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41" r:id="rId20"/>
    <p:sldId id="314" r:id="rId21"/>
    <p:sldId id="315" r:id="rId22"/>
    <p:sldId id="316" r:id="rId23"/>
    <p:sldId id="317" r:id="rId24"/>
    <p:sldId id="318" r:id="rId25"/>
    <p:sldId id="320" r:id="rId26"/>
    <p:sldId id="321" r:id="rId27"/>
    <p:sldId id="322" r:id="rId28"/>
    <p:sldId id="323" r:id="rId29"/>
    <p:sldId id="324" r:id="rId30"/>
    <p:sldId id="319"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8" r:id="rId45"/>
    <p:sldId id="339" r:id="rId46"/>
    <p:sldId id="340" r:id="rId47"/>
    <p:sldId id="342" r:id="rId48"/>
    <p:sldId id="34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D6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A6FA4-0BDD-45BF-9EB6-06447DA7BA3E}" v="1" dt="2025-05-20T14:11:24.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CHARAN JANJIRALA" userId="1dbbabe477f1bb49" providerId="LiveId" clId="{CD5A6FA4-0BDD-45BF-9EB6-06447DA7BA3E}"/>
    <pc:docChg chg="undo custSel addSld delSld modSld">
      <pc:chgData name="SHIVACHARAN JANJIRALA" userId="1dbbabe477f1bb49" providerId="LiveId" clId="{CD5A6FA4-0BDD-45BF-9EB6-06447DA7BA3E}" dt="2025-05-20T14:58:09.240" v="71" actId="113"/>
      <pc:docMkLst>
        <pc:docMk/>
      </pc:docMkLst>
      <pc:sldChg chg="modSp mod">
        <pc:chgData name="SHIVACHARAN JANJIRALA" userId="1dbbabe477f1bb49" providerId="LiveId" clId="{CD5A6FA4-0BDD-45BF-9EB6-06447DA7BA3E}" dt="2025-05-20T14:58:09.240" v="71" actId="113"/>
        <pc:sldMkLst>
          <pc:docMk/>
          <pc:sldMk cId="193143965" sldId="298"/>
        </pc:sldMkLst>
        <pc:spChg chg="mod">
          <ac:chgData name="SHIVACHARAN JANJIRALA" userId="1dbbabe477f1bb49" providerId="LiveId" clId="{CD5A6FA4-0BDD-45BF-9EB6-06447DA7BA3E}" dt="2025-05-20T14:58:09.240" v="71" actId="113"/>
          <ac:spMkLst>
            <pc:docMk/>
            <pc:sldMk cId="193143965" sldId="298"/>
            <ac:spMk id="2" creationId="{9AB2EA78-AEB3-469B-9025-3B17201A457B}"/>
          </ac:spMkLst>
        </pc:spChg>
        <pc:spChg chg="mod">
          <ac:chgData name="SHIVACHARAN JANJIRALA" userId="1dbbabe477f1bb49" providerId="LiveId" clId="{CD5A6FA4-0BDD-45BF-9EB6-06447DA7BA3E}" dt="2025-05-20T14:57:55.301" v="69" actId="404"/>
          <ac:spMkLst>
            <pc:docMk/>
            <pc:sldMk cId="193143965" sldId="298"/>
            <ac:spMk id="3" creationId="{255E1F2F-E259-4EA8-9FFD-3A10AF541859}"/>
          </ac:spMkLst>
        </pc:spChg>
      </pc:sldChg>
      <pc:sldChg chg="addSp delSp modSp mod">
        <pc:chgData name="SHIVACHARAN JANJIRALA" userId="1dbbabe477f1bb49" providerId="LiveId" clId="{CD5A6FA4-0BDD-45BF-9EB6-06447DA7BA3E}" dt="2025-05-20T14:08:06.894" v="16" actId="207"/>
        <pc:sldMkLst>
          <pc:docMk/>
          <pc:sldMk cId="3355858297" sldId="340"/>
        </pc:sldMkLst>
        <pc:spChg chg="add del mod">
          <ac:chgData name="SHIVACHARAN JANJIRALA" userId="1dbbabe477f1bb49" providerId="LiveId" clId="{CD5A6FA4-0BDD-45BF-9EB6-06447DA7BA3E}" dt="2025-05-20T14:05:49.670" v="5" actId="478"/>
          <ac:spMkLst>
            <pc:docMk/>
            <pc:sldMk cId="3355858297" sldId="340"/>
            <ac:spMk id="3" creationId="{B10A84E6-24AF-B00C-3746-91CBBE14B4E3}"/>
          </ac:spMkLst>
        </pc:spChg>
        <pc:spChg chg="add mod">
          <ac:chgData name="SHIVACHARAN JANJIRALA" userId="1dbbabe477f1bb49" providerId="LiveId" clId="{CD5A6FA4-0BDD-45BF-9EB6-06447DA7BA3E}" dt="2025-05-20T14:08:06.894" v="16" actId="207"/>
          <ac:spMkLst>
            <pc:docMk/>
            <pc:sldMk cId="3355858297" sldId="340"/>
            <ac:spMk id="4" creationId="{E3071C78-BF91-6821-53D5-1782B100C9DE}"/>
          </ac:spMkLst>
        </pc:spChg>
      </pc:sldChg>
      <pc:sldChg chg="modSp add mod">
        <pc:chgData name="SHIVACHARAN JANJIRALA" userId="1dbbabe477f1bb49" providerId="LiveId" clId="{CD5A6FA4-0BDD-45BF-9EB6-06447DA7BA3E}" dt="2025-05-20T14:08:51.488" v="21" actId="113"/>
        <pc:sldMkLst>
          <pc:docMk/>
          <pc:sldMk cId="1954525599" sldId="342"/>
        </pc:sldMkLst>
        <pc:spChg chg="mod">
          <ac:chgData name="SHIVACHARAN JANJIRALA" userId="1dbbabe477f1bb49" providerId="LiveId" clId="{CD5A6FA4-0BDD-45BF-9EB6-06447DA7BA3E}" dt="2025-05-20T14:08:51.488" v="21" actId="113"/>
          <ac:spMkLst>
            <pc:docMk/>
            <pc:sldMk cId="1954525599" sldId="342"/>
            <ac:spMk id="4" creationId="{EC2414FD-930B-0D90-AA4B-141FDFADD85A}"/>
          </ac:spMkLst>
        </pc:spChg>
      </pc:sldChg>
      <pc:sldChg chg="addSp delSp new del mod">
        <pc:chgData name="SHIVACHARAN JANJIRALA" userId="1dbbabe477f1bb49" providerId="LiveId" clId="{CD5A6FA4-0BDD-45BF-9EB6-06447DA7BA3E}" dt="2025-05-20T14:07:54.253" v="14" actId="47"/>
        <pc:sldMkLst>
          <pc:docMk/>
          <pc:sldMk cId="2917960898" sldId="342"/>
        </pc:sldMkLst>
        <pc:spChg chg="add del">
          <ac:chgData name="SHIVACHARAN JANJIRALA" userId="1dbbabe477f1bb49" providerId="LiveId" clId="{CD5A6FA4-0BDD-45BF-9EB6-06447DA7BA3E}" dt="2025-05-20T14:07:52.420" v="13" actId="478"/>
          <ac:spMkLst>
            <pc:docMk/>
            <pc:sldMk cId="2917960898" sldId="342"/>
            <ac:spMk id="2" creationId="{D01C8776-32A2-3552-15AA-247F9D586D7C}"/>
          </ac:spMkLst>
        </pc:spChg>
      </pc:sldChg>
      <pc:sldChg chg="addSp modSp new mod">
        <pc:chgData name="SHIVACHARAN JANJIRALA" userId="1dbbabe477f1bb49" providerId="LiveId" clId="{CD5A6FA4-0BDD-45BF-9EB6-06447DA7BA3E}" dt="2025-05-20T14:14:36.349" v="63" actId="14838"/>
        <pc:sldMkLst>
          <pc:docMk/>
          <pc:sldMk cId="1191577562" sldId="343"/>
        </pc:sldMkLst>
        <pc:spChg chg="add mod">
          <ac:chgData name="SHIVACHARAN JANJIRALA" userId="1dbbabe477f1bb49" providerId="LiveId" clId="{CD5A6FA4-0BDD-45BF-9EB6-06447DA7BA3E}" dt="2025-05-20T14:14:36.349" v="63" actId="14838"/>
          <ac:spMkLst>
            <pc:docMk/>
            <pc:sldMk cId="1191577562" sldId="343"/>
            <ac:spMk id="4" creationId="{3F2FF1C8-30EC-2291-8312-4B1D38E37AF2}"/>
          </ac:spMkLst>
        </pc:spChg>
        <pc:picChg chg="add mod">
          <ac:chgData name="SHIVACHARAN JANJIRALA" userId="1dbbabe477f1bb49" providerId="LiveId" clId="{CD5A6FA4-0BDD-45BF-9EB6-06447DA7BA3E}" dt="2025-05-20T14:13:11.740" v="58" actId="1076"/>
          <ac:picMkLst>
            <pc:docMk/>
            <pc:sldMk cId="1191577562" sldId="343"/>
            <ac:picMk id="3" creationId="{59805D0E-6D34-A20A-40AD-F790422130C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2.xml"/><Relationship Id="rId1" Type="http://schemas.microsoft.com/office/2011/relationships/chartStyle" Target="style2.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1dbbabe477f1bb49/Desktop/sql%20northwind-LAPTOP-B4NDH1S7.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1dbbabe477f1bb49/Desktop/sql%20northwind-LAPTOP-B4NDH1S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'ANS 2'!$AA$23</c:f>
              <c:strCache>
                <c:ptCount val="1"/>
                <c:pt idx="0">
                  <c:v>Sales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'ANS 2'!$Z$24:$Z$35</c:f>
              <c:strCache>
                <c:ptCount val="12"/>
                <c:pt idx="0">
                  <c:v>Accounting Manager</c:v>
                </c:pt>
                <c:pt idx="1">
                  <c:v>Sales Manager</c:v>
                </c:pt>
                <c:pt idx="2">
                  <c:v>Sales Representative</c:v>
                </c:pt>
                <c:pt idx="3">
                  <c:v>Owner</c:v>
                </c:pt>
                <c:pt idx="4">
                  <c:v>Sales Associate</c:v>
                </c:pt>
                <c:pt idx="5">
                  <c:v>Marketing Manager</c:v>
                </c:pt>
                <c:pt idx="6">
                  <c:v>Marketing Assistant</c:v>
                </c:pt>
                <c:pt idx="7">
                  <c:v>Assistant Sales Representative</c:v>
                </c:pt>
                <c:pt idx="8">
                  <c:v>Sales Agent</c:v>
                </c:pt>
                <c:pt idx="9">
                  <c:v>Order Administrator</c:v>
                </c:pt>
                <c:pt idx="10">
                  <c:v>Assistant Sales Agent</c:v>
                </c:pt>
                <c:pt idx="11">
                  <c:v>Owner/Marketing Assistant</c:v>
                </c:pt>
              </c:strCache>
            </c:strRef>
          </c:cat>
          <c:val>
            <c:numRef>
              <c:f>'ANS 2'!$AA$24:$AA$35</c:f>
              <c:numCache>
                <c:formatCode>0</c:formatCode>
                <c:ptCount val="12"/>
                <c:pt idx="0">
                  <c:v>229346.45727406559</c:v>
                </c:pt>
                <c:pt idx="1">
                  <c:v>228377.27970570468</c:v>
                </c:pt>
                <c:pt idx="2">
                  <c:v>225453.31527987577</c:v>
                </c:pt>
                <c:pt idx="3">
                  <c:v>175953.26236214992</c:v>
                </c:pt>
                <c:pt idx="4">
                  <c:v>102381.61389967632</c:v>
                </c:pt>
                <c:pt idx="5">
                  <c:v>92049.754411413742</c:v>
                </c:pt>
                <c:pt idx="6">
                  <c:v>66209.177413335259</c:v>
                </c:pt>
                <c:pt idx="7">
                  <c:v>51097.800487737659</c:v>
                </c:pt>
                <c:pt idx="8">
                  <c:v>38954.539972282328</c:v>
                </c:pt>
                <c:pt idx="9">
                  <c:v>28690.787488892118</c:v>
                </c:pt>
                <c:pt idx="10">
                  <c:v>24117.699992033828</c:v>
                </c:pt>
                <c:pt idx="11">
                  <c:v>3161.3500000000004</c:v>
                </c:pt>
              </c:numCache>
            </c:numRef>
          </c:val>
          <c:extLst>
            <c:ext xmlns:c16="http://schemas.microsoft.com/office/drawing/2014/chart" uri="{C3380CC4-5D6E-409C-BE32-E72D297353CC}">
              <c16:uniqueId val="{00000000-DB49-4E72-A595-CB3B590F2E7E}"/>
            </c:ext>
          </c:extLst>
        </c:ser>
        <c:dLbls>
          <c:showLegendKey val="0"/>
          <c:showVal val="0"/>
          <c:showCatName val="0"/>
          <c:showSerName val="0"/>
          <c:showPercent val="0"/>
          <c:showBubbleSize val="0"/>
        </c:dLbls>
        <c:gapWidth val="115"/>
        <c:overlap val="-20"/>
        <c:axId val="108512783"/>
        <c:axId val="108503183"/>
      </c:barChart>
      <c:catAx>
        <c:axId val="108512783"/>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503183"/>
        <c:crosses val="autoZero"/>
        <c:auto val="1"/>
        <c:lblAlgn val="ctr"/>
        <c:lblOffset val="100"/>
        <c:noMultiLvlLbl val="0"/>
      </c:catAx>
      <c:valAx>
        <c:axId val="108503183"/>
        <c:scaling>
          <c:orientation val="minMax"/>
        </c:scaling>
        <c:delete val="0"/>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512783"/>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'ANS 11'!$L$6</c:f>
              <c:strCache>
                <c:ptCount val="1"/>
                <c:pt idx="0">
                  <c:v>TotalQuantityOrdered</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'ANS 11'!$K$7:$K$486</c:f>
              <c:numCache>
                <c:formatCode>m/d/yyyy\ h:mm</c:formatCode>
                <c:ptCount val="480"/>
                <c:pt idx="0">
                  <c:v>34550</c:v>
                </c:pt>
                <c:pt idx="1">
                  <c:v>34551</c:v>
                </c:pt>
                <c:pt idx="2">
                  <c:v>34554</c:v>
                </c:pt>
                <c:pt idx="3">
                  <c:v>34555</c:v>
                </c:pt>
                <c:pt idx="4">
                  <c:v>34556</c:v>
                </c:pt>
                <c:pt idx="5">
                  <c:v>34557</c:v>
                </c:pt>
                <c:pt idx="6">
                  <c:v>34558</c:v>
                </c:pt>
                <c:pt idx="7">
                  <c:v>34561</c:v>
                </c:pt>
                <c:pt idx="8">
                  <c:v>34562</c:v>
                </c:pt>
                <c:pt idx="9">
                  <c:v>34563</c:v>
                </c:pt>
                <c:pt idx="10">
                  <c:v>34564</c:v>
                </c:pt>
                <c:pt idx="11">
                  <c:v>34565</c:v>
                </c:pt>
                <c:pt idx="12">
                  <c:v>34568</c:v>
                </c:pt>
                <c:pt idx="13">
                  <c:v>34569</c:v>
                </c:pt>
                <c:pt idx="14">
                  <c:v>34570</c:v>
                </c:pt>
                <c:pt idx="15">
                  <c:v>34571</c:v>
                </c:pt>
                <c:pt idx="16">
                  <c:v>34572</c:v>
                </c:pt>
                <c:pt idx="17">
                  <c:v>34575</c:v>
                </c:pt>
                <c:pt idx="18">
                  <c:v>34576</c:v>
                </c:pt>
                <c:pt idx="19">
                  <c:v>34577</c:v>
                </c:pt>
                <c:pt idx="20">
                  <c:v>34578</c:v>
                </c:pt>
                <c:pt idx="21">
                  <c:v>34579</c:v>
                </c:pt>
                <c:pt idx="22">
                  <c:v>34582</c:v>
                </c:pt>
                <c:pt idx="23">
                  <c:v>34583</c:v>
                </c:pt>
                <c:pt idx="24">
                  <c:v>34584</c:v>
                </c:pt>
                <c:pt idx="25">
                  <c:v>34585</c:v>
                </c:pt>
                <c:pt idx="26">
                  <c:v>34586</c:v>
                </c:pt>
                <c:pt idx="27">
                  <c:v>34589</c:v>
                </c:pt>
                <c:pt idx="28">
                  <c:v>34590</c:v>
                </c:pt>
                <c:pt idx="29">
                  <c:v>34591</c:v>
                </c:pt>
                <c:pt idx="30">
                  <c:v>34592</c:v>
                </c:pt>
                <c:pt idx="31">
                  <c:v>34593</c:v>
                </c:pt>
                <c:pt idx="32">
                  <c:v>34596</c:v>
                </c:pt>
                <c:pt idx="33">
                  <c:v>34597</c:v>
                </c:pt>
                <c:pt idx="34">
                  <c:v>34598</c:v>
                </c:pt>
                <c:pt idx="35">
                  <c:v>34599</c:v>
                </c:pt>
                <c:pt idx="36">
                  <c:v>34600</c:v>
                </c:pt>
                <c:pt idx="37">
                  <c:v>34603</c:v>
                </c:pt>
                <c:pt idx="38">
                  <c:v>34604</c:v>
                </c:pt>
                <c:pt idx="39">
                  <c:v>34605</c:v>
                </c:pt>
                <c:pt idx="40">
                  <c:v>34606</c:v>
                </c:pt>
                <c:pt idx="41">
                  <c:v>34607</c:v>
                </c:pt>
                <c:pt idx="42">
                  <c:v>34610</c:v>
                </c:pt>
                <c:pt idx="43">
                  <c:v>34611</c:v>
                </c:pt>
                <c:pt idx="44">
                  <c:v>34612</c:v>
                </c:pt>
                <c:pt idx="45">
                  <c:v>34613</c:v>
                </c:pt>
                <c:pt idx="46">
                  <c:v>34614</c:v>
                </c:pt>
                <c:pt idx="47">
                  <c:v>34617</c:v>
                </c:pt>
                <c:pt idx="48">
                  <c:v>34618</c:v>
                </c:pt>
                <c:pt idx="49">
                  <c:v>34619</c:v>
                </c:pt>
                <c:pt idx="50">
                  <c:v>34620</c:v>
                </c:pt>
                <c:pt idx="51">
                  <c:v>34621</c:v>
                </c:pt>
                <c:pt idx="52">
                  <c:v>34624</c:v>
                </c:pt>
                <c:pt idx="53">
                  <c:v>34625</c:v>
                </c:pt>
                <c:pt idx="54">
                  <c:v>34626</c:v>
                </c:pt>
                <c:pt idx="55">
                  <c:v>34627</c:v>
                </c:pt>
                <c:pt idx="56">
                  <c:v>34628</c:v>
                </c:pt>
                <c:pt idx="57">
                  <c:v>34631</c:v>
                </c:pt>
                <c:pt idx="58">
                  <c:v>34632</c:v>
                </c:pt>
                <c:pt idx="59">
                  <c:v>34633</c:v>
                </c:pt>
                <c:pt idx="60">
                  <c:v>34634</c:v>
                </c:pt>
                <c:pt idx="61">
                  <c:v>34635</c:v>
                </c:pt>
                <c:pt idx="62">
                  <c:v>34638</c:v>
                </c:pt>
                <c:pt idx="63">
                  <c:v>34639</c:v>
                </c:pt>
                <c:pt idx="64">
                  <c:v>34640</c:v>
                </c:pt>
                <c:pt idx="65">
                  <c:v>34641</c:v>
                </c:pt>
                <c:pt idx="66">
                  <c:v>34642</c:v>
                </c:pt>
                <c:pt idx="67">
                  <c:v>34645</c:v>
                </c:pt>
                <c:pt idx="68">
                  <c:v>34646</c:v>
                </c:pt>
                <c:pt idx="69">
                  <c:v>34647</c:v>
                </c:pt>
                <c:pt idx="70">
                  <c:v>34648</c:v>
                </c:pt>
                <c:pt idx="71">
                  <c:v>34649</c:v>
                </c:pt>
                <c:pt idx="72">
                  <c:v>34652</c:v>
                </c:pt>
                <c:pt idx="73">
                  <c:v>34653</c:v>
                </c:pt>
                <c:pt idx="74">
                  <c:v>34654</c:v>
                </c:pt>
                <c:pt idx="75">
                  <c:v>34655</c:v>
                </c:pt>
                <c:pt idx="76">
                  <c:v>34656</c:v>
                </c:pt>
                <c:pt idx="77">
                  <c:v>34659</c:v>
                </c:pt>
                <c:pt idx="78">
                  <c:v>34660</c:v>
                </c:pt>
                <c:pt idx="79">
                  <c:v>34661</c:v>
                </c:pt>
                <c:pt idx="80">
                  <c:v>34662</c:v>
                </c:pt>
                <c:pt idx="81">
                  <c:v>34663</c:v>
                </c:pt>
                <c:pt idx="82">
                  <c:v>34666</c:v>
                </c:pt>
                <c:pt idx="83">
                  <c:v>34667</c:v>
                </c:pt>
                <c:pt idx="84">
                  <c:v>34668</c:v>
                </c:pt>
                <c:pt idx="85">
                  <c:v>34669</c:v>
                </c:pt>
                <c:pt idx="86">
                  <c:v>34670</c:v>
                </c:pt>
                <c:pt idx="87">
                  <c:v>34673</c:v>
                </c:pt>
                <c:pt idx="88">
                  <c:v>34674</c:v>
                </c:pt>
                <c:pt idx="89">
                  <c:v>34675</c:v>
                </c:pt>
                <c:pt idx="90">
                  <c:v>34676</c:v>
                </c:pt>
                <c:pt idx="91">
                  <c:v>34677</c:v>
                </c:pt>
                <c:pt idx="92">
                  <c:v>34680</c:v>
                </c:pt>
                <c:pt idx="93">
                  <c:v>34681</c:v>
                </c:pt>
                <c:pt idx="94">
                  <c:v>34682</c:v>
                </c:pt>
                <c:pt idx="95">
                  <c:v>34683</c:v>
                </c:pt>
                <c:pt idx="96">
                  <c:v>34684</c:v>
                </c:pt>
                <c:pt idx="97">
                  <c:v>34687</c:v>
                </c:pt>
                <c:pt idx="98">
                  <c:v>34688</c:v>
                </c:pt>
                <c:pt idx="99">
                  <c:v>34689</c:v>
                </c:pt>
                <c:pt idx="100">
                  <c:v>34690</c:v>
                </c:pt>
                <c:pt idx="101">
                  <c:v>34691</c:v>
                </c:pt>
                <c:pt idx="102">
                  <c:v>34694</c:v>
                </c:pt>
                <c:pt idx="103">
                  <c:v>34695</c:v>
                </c:pt>
                <c:pt idx="104">
                  <c:v>34696</c:v>
                </c:pt>
                <c:pt idx="105">
                  <c:v>34697</c:v>
                </c:pt>
                <c:pt idx="106">
                  <c:v>34698</c:v>
                </c:pt>
                <c:pt idx="107">
                  <c:v>34701</c:v>
                </c:pt>
                <c:pt idx="108">
                  <c:v>34702</c:v>
                </c:pt>
                <c:pt idx="109">
                  <c:v>34703</c:v>
                </c:pt>
                <c:pt idx="110">
                  <c:v>34704</c:v>
                </c:pt>
                <c:pt idx="111">
                  <c:v>34705</c:v>
                </c:pt>
                <c:pt idx="112">
                  <c:v>34708</c:v>
                </c:pt>
                <c:pt idx="113">
                  <c:v>34709</c:v>
                </c:pt>
                <c:pt idx="114">
                  <c:v>34710</c:v>
                </c:pt>
                <c:pt idx="115">
                  <c:v>34711</c:v>
                </c:pt>
                <c:pt idx="116">
                  <c:v>34712</c:v>
                </c:pt>
                <c:pt idx="117">
                  <c:v>34715</c:v>
                </c:pt>
                <c:pt idx="118">
                  <c:v>34716</c:v>
                </c:pt>
                <c:pt idx="119">
                  <c:v>34717</c:v>
                </c:pt>
                <c:pt idx="120">
                  <c:v>34718</c:v>
                </c:pt>
                <c:pt idx="121">
                  <c:v>34719</c:v>
                </c:pt>
                <c:pt idx="122">
                  <c:v>34722</c:v>
                </c:pt>
                <c:pt idx="123">
                  <c:v>34723</c:v>
                </c:pt>
                <c:pt idx="124">
                  <c:v>34724</c:v>
                </c:pt>
                <c:pt idx="125">
                  <c:v>34725</c:v>
                </c:pt>
                <c:pt idx="126">
                  <c:v>34726</c:v>
                </c:pt>
                <c:pt idx="127">
                  <c:v>34729</c:v>
                </c:pt>
                <c:pt idx="128">
                  <c:v>34730</c:v>
                </c:pt>
                <c:pt idx="129">
                  <c:v>34731</c:v>
                </c:pt>
                <c:pt idx="130">
                  <c:v>34732</c:v>
                </c:pt>
                <c:pt idx="131">
                  <c:v>34733</c:v>
                </c:pt>
                <c:pt idx="132">
                  <c:v>34736</c:v>
                </c:pt>
                <c:pt idx="133">
                  <c:v>34737</c:v>
                </c:pt>
                <c:pt idx="134">
                  <c:v>34738</c:v>
                </c:pt>
                <c:pt idx="135">
                  <c:v>34739</c:v>
                </c:pt>
                <c:pt idx="136">
                  <c:v>34740</c:v>
                </c:pt>
                <c:pt idx="137">
                  <c:v>34743</c:v>
                </c:pt>
                <c:pt idx="138">
                  <c:v>34744</c:v>
                </c:pt>
                <c:pt idx="139">
                  <c:v>34745</c:v>
                </c:pt>
                <c:pt idx="140">
                  <c:v>34746</c:v>
                </c:pt>
                <c:pt idx="141">
                  <c:v>34747</c:v>
                </c:pt>
                <c:pt idx="142">
                  <c:v>34750</c:v>
                </c:pt>
                <c:pt idx="143">
                  <c:v>34751</c:v>
                </c:pt>
                <c:pt idx="144">
                  <c:v>34752</c:v>
                </c:pt>
                <c:pt idx="145">
                  <c:v>34753</c:v>
                </c:pt>
                <c:pt idx="146">
                  <c:v>34754</c:v>
                </c:pt>
                <c:pt idx="147">
                  <c:v>34757</c:v>
                </c:pt>
                <c:pt idx="148">
                  <c:v>34758</c:v>
                </c:pt>
                <c:pt idx="149">
                  <c:v>34759</c:v>
                </c:pt>
                <c:pt idx="150">
                  <c:v>34760</c:v>
                </c:pt>
                <c:pt idx="151">
                  <c:v>34761</c:v>
                </c:pt>
                <c:pt idx="152">
                  <c:v>34764</c:v>
                </c:pt>
                <c:pt idx="153">
                  <c:v>34765</c:v>
                </c:pt>
                <c:pt idx="154">
                  <c:v>34766</c:v>
                </c:pt>
                <c:pt idx="155">
                  <c:v>34767</c:v>
                </c:pt>
                <c:pt idx="156">
                  <c:v>34768</c:v>
                </c:pt>
                <c:pt idx="157">
                  <c:v>34771</c:v>
                </c:pt>
                <c:pt idx="158">
                  <c:v>34772</c:v>
                </c:pt>
                <c:pt idx="159">
                  <c:v>34773</c:v>
                </c:pt>
                <c:pt idx="160">
                  <c:v>34774</c:v>
                </c:pt>
                <c:pt idx="161">
                  <c:v>34775</c:v>
                </c:pt>
                <c:pt idx="162">
                  <c:v>34778</c:v>
                </c:pt>
                <c:pt idx="163">
                  <c:v>34779</c:v>
                </c:pt>
                <c:pt idx="164">
                  <c:v>34780</c:v>
                </c:pt>
                <c:pt idx="165">
                  <c:v>34781</c:v>
                </c:pt>
                <c:pt idx="166">
                  <c:v>34782</c:v>
                </c:pt>
                <c:pt idx="167">
                  <c:v>34785</c:v>
                </c:pt>
                <c:pt idx="168">
                  <c:v>34786</c:v>
                </c:pt>
                <c:pt idx="169">
                  <c:v>34787</c:v>
                </c:pt>
                <c:pt idx="170">
                  <c:v>34788</c:v>
                </c:pt>
                <c:pt idx="171">
                  <c:v>34789</c:v>
                </c:pt>
                <c:pt idx="172">
                  <c:v>34792</c:v>
                </c:pt>
                <c:pt idx="173">
                  <c:v>34793</c:v>
                </c:pt>
                <c:pt idx="174">
                  <c:v>34794</c:v>
                </c:pt>
                <c:pt idx="175">
                  <c:v>34795</c:v>
                </c:pt>
                <c:pt idx="176">
                  <c:v>34796</c:v>
                </c:pt>
                <c:pt idx="177">
                  <c:v>34799</c:v>
                </c:pt>
                <c:pt idx="178">
                  <c:v>34800</c:v>
                </c:pt>
                <c:pt idx="179">
                  <c:v>34801</c:v>
                </c:pt>
                <c:pt idx="180">
                  <c:v>34802</c:v>
                </c:pt>
                <c:pt idx="181">
                  <c:v>34803</c:v>
                </c:pt>
                <c:pt idx="182">
                  <c:v>34806</c:v>
                </c:pt>
                <c:pt idx="183">
                  <c:v>34807</c:v>
                </c:pt>
                <c:pt idx="184">
                  <c:v>34808</c:v>
                </c:pt>
                <c:pt idx="185">
                  <c:v>34809</c:v>
                </c:pt>
                <c:pt idx="186">
                  <c:v>34810</c:v>
                </c:pt>
                <c:pt idx="187">
                  <c:v>34813</c:v>
                </c:pt>
                <c:pt idx="188">
                  <c:v>34814</c:v>
                </c:pt>
                <c:pt idx="189">
                  <c:v>34815</c:v>
                </c:pt>
                <c:pt idx="190">
                  <c:v>34816</c:v>
                </c:pt>
                <c:pt idx="191">
                  <c:v>34817</c:v>
                </c:pt>
                <c:pt idx="192">
                  <c:v>34820</c:v>
                </c:pt>
                <c:pt idx="193">
                  <c:v>34821</c:v>
                </c:pt>
                <c:pt idx="194">
                  <c:v>34822</c:v>
                </c:pt>
                <c:pt idx="195">
                  <c:v>34823</c:v>
                </c:pt>
                <c:pt idx="196">
                  <c:v>34824</c:v>
                </c:pt>
                <c:pt idx="197">
                  <c:v>34827</c:v>
                </c:pt>
                <c:pt idx="198">
                  <c:v>34828</c:v>
                </c:pt>
                <c:pt idx="199">
                  <c:v>34829</c:v>
                </c:pt>
                <c:pt idx="200">
                  <c:v>34830</c:v>
                </c:pt>
                <c:pt idx="201">
                  <c:v>34831</c:v>
                </c:pt>
                <c:pt idx="202">
                  <c:v>34834</c:v>
                </c:pt>
                <c:pt idx="203">
                  <c:v>34835</c:v>
                </c:pt>
                <c:pt idx="204">
                  <c:v>34836</c:v>
                </c:pt>
                <c:pt idx="205">
                  <c:v>34837</c:v>
                </c:pt>
                <c:pt idx="206">
                  <c:v>34838</c:v>
                </c:pt>
                <c:pt idx="207">
                  <c:v>34841</c:v>
                </c:pt>
                <c:pt idx="208">
                  <c:v>34842</c:v>
                </c:pt>
                <c:pt idx="209">
                  <c:v>34843</c:v>
                </c:pt>
                <c:pt idx="210">
                  <c:v>34844</c:v>
                </c:pt>
                <c:pt idx="211">
                  <c:v>34845</c:v>
                </c:pt>
                <c:pt idx="212">
                  <c:v>34848</c:v>
                </c:pt>
                <c:pt idx="213">
                  <c:v>34849</c:v>
                </c:pt>
                <c:pt idx="214">
                  <c:v>34850</c:v>
                </c:pt>
                <c:pt idx="215">
                  <c:v>34851</c:v>
                </c:pt>
                <c:pt idx="216">
                  <c:v>34852</c:v>
                </c:pt>
                <c:pt idx="217">
                  <c:v>34855</c:v>
                </c:pt>
                <c:pt idx="218">
                  <c:v>34856</c:v>
                </c:pt>
                <c:pt idx="219">
                  <c:v>34857</c:v>
                </c:pt>
                <c:pt idx="220">
                  <c:v>34858</c:v>
                </c:pt>
                <c:pt idx="221">
                  <c:v>34859</c:v>
                </c:pt>
                <c:pt idx="222">
                  <c:v>34862</c:v>
                </c:pt>
                <c:pt idx="223">
                  <c:v>34863</c:v>
                </c:pt>
                <c:pt idx="224">
                  <c:v>34864</c:v>
                </c:pt>
                <c:pt idx="225">
                  <c:v>34865</c:v>
                </c:pt>
                <c:pt idx="226">
                  <c:v>34866</c:v>
                </c:pt>
                <c:pt idx="227">
                  <c:v>34869</c:v>
                </c:pt>
                <c:pt idx="228">
                  <c:v>34870</c:v>
                </c:pt>
                <c:pt idx="229">
                  <c:v>34871</c:v>
                </c:pt>
                <c:pt idx="230">
                  <c:v>34872</c:v>
                </c:pt>
                <c:pt idx="231">
                  <c:v>34873</c:v>
                </c:pt>
                <c:pt idx="232">
                  <c:v>34876</c:v>
                </c:pt>
                <c:pt idx="233">
                  <c:v>34877</c:v>
                </c:pt>
                <c:pt idx="234">
                  <c:v>34878</c:v>
                </c:pt>
                <c:pt idx="235">
                  <c:v>34879</c:v>
                </c:pt>
                <c:pt idx="236">
                  <c:v>34880</c:v>
                </c:pt>
                <c:pt idx="237">
                  <c:v>34883</c:v>
                </c:pt>
                <c:pt idx="238">
                  <c:v>34884</c:v>
                </c:pt>
                <c:pt idx="239">
                  <c:v>34885</c:v>
                </c:pt>
                <c:pt idx="240">
                  <c:v>34886</c:v>
                </c:pt>
                <c:pt idx="241">
                  <c:v>34887</c:v>
                </c:pt>
                <c:pt idx="242">
                  <c:v>34890</c:v>
                </c:pt>
                <c:pt idx="243">
                  <c:v>34891</c:v>
                </c:pt>
                <c:pt idx="244">
                  <c:v>34892</c:v>
                </c:pt>
                <c:pt idx="245">
                  <c:v>34893</c:v>
                </c:pt>
                <c:pt idx="246">
                  <c:v>34894</c:v>
                </c:pt>
                <c:pt idx="247">
                  <c:v>34897</c:v>
                </c:pt>
                <c:pt idx="248">
                  <c:v>34898</c:v>
                </c:pt>
                <c:pt idx="249">
                  <c:v>34899</c:v>
                </c:pt>
                <c:pt idx="250">
                  <c:v>34900</c:v>
                </c:pt>
                <c:pt idx="251">
                  <c:v>34901</c:v>
                </c:pt>
                <c:pt idx="252">
                  <c:v>34904</c:v>
                </c:pt>
                <c:pt idx="253">
                  <c:v>34905</c:v>
                </c:pt>
                <c:pt idx="254">
                  <c:v>34906</c:v>
                </c:pt>
                <c:pt idx="255">
                  <c:v>34907</c:v>
                </c:pt>
                <c:pt idx="256">
                  <c:v>34908</c:v>
                </c:pt>
                <c:pt idx="257">
                  <c:v>34911</c:v>
                </c:pt>
                <c:pt idx="258">
                  <c:v>34912</c:v>
                </c:pt>
                <c:pt idx="259">
                  <c:v>34913</c:v>
                </c:pt>
                <c:pt idx="260">
                  <c:v>34914</c:v>
                </c:pt>
                <c:pt idx="261">
                  <c:v>34915</c:v>
                </c:pt>
                <c:pt idx="262">
                  <c:v>34918</c:v>
                </c:pt>
                <c:pt idx="263">
                  <c:v>34919</c:v>
                </c:pt>
                <c:pt idx="264">
                  <c:v>34920</c:v>
                </c:pt>
                <c:pt idx="265">
                  <c:v>34921</c:v>
                </c:pt>
                <c:pt idx="266">
                  <c:v>34922</c:v>
                </c:pt>
                <c:pt idx="267">
                  <c:v>34925</c:v>
                </c:pt>
                <c:pt idx="268">
                  <c:v>34926</c:v>
                </c:pt>
                <c:pt idx="269">
                  <c:v>34927</c:v>
                </c:pt>
                <c:pt idx="270">
                  <c:v>34928</c:v>
                </c:pt>
                <c:pt idx="271">
                  <c:v>34929</c:v>
                </c:pt>
                <c:pt idx="272">
                  <c:v>34932</c:v>
                </c:pt>
                <c:pt idx="273">
                  <c:v>34933</c:v>
                </c:pt>
                <c:pt idx="274">
                  <c:v>34934</c:v>
                </c:pt>
                <c:pt idx="275">
                  <c:v>34935</c:v>
                </c:pt>
                <c:pt idx="276">
                  <c:v>34936</c:v>
                </c:pt>
                <c:pt idx="277">
                  <c:v>34939</c:v>
                </c:pt>
                <c:pt idx="278">
                  <c:v>34940</c:v>
                </c:pt>
                <c:pt idx="279">
                  <c:v>34941</c:v>
                </c:pt>
                <c:pt idx="280">
                  <c:v>34942</c:v>
                </c:pt>
                <c:pt idx="281">
                  <c:v>34943</c:v>
                </c:pt>
                <c:pt idx="282">
                  <c:v>34946</c:v>
                </c:pt>
                <c:pt idx="283">
                  <c:v>34947</c:v>
                </c:pt>
                <c:pt idx="284">
                  <c:v>34948</c:v>
                </c:pt>
                <c:pt idx="285">
                  <c:v>34949</c:v>
                </c:pt>
                <c:pt idx="286">
                  <c:v>34950</c:v>
                </c:pt>
                <c:pt idx="287">
                  <c:v>34953</c:v>
                </c:pt>
                <c:pt idx="288">
                  <c:v>34954</c:v>
                </c:pt>
                <c:pt idx="289">
                  <c:v>34955</c:v>
                </c:pt>
                <c:pt idx="290">
                  <c:v>34956</c:v>
                </c:pt>
                <c:pt idx="291">
                  <c:v>34957</c:v>
                </c:pt>
                <c:pt idx="292">
                  <c:v>34960</c:v>
                </c:pt>
                <c:pt idx="293">
                  <c:v>34961</c:v>
                </c:pt>
                <c:pt idx="294">
                  <c:v>34962</c:v>
                </c:pt>
                <c:pt idx="295">
                  <c:v>34963</c:v>
                </c:pt>
                <c:pt idx="296">
                  <c:v>34964</c:v>
                </c:pt>
                <c:pt idx="297">
                  <c:v>34967</c:v>
                </c:pt>
                <c:pt idx="298">
                  <c:v>34968</c:v>
                </c:pt>
                <c:pt idx="299">
                  <c:v>34969</c:v>
                </c:pt>
                <c:pt idx="300">
                  <c:v>34970</c:v>
                </c:pt>
                <c:pt idx="301">
                  <c:v>34971</c:v>
                </c:pt>
                <c:pt idx="302">
                  <c:v>34974</c:v>
                </c:pt>
                <c:pt idx="303">
                  <c:v>34975</c:v>
                </c:pt>
                <c:pt idx="304">
                  <c:v>34976</c:v>
                </c:pt>
                <c:pt idx="305">
                  <c:v>34977</c:v>
                </c:pt>
                <c:pt idx="306">
                  <c:v>34978</c:v>
                </c:pt>
                <c:pt idx="307">
                  <c:v>34981</c:v>
                </c:pt>
                <c:pt idx="308">
                  <c:v>34982</c:v>
                </c:pt>
                <c:pt idx="309">
                  <c:v>34983</c:v>
                </c:pt>
                <c:pt idx="310">
                  <c:v>34984</c:v>
                </c:pt>
                <c:pt idx="311">
                  <c:v>34985</c:v>
                </c:pt>
                <c:pt idx="312">
                  <c:v>34988</c:v>
                </c:pt>
                <c:pt idx="313">
                  <c:v>34989</c:v>
                </c:pt>
                <c:pt idx="314">
                  <c:v>34990</c:v>
                </c:pt>
                <c:pt idx="315">
                  <c:v>34991</c:v>
                </c:pt>
                <c:pt idx="316">
                  <c:v>34992</c:v>
                </c:pt>
                <c:pt idx="317">
                  <c:v>34995</c:v>
                </c:pt>
                <c:pt idx="318">
                  <c:v>34996</c:v>
                </c:pt>
                <c:pt idx="319">
                  <c:v>34997</c:v>
                </c:pt>
                <c:pt idx="320">
                  <c:v>34998</c:v>
                </c:pt>
                <c:pt idx="321">
                  <c:v>34999</c:v>
                </c:pt>
                <c:pt idx="322">
                  <c:v>35002</c:v>
                </c:pt>
                <c:pt idx="323">
                  <c:v>35003</c:v>
                </c:pt>
                <c:pt idx="324">
                  <c:v>35004</c:v>
                </c:pt>
                <c:pt idx="325">
                  <c:v>35005</c:v>
                </c:pt>
                <c:pt idx="326">
                  <c:v>35006</c:v>
                </c:pt>
                <c:pt idx="327">
                  <c:v>35009</c:v>
                </c:pt>
                <c:pt idx="328">
                  <c:v>35010</c:v>
                </c:pt>
                <c:pt idx="329">
                  <c:v>35011</c:v>
                </c:pt>
                <c:pt idx="330">
                  <c:v>35012</c:v>
                </c:pt>
                <c:pt idx="331">
                  <c:v>35013</c:v>
                </c:pt>
                <c:pt idx="332">
                  <c:v>35016</c:v>
                </c:pt>
                <c:pt idx="333">
                  <c:v>35017</c:v>
                </c:pt>
                <c:pt idx="334">
                  <c:v>35018</c:v>
                </c:pt>
                <c:pt idx="335">
                  <c:v>35019</c:v>
                </c:pt>
                <c:pt idx="336">
                  <c:v>35020</c:v>
                </c:pt>
                <c:pt idx="337">
                  <c:v>35023</c:v>
                </c:pt>
                <c:pt idx="338">
                  <c:v>35024</c:v>
                </c:pt>
                <c:pt idx="339">
                  <c:v>35025</c:v>
                </c:pt>
                <c:pt idx="340">
                  <c:v>35026</c:v>
                </c:pt>
                <c:pt idx="341">
                  <c:v>35027</c:v>
                </c:pt>
                <c:pt idx="342">
                  <c:v>35030</c:v>
                </c:pt>
                <c:pt idx="343">
                  <c:v>35031</c:v>
                </c:pt>
                <c:pt idx="344">
                  <c:v>35032</c:v>
                </c:pt>
                <c:pt idx="345">
                  <c:v>35033</c:v>
                </c:pt>
                <c:pt idx="346">
                  <c:v>35034</c:v>
                </c:pt>
                <c:pt idx="347">
                  <c:v>35037</c:v>
                </c:pt>
                <c:pt idx="348">
                  <c:v>35038</c:v>
                </c:pt>
                <c:pt idx="349">
                  <c:v>35039</c:v>
                </c:pt>
                <c:pt idx="350">
                  <c:v>35040</c:v>
                </c:pt>
                <c:pt idx="351">
                  <c:v>35041</c:v>
                </c:pt>
                <c:pt idx="352">
                  <c:v>35044</c:v>
                </c:pt>
                <c:pt idx="353">
                  <c:v>35045</c:v>
                </c:pt>
                <c:pt idx="354">
                  <c:v>35046</c:v>
                </c:pt>
                <c:pt idx="355">
                  <c:v>35047</c:v>
                </c:pt>
                <c:pt idx="356">
                  <c:v>35048</c:v>
                </c:pt>
                <c:pt idx="357">
                  <c:v>35051</c:v>
                </c:pt>
                <c:pt idx="358">
                  <c:v>35052</c:v>
                </c:pt>
                <c:pt idx="359">
                  <c:v>35053</c:v>
                </c:pt>
                <c:pt idx="360">
                  <c:v>35054</c:v>
                </c:pt>
                <c:pt idx="361">
                  <c:v>35055</c:v>
                </c:pt>
                <c:pt idx="362">
                  <c:v>35058</c:v>
                </c:pt>
                <c:pt idx="363">
                  <c:v>35059</c:v>
                </c:pt>
                <c:pt idx="364">
                  <c:v>35060</c:v>
                </c:pt>
                <c:pt idx="365">
                  <c:v>35061</c:v>
                </c:pt>
                <c:pt idx="366">
                  <c:v>35062</c:v>
                </c:pt>
                <c:pt idx="367">
                  <c:v>35065</c:v>
                </c:pt>
                <c:pt idx="368">
                  <c:v>35066</c:v>
                </c:pt>
                <c:pt idx="369">
                  <c:v>35067</c:v>
                </c:pt>
                <c:pt idx="370">
                  <c:v>35068</c:v>
                </c:pt>
                <c:pt idx="371">
                  <c:v>35069</c:v>
                </c:pt>
                <c:pt idx="372">
                  <c:v>35072</c:v>
                </c:pt>
                <c:pt idx="373">
                  <c:v>35073</c:v>
                </c:pt>
                <c:pt idx="374">
                  <c:v>35074</c:v>
                </c:pt>
                <c:pt idx="375">
                  <c:v>35075</c:v>
                </c:pt>
                <c:pt idx="376">
                  <c:v>35076</c:v>
                </c:pt>
                <c:pt idx="377">
                  <c:v>35079</c:v>
                </c:pt>
                <c:pt idx="378">
                  <c:v>35080</c:v>
                </c:pt>
                <c:pt idx="379">
                  <c:v>35081</c:v>
                </c:pt>
                <c:pt idx="380">
                  <c:v>35082</c:v>
                </c:pt>
                <c:pt idx="381">
                  <c:v>35083</c:v>
                </c:pt>
                <c:pt idx="382">
                  <c:v>35086</c:v>
                </c:pt>
                <c:pt idx="383">
                  <c:v>35087</c:v>
                </c:pt>
                <c:pt idx="384">
                  <c:v>35088</c:v>
                </c:pt>
                <c:pt idx="385">
                  <c:v>35089</c:v>
                </c:pt>
                <c:pt idx="386">
                  <c:v>35090</c:v>
                </c:pt>
                <c:pt idx="387">
                  <c:v>35093</c:v>
                </c:pt>
                <c:pt idx="388">
                  <c:v>35094</c:v>
                </c:pt>
                <c:pt idx="389">
                  <c:v>35095</c:v>
                </c:pt>
                <c:pt idx="390">
                  <c:v>35096</c:v>
                </c:pt>
                <c:pt idx="391">
                  <c:v>35097</c:v>
                </c:pt>
                <c:pt idx="392">
                  <c:v>35100</c:v>
                </c:pt>
                <c:pt idx="393">
                  <c:v>35101</c:v>
                </c:pt>
                <c:pt idx="394">
                  <c:v>35102</c:v>
                </c:pt>
                <c:pt idx="395">
                  <c:v>35103</c:v>
                </c:pt>
                <c:pt idx="396">
                  <c:v>35104</c:v>
                </c:pt>
                <c:pt idx="397">
                  <c:v>35107</c:v>
                </c:pt>
                <c:pt idx="398">
                  <c:v>35108</c:v>
                </c:pt>
                <c:pt idx="399">
                  <c:v>35109</c:v>
                </c:pt>
                <c:pt idx="400">
                  <c:v>35110</c:v>
                </c:pt>
                <c:pt idx="401">
                  <c:v>35111</c:v>
                </c:pt>
                <c:pt idx="402">
                  <c:v>35114</c:v>
                </c:pt>
                <c:pt idx="403">
                  <c:v>35115</c:v>
                </c:pt>
                <c:pt idx="404">
                  <c:v>35116</c:v>
                </c:pt>
                <c:pt idx="405">
                  <c:v>35117</c:v>
                </c:pt>
                <c:pt idx="406">
                  <c:v>35118</c:v>
                </c:pt>
                <c:pt idx="407">
                  <c:v>35121</c:v>
                </c:pt>
                <c:pt idx="408">
                  <c:v>35122</c:v>
                </c:pt>
                <c:pt idx="409">
                  <c:v>35123</c:v>
                </c:pt>
                <c:pt idx="410">
                  <c:v>35124</c:v>
                </c:pt>
                <c:pt idx="411">
                  <c:v>35125</c:v>
                </c:pt>
                <c:pt idx="412">
                  <c:v>35128</c:v>
                </c:pt>
                <c:pt idx="413">
                  <c:v>35129</c:v>
                </c:pt>
                <c:pt idx="414">
                  <c:v>35130</c:v>
                </c:pt>
                <c:pt idx="415">
                  <c:v>35131</c:v>
                </c:pt>
                <c:pt idx="416">
                  <c:v>35132</c:v>
                </c:pt>
                <c:pt idx="417">
                  <c:v>35135</c:v>
                </c:pt>
                <c:pt idx="418">
                  <c:v>35136</c:v>
                </c:pt>
                <c:pt idx="419">
                  <c:v>35137</c:v>
                </c:pt>
                <c:pt idx="420">
                  <c:v>35138</c:v>
                </c:pt>
                <c:pt idx="421">
                  <c:v>35139</c:v>
                </c:pt>
                <c:pt idx="422">
                  <c:v>35142</c:v>
                </c:pt>
                <c:pt idx="423">
                  <c:v>35143</c:v>
                </c:pt>
                <c:pt idx="424">
                  <c:v>35144</c:v>
                </c:pt>
                <c:pt idx="425">
                  <c:v>35145</c:v>
                </c:pt>
                <c:pt idx="426">
                  <c:v>35146</c:v>
                </c:pt>
                <c:pt idx="427">
                  <c:v>35149</c:v>
                </c:pt>
                <c:pt idx="428">
                  <c:v>35150</c:v>
                </c:pt>
                <c:pt idx="429">
                  <c:v>35151</c:v>
                </c:pt>
                <c:pt idx="430">
                  <c:v>35152</c:v>
                </c:pt>
                <c:pt idx="431">
                  <c:v>35153</c:v>
                </c:pt>
                <c:pt idx="432">
                  <c:v>35156</c:v>
                </c:pt>
                <c:pt idx="433">
                  <c:v>35157</c:v>
                </c:pt>
                <c:pt idx="434">
                  <c:v>35158</c:v>
                </c:pt>
                <c:pt idx="435">
                  <c:v>35159</c:v>
                </c:pt>
                <c:pt idx="436">
                  <c:v>35160</c:v>
                </c:pt>
                <c:pt idx="437">
                  <c:v>35163</c:v>
                </c:pt>
                <c:pt idx="438">
                  <c:v>35164</c:v>
                </c:pt>
                <c:pt idx="439">
                  <c:v>35165</c:v>
                </c:pt>
                <c:pt idx="440">
                  <c:v>35166</c:v>
                </c:pt>
                <c:pt idx="441">
                  <c:v>35167</c:v>
                </c:pt>
                <c:pt idx="442">
                  <c:v>35170</c:v>
                </c:pt>
                <c:pt idx="443">
                  <c:v>35171</c:v>
                </c:pt>
                <c:pt idx="444">
                  <c:v>35172</c:v>
                </c:pt>
                <c:pt idx="445">
                  <c:v>35173</c:v>
                </c:pt>
                <c:pt idx="446">
                  <c:v>35174</c:v>
                </c:pt>
                <c:pt idx="447">
                  <c:v>35177</c:v>
                </c:pt>
                <c:pt idx="448">
                  <c:v>35178</c:v>
                </c:pt>
                <c:pt idx="449">
                  <c:v>35179</c:v>
                </c:pt>
                <c:pt idx="450">
                  <c:v>35180</c:v>
                </c:pt>
                <c:pt idx="451">
                  <c:v>35181</c:v>
                </c:pt>
                <c:pt idx="452">
                  <c:v>35184</c:v>
                </c:pt>
                <c:pt idx="453">
                  <c:v>35185</c:v>
                </c:pt>
                <c:pt idx="454">
                  <c:v>35186</c:v>
                </c:pt>
                <c:pt idx="455">
                  <c:v>35187</c:v>
                </c:pt>
                <c:pt idx="456">
                  <c:v>35188</c:v>
                </c:pt>
                <c:pt idx="457">
                  <c:v>35191</c:v>
                </c:pt>
                <c:pt idx="458">
                  <c:v>35192</c:v>
                </c:pt>
                <c:pt idx="459">
                  <c:v>35193</c:v>
                </c:pt>
                <c:pt idx="460">
                  <c:v>35194</c:v>
                </c:pt>
                <c:pt idx="461">
                  <c:v>35195</c:v>
                </c:pt>
                <c:pt idx="462">
                  <c:v>35198</c:v>
                </c:pt>
                <c:pt idx="463">
                  <c:v>35199</c:v>
                </c:pt>
                <c:pt idx="464">
                  <c:v>35200</c:v>
                </c:pt>
                <c:pt idx="465">
                  <c:v>35201</c:v>
                </c:pt>
                <c:pt idx="466">
                  <c:v>35202</c:v>
                </c:pt>
                <c:pt idx="467">
                  <c:v>35205</c:v>
                </c:pt>
                <c:pt idx="468">
                  <c:v>35206</c:v>
                </c:pt>
                <c:pt idx="469">
                  <c:v>35207</c:v>
                </c:pt>
                <c:pt idx="470">
                  <c:v>35208</c:v>
                </c:pt>
                <c:pt idx="471">
                  <c:v>35209</c:v>
                </c:pt>
                <c:pt idx="472">
                  <c:v>35212</c:v>
                </c:pt>
                <c:pt idx="473">
                  <c:v>35213</c:v>
                </c:pt>
                <c:pt idx="474">
                  <c:v>35214</c:v>
                </c:pt>
                <c:pt idx="475">
                  <c:v>35215</c:v>
                </c:pt>
                <c:pt idx="476">
                  <c:v>35216</c:v>
                </c:pt>
                <c:pt idx="477">
                  <c:v>35219</c:v>
                </c:pt>
                <c:pt idx="478">
                  <c:v>35220</c:v>
                </c:pt>
                <c:pt idx="479">
                  <c:v>35221</c:v>
                </c:pt>
              </c:numCache>
            </c:numRef>
          </c:cat>
          <c:val>
            <c:numRef>
              <c:f>'ANS 11'!$L$7:$L$486</c:f>
              <c:numCache>
                <c:formatCode>General</c:formatCode>
                <c:ptCount val="480"/>
                <c:pt idx="0">
                  <c:v>27</c:v>
                </c:pt>
                <c:pt idx="1">
                  <c:v>49</c:v>
                </c:pt>
                <c:pt idx="2">
                  <c:v>101</c:v>
                </c:pt>
                <c:pt idx="3">
                  <c:v>105</c:v>
                </c:pt>
                <c:pt idx="4">
                  <c:v>102</c:v>
                </c:pt>
                <c:pt idx="5">
                  <c:v>57</c:v>
                </c:pt>
                <c:pt idx="6">
                  <c:v>110</c:v>
                </c:pt>
                <c:pt idx="7">
                  <c:v>27</c:v>
                </c:pt>
                <c:pt idx="8">
                  <c:v>46</c:v>
                </c:pt>
                <c:pt idx="9">
                  <c:v>121</c:v>
                </c:pt>
                <c:pt idx="10">
                  <c:v>11</c:v>
                </c:pt>
                <c:pt idx="11">
                  <c:v>142</c:v>
                </c:pt>
                <c:pt idx="12">
                  <c:v>29</c:v>
                </c:pt>
                <c:pt idx="13">
                  <c:v>184</c:v>
                </c:pt>
                <c:pt idx="14">
                  <c:v>60</c:v>
                </c:pt>
                <c:pt idx="15">
                  <c:v>50</c:v>
                </c:pt>
                <c:pt idx="16">
                  <c:v>12</c:v>
                </c:pt>
                <c:pt idx="17">
                  <c:v>135</c:v>
                </c:pt>
                <c:pt idx="18">
                  <c:v>14</c:v>
                </c:pt>
                <c:pt idx="19">
                  <c:v>80</c:v>
                </c:pt>
                <c:pt idx="20">
                  <c:v>79</c:v>
                </c:pt>
                <c:pt idx="21">
                  <c:v>70</c:v>
                </c:pt>
                <c:pt idx="22">
                  <c:v>152</c:v>
                </c:pt>
                <c:pt idx="23">
                  <c:v>27</c:v>
                </c:pt>
                <c:pt idx="24">
                  <c:v>18</c:v>
                </c:pt>
                <c:pt idx="25">
                  <c:v>25</c:v>
                </c:pt>
                <c:pt idx="26">
                  <c:v>32</c:v>
                </c:pt>
                <c:pt idx="27">
                  <c:v>64</c:v>
                </c:pt>
                <c:pt idx="28">
                  <c:v>15</c:v>
                </c:pt>
                <c:pt idx="29">
                  <c:v>73</c:v>
                </c:pt>
                <c:pt idx="30">
                  <c:v>8</c:v>
                </c:pt>
                <c:pt idx="31">
                  <c:v>76</c:v>
                </c:pt>
                <c:pt idx="32">
                  <c:v>61</c:v>
                </c:pt>
                <c:pt idx="33">
                  <c:v>121</c:v>
                </c:pt>
                <c:pt idx="34">
                  <c:v>140</c:v>
                </c:pt>
                <c:pt idx="35">
                  <c:v>75</c:v>
                </c:pt>
                <c:pt idx="36">
                  <c:v>13</c:v>
                </c:pt>
                <c:pt idx="37">
                  <c:v>39</c:v>
                </c:pt>
                <c:pt idx="38">
                  <c:v>106</c:v>
                </c:pt>
                <c:pt idx="39">
                  <c:v>20</c:v>
                </c:pt>
                <c:pt idx="40">
                  <c:v>33</c:v>
                </c:pt>
                <c:pt idx="41">
                  <c:v>75</c:v>
                </c:pt>
                <c:pt idx="42">
                  <c:v>4</c:v>
                </c:pt>
                <c:pt idx="43">
                  <c:v>57</c:v>
                </c:pt>
                <c:pt idx="44">
                  <c:v>80</c:v>
                </c:pt>
                <c:pt idx="45">
                  <c:v>125</c:v>
                </c:pt>
                <c:pt idx="46">
                  <c:v>35</c:v>
                </c:pt>
                <c:pt idx="47">
                  <c:v>80</c:v>
                </c:pt>
                <c:pt idx="48">
                  <c:v>80</c:v>
                </c:pt>
                <c:pt idx="49">
                  <c:v>85</c:v>
                </c:pt>
                <c:pt idx="50">
                  <c:v>42</c:v>
                </c:pt>
                <c:pt idx="51">
                  <c:v>80</c:v>
                </c:pt>
                <c:pt idx="52">
                  <c:v>25</c:v>
                </c:pt>
                <c:pt idx="53">
                  <c:v>13</c:v>
                </c:pt>
                <c:pt idx="54">
                  <c:v>6</c:v>
                </c:pt>
                <c:pt idx="55">
                  <c:v>75</c:v>
                </c:pt>
                <c:pt idx="56">
                  <c:v>28</c:v>
                </c:pt>
                <c:pt idx="57">
                  <c:v>58</c:v>
                </c:pt>
                <c:pt idx="58">
                  <c:v>12</c:v>
                </c:pt>
                <c:pt idx="59">
                  <c:v>95</c:v>
                </c:pt>
                <c:pt idx="60">
                  <c:v>44</c:v>
                </c:pt>
                <c:pt idx="61">
                  <c:v>80</c:v>
                </c:pt>
                <c:pt idx="62">
                  <c:v>20</c:v>
                </c:pt>
                <c:pt idx="63">
                  <c:v>26</c:v>
                </c:pt>
                <c:pt idx="64">
                  <c:v>52</c:v>
                </c:pt>
                <c:pt idx="65">
                  <c:v>40</c:v>
                </c:pt>
                <c:pt idx="66">
                  <c:v>20</c:v>
                </c:pt>
                <c:pt idx="67">
                  <c:v>13</c:v>
                </c:pt>
                <c:pt idx="68">
                  <c:v>241</c:v>
                </c:pt>
                <c:pt idx="69">
                  <c:v>71</c:v>
                </c:pt>
                <c:pt idx="70">
                  <c:v>90</c:v>
                </c:pt>
                <c:pt idx="71">
                  <c:v>140</c:v>
                </c:pt>
                <c:pt idx="72">
                  <c:v>59</c:v>
                </c:pt>
                <c:pt idx="73">
                  <c:v>50</c:v>
                </c:pt>
                <c:pt idx="74">
                  <c:v>90</c:v>
                </c:pt>
                <c:pt idx="75">
                  <c:v>66</c:v>
                </c:pt>
                <c:pt idx="76">
                  <c:v>60</c:v>
                </c:pt>
                <c:pt idx="77">
                  <c:v>18</c:v>
                </c:pt>
                <c:pt idx="78">
                  <c:v>86</c:v>
                </c:pt>
                <c:pt idx="79">
                  <c:v>18</c:v>
                </c:pt>
                <c:pt idx="80">
                  <c:v>137</c:v>
                </c:pt>
                <c:pt idx="81">
                  <c:v>35</c:v>
                </c:pt>
                <c:pt idx="82">
                  <c:v>108</c:v>
                </c:pt>
                <c:pt idx="83">
                  <c:v>89</c:v>
                </c:pt>
                <c:pt idx="84">
                  <c:v>160</c:v>
                </c:pt>
                <c:pt idx="85">
                  <c:v>69</c:v>
                </c:pt>
                <c:pt idx="86">
                  <c:v>105</c:v>
                </c:pt>
                <c:pt idx="87">
                  <c:v>159</c:v>
                </c:pt>
                <c:pt idx="88">
                  <c:v>56</c:v>
                </c:pt>
                <c:pt idx="89">
                  <c:v>70</c:v>
                </c:pt>
                <c:pt idx="90">
                  <c:v>40</c:v>
                </c:pt>
                <c:pt idx="91">
                  <c:v>24</c:v>
                </c:pt>
                <c:pt idx="92">
                  <c:v>153</c:v>
                </c:pt>
                <c:pt idx="93">
                  <c:v>30</c:v>
                </c:pt>
                <c:pt idx="94">
                  <c:v>62</c:v>
                </c:pt>
                <c:pt idx="95">
                  <c:v>16</c:v>
                </c:pt>
                <c:pt idx="96">
                  <c:v>50</c:v>
                </c:pt>
                <c:pt idx="97">
                  <c:v>62</c:v>
                </c:pt>
                <c:pt idx="98">
                  <c:v>54</c:v>
                </c:pt>
                <c:pt idx="99">
                  <c:v>40</c:v>
                </c:pt>
                <c:pt idx="100">
                  <c:v>206</c:v>
                </c:pt>
                <c:pt idx="101">
                  <c:v>247</c:v>
                </c:pt>
                <c:pt idx="102">
                  <c:v>94</c:v>
                </c:pt>
                <c:pt idx="103">
                  <c:v>79</c:v>
                </c:pt>
                <c:pt idx="104">
                  <c:v>24</c:v>
                </c:pt>
                <c:pt idx="105">
                  <c:v>86</c:v>
                </c:pt>
                <c:pt idx="106">
                  <c:v>78</c:v>
                </c:pt>
                <c:pt idx="107">
                  <c:v>38</c:v>
                </c:pt>
                <c:pt idx="108">
                  <c:v>71</c:v>
                </c:pt>
                <c:pt idx="109">
                  <c:v>164</c:v>
                </c:pt>
                <c:pt idx="110">
                  <c:v>175</c:v>
                </c:pt>
                <c:pt idx="111">
                  <c:v>25</c:v>
                </c:pt>
                <c:pt idx="112">
                  <c:v>82</c:v>
                </c:pt>
                <c:pt idx="113">
                  <c:v>6</c:v>
                </c:pt>
                <c:pt idx="114">
                  <c:v>44</c:v>
                </c:pt>
                <c:pt idx="115">
                  <c:v>88</c:v>
                </c:pt>
                <c:pt idx="116">
                  <c:v>165</c:v>
                </c:pt>
                <c:pt idx="117">
                  <c:v>98</c:v>
                </c:pt>
                <c:pt idx="118">
                  <c:v>38</c:v>
                </c:pt>
                <c:pt idx="119">
                  <c:v>73</c:v>
                </c:pt>
                <c:pt idx="120">
                  <c:v>75</c:v>
                </c:pt>
                <c:pt idx="121">
                  <c:v>81</c:v>
                </c:pt>
                <c:pt idx="122">
                  <c:v>187</c:v>
                </c:pt>
                <c:pt idx="123">
                  <c:v>50</c:v>
                </c:pt>
                <c:pt idx="124">
                  <c:v>196</c:v>
                </c:pt>
                <c:pt idx="125">
                  <c:v>106</c:v>
                </c:pt>
                <c:pt idx="126">
                  <c:v>149</c:v>
                </c:pt>
                <c:pt idx="127">
                  <c:v>150</c:v>
                </c:pt>
                <c:pt idx="128">
                  <c:v>139</c:v>
                </c:pt>
                <c:pt idx="129">
                  <c:v>254</c:v>
                </c:pt>
                <c:pt idx="130">
                  <c:v>125</c:v>
                </c:pt>
                <c:pt idx="131">
                  <c:v>191</c:v>
                </c:pt>
                <c:pt idx="132">
                  <c:v>50</c:v>
                </c:pt>
                <c:pt idx="133">
                  <c:v>149</c:v>
                </c:pt>
                <c:pt idx="134">
                  <c:v>51</c:v>
                </c:pt>
                <c:pt idx="135">
                  <c:v>24</c:v>
                </c:pt>
                <c:pt idx="136">
                  <c:v>139</c:v>
                </c:pt>
                <c:pt idx="137">
                  <c:v>20</c:v>
                </c:pt>
                <c:pt idx="138">
                  <c:v>146</c:v>
                </c:pt>
                <c:pt idx="139">
                  <c:v>22</c:v>
                </c:pt>
                <c:pt idx="140">
                  <c:v>173</c:v>
                </c:pt>
                <c:pt idx="141">
                  <c:v>146</c:v>
                </c:pt>
                <c:pt idx="142">
                  <c:v>80</c:v>
                </c:pt>
                <c:pt idx="143">
                  <c:v>109</c:v>
                </c:pt>
                <c:pt idx="144">
                  <c:v>2</c:v>
                </c:pt>
                <c:pt idx="145">
                  <c:v>173</c:v>
                </c:pt>
                <c:pt idx="146">
                  <c:v>30</c:v>
                </c:pt>
                <c:pt idx="147">
                  <c:v>47</c:v>
                </c:pt>
                <c:pt idx="148">
                  <c:v>20</c:v>
                </c:pt>
                <c:pt idx="149">
                  <c:v>75</c:v>
                </c:pt>
                <c:pt idx="150">
                  <c:v>325</c:v>
                </c:pt>
                <c:pt idx="151">
                  <c:v>50</c:v>
                </c:pt>
                <c:pt idx="152">
                  <c:v>52</c:v>
                </c:pt>
                <c:pt idx="153">
                  <c:v>32</c:v>
                </c:pt>
                <c:pt idx="154">
                  <c:v>114</c:v>
                </c:pt>
                <c:pt idx="155">
                  <c:v>50</c:v>
                </c:pt>
                <c:pt idx="156">
                  <c:v>67</c:v>
                </c:pt>
                <c:pt idx="157">
                  <c:v>258</c:v>
                </c:pt>
                <c:pt idx="158">
                  <c:v>170</c:v>
                </c:pt>
                <c:pt idx="159">
                  <c:v>81</c:v>
                </c:pt>
                <c:pt idx="160">
                  <c:v>21</c:v>
                </c:pt>
                <c:pt idx="161">
                  <c:v>127</c:v>
                </c:pt>
                <c:pt idx="162">
                  <c:v>26</c:v>
                </c:pt>
                <c:pt idx="163">
                  <c:v>69</c:v>
                </c:pt>
                <c:pt idx="164">
                  <c:v>264</c:v>
                </c:pt>
                <c:pt idx="165">
                  <c:v>115</c:v>
                </c:pt>
                <c:pt idx="166">
                  <c:v>90</c:v>
                </c:pt>
                <c:pt idx="167">
                  <c:v>125</c:v>
                </c:pt>
                <c:pt idx="168">
                  <c:v>97</c:v>
                </c:pt>
                <c:pt idx="169">
                  <c:v>145</c:v>
                </c:pt>
                <c:pt idx="170">
                  <c:v>76</c:v>
                </c:pt>
                <c:pt idx="171">
                  <c:v>153</c:v>
                </c:pt>
                <c:pt idx="172">
                  <c:v>22</c:v>
                </c:pt>
                <c:pt idx="173">
                  <c:v>140</c:v>
                </c:pt>
                <c:pt idx="174">
                  <c:v>118</c:v>
                </c:pt>
                <c:pt idx="175">
                  <c:v>55</c:v>
                </c:pt>
                <c:pt idx="176">
                  <c:v>23</c:v>
                </c:pt>
                <c:pt idx="177">
                  <c:v>77</c:v>
                </c:pt>
                <c:pt idx="178">
                  <c:v>103</c:v>
                </c:pt>
                <c:pt idx="179">
                  <c:v>98</c:v>
                </c:pt>
                <c:pt idx="180">
                  <c:v>85</c:v>
                </c:pt>
                <c:pt idx="181">
                  <c:v>137</c:v>
                </c:pt>
                <c:pt idx="182">
                  <c:v>70</c:v>
                </c:pt>
                <c:pt idx="183">
                  <c:v>20</c:v>
                </c:pt>
                <c:pt idx="184">
                  <c:v>148</c:v>
                </c:pt>
                <c:pt idx="185">
                  <c:v>106</c:v>
                </c:pt>
                <c:pt idx="186">
                  <c:v>10</c:v>
                </c:pt>
                <c:pt idx="187">
                  <c:v>92</c:v>
                </c:pt>
                <c:pt idx="188">
                  <c:v>130</c:v>
                </c:pt>
                <c:pt idx="189">
                  <c:v>105</c:v>
                </c:pt>
                <c:pt idx="190">
                  <c:v>50</c:v>
                </c:pt>
                <c:pt idx="191">
                  <c:v>33</c:v>
                </c:pt>
                <c:pt idx="192">
                  <c:v>148</c:v>
                </c:pt>
                <c:pt idx="193">
                  <c:v>80</c:v>
                </c:pt>
                <c:pt idx="194">
                  <c:v>65</c:v>
                </c:pt>
                <c:pt idx="195">
                  <c:v>35</c:v>
                </c:pt>
                <c:pt idx="196">
                  <c:v>84</c:v>
                </c:pt>
                <c:pt idx="197">
                  <c:v>49</c:v>
                </c:pt>
                <c:pt idx="198">
                  <c:v>45</c:v>
                </c:pt>
                <c:pt idx="199">
                  <c:v>40</c:v>
                </c:pt>
                <c:pt idx="200">
                  <c:v>57</c:v>
                </c:pt>
                <c:pt idx="201">
                  <c:v>149</c:v>
                </c:pt>
                <c:pt idx="202">
                  <c:v>3</c:v>
                </c:pt>
                <c:pt idx="203">
                  <c:v>62</c:v>
                </c:pt>
                <c:pt idx="204">
                  <c:v>20</c:v>
                </c:pt>
                <c:pt idx="205">
                  <c:v>3</c:v>
                </c:pt>
                <c:pt idx="206">
                  <c:v>182</c:v>
                </c:pt>
                <c:pt idx="207">
                  <c:v>37</c:v>
                </c:pt>
                <c:pt idx="208">
                  <c:v>338</c:v>
                </c:pt>
                <c:pt idx="209">
                  <c:v>286</c:v>
                </c:pt>
                <c:pt idx="210">
                  <c:v>141</c:v>
                </c:pt>
                <c:pt idx="211">
                  <c:v>29</c:v>
                </c:pt>
                <c:pt idx="212">
                  <c:v>66</c:v>
                </c:pt>
                <c:pt idx="213">
                  <c:v>32</c:v>
                </c:pt>
                <c:pt idx="214">
                  <c:v>109</c:v>
                </c:pt>
                <c:pt idx="215">
                  <c:v>151</c:v>
                </c:pt>
                <c:pt idx="216">
                  <c:v>45</c:v>
                </c:pt>
                <c:pt idx="217">
                  <c:v>128</c:v>
                </c:pt>
                <c:pt idx="218">
                  <c:v>20</c:v>
                </c:pt>
                <c:pt idx="219">
                  <c:v>44</c:v>
                </c:pt>
                <c:pt idx="220">
                  <c:v>137</c:v>
                </c:pt>
                <c:pt idx="221">
                  <c:v>39</c:v>
                </c:pt>
                <c:pt idx="222">
                  <c:v>128</c:v>
                </c:pt>
                <c:pt idx="223">
                  <c:v>80</c:v>
                </c:pt>
                <c:pt idx="224">
                  <c:v>186</c:v>
                </c:pt>
                <c:pt idx="225">
                  <c:v>8</c:v>
                </c:pt>
                <c:pt idx="226">
                  <c:v>44</c:v>
                </c:pt>
                <c:pt idx="227">
                  <c:v>249</c:v>
                </c:pt>
                <c:pt idx="228">
                  <c:v>39</c:v>
                </c:pt>
                <c:pt idx="229">
                  <c:v>114</c:v>
                </c:pt>
                <c:pt idx="230">
                  <c:v>10</c:v>
                </c:pt>
                <c:pt idx="231">
                  <c:v>164</c:v>
                </c:pt>
                <c:pt idx="232">
                  <c:v>24</c:v>
                </c:pt>
                <c:pt idx="233">
                  <c:v>203</c:v>
                </c:pt>
                <c:pt idx="234">
                  <c:v>134</c:v>
                </c:pt>
                <c:pt idx="235">
                  <c:v>48</c:v>
                </c:pt>
                <c:pt idx="236">
                  <c:v>169</c:v>
                </c:pt>
                <c:pt idx="237">
                  <c:v>143</c:v>
                </c:pt>
                <c:pt idx="238">
                  <c:v>74</c:v>
                </c:pt>
                <c:pt idx="239">
                  <c:v>96</c:v>
                </c:pt>
                <c:pt idx="240">
                  <c:v>30</c:v>
                </c:pt>
                <c:pt idx="241">
                  <c:v>95</c:v>
                </c:pt>
                <c:pt idx="242">
                  <c:v>30</c:v>
                </c:pt>
                <c:pt idx="243">
                  <c:v>142</c:v>
                </c:pt>
                <c:pt idx="244">
                  <c:v>43</c:v>
                </c:pt>
                <c:pt idx="245">
                  <c:v>166</c:v>
                </c:pt>
                <c:pt idx="246">
                  <c:v>5</c:v>
                </c:pt>
                <c:pt idx="247">
                  <c:v>65</c:v>
                </c:pt>
                <c:pt idx="248">
                  <c:v>114</c:v>
                </c:pt>
                <c:pt idx="249">
                  <c:v>87</c:v>
                </c:pt>
                <c:pt idx="250">
                  <c:v>115</c:v>
                </c:pt>
                <c:pt idx="251">
                  <c:v>58</c:v>
                </c:pt>
                <c:pt idx="252">
                  <c:v>99</c:v>
                </c:pt>
                <c:pt idx="253">
                  <c:v>26</c:v>
                </c:pt>
                <c:pt idx="254">
                  <c:v>31</c:v>
                </c:pt>
                <c:pt idx="255">
                  <c:v>104</c:v>
                </c:pt>
                <c:pt idx="256">
                  <c:v>18</c:v>
                </c:pt>
                <c:pt idx="257">
                  <c:v>94</c:v>
                </c:pt>
                <c:pt idx="258">
                  <c:v>15</c:v>
                </c:pt>
                <c:pt idx="259">
                  <c:v>50</c:v>
                </c:pt>
                <c:pt idx="260">
                  <c:v>140</c:v>
                </c:pt>
                <c:pt idx="261">
                  <c:v>4</c:v>
                </c:pt>
                <c:pt idx="262">
                  <c:v>154</c:v>
                </c:pt>
                <c:pt idx="263">
                  <c:v>30</c:v>
                </c:pt>
                <c:pt idx="264">
                  <c:v>99</c:v>
                </c:pt>
                <c:pt idx="265">
                  <c:v>215</c:v>
                </c:pt>
                <c:pt idx="266">
                  <c:v>126</c:v>
                </c:pt>
                <c:pt idx="267">
                  <c:v>59</c:v>
                </c:pt>
                <c:pt idx="268">
                  <c:v>10</c:v>
                </c:pt>
                <c:pt idx="269">
                  <c:v>129</c:v>
                </c:pt>
                <c:pt idx="270">
                  <c:v>5</c:v>
                </c:pt>
                <c:pt idx="271">
                  <c:v>89</c:v>
                </c:pt>
                <c:pt idx="272">
                  <c:v>135</c:v>
                </c:pt>
                <c:pt idx="273">
                  <c:v>263</c:v>
                </c:pt>
                <c:pt idx="274">
                  <c:v>28</c:v>
                </c:pt>
                <c:pt idx="275">
                  <c:v>19</c:v>
                </c:pt>
                <c:pt idx="276">
                  <c:v>52</c:v>
                </c:pt>
                <c:pt idx="277">
                  <c:v>263</c:v>
                </c:pt>
                <c:pt idx="278">
                  <c:v>75</c:v>
                </c:pt>
                <c:pt idx="279">
                  <c:v>5</c:v>
                </c:pt>
                <c:pt idx="280">
                  <c:v>89</c:v>
                </c:pt>
                <c:pt idx="281">
                  <c:v>105</c:v>
                </c:pt>
                <c:pt idx="282">
                  <c:v>82</c:v>
                </c:pt>
                <c:pt idx="283">
                  <c:v>60</c:v>
                </c:pt>
                <c:pt idx="284">
                  <c:v>38</c:v>
                </c:pt>
                <c:pt idx="285">
                  <c:v>120</c:v>
                </c:pt>
                <c:pt idx="286">
                  <c:v>18</c:v>
                </c:pt>
                <c:pt idx="287">
                  <c:v>102</c:v>
                </c:pt>
                <c:pt idx="288">
                  <c:v>54</c:v>
                </c:pt>
                <c:pt idx="289">
                  <c:v>47</c:v>
                </c:pt>
                <c:pt idx="290">
                  <c:v>58</c:v>
                </c:pt>
                <c:pt idx="291">
                  <c:v>266</c:v>
                </c:pt>
                <c:pt idx="292">
                  <c:v>65</c:v>
                </c:pt>
                <c:pt idx="293">
                  <c:v>126</c:v>
                </c:pt>
                <c:pt idx="294">
                  <c:v>109</c:v>
                </c:pt>
                <c:pt idx="295">
                  <c:v>35</c:v>
                </c:pt>
                <c:pt idx="296">
                  <c:v>160</c:v>
                </c:pt>
                <c:pt idx="297">
                  <c:v>83</c:v>
                </c:pt>
                <c:pt idx="298">
                  <c:v>35</c:v>
                </c:pt>
                <c:pt idx="299">
                  <c:v>148</c:v>
                </c:pt>
                <c:pt idx="300">
                  <c:v>65</c:v>
                </c:pt>
                <c:pt idx="301">
                  <c:v>85</c:v>
                </c:pt>
                <c:pt idx="302">
                  <c:v>54</c:v>
                </c:pt>
                <c:pt idx="303">
                  <c:v>88</c:v>
                </c:pt>
                <c:pt idx="304">
                  <c:v>20</c:v>
                </c:pt>
                <c:pt idx="305">
                  <c:v>241</c:v>
                </c:pt>
                <c:pt idx="306">
                  <c:v>339</c:v>
                </c:pt>
                <c:pt idx="307">
                  <c:v>21</c:v>
                </c:pt>
                <c:pt idx="308">
                  <c:v>62</c:v>
                </c:pt>
                <c:pt idx="309">
                  <c:v>131</c:v>
                </c:pt>
                <c:pt idx="310">
                  <c:v>31</c:v>
                </c:pt>
                <c:pt idx="311">
                  <c:v>105</c:v>
                </c:pt>
                <c:pt idx="312">
                  <c:v>57</c:v>
                </c:pt>
                <c:pt idx="313">
                  <c:v>192</c:v>
                </c:pt>
                <c:pt idx="314">
                  <c:v>59</c:v>
                </c:pt>
                <c:pt idx="315">
                  <c:v>20</c:v>
                </c:pt>
                <c:pt idx="316">
                  <c:v>70</c:v>
                </c:pt>
                <c:pt idx="317">
                  <c:v>68</c:v>
                </c:pt>
                <c:pt idx="318">
                  <c:v>292</c:v>
                </c:pt>
                <c:pt idx="319">
                  <c:v>110</c:v>
                </c:pt>
                <c:pt idx="320">
                  <c:v>134</c:v>
                </c:pt>
                <c:pt idx="321">
                  <c:v>99</c:v>
                </c:pt>
                <c:pt idx="322">
                  <c:v>39</c:v>
                </c:pt>
                <c:pt idx="323">
                  <c:v>111</c:v>
                </c:pt>
                <c:pt idx="324">
                  <c:v>127</c:v>
                </c:pt>
                <c:pt idx="325">
                  <c:v>50</c:v>
                </c:pt>
                <c:pt idx="326">
                  <c:v>202</c:v>
                </c:pt>
                <c:pt idx="327">
                  <c:v>276</c:v>
                </c:pt>
                <c:pt idx="328">
                  <c:v>34</c:v>
                </c:pt>
                <c:pt idx="329">
                  <c:v>114</c:v>
                </c:pt>
                <c:pt idx="330">
                  <c:v>120</c:v>
                </c:pt>
                <c:pt idx="331">
                  <c:v>117</c:v>
                </c:pt>
                <c:pt idx="332">
                  <c:v>118</c:v>
                </c:pt>
                <c:pt idx="333">
                  <c:v>140</c:v>
                </c:pt>
                <c:pt idx="334">
                  <c:v>24</c:v>
                </c:pt>
                <c:pt idx="335">
                  <c:v>141</c:v>
                </c:pt>
                <c:pt idx="336">
                  <c:v>87</c:v>
                </c:pt>
                <c:pt idx="337">
                  <c:v>10</c:v>
                </c:pt>
                <c:pt idx="338">
                  <c:v>207</c:v>
                </c:pt>
                <c:pt idx="339">
                  <c:v>319</c:v>
                </c:pt>
                <c:pt idx="340">
                  <c:v>51</c:v>
                </c:pt>
                <c:pt idx="341">
                  <c:v>94</c:v>
                </c:pt>
                <c:pt idx="342">
                  <c:v>171</c:v>
                </c:pt>
                <c:pt idx="343">
                  <c:v>29</c:v>
                </c:pt>
                <c:pt idx="344">
                  <c:v>190</c:v>
                </c:pt>
                <c:pt idx="345">
                  <c:v>36</c:v>
                </c:pt>
                <c:pt idx="346">
                  <c:v>22</c:v>
                </c:pt>
                <c:pt idx="347">
                  <c:v>70</c:v>
                </c:pt>
                <c:pt idx="348">
                  <c:v>168</c:v>
                </c:pt>
                <c:pt idx="349">
                  <c:v>28</c:v>
                </c:pt>
                <c:pt idx="350">
                  <c:v>90</c:v>
                </c:pt>
                <c:pt idx="351">
                  <c:v>126</c:v>
                </c:pt>
                <c:pt idx="352">
                  <c:v>22</c:v>
                </c:pt>
                <c:pt idx="353">
                  <c:v>76</c:v>
                </c:pt>
                <c:pt idx="354">
                  <c:v>27</c:v>
                </c:pt>
                <c:pt idx="355">
                  <c:v>94</c:v>
                </c:pt>
                <c:pt idx="356">
                  <c:v>120</c:v>
                </c:pt>
                <c:pt idx="357">
                  <c:v>78</c:v>
                </c:pt>
                <c:pt idx="358">
                  <c:v>92</c:v>
                </c:pt>
                <c:pt idx="359">
                  <c:v>165</c:v>
                </c:pt>
                <c:pt idx="360">
                  <c:v>143</c:v>
                </c:pt>
                <c:pt idx="361">
                  <c:v>70</c:v>
                </c:pt>
                <c:pt idx="362">
                  <c:v>88</c:v>
                </c:pt>
                <c:pt idx="363">
                  <c:v>12</c:v>
                </c:pt>
                <c:pt idx="364">
                  <c:v>99</c:v>
                </c:pt>
                <c:pt idx="365">
                  <c:v>158</c:v>
                </c:pt>
                <c:pt idx="366">
                  <c:v>130</c:v>
                </c:pt>
                <c:pt idx="367">
                  <c:v>82</c:v>
                </c:pt>
                <c:pt idx="368">
                  <c:v>187</c:v>
                </c:pt>
                <c:pt idx="369">
                  <c:v>216</c:v>
                </c:pt>
                <c:pt idx="370">
                  <c:v>80</c:v>
                </c:pt>
                <c:pt idx="371">
                  <c:v>117</c:v>
                </c:pt>
                <c:pt idx="372">
                  <c:v>161</c:v>
                </c:pt>
                <c:pt idx="373">
                  <c:v>15</c:v>
                </c:pt>
                <c:pt idx="374">
                  <c:v>59</c:v>
                </c:pt>
                <c:pt idx="375">
                  <c:v>162</c:v>
                </c:pt>
                <c:pt idx="376">
                  <c:v>9</c:v>
                </c:pt>
                <c:pt idx="377">
                  <c:v>195</c:v>
                </c:pt>
                <c:pt idx="378">
                  <c:v>100</c:v>
                </c:pt>
                <c:pt idx="379">
                  <c:v>59</c:v>
                </c:pt>
                <c:pt idx="380">
                  <c:v>97</c:v>
                </c:pt>
                <c:pt idx="381">
                  <c:v>122</c:v>
                </c:pt>
                <c:pt idx="382">
                  <c:v>206</c:v>
                </c:pt>
                <c:pt idx="383">
                  <c:v>62</c:v>
                </c:pt>
                <c:pt idx="384">
                  <c:v>143</c:v>
                </c:pt>
                <c:pt idx="385">
                  <c:v>110</c:v>
                </c:pt>
                <c:pt idx="386">
                  <c:v>144</c:v>
                </c:pt>
                <c:pt idx="387">
                  <c:v>180</c:v>
                </c:pt>
                <c:pt idx="388">
                  <c:v>138</c:v>
                </c:pt>
                <c:pt idx="389">
                  <c:v>38</c:v>
                </c:pt>
                <c:pt idx="390">
                  <c:v>107</c:v>
                </c:pt>
                <c:pt idx="391">
                  <c:v>139</c:v>
                </c:pt>
                <c:pt idx="392">
                  <c:v>141</c:v>
                </c:pt>
                <c:pt idx="393">
                  <c:v>205</c:v>
                </c:pt>
                <c:pt idx="394">
                  <c:v>97</c:v>
                </c:pt>
                <c:pt idx="395">
                  <c:v>35</c:v>
                </c:pt>
                <c:pt idx="396">
                  <c:v>143</c:v>
                </c:pt>
                <c:pt idx="397">
                  <c:v>86</c:v>
                </c:pt>
                <c:pt idx="398">
                  <c:v>156</c:v>
                </c:pt>
                <c:pt idx="399">
                  <c:v>59</c:v>
                </c:pt>
                <c:pt idx="400">
                  <c:v>83</c:v>
                </c:pt>
                <c:pt idx="401">
                  <c:v>264</c:v>
                </c:pt>
                <c:pt idx="402">
                  <c:v>140</c:v>
                </c:pt>
                <c:pt idx="403">
                  <c:v>163</c:v>
                </c:pt>
                <c:pt idx="404">
                  <c:v>284</c:v>
                </c:pt>
                <c:pt idx="405">
                  <c:v>359</c:v>
                </c:pt>
                <c:pt idx="406">
                  <c:v>154</c:v>
                </c:pt>
                <c:pt idx="407">
                  <c:v>138</c:v>
                </c:pt>
                <c:pt idx="408">
                  <c:v>278</c:v>
                </c:pt>
                <c:pt idx="409">
                  <c:v>115</c:v>
                </c:pt>
                <c:pt idx="410">
                  <c:v>147</c:v>
                </c:pt>
                <c:pt idx="411">
                  <c:v>173</c:v>
                </c:pt>
                <c:pt idx="412">
                  <c:v>191</c:v>
                </c:pt>
                <c:pt idx="413">
                  <c:v>70</c:v>
                </c:pt>
                <c:pt idx="414">
                  <c:v>217</c:v>
                </c:pt>
                <c:pt idx="415">
                  <c:v>144</c:v>
                </c:pt>
                <c:pt idx="416">
                  <c:v>94</c:v>
                </c:pt>
                <c:pt idx="417">
                  <c:v>96</c:v>
                </c:pt>
                <c:pt idx="418">
                  <c:v>162</c:v>
                </c:pt>
                <c:pt idx="419">
                  <c:v>87</c:v>
                </c:pt>
                <c:pt idx="420">
                  <c:v>168</c:v>
                </c:pt>
                <c:pt idx="421">
                  <c:v>150</c:v>
                </c:pt>
                <c:pt idx="422">
                  <c:v>157</c:v>
                </c:pt>
                <c:pt idx="423">
                  <c:v>55</c:v>
                </c:pt>
                <c:pt idx="424">
                  <c:v>663</c:v>
                </c:pt>
                <c:pt idx="425">
                  <c:v>147</c:v>
                </c:pt>
                <c:pt idx="426">
                  <c:v>16</c:v>
                </c:pt>
                <c:pt idx="427">
                  <c:v>96</c:v>
                </c:pt>
                <c:pt idx="428">
                  <c:v>151</c:v>
                </c:pt>
                <c:pt idx="429">
                  <c:v>29</c:v>
                </c:pt>
                <c:pt idx="430">
                  <c:v>315</c:v>
                </c:pt>
                <c:pt idx="431">
                  <c:v>107</c:v>
                </c:pt>
                <c:pt idx="432">
                  <c:v>164</c:v>
                </c:pt>
                <c:pt idx="433">
                  <c:v>168</c:v>
                </c:pt>
                <c:pt idx="434">
                  <c:v>122</c:v>
                </c:pt>
                <c:pt idx="435">
                  <c:v>164</c:v>
                </c:pt>
                <c:pt idx="436">
                  <c:v>300</c:v>
                </c:pt>
                <c:pt idx="437">
                  <c:v>83</c:v>
                </c:pt>
                <c:pt idx="438">
                  <c:v>206</c:v>
                </c:pt>
                <c:pt idx="439">
                  <c:v>311</c:v>
                </c:pt>
                <c:pt idx="440">
                  <c:v>161</c:v>
                </c:pt>
                <c:pt idx="441">
                  <c:v>165</c:v>
                </c:pt>
                <c:pt idx="442">
                  <c:v>194</c:v>
                </c:pt>
                <c:pt idx="443">
                  <c:v>153</c:v>
                </c:pt>
                <c:pt idx="444">
                  <c:v>129</c:v>
                </c:pt>
                <c:pt idx="445">
                  <c:v>297</c:v>
                </c:pt>
                <c:pt idx="446">
                  <c:v>69</c:v>
                </c:pt>
                <c:pt idx="447">
                  <c:v>125</c:v>
                </c:pt>
                <c:pt idx="448">
                  <c:v>88</c:v>
                </c:pt>
                <c:pt idx="449">
                  <c:v>56</c:v>
                </c:pt>
                <c:pt idx="450">
                  <c:v>373</c:v>
                </c:pt>
                <c:pt idx="451">
                  <c:v>228</c:v>
                </c:pt>
                <c:pt idx="452">
                  <c:v>264</c:v>
                </c:pt>
                <c:pt idx="453">
                  <c:v>245</c:v>
                </c:pt>
                <c:pt idx="454">
                  <c:v>503</c:v>
                </c:pt>
                <c:pt idx="455">
                  <c:v>82</c:v>
                </c:pt>
                <c:pt idx="456">
                  <c:v>215</c:v>
                </c:pt>
                <c:pt idx="457">
                  <c:v>360</c:v>
                </c:pt>
                <c:pt idx="458">
                  <c:v>34</c:v>
                </c:pt>
                <c:pt idx="459">
                  <c:v>274</c:v>
                </c:pt>
                <c:pt idx="460">
                  <c:v>272</c:v>
                </c:pt>
                <c:pt idx="461">
                  <c:v>92</c:v>
                </c:pt>
                <c:pt idx="462">
                  <c:v>205</c:v>
                </c:pt>
                <c:pt idx="463">
                  <c:v>291</c:v>
                </c:pt>
                <c:pt idx="464">
                  <c:v>161</c:v>
                </c:pt>
                <c:pt idx="465">
                  <c:v>142</c:v>
                </c:pt>
                <c:pt idx="466">
                  <c:v>708</c:v>
                </c:pt>
                <c:pt idx="467">
                  <c:v>180</c:v>
                </c:pt>
                <c:pt idx="468">
                  <c:v>173</c:v>
                </c:pt>
                <c:pt idx="469">
                  <c:v>109</c:v>
                </c:pt>
                <c:pt idx="470">
                  <c:v>104</c:v>
                </c:pt>
                <c:pt idx="471">
                  <c:v>111</c:v>
                </c:pt>
                <c:pt idx="472">
                  <c:v>180</c:v>
                </c:pt>
                <c:pt idx="473">
                  <c:v>225</c:v>
                </c:pt>
                <c:pt idx="474">
                  <c:v>108</c:v>
                </c:pt>
                <c:pt idx="475">
                  <c:v>151</c:v>
                </c:pt>
                <c:pt idx="476">
                  <c:v>277</c:v>
                </c:pt>
                <c:pt idx="477">
                  <c:v>101</c:v>
                </c:pt>
                <c:pt idx="478">
                  <c:v>365</c:v>
                </c:pt>
                <c:pt idx="479">
                  <c:v>178</c:v>
                </c:pt>
              </c:numCache>
            </c:numRef>
          </c:val>
          <c:smooth val="0"/>
          <c:extLst>
            <c:ext xmlns:c16="http://schemas.microsoft.com/office/drawing/2014/chart" uri="{C3380CC4-5D6E-409C-BE32-E72D297353CC}">
              <c16:uniqueId val="{00000000-C0FC-4E83-A809-370C963CA48B}"/>
            </c:ext>
          </c:extLst>
        </c:ser>
        <c:dLbls>
          <c:showLegendKey val="0"/>
          <c:showVal val="0"/>
          <c:showCatName val="0"/>
          <c:showSerName val="0"/>
          <c:showPercent val="0"/>
          <c:showBubbleSize val="0"/>
        </c:dLbls>
        <c:smooth val="0"/>
        <c:axId val="53625839"/>
        <c:axId val="53626799"/>
      </c:lineChart>
      <c:dateAx>
        <c:axId val="53625839"/>
        <c:scaling>
          <c:orientation val="minMax"/>
        </c:scaling>
        <c:delete val="0"/>
        <c:axPos val="b"/>
        <c:numFmt formatCode="m/d/yyyy\ h:mm"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3626799"/>
        <c:crosses val="autoZero"/>
        <c:auto val="1"/>
        <c:lblOffset val="100"/>
        <c:baseTimeUnit val="days"/>
      </c:dateAx>
      <c:valAx>
        <c:axId val="5362679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3625839"/>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'ANS 14'!$M$6</c:f>
              <c:strCache>
                <c:ptCount val="1"/>
                <c:pt idx="0">
                  <c:v>TotalRevenue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val>
            <c:numRef>
              <c:f>'ANS 14'!$M$7:$M$55</c:f>
              <c:numCache>
                <c:formatCode>General</c:formatCode>
                <c:ptCount val="49"/>
                <c:pt idx="0">
                  <c:v>153691.274888744</c:v>
                </c:pt>
                <c:pt idx="1">
                  <c:v>117981.179862449</c:v>
                </c:pt>
                <c:pt idx="2">
                  <c:v>80368.671974514</c:v>
                </c:pt>
                <c:pt idx="3">
                  <c:v>50254.609959523303</c:v>
                </c:pt>
                <c:pt idx="4">
                  <c:v>48225.164950476901</c:v>
                </c:pt>
                <c:pt idx="5">
                  <c:v>47234.969954013803</c:v>
                </c:pt>
                <c:pt idx="6">
                  <c:v>46243.979970593697</c:v>
                </c:pt>
                <c:pt idx="7">
                  <c:v>43141.509957139497</c:v>
                </c:pt>
                <c:pt idx="8">
                  <c:v>41819.649953996297</c:v>
                </c:pt>
                <c:pt idx="9">
                  <c:v>38653.419463024002</c:v>
                </c:pt>
                <c:pt idx="10">
                  <c:v>32698.379980891899</c:v>
                </c:pt>
                <c:pt idx="11">
                  <c:v>31167.9899639211</c:v>
                </c:pt>
                <c:pt idx="12">
                  <c:v>29171.874963399001</c:v>
                </c:pt>
                <c:pt idx="13">
                  <c:v>29144.059954778801</c:v>
                </c:pt>
                <c:pt idx="14">
                  <c:v>26590.974976447698</c:v>
                </c:pt>
                <c:pt idx="15">
                  <c:v>25696.639981058201</c:v>
                </c:pt>
                <c:pt idx="16">
                  <c:v>25159.4299716934</c:v>
                </c:pt>
                <c:pt idx="17">
                  <c:v>23526.699973952698</c:v>
                </c:pt>
                <c:pt idx="18">
                  <c:v>22391.1999713808</c:v>
                </c:pt>
                <c:pt idx="19">
                  <c:v>22154.6374636162</c:v>
                </c:pt>
                <c:pt idx="20">
                  <c:v>22044.299987822698</c:v>
                </c:pt>
                <c:pt idx="21">
                  <c:v>21957.967488128601</c:v>
                </c:pt>
                <c:pt idx="22">
                  <c:v>20867.339966019899</c:v>
                </c:pt>
                <c:pt idx="23">
                  <c:v>20574.169984587999</c:v>
                </c:pt>
                <c:pt idx="24">
                  <c:v>20144.059979913302</c:v>
                </c:pt>
                <c:pt idx="25">
                  <c:v>19908.999987933701</c:v>
                </c:pt>
                <c:pt idx="26">
                  <c:v>17215.775470547302</c:v>
                </c:pt>
                <c:pt idx="27">
                  <c:v>16701.094979286099</c:v>
                </c:pt>
                <c:pt idx="28">
                  <c:v>15760.439977222601</c:v>
                </c:pt>
                <c:pt idx="29">
                  <c:v>14352.599963817</c:v>
                </c:pt>
                <c:pt idx="30">
                  <c:v>13424.1974937865</c:v>
                </c:pt>
                <c:pt idx="31">
                  <c:v>12682.287492076801</c:v>
                </c:pt>
                <c:pt idx="32">
                  <c:v>11724.0599942922</c:v>
                </c:pt>
                <c:pt idx="33">
                  <c:v>10672.6499884687</c:v>
                </c:pt>
                <c:pt idx="34">
                  <c:v>10221.174983962899</c:v>
                </c:pt>
                <c:pt idx="35">
                  <c:v>9915.9449908241604</c:v>
                </c:pt>
                <c:pt idx="36">
                  <c:v>9171.6299937255608</c:v>
                </c:pt>
                <c:pt idx="37">
                  <c:v>8574.9999880880096</c:v>
                </c:pt>
                <c:pt idx="38">
                  <c:v>8177.4899923272396</c:v>
                </c:pt>
                <c:pt idx="39">
                  <c:v>7991.4899937621303</c:v>
                </c:pt>
                <c:pt idx="40">
                  <c:v>7226.4999884366898</c:v>
                </c:pt>
                <c:pt idx="41">
                  <c:v>5881.6749898120697</c:v>
                </c:pt>
                <c:pt idx="42">
                  <c:v>5326.7924925699799</c:v>
                </c:pt>
                <c:pt idx="43">
                  <c:v>4960.43999135792</c:v>
                </c:pt>
                <c:pt idx="44">
                  <c:v>4504.36499684304</c:v>
                </c:pt>
                <c:pt idx="45">
                  <c:v>3232.94999785646</c:v>
                </c:pt>
                <c:pt idx="46">
                  <c:v>3043.99999946355</c:v>
                </c:pt>
                <c:pt idx="47">
                  <c:v>2432.4999990463202</c:v>
                </c:pt>
                <c:pt idx="48">
                  <c:v>1784.8249995727001</c:v>
                </c:pt>
              </c:numCache>
            </c:numRef>
          </c:val>
          <c:extLst>
            <c:ext xmlns:c16="http://schemas.microsoft.com/office/drawing/2014/chart" uri="{C3380CC4-5D6E-409C-BE32-E72D297353CC}">
              <c16:uniqueId val="{00000000-98FF-43D3-A628-FA0B8460F437}"/>
            </c:ext>
          </c:extLst>
        </c:ser>
        <c:ser>
          <c:idx val="1"/>
          <c:order val="1"/>
          <c:tx>
            <c:strRef>
              <c:f>'ANS 14'!$N$6</c:f>
              <c:strCache>
                <c:ptCount val="1"/>
                <c:pt idx="0">
                  <c:v>TotalQuantity</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val>
            <c:numRef>
              <c:f>'ANS 14'!$N$7:$N$55</c:f>
              <c:numCache>
                <c:formatCode>General</c:formatCode>
                <c:ptCount val="49"/>
                <c:pt idx="0">
                  <c:v>1416</c:v>
                </c:pt>
                <c:pt idx="1">
                  <c:v>3073</c:v>
                </c:pt>
                <c:pt idx="2">
                  <c:v>746</c:v>
                </c:pt>
                <c:pt idx="3">
                  <c:v>1697</c:v>
                </c:pt>
                <c:pt idx="4">
                  <c:v>2500</c:v>
                </c:pt>
                <c:pt idx="5">
                  <c:v>1083</c:v>
                </c:pt>
                <c:pt idx="6">
                  <c:v>2851</c:v>
                </c:pt>
                <c:pt idx="7">
                  <c:v>2526</c:v>
                </c:pt>
                <c:pt idx="8">
                  <c:v>886</c:v>
                </c:pt>
                <c:pt idx="9">
                  <c:v>1436</c:v>
                </c:pt>
                <c:pt idx="10">
                  <c:v>978</c:v>
                </c:pt>
                <c:pt idx="11">
                  <c:v>1735</c:v>
                </c:pt>
                <c:pt idx="12">
                  <c:v>539</c:v>
                </c:pt>
                <c:pt idx="13">
                  <c:v>1885</c:v>
                </c:pt>
                <c:pt idx="14">
                  <c:v>2084</c:v>
                </c:pt>
                <c:pt idx="15">
                  <c:v>640</c:v>
                </c:pt>
                <c:pt idx="16">
                  <c:v>1050</c:v>
                </c:pt>
                <c:pt idx="17">
                  <c:v>580</c:v>
                </c:pt>
                <c:pt idx="18">
                  <c:v>1573</c:v>
                </c:pt>
                <c:pt idx="19">
                  <c:v>1658</c:v>
                </c:pt>
                <c:pt idx="20">
                  <c:v>763</c:v>
                </c:pt>
                <c:pt idx="21">
                  <c:v>740</c:v>
                </c:pt>
                <c:pt idx="22">
                  <c:v>742</c:v>
                </c:pt>
                <c:pt idx="23">
                  <c:v>722</c:v>
                </c:pt>
                <c:pt idx="24">
                  <c:v>1223</c:v>
                </c:pt>
                <c:pt idx="25">
                  <c:v>673</c:v>
                </c:pt>
                <c:pt idx="26">
                  <c:v>1158</c:v>
                </c:pt>
                <c:pt idx="27">
                  <c:v>445</c:v>
                </c:pt>
                <c:pt idx="28">
                  <c:v>981</c:v>
                </c:pt>
                <c:pt idx="29">
                  <c:v>603</c:v>
                </c:pt>
                <c:pt idx="30">
                  <c:v>612</c:v>
                </c:pt>
                <c:pt idx="31">
                  <c:v>755</c:v>
                </c:pt>
                <c:pt idx="32">
                  <c:v>928</c:v>
                </c:pt>
                <c:pt idx="33">
                  <c:v>817</c:v>
                </c:pt>
                <c:pt idx="34">
                  <c:v>1056</c:v>
                </c:pt>
                <c:pt idx="35">
                  <c:v>601</c:v>
                </c:pt>
                <c:pt idx="36">
                  <c:v>791</c:v>
                </c:pt>
                <c:pt idx="37">
                  <c:v>697</c:v>
                </c:pt>
                <c:pt idx="38">
                  <c:v>1155</c:v>
                </c:pt>
                <c:pt idx="39">
                  <c:v>404</c:v>
                </c:pt>
                <c:pt idx="40">
                  <c:v>95</c:v>
                </c:pt>
                <c:pt idx="41">
                  <c:v>534</c:v>
                </c:pt>
                <c:pt idx="42">
                  <c:v>623</c:v>
                </c:pt>
                <c:pt idx="43">
                  <c:v>891</c:v>
                </c:pt>
                <c:pt idx="44">
                  <c:v>1125</c:v>
                </c:pt>
                <c:pt idx="45">
                  <c:v>500</c:v>
                </c:pt>
                <c:pt idx="46">
                  <c:v>328</c:v>
                </c:pt>
                <c:pt idx="47">
                  <c:v>297</c:v>
                </c:pt>
                <c:pt idx="48">
                  <c:v>122</c:v>
                </c:pt>
              </c:numCache>
            </c:numRef>
          </c:val>
          <c:extLst>
            <c:ext xmlns:c16="http://schemas.microsoft.com/office/drawing/2014/chart" uri="{C3380CC4-5D6E-409C-BE32-E72D297353CC}">
              <c16:uniqueId val="{00000001-98FF-43D3-A628-FA0B8460F437}"/>
            </c:ext>
          </c:extLst>
        </c:ser>
        <c:dLbls>
          <c:showLegendKey val="0"/>
          <c:showVal val="0"/>
          <c:showCatName val="0"/>
          <c:showSerName val="0"/>
          <c:showPercent val="0"/>
          <c:showBubbleSize val="0"/>
        </c:dLbls>
        <c:gapWidth val="115"/>
        <c:overlap val="-20"/>
        <c:axId val="1918154255"/>
        <c:axId val="1918150895"/>
      </c:barChart>
      <c:catAx>
        <c:axId val="1918154255"/>
        <c:scaling>
          <c:orientation val="minMax"/>
        </c:scaling>
        <c:delete val="0"/>
        <c:axPos val="l"/>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18150895"/>
        <c:crosses val="autoZero"/>
        <c:auto val="1"/>
        <c:lblAlgn val="ctr"/>
        <c:lblOffset val="100"/>
        <c:noMultiLvlLbl val="0"/>
      </c:catAx>
      <c:valAx>
        <c:axId val="1918150895"/>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181542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'ANS 15'!$S$5</c:f>
              <c:strCache>
                <c:ptCount val="1"/>
                <c:pt idx="0">
                  <c:v>UnitPrice</c:v>
                </c:pt>
              </c:strCache>
            </c:strRef>
          </c:tx>
          <c:spPr>
            <a:solidFill>
              <a:schemeClr val="accent1"/>
            </a:solidFill>
            <a:ln>
              <a:solidFill>
                <a:schemeClr val="accent1"/>
              </a:solidFill>
            </a:ln>
            <a:effectLst/>
          </c:spPr>
          <c:invertIfNegative val="0"/>
          <c:cat>
            <c:strRef>
              <c:f>'ANS 15'!$R$6:$R$82</c:f>
              <c:strCache>
                <c:ptCount val="77"/>
                <c:pt idx="0">
                  <c:v>Aux joyeux ecclésiastiques</c:v>
                </c:pt>
                <c:pt idx="1">
                  <c:v>Plutzer Lebensmittelgroßmärkte AG</c:v>
                </c:pt>
                <c:pt idx="2">
                  <c:v>Gai pâturage</c:v>
                </c:pt>
                <c:pt idx="3">
                  <c:v>Gai pâturage</c:v>
                </c:pt>
                <c:pt idx="4">
                  <c:v>Forêts d'érables</c:v>
                </c:pt>
                <c:pt idx="5">
                  <c:v>Pasta Buttini s.r.l.</c:v>
                </c:pt>
                <c:pt idx="6">
                  <c:v>G'day, Mate</c:v>
                </c:pt>
                <c:pt idx="7">
                  <c:v>Pavlova, Ltd.</c:v>
                </c:pt>
                <c:pt idx="8">
                  <c:v>Pavlova, Ltd.</c:v>
                </c:pt>
                <c:pt idx="9">
                  <c:v>Plutzer Lebensmittelgroßmärkte AG</c:v>
                </c:pt>
                <c:pt idx="10">
                  <c:v>Formaggi Fortini s.r.l.</c:v>
                </c:pt>
                <c:pt idx="11">
                  <c:v>Leka Trading</c:v>
                </c:pt>
                <c:pt idx="12">
                  <c:v>Norske Meierier</c:v>
                </c:pt>
                <c:pt idx="13">
                  <c:v>Specialty Biscuits, Ltd.</c:v>
                </c:pt>
                <c:pt idx="14">
                  <c:v>Plutzer Lebensmittelgroßmärkte AG</c:v>
                </c:pt>
                <c:pt idx="15">
                  <c:v>Grandma Kelly's Homestead</c:v>
                </c:pt>
                <c:pt idx="16">
                  <c:v>Tokyo Traders</c:v>
                </c:pt>
                <c:pt idx="17">
                  <c:v>Heli Süßwaren GmbH &amp; Co. KG</c:v>
                </c:pt>
                <c:pt idx="18">
                  <c:v>G'day, Mate</c:v>
                </c:pt>
                <c:pt idx="19">
                  <c:v>Norske Meierier</c:v>
                </c:pt>
                <c:pt idx="20">
                  <c:v>Ma Maison</c:v>
                </c:pt>
                <c:pt idx="21">
                  <c:v>New England Seafood Cannery</c:v>
                </c:pt>
                <c:pt idx="22">
                  <c:v>Pavlova, Ltd.</c:v>
                </c:pt>
                <c:pt idx="23">
                  <c:v>Exotic Liquids</c:v>
                </c:pt>
                <c:pt idx="24">
                  <c:v>Pavlova, Ltd.</c:v>
                </c:pt>
                <c:pt idx="25">
                  <c:v>Karkki Oy</c:v>
                </c:pt>
                <c:pt idx="26">
                  <c:v>Forêts d'érables</c:v>
                </c:pt>
                <c:pt idx="27">
                  <c:v>Formaggi Fortini s.r.l.</c:v>
                </c:pt>
                <c:pt idx="28">
                  <c:v>Heli Süßwaren GmbH &amp; Co. KG</c:v>
                </c:pt>
                <c:pt idx="29">
                  <c:v>Nord-Ost-Fisch Handelsgesellschaft mbH</c:v>
                </c:pt>
                <c:pt idx="30">
                  <c:v>New Orleans Cajun Delights</c:v>
                </c:pt>
                <c:pt idx="31">
                  <c:v>Svensk Sjöföda AB</c:v>
                </c:pt>
                <c:pt idx="32">
                  <c:v>Bigfoot Breweries</c:v>
                </c:pt>
                <c:pt idx="33">
                  <c:v>Exotic Liquids</c:v>
                </c:pt>
                <c:pt idx="34">
                  <c:v>Cooperativa de Quesos 'Las Cabras'</c:v>
                </c:pt>
                <c:pt idx="35">
                  <c:v>Grandma Kelly's Homestead</c:v>
                </c:pt>
                <c:pt idx="36">
                  <c:v>Aux joyeux ecclésiastiques</c:v>
                </c:pt>
                <c:pt idx="37">
                  <c:v>Cooperativa de Quesos 'Las Cabras'</c:v>
                </c:pt>
                <c:pt idx="38">
                  <c:v>Pavlova, Ltd.</c:v>
                </c:pt>
                <c:pt idx="39">
                  <c:v>Leka Trading</c:v>
                </c:pt>
                <c:pt idx="40">
                  <c:v>Plutzer Lebensmittelgroßmärkte AG</c:v>
                </c:pt>
                <c:pt idx="41">
                  <c:v>Specialty Biscuits, Ltd.</c:v>
                </c:pt>
                <c:pt idx="42">
                  <c:v>Karkki Oy</c:v>
                </c:pt>
                <c:pt idx="43">
                  <c:v>New Orleans Cajun Delights</c:v>
                </c:pt>
                <c:pt idx="44">
                  <c:v>Specialty Biscuits, Ltd.</c:v>
                </c:pt>
                <c:pt idx="45">
                  <c:v>Leka Trading</c:v>
                </c:pt>
                <c:pt idx="46">
                  <c:v>Formaggi Fortini s.r.l.</c:v>
                </c:pt>
                <c:pt idx="47">
                  <c:v>New England Seafood Cannery</c:v>
                </c:pt>
                <c:pt idx="48">
                  <c:v>Tokyo Traders</c:v>
                </c:pt>
                <c:pt idx="49">
                  <c:v>Plutzer Lebensmittelgroßmärkte AG</c:v>
                </c:pt>
                <c:pt idx="50">
                  <c:v>Mayumi's</c:v>
                </c:pt>
                <c:pt idx="51">
                  <c:v>Pasta Buttini s.r.l.</c:v>
                </c:pt>
                <c:pt idx="52">
                  <c:v>Grandma Kelly's Homestead</c:v>
                </c:pt>
                <c:pt idx="53">
                  <c:v>PB Knäckebröd AB</c:v>
                </c:pt>
                <c:pt idx="54">
                  <c:v>Bigfoot Breweries</c:v>
                </c:pt>
                <c:pt idx="55">
                  <c:v>Escargots Nouveaux</c:v>
                </c:pt>
                <c:pt idx="56">
                  <c:v>Specialty Biscuits, Ltd.</c:v>
                </c:pt>
                <c:pt idx="57">
                  <c:v>Lyngbysild</c:v>
                </c:pt>
                <c:pt idx="58">
                  <c:v>New Orleans Cajun Delights</c:v>
                </c:pt>
                <c:pt idx="59">
                  <c:v>Mayumi's</c:v>
                </c:pt>
                <c:pt idx="60">
                  <c:v>Ma Maison</c:v>
                </c:pt>
                <c:pt idx="61">
                  <c:v>PB Knäckebröd AB</c:v>
                </c:pt>
                <c:pt idx="62">
                  <c:v>Refrescos Americanas LTDA</c:v>
                </c:pt>
                <c:pt idx="63">
                  <c:v>Lyngbysild</c:v>
                </c:pt>
                <c:pt idx="64">
                  <c:v>Zaanse Snoepfabriek</c:v>
                </c:pt>
                <c:pt idx="65">
                  <c:v>Svensk Sjöföda AB</c:v>
                </c:pt>
                <c:pt idx="66">
                  <c:v>Heli Süßwaren GmbH &amp; Co. KG</c:v>
                </c:pt>
                <c:pt idx="67">
                  <c:v>New Orleans Cajun Delights</c:v>
                </c:pt>
                <c:pt idx="68">
                  <c:v>Karkki Oy</c:v>
                </c:pt>
                <c:pt idx="69">
                  <c:v>G'day, Mate</c:v>
                </c:pt>
                <c:pt idx="70">
                  <c:v>Exotic Liquids</c:v>
                </c:pt>
                <c:pt idx="71">
                  <c:v>Svensk Sjöföda AB</c:v>
                </c:pt>
                <c:pt idx="72">
                  <c:v>Tokyo Traders</c:v>
                </c:pt>
                <c:pt idx="73">
                  <c:v>Bigfoot Breweries</c:v>
                </c:pt>
                <c:pt idx="74">
                  <c:v>Mayumi's</c:v>
                </c:pt>
                <c:pt idx="75">
                  <c:v>Norske Meierier</c:v>
                </c:pt>
                <c:pt idx="76">
                  <c:v>Zaanse Snoepfabriek</c:v>
                </c:pt>
              </c:strCache>
            </c:strRef>
          </c:cat>
          <c:val>
            <c:numRef>
              <c:f>'ANS 15'!$S$6:$S$82</c:f>
              <c:numCache>
                <c:formatCode>General</c:formatCode>
                <c:ptCount val="77"/>
                <c:pt idx="0">
                  <c:v>263.5</c:v>
                </c:pt>
                <c:pt idx="1">
                  <c:v>123.79</c:v>
                </c:pt>
                <c:pt idx="2">
                  <c:v>55</c:v>
                </c:pt>
                <c:pt idx="3">
                  <c:v>34</c:v>
                </c:pt>
                <c:pt idx="4">
                  <c:v>49.3</c:v>
                </c:pt>
                <c:pt idx="5">
                  <c:v>38</c:v>
                </c:pt>
                <c:pt idx="6">
                  <c:v>53</c:v>
                </c:pt>
                <c:pt idx="7">
                  <c:v>39</c:v>
                </c:pt>
                <c:pt idx="8">
                  <c:v>62.5</c:v>
                </c:pt>
                <c:pt idx="9">
                  <c:v>45.6</c:v>
                </c:pt>
                <c:pt idx="10">
                  <c:v>34.799999999999997</c:v>
                </c:pt>
                <c:pt idx="11">
                  <c:v>46</c:v>
                </c:pt>
                <c:pt idx="12">
                  <c:v>36</c:v>
                </c:pt>
                <c:pt idx="13">
                  <c:v>81</c:v>
                </c:pt>
                <c:pt idx="14">
                  <c:v>33.25</c:v>
                </c:pt>
                <c:pt idx="15">
                  <c:v>30</c:v>
                </c:pt>
                <c:pt idx="16">
                  <c:v>31</c:v>
                </c:pt>
                <c:pt idx="17">
                  <c:v>31.23</c:v>
                </c:pt>
                <c:pt idx="18">
                  <c:v>32.799999999999997</c:v>
                </c:pt>
                <c:pt idx="19">
                  <c:v>21.5</c:v>
                </c:pt>
                <c:pt idx="20">
                  <c:v>24</c:v>
                </c:pt>
                <c:pt idx="21">
                  <c:v>18.399999999999999</c:v>
                </c:pt>
                <c:pt idx="22">
                  <c:v>17.45</c:v>
                </c:pt>
                <c:pt idx="23">
                  <c:v>19</c:v>
                </c:pt>
                <c:pt idx="24">
                  <c:v>43.9</c:v>
                </c:pt>
                <c:pt idx="25">
                  <c:v>18</c:v>
                </c:pt>
                <c:pt idx="26">
                  <c:v>28.5</c:v>
                </c:pt>
                <c:pt idx="27">
                  <c:v>12.5</c:v>
                </c:pt>
                <c:pt idx="28">
                  <c:v>43.9</c:v>
                </c:pt>
                <c:pt idx="29">
                  <c:v>25.89</c:v>
                </c:pt>
                <c:pt idx="30">
                  <c:v>21.05</c:v>
                </c:pt>
                <c:pt idx="31">
                  <c:v>19</c:v>
                </c:pt>
                <c:pt idx="32">
                  <c:v>18</c:v>
                </c:pt>
                <c:pt idx="33">
                  <c:v>18</c:v>
                </c:pt>
                <c:pt idx="34">
                  <c:v>21</c:v>
                </c:pt>
                <c:pt idx="35">
                  <c:v>40</c:v>
                </c:pt>
                <c:pt idx="36">
                  <c:v>18</c:v>
                </c:pt>
                <c:pt idx="37">
                  <c:v>38</c:v>
                </c:pt>
                <c:pt idx="38">
                  <c:v>15</c:v>
                </c:pt>
                <c:pt idx="39">
                  <c:v>19.45</c:v>
                </c:pt>
                <c:pt idx="40">
                  <c:v>13</c:v>
                </c:pt>
                <c:pt idx="41">
                  <c:v>10</c:v>
                </c:pt>
                <c:pt idx="42">
                  <c:v>20</c:v>
                </c:pt>
                <c:pt idx="43">
                  <c:v>22</c:v>
                </c:pt>
                <c:pt idx="44">
                  <c:v>12.5</c:v>
                </c:pt>
                <c:pt idx="45">
                  <c:v>14</c:v>
                </c:pt>
                <c:pt idx="46">
                  <c:v>32</c:v>
                </c:pt>
                <c:pt idx="47">
                  <c:v>9.65</c:v>
                </c:pt>
                <c:pt idx="48">
                  <c:v>97</c:v>
                </c:pt>
                <c:pt idx="49">
                  <c:v>7.75</c:v>
                </c:pt>
                <c:pt idx="50">
                  <c:v>23.25</c:v>
                </c:pt>
                <c:pt idx="51">
                  <c:v>19.5</c:v>
                </c:pt>
                <c:pt idx="52">
                  <c:v>25</c:v>
                </c:pt>
                <c:pt idx="53">
                  <c:v>21</c:v>
                </c:pt>
                <c:pt idx="54">
                  <c:v>14</c:v>
                </c:pt>
                <c:pt idx="55">
                  <c:v>13.25</c:v>
                </c:pt>
                <c:pt idx="56">
                  <c:v>9.1999999999999993</c:v>
                </c:pt>
                <c:pt idx="57">
                  <c:v>12</c:v>
                </c:pt>
                <c:pt idx="58">
                  <c:v>21.35</c:v>
                </c:pt>
                <c:pt idx="59">
                  <c:v>6</c:v>
                </c:pt>
                <c:pt idx="60">
                  <c:v>7.45</c:v>
                </c:pt>
                <c:pt idx="61">
                  <c:v>9</c:v>
                </c:pt>
                <c:pt idx="62">
                  <c:v>4.5</c:v>
                </c:pt>
                <c:pt idx="63">
                  <c:v>9.5</c:v>
                </c:pt>
                <c:pt idx="64">
                  <c:v>9.5</c:v>
                </c:pt>
                <c:pt idx="65">
                  <c:v>15</c:v>
                </c:pt>
                <c:pt idx="66">
                  <c:v>14</c:v>
                </c:pt>
                <c:pt idx="67">
                  <c:v>17</c:v>
                </c:pt>
                <c:pt idx="68">
                  <c:v>16.25</c:v>
                </c:pt>
                <c:pt idx="69">
                  <c:v>7</c:v>
                </c:pt>
                <c:pt idx="70">
                  <c:v>10</c:v>
                </c:pt>
                <c:pt idx="71">
                  <c:v>26</c:v>
                </c:pt>
                <c:pt idx="72">
                  <c:v>10</c:v>
                </c:pt>
                <c:pt idx="73">
                  <c:v>14</c:v>
                </c:pt>
                <c:pt idx="74">
                  <c:v>15.5</c:v>
                </c:pt>
                <c:pt idx="75">
                  <c:v>2.5</c:v>
                </c:pt>
                <c:pt idx="76">
                  <c:v>12.75</c:v>
                </c:pt>
              </c:numCache>
            </c:numRef>
          </c:val>
          <c:extLst>
            <c:ext xmlns:c16="http://schemas.microsoft.com/office/drawing/2014/chart" uri="{C3380CC4-5D6E-409C-BE32-E72D297353CC}">
              <c16:uniqueId val="{00000000-4193-4B83-8990-5DE618322302}"/>
            </c:ext>
          </c:extLst>
        </c:ser>
        <c:dLbls>
          <c:showLegendKey val="0"/>
          <c:showVal val="0"/>
          <c:showCatName val="0"/>
          <c:showSerName val="0"/>
          <c:showPercent val="0"/>
          <c:showBubbleSize val="0"/>
        </c:dLbls>
        <c:gapWidth val="150"/>
        <c:axId val="189132639"/>
        <c:axId val="189131199"/>
      </c:barChart>
      <c:catAx>
        <c:axId val="189132639"/>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baseline="0">
                <a:solidFill>
                  <a:schemeClr val="dk1">
                    <a:lumMod val="75000"/>
                    <a:lumOff val="25000"/>
                  </a:schemeClr>
                </a:solidFill>
                <a:latin typeface="+mn-lt"/>
                <a:ea typeface="+mn-ea"/>
                <a:cs typeface="+mn-cs"/>
              </a:defRPr>
            </a:pPr>
            <a:endParaRPr lang="en-US"/>
          </a:p>
        </c:txPr>
        <c:crossAx val="189131199"/>
        <c:crosses val="autoZero"/>
        <c:auto val="1"/>
        <c:lblAlgn val="ctr"/>
        <c:lblOffset val="100"/>
        <c:noMultiLvlLbl val="0"/>
      </c:catAx>
      <c:valAx>
        <c:axId val="189131199"/>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baseline="0">
                <a:solidFill>
                  <a:schemeClr val="dk1">
                    <a:lumMod val="75000"/>
                    <a:lumOff val="25000"/>
                  </a:schemeClr>
                </a:solidFill>
                <a:latin typeface="+mn-lt"/>
                <a:ea typeface="+mn-ea"/>
                <a:cs typeface="+mn-cs"/>
              </a:defRPr>
            </a:pPr>
            <a:endParaRPr lang="en-US"/>
          </a:p>
        </c:txPr>
        <c:crossAx val="18913263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ubbleChart>
        <c:varyColors val="0"/>
        <c:ser>
          <c:idx val="0"/>
          <c:order val="0"/>
          <c:tx>
            <c:strRef>
              <c:f>'ANS 3 '!$AC$5</c:f>
              <c:strCache>
                <c:ptCount val="1"/>
                <c:pt idx="0">
                  <c:v>frequency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xVal>
            <c:numRef>
              <c:f>'ANS 3 '!$AB$6:$AB$94</c:f>
              <c:numCache>
                <c:formatCode>General</c:formatCode>
                <c:ptCount val="89"/>
                <c:pt idx="0">
                  <c:v>227</c:v>
                </c:pt>
                <c:pt idx="1">
                  <c:v>532</c:v>
                </c:pt>
                <c:pt idx="2">
                  <c:v>427</c:v>
                </c:pt>
                <c:pt idx="3">
                  <c:v>511</c:v>
                </c:pt>
                <c:pt idx="4">
                  <c:v>569</c:v>
                </c:pt>
                <c:pt idx="5">
                  <c:v>385</c:v>
                </c:pt>
                <c:pt idx="6">
                  <c:v>536</c:v>
                </c:pt>
                <c:pt idx="7">
                  <c:v>530</c:v>
                </c:pt>
                <c:pt idx="8">
                  <c:v>567</c:v>
                </c:pt>
                <c:pt idx="9">
                  <c:v>490</c:v>
                </c:pt>
                <c:pt idx="10">
                  <c:v>596</c:v>
                </c:pt>
                <c:pt idx="11">
                  <c:v>364</c:v>
                </c:pt>
                <c:pt idx="12">
                  <c:v>0</c:v>
                </c:pt>
                <c:pt idx="13">
                  <c:v>650</c:v>
                </c:pt>
                <c:pt idx="14">
                  <c:v>603</c:v>
                </c:pt>
                <c:pt idx="15">
                  <c:v>353</c:v>
                </c:pt>
                <c:pt idx="16">
                  <c:v>524</c:v>
                </c:pt>
                <c:pt idx="17">
                  <c:v>514</c:v>
                </c:pt>
                <c:pt idx="18">
                  <c:v>518</c:v>
                </c:pt>
                <c:pt idx="19">
                  <c:v>657</c:v>
                </c:pt>
                <c:pt idx="20">
                  <c:v>359</c:v>
                </c:pt>
                <c:pt idx="21">
                  <c:v>348</c:v>
                </c:pt>
                <c:pt idx="22">
                  <c:v>642</c:v>
                </c:pt>
                <c:pt idx="23">
                  <c:v>619</c:v>
                </c:pt>
                <c:pt idx="24">
                  <c:v>188</c:v>
                </c:pt>
                <c:pt idx="25">
                  <c:v>463</c:v>
                </c:pt>
                <c:pt idx="26">
                  <c:v>521</c:v>
                </c:pt>
                <c:pt idx="27">
                  <c:v>462</c:v>
                </c:pt>
                <c:pt idx="28">
                  <c:v>587</c:v>
                </c:pt>
                <c:pt idx="29">
                  <c:v>456</c:v>
                </c:pt>
                <c:pt idx="30">
                  <c:v>359</c:v>
                </c:pt>
                <c:pt idx="31">
                  <c:v>506</c:v>
                </c:pt>
                <c:pt idx="32">
                  <c:v>658</c:v>
                </c:pt>
                <c:pt idx="33">
                  <c:v>651</c:v>
                </c:pt>
                <c:pt idx="34">
                  <c:v>276</c:v>
                </c:pt>
                <c:pt idx="35">
                  <c:v>602</c:v>
                </c:pt>
                <c:pt idx="36">
                  <c:v>526</c:v>
                </c:pt>
                <c:pt idx="37">
                  <c:v>556</c:v>
                </c:pt>
                <c:pt idx="38">
                  <c:v>54</c:v>
                </c:pt>
                <c:pt idx="39">
                  <c:v>532</c:v>
                </c:pt>
                <c:pt idx="40">
                  <c:v>273</c:v>
                </c:pt>
                <c:pt idx="41">
                  <c:v>62</c:v>
                </c:pt>
                <c:pt idx="42">
                  <c:v>630</c:v>
                </c:pt>
                <c:pt idx="43">
                  <c:v>232</c:v>
                </c:pt>
                <c:pt idx="44">
                  <c:v>627</c:v>
                </c:pt>
                <c:pt idx="45">
                  <c:v>470</c:v>
                </c:pt>
                <c:pt idx="46">
                  <c:v>573</c:v>
                </c:pt>
                <c:pt idx="47">
                  <c:v>586</c:v>
                </c:pt>
                <c:pt idx="48">
                  <c:v>335</c:v>
                </c:pt>
                <c:pt idx="49">
                  <c:v>378</c:v>
                </c:pt>
                <c:pt idx="50">
                  <c:v>580</c:v>
                </c:pt>
                <c:pt idx="51">
                  <c:v>370</c:v>
                </c:pt>
                <c:pt idx="52">
                  <c:v>445</c:v>
                </c:pt>
                <c:pt idx="53">
                  <c:v>584</c:v>
                </c:pt>
                <c:pt idx="54">
                  <c:v>634</c:v>
                </c:pt>
                <c:pt idx="55">
                  <c:v>578</c:v>
                </c:pt>
                <c:pt idx="56">
                  <c:v>530</c:v>
                </c:pt>
                <c:pt idx="57">
                  <c:v>532</c:v>
                </c:pt>
                <c:pt idx="58">
                  <c:v>620</c:v>
                </c:pt>
                <c:pt idx="59">
                  <c:v>516</c:v>
                </c:pt>
                <c:pt idx="60">
                  <c:v>617</c:v>
                </c:pt>
                <c:pt idx="61">
                  <c:v>420</c:v>
                </c:pt>
                <c:pt idx="62">
                  <c:v>653</c:v>
                </c:pt>
                <c:pt idx="63">
                  <c:v>615</c:v>
                </c:pt>
                <c:pt idx="64">
                  <c:v>615</c:v>
                </c:pt>
                <c:pt idx="65">
                  <c:v>663</c:v>
                </c:pt>
                <c:pt idx="66">
                  <c:v>603</c:v>
                </c:pt>
                <c:pt idx="67">
                  <c:v>478</c:v>
                </c:pt>
                <c:pt idx="68">
                  <c:v>570</c:v>
                </c:pt>
                <c:pt idx="69">
                  <c:v>440</c:v>
                </c:pt>
                <c:pt idx="70">
                  <c:v>554</c:v>
                </c:pt>
                <c:pt idx="71">
                  <c:v>161</c:v>
                </c:pt>
                <c:pt idx="72">
                  <c:v>601</c:v>
                </c:pt>
                <c:pt idx="73">
                  <c:v>651</c:v>
                </c:pt>
                <c:pt idx="74">
                  <c:v>558</c:v>
                </c:pt>
                <c:pt idx="75">
                  <c:v>242</c:v>
                </c:pt>
                <c:pt idx="76">
                  <c:v>626</c:v>
                </c:pt>
                <c:pt idx="77">
                  <c:v>634</c:v>
                </c:pt>
                <c:pt idx="78">
                  <c:v>509</c:v>
                </c:pt>
                <c:pt idx="79">
                  <c:v>203</c:v>
                </c:pt>
                <c:pt idx="80">
                  <c:v>490</c:v>
                </c:pt>
                <c:pt idx="81">
                  <c:v>564</c:v>
                </c:pt>
                <c:pt idx="82">
                  <c:v>496</c:v>
                </c:pt>
                <c:pt idx="83">
                  <c:v>591</c:v>
                </c:pt>
                <c:pt idx="84">
                  <c:v>628</c:v>
                </c:pt>
                <c:pt idx="85">
                  <c:v>602</c:v>
                </c:pt>
                <c:pt idx="86">
                  <c:v>639</c:v>
                </c:pt>
                <c:pt idx="87">
                  <c:v>251</c:v>
                </c:pt>
                <c:pt idx="88">
                  <c:v>504</c:v>
                </c:pt>
              </c:numCache>
            </c:numRef>
          </c:xVal>
          <c:yVal>
            <c:numRef>
              <c:f>'ANS 3 '!$AC$6:$AC$94</c:f>
              <c:numCache>
                <c:formatCode>General</c:formatCode>
                <c:ptCount val="89"/>
                <c:pt idx="0">
                  <c:v>6</c:v>
                </c:pt>
                <c:pt idx="1">
                  <c:v>4</c:v>
                </c:pt>
                <c:pt idx="2">
                  <c:v>7</c:v>
                </c:pt>
                <c:pt idx="3">
                  <c:v>13</c:v>
                </c:pt>
                <c:pt idx="4">
                  <c:v>18</c:v>
                </c:pt>
                <c:pt idx="5">
                  <c:v>7</c:v>
                </c:pt>
                <c:pt idx="6">
                  <c:v>11</c:v>
                </c:pt>
                <c:pt idx="7">
                  <c:v>3</c:v>
                </c:pt>
                <c:pt idx="8">
                  <c:v>17</c:v>
                </c:pt>
                <c:pt idx="9">
                  <c:v>14</c:v>
                </c:pt>
                <c:pt idx="10">
                  <c:v>10</c:v>
                </c:pt>
                <c:pt idx="11">
                  <c:v>6</c:v>
                </c:pt>
                <c:pt idx="12">
                  <c:v>1</c:v>
                </c:pt>
                <c:pt idx="13">
                  <c:v>8</c:v>
                </c:pt>
                <c:pt idx="14">
                  <c:v>5</c:v>
                </c:pt>
                <c:pt idx="15">
                  <c:v>3</c:v>
                </c:pt>
                <c:pt idx="16">
                  <c:v>6</c:v>
                </c:pt>
                <c:pt idx="17">
                  <c:v>4</c:v>
                </c:pt>
                <c:pt idx="18">
                  <c:v>8</c:v>
                </c:pt>
                <c:pt idx="19">
                  <c:v>30</c:v>
                </c:pt>
                <c:pt idx="20">
                  <c:v>7</c:v>
                </c:pt>
                <c:pt idx="21">
                  <c:v>5</c:v>
                </c:pt>
                <c:pt idx="22">
                  <c:v>19</c:v>
                </c:pt>
                <c:pt idx="23">
                  <c:v>15</c:v>
                </c:pt>
                <c:pt idx="24">
                  <c:v>3</c:v>
                </c:pt>
                <c:pt idx="25">
                  <c:v>6</c:v>
                </c:pt>
                <c:pt idx="26">
                  <c:v>8</c:v>
                </c:pt>
                <c:pt idx="27">
                  <c:v>5</c:v>
                </c:pt>
                <c:pt idx="28">
                  <c:v>10</c:v>
                </c:pt>
                <c:pt idx="29">
                  <c:v>9</c:v>
                </c:pt>
                <c:pt idx="30">
                  <c:v>11</c:v>
                </c:pt>
                <c:pt idx="31">
                  <c:v>2</c:v>
                </c:pt>
                <c:pt idx="32">
                  <c:v>14</c:v>
                </c:pt>
                <c:pt idx="33">
                  <c:v>18</c:v>
                </c:pt>
                <c:pt idx="34">
                  <c:v>5</c:v>
                </c:pt>
                <c:pt idx="35">
                  <c:v>19</c:v>
                </c:pt>
                <c:pt idx="36">
                  <c:v>10</c:v>
                </c:pt>
                <c:pt idx="37">
                  <c:v>14</c:v>
                </c:pt>
                <c:pt idx="38">
                  <c:v>4</c:v>
                </c:pt>
                <c:pt idx="39">
                  <c:v>14</c:v>
                </c:pt>
                <c:pt idx="40">
                  <c:v>3</c:v>
                </c:pt>
                <c:pt idx="41">
                  <c:v>2</c:v>
                </c:pt>
                <c:pt idx="42">
                  <c:v>15</c:v>
                </c:pt>
                <c:pt idx="43">
                  <c:v>4</c:v>
                </c:pt>
                <c:pt idx="44">
                  <c:v>14</c:v>
                </c:pt>
                <c:pt idx="45">
                  <c:v>12</c:v>
                </c:pt>
                <c:pt idx="46">
                  <c:v>8</c:v>
                </c:pt>
                <c:pt idx="47">
                  <c:v>10</c:v>
                </c:pt>
                <c:pt idx="48">
                  <c:v>7</c:v>
                </c:pt>
                <c:pt idx="49">
                  <c:v>13</c:v>
                </c:pt>
                <c:pt idx="50">
                  <c:v>5</c:v>
                </c:pt>
                <c:pt idx="51">
                  <c:v>3</c:v>
                </c:pt>
                <c:pt idx="52">
                  <c:v>5</c:v>
                </c:pt>
                <c:pt idx="53">
                  <c:v>10</c:v>
                </c:pt>
                <c:pt idx="54">
                  <c:v>10</c:v>
                </c:pt>
                <c:pt idx="55">
                  <c:v>6</c:v>
                </c:pt>
                <c:pt idx="56">
                  <c:v>10</c:v>
                </c:pt>
                <c:pt idx="57">
                  <c:v>5</c:v>
                </c:pt>
                <c:pt idx="58">
                  <c:v>9</c:v>
                </c:pt>
                <c:pt idx="59">
                  <c:v>13</c:v>
                </c:pt>
                <c:pt idx="60">
                  <c:v>28</c:v>
                </c:pt>
                <c:pt idx="61">
                  <c:v>5</c:v>
                </c:pt>
                <c:pt idx="62">
                  <c:v>18</c:v>
                </c:pt>
                <c:pt idx="63">
                  <c:v>12</c:v>
                </c:pt>
                <c:pt idx="64">
                  <c:v>11</c:v>
                </c:pt>
                <c:pt idx="65">
                  <c:v>10</c:v>
                </c:pt>
                <c:pt idx="66">
                  <c:v>5</c:v>
                </c:pt>
                <c:pt idx="67">
                  <c:v>6</c:v>
                </c:pt>
                <c:pt idx="68">
                  <c:v>31</c:v>
                </c:pt>
                <c:pt idx="69">
                  <c:v>9</c:v>
                </c:pt>
                <c:pt idx="70">
                  <c:v>7</c:v>
                </c:pt>
                <c:pt idx="71">
                  <c:v>4</c:v>
                </c:pt>
                <c:pt idx="72">
                  <c:v>9</c:v>
                </c:pt>
                <c:pt idx="73">
                  <c:v>12</c:v>
                </c:pt>
                <c:pt idx="74">
                  <c:v>4</c:v>
                </c:pt>
                <c:pt idx="75">
                  <c:v>3</c:v>
                </c:pt>
                <c:pt idx="76">
                  <c:v>6</c:v>
                </c:pt>
                <c:pt idx="77">
                  <c:v>10</c:v>
                </c:pt>
                <c:pt idx="78">
                  <c:v>6</c:v>
                </c:pt>
                <c:pt idx="79">
                  <c:v>3</c:v>
                </c:pt>
                <c:pt idx="80">
                  <c:v>11</c:v>
                </c:pt>
                <c:pt idx="81">
                  <c:v>10</c:v>
                </c:pt>
                <c:pt idx="82">
                  <c:v>5</c:v>
                </c:pt>
                <c:pt idx="83">
                  <c:v>10</c:v>
                </c:pt>
                <c:pt idx="84">
                  <c:v>15</c:v>
                </c:pt>
                <c:pt idx="85">
                  <c:v>9</c:v>
                </c:pt>
                <c:pt idx="86">
                  <c:v>14</c:v>
                </c:pt>
                <c:pt idx="87">
                  <c:v>7</c:v>
                </c:pt>
                <c:pt idx="88">
                  <c:v>7</c:v>
                </c:pt>
              </c:numCache>
            </c:numRef>
          </c:yVal>
          <c:bubbleSize>
            <c:numRef>
              <c:f>'ANS 3 '!$AD$6:$AD$94</c:f>
              <c:numCache>
                <c:formatCode>0</c:formatCode>
                <c:ptCount val="89"/>
                <c:pt idx="0">
                  <c:v>4272.9999992296098</c:v>
                </c:pt>
                <c:pt idx="1">
                  <c:v>1402.95</c:v>
                </c:pt>
                <c:pt idx="2">
                  <c:v>7023.9774858303299</c:v>
                </c:pt>
                <c:pt idx="3">
                  <c:v>13390.649992238699</c:v>
                </c:pt>
                <c:pt idx="4">
                  <c:v>24927.577488892101</c:v>
                </c:pt>
                <c:pt idx="5">
                  <c:v>3239.8</c:v>
                </c:pt>
                <c:pt idx="6">
                  <c:v>18534.079984816901</c:v>
                </c:pt>
                <c:pt idx="7">
                  <c:v>4232.8499991655299</c:v>
                </c:pt>
                <c:pt idx="8">
                  <c:v>21963.252474311099</c:v>
                </c:pt>
                <c:pt idx="9">
                  <c:v>20801.599995730801</c:v>
                </c:pt>
                <c:pt idx="10">
                  <c:v>6089.9</c:v>
                </c:pt>
                <c:pt idx="11">
                  <c:v>1814.8</c:v>
                </c:pt>
                <c:pt idx="12">
                  <c:v>100.8</c:v>
                </c:pt>
                <c:pt idx="13">
                  <c:v>12348.8799849852</c:v>
                </c:pt>
                <c:pt idx="14">
                  <c:v>3810.75</c:v>
                </c:pt>
                <c:pt idx="15">
                  <c:v>1719.1</c:v>
                </c:pt>
                <c:pt idx="16">
                  <c:v>3763.21</c:v>
                </c:pt>
                <c:pt idx="17">
                  <c:v>1615.8999999999901</c:v>
                </c:pt>
                <c:pt idx="18">
                  <c:v>14761.035</c:v>
                </c:pt>
                <c:pt idx="19">
                  <c:v>104874.97835350101</c:v>
                </c:pt>
                <c:pt idx="20">
                  <c:v>4107.5499899394799</c:v>
                </c:pt>
                <c:pt idx="21">
                  <c:v>11666.9</c:v>
                </c:pt>
                <c:pt idx="22">
                  <c:v>29567.562475292299</c:v>
                </c:pt>
                <c:pt idx="23">
                  <c:v>26656.559465046099</c:v>
                </c:pt>
                <c:pt idx="24">
                  <c:v>3172.16</c:v>
                </c:pt>
                <c:pt idx="25">
                  <c:v>1545.7</c:v>
                </c:pt>
                <c:pt idx="26">
                  <c:v>6427.4224777914496</c:v>
                </c:pt>
                <c:pt idx="27">
                  <c:v>836.7</c:v>
                </c:pt>
                <c:pt idx="28">
                  <c:v>11446.3599955558</c:v>
                </c:pt>
                <c:pt idx="29">
                  <c:v>8414.1349921560195</c:v>
                </c:pt>
                <c:pt idx="30">
                  <c:v>18507.4499768393</c:v>
                </c:pt>
                <c:pt idx="31">
                  <c:v>1488.7</c:v>
                </c:pt>
                <c:pt idx="32">
                  <c:v>32841.369978135801</c:v>
                </c:pt>
                <c:pt idx="33">
                  <c:v>22768.763985675199</c:v>
                </c:pt>
                <c:pt idx="34">
                  <c:v>3063.2</c:v>
                </c:pt>
                <c:pt idx="35">
                  <c:v>49979.904946340699</c:v>
                </c:pt>
                <c:pt idx="36">
                  <c:v>6146.3</c:v>
                </c:pt>
                <c:pt idx="37">
                  <c:v>30908.383968844199</c:v>
                </c:pt>
                <c:pt idx="38">
                  <c:v>1992.05</c:v>
                </c:pt>
                <c:pt idx="39">
                  <c:v>9328.1999892055901</c:v>
                </c:pt>
                <c:pt idx="40">
                  <c:v>522.5</c:v>
                </c:pt>
                <c:pt idx="41">
                  <c:v>357</c:v>
                </c:pt>
                <c:pt idx="42">
                  <c:v>19261.409976339</c:v>
                </c:pt>
                <c:pt idx="43">
                  <c:v>3076.4724980311098</c:v>
                </c:pt>
                <c:pt idx="44">
                  <c:v>16076.5999695879</c:v>
                </c:pt>
                <c:pt idx="45">
                  <c:v>16476.5649865493</c:v>
                </c:pt>
                <c:pt idx="46">
                  <c:v>4258.6000000000004</c:v>
                </c:pt>
                <c:pt idx="47">
                  <c:v>7176.2149868104598</c:v>
                </c:pt>
                <c:pt idx="48">
                  <c:v>9736.0749905127195</c:v>
                </c:pt>
                <c:pt idx="49">
                  <c:v>28872.189950353601</c:v>
                </c:pt>
                <c:pt idx="50">
                  <c:v>5042.2</c:v>
                </c:pt>
                <c:pt idx="51">
                  <c:v>649</c:v>
                </c:pt>
                <c:pt idx="52">
                  <c:v>3460.2</c:v>
                </c:pt>
                <c:pt idx="53">
                  <c:v>15177.4624818056</c:v>
                </c:pt>
                <c:pt idx="54">
                  <c:v>12496.199990973601</c:v>
                </c:pt>
                <c:pt idx="55">
                  <c:v>4242.2</c:v>
                </c:pt>
                <c:pt idx="56">
                  <c:v>23128.859954281801</c:v>
                </c:pt>
                <c:pt idx="57">
                  <c:v>5044.9399945020596</c:v>
                </c:pt>
                <c:pt idx="58">
                  <c:v>6664.8099934379698</c:v>
                </c:pt>
                <c:pt idx="59">
                  <c:v>25717.4974730422</c:v>
                </c:pt>
                <c:pt idx="60">
                  <c:v>110277.304883508</c:v>
                </c:pt>
                <c:pt idx="61">
                  <c:v>2844.1</c:v>
                </c:pt>
                <c:pt idx="62">
                  <c:v>51097.800487737797</c:v>
                </c:pt>
                <c:pt idx="63">
                  <c:v>7048.2399923354296</c:v>
                </c:pt>
                <c:pt idx="64">
                  <c:v>12450.799992033801</c:v>
                </c:pt>
                <c:pt idx="65">
                  <c:v>19343.778986605001</c:v>
                </c:pt>
                <c:pt idx="66">
                  <c:v>1467.29</c:v>
                </c:pt>
                <c:pt idx="67">
                  <c:v>5735.15</c:v>
                </c:pt>
                <c:pt idx="68">
                  <c:v>104361.94986812399</c:v>
                </c:pt>
                <c:pt idx="69">
                  <c:v>16215.324978799699</c:v>
                </c:pt>
                <c:pt idx="70">
                  <c:v>16817.0974948648</c:v>
                </c:pt>
                <c:pt idx="71">
                  <c:v>2423.35</c:v>
                </c:pt>
                <c:pt idx="72">
                  <c:v>11441.629986421</c:v>
                </c:pt>
                <c:pt idx="73">
                  <c:v>24088.779984229801</c:v>
                </c:pt>
                <c:pt idx="74">
                  <c:v>3361</c:v>
                </c:pt>
                <c:pt idx="75">
                  <c:v>1947.24</c:v>
                </c:pt>
                <c:pt idx="76">
                  <c:v>4778.1399979010203</c:v>
                </c:pt>
                <c:pt idx="77">
                  <c:v>10812.15</c:v>
                </c:pt>
                <c:pt idx="78">
                  <c:v>6850.6639931461204</c:v>
                </c:pt>
                <c:pt idx="79">
                  <c:v>1571.2</c:v>
                </c:pt>
                <c:pt idx="80">
                  <c:v>15843.924988323</c:v>
                </c:pt>
                <c:pt idx="81">
                  <c:v>9182.4299817696192</c:v>
                </c:pt>
                <c:pt idx="82">
                  <c:v>1480</c:v>
                </c:pt>
                <c:pt idx="83">
                  <c:v>9588.4249888155591</c:v>
                </c:pt>
                <c:pt idx="84">
                  <c:v>15648.7024694345</c:v>
                </c:pt>
                <c:pt idx="85">
                  <c:v>6068.1999952204496</c:v>
                </c:pt>
                <c:pt idx="86">
                  <c:v>27363.604972146401</c:v>
                </c:pt>
                <c:pt idx="87">
                  <c:v>3161.35</c:v>
                </c:pt>
                <c:pt idx="88">
                  <c:v>3531.95</c:v>
                </c:pt>
              </c:numCache>
            </c:numRef>
          </c:bubbleSize>
          <c:bubble3D val="1"/>
          <c:extLst>
            <c:ext xmlns:c16="http://schemas.microsoft.com/office/drawing/2014/chart" uri="{C3380CC4-5D6E-409C-BE32-E72D297353CC}">
              <c16:uniqueId val="{00000000-D90A-4DF9-863B-B55C212FC62A}"/>
            </c:ext>
          </c:extLst>
        </c:ser>
        <c:dLbls>
          <c:dLblPos val="ctr"/>
          <c:showLegendKey val="0"/>
          <c:showVal val="1"/>
          <c:showCatName val="0"/>
          <c:showSerName val="0"/>
          <c:showPercent val="0"/>
          <c:showBubbleSize val="0"/>
        </c:dLbls>
        <c:bubbleScale val="100"/>
        <c:showNegBubbles val="0"/>
        <c:axId val="108450383"/>
        <c:axId val="108452303"/>
      </c:bubbleChart>
      <c:valAx>
        <c:axId val="10845038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08452303"/>
        <c:crosses val="autoZero"/>
        <c:crossBetween val="midCat"/>
      </c:valAx>
      <c:valAx>
        <c:axId val="10845230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08450383"/>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Revenue by Products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'ANS 4 '!$Y$6</c:f>
              <c:strCache>
                <c:ptCount val="1"/>
                <c:pt idx="0">
                  <c:v>Revenue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'ANS 4 '!$X$7:$X$17</c:f>
              <c:strCache>
                <c:ptCount val="11"/>
                <c:pt idx="0">
                  <c:v>Côte de Blaye</c:v>
                </c:pt>
                <c:pt idx="1">
                  <c:v>Thüringer Rostbratwurst</c:v>
                </c:pt>
                <c:pt idx="2">
                  <c:v>Raclette Courdavault</c:v>
                </c:pt>
                <c:pt idx="3">
                  <c:v>Tarte au sucre</c:v>
                </c:pt>
                <c:pt idx="4">
                  <c:v>Camembert Pierrot</c:v>
                </c:pt>
                <c:pt idx="5">
                  <c:v>Gnocchi di nonna Alice</c:v>
                </c:pt>
                <c:pt idx="6">
                  <c:v>Manjimup Dried Apples</c:v>
                </c:pt>
                <c:pt idx="7">
                  <c:v>Alice Mutton</c:v>
                </c:pt>
                <c:pt idx="8">
                  <c:v>Carnarvon Tigers</c:v>
                </c:pt>
                <c:pt idx="9">
                  <c:v>Rössle Sauerkraut</c:v>
                </c:pt>
                <c:pt idx="10">
                  <c:v>Mozzarella di Giovanni</c:v>
                </c:pt>
              </c:strCache>
            </c:strRef>
          </c:cat>
          <c:val>
            <c:numRef>
              <c:f>'ANS 4 '!$Y$7:$Y$17</c:f>
              <c:numCache>
                <c:formatCode>General</c:formatCode>
                <c:ptCount val="11"/>
                <c:pt idx="0">
                  <c:v>141396.73000000001</c:v>
                </c:pt>
                <c:pt idx="1">
                  <c:v>80368.67</c:v>
                </c:pt>
                <c:pt idx="2">
                  <c:v>71155.7</c:v>
                </c:pt>
                <c:pt idx="3">
                  <c:v>47234.97</c:v>
                </c:pt>
                <c:pt idx="4">
                  <c:v>46825.48</c:v>
                </c:pt>
                <c:pt idx="5">
                  <c:v>42593.06</c:v>
                </c:pt>
                <c:pt idx="6">
                  <c:v>41819.65</c:v>
                </c:pt>
                <c:pt idx="7">
                  <c:v>32698.38</c:v>
                </c:pt>
                <c:pt idx="8">
                  <c:v>29171.87</c:v>
                </c:pt>
                <c:pt idx="9">
                  <c:v>25696.639999999999</c:v>
                </c:pt>
                <c:pt idx="10">
                  <c:v>24900.13</c:v>
                </c:pt>
              </c:numCache>
            </c:numRef>
          </c:val>
          <c:extLst>
            <c:ext xmlns:c16="http://schemas.microsoft.com/office/drawing/2014/chart" uri="{C3380CC4-5D6E-409C-BE32-E72D297353CC}">
              <c16:uniqueId val="{00000000-4418-414E-AB96-6917D26B5677}"/>
            </c:ext>
          </c:extLst>
        </c:ser>
        <c:dLbls>
          <c:showLegendKey val="0"/>
          <c:showVal val="0"/>
          <c:showCatName val="0"/>
          <c:showSerName val="0"/>
          <c:showPercent val="0"/>
          <c:showBubbleSize val="0"/>
        </c:dLbls>
        <c:gapWidth val="115"/>
        <c:overlap val="-20"/>
        <c:axId val="104817759"/>
        <c:axId val="104818719"/>
      </c:barChart>
      <c:catAx>
        <c:axId val="104817759"/>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4818719"/>
        <c:crosses val="autoZero"/>
        <c:auto val="1"/>
        <c:lblAlgn val="ctr"/>
        <c:lblOffset val="100"/>
        <c:noMultiLvlLbl val="0"/>
      </c:catAx>
      <c:valAx>
        <c:axId val="104818719"/>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4817759"/>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Revenue by category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1230249498842954"/>
          <c:y val="0.14617532992821941"/>
          <c:w val="0.84390687422391231"/>
          <c:h val="0.66835410481290725"/>
        </c:manualLayout>
      </c:layout>
      <c:barChart>
        <c:barDir val="col"/>
        <c:grouping val="clustered"/>
        <c:varyColors val="0"/>
        <c:ser>
          <c:idx val="0"/>
          <c:order val="0"/>
          <c:tx>
            <c:strRef>
              <c:f>'ANS 4 '!$AE$6</c:f>
              <c:strCache>
                <c:ptCount val="1"/>
                <c:pt idx="0">
                  <c:v>Revenue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'ANS 4 '!$AD$7:$AD$14</c:f>
              <c:strCache>
                <c:ptCount val="8"/>
                <c:pt idx="0">
                  <c:v>Beverages</c:v>
                </c:pt>
                <c:pt idx="1">
                  <c:v>Dairy Products</c:v>
                </c:pt>
                <c:pt idx="2">
                  <c:v>Confections</c:v>
                </c:pt>
                <c:pt idx="3">
                  <c:v>Meat/Poultry</c:v>
                </c:pt>
                <c:pt idx="4">
                  <c:v>Seafood</c:v>
                </c:pt>
                <c:pt idx="5">
                  <c:v>Condiments</c:v>
                </c:pt>
                <c:pt idx="6">
                  <c:v>Produce</c:v>
                </c:pt>
                <c:pt idx="7">
                  <c:v>Grains/Cereals</c:v>
                </c:pt>
              </c:strCache>
            </c:strRef>
          </c:cat>
          <c:val>
            <c:numRef>
              <c:f>'ANS 4 '!$AE$7:$AE$14</c:f>
              <c:numCache>
                <c:formatCode>0</c:formatCode>
                <c:ptCount val="8"/>
                <c:pt idx="0">
                  <c:v>267868.17</c:v>
                </c:pt>
                <c:pt idx="1">
                  <c:v>234507.26999999996</c:v>
                </c:pt>
                <c:pt idx="2">
                  <c:v>167357.22999999998</c:v>
                </c:pt>
                <c:pt idx="3">
                  <c:v>163022.35999999999</c:v>
                </c:pt>
                <c:pt idx="4">
                  <c:v>131261.71999999997</c:v>
                </c:pt>
                <c:pt idx="5">
                  <c:v>106047.07</c:v>
                </c:pt>
                <c:pt idx="6">
                  <c:v>99984.580000000016</c:v>
                </c:pt>
                <c:pt idx="7">
                  <c:v>95744.59</c:v>
                </c:pt>
              </c:numCache>
            </c:numRef>
          </c:val>
          <c:extLst>
            <c:ext xmlns:c16="http://schemas.microsoft.com/office/drawing/2014/chart" uri="{C3380CC4-5D6E-409C-BE32-E72D297353CC}">
              <c16:uniqueId val="{00000000-0147-46B9-BA87-7FBD219624A1}"/>
            </c:ext>
          </c:extLst>
        </c:ser>
        <c:dLbls>
          <c:showLegendKey val="0"/>
          <c:showVal val="0"/>
          <c:showCatName val="0"/>
          <c:showSerName val="0"/>
          <c:showPercent val="0"/>
          <c:showBubbleSize val="0"/>
        </c:dLbls>
        <c:gapWidth val="100"/>
        <c:overlap val="-24"/>
        <c:axId val="562784783"/>
        <c:axId val="562783343"/>
      </c:barChart>
      <c:catAx>
        <c:axId val="56278478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62783343"/>
        <c:crosses val="autoZero"/>
        <c:auto val="1"/>
        <c:lblAlgn val="ctr"/>
        <c:lblOffset val="100"/>
        <c:noMultiLvlLbl val="0"/>
      </c:catAx>
      <c:valAx>
        <c:axId val="562783343"/>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62784783"/>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4513839951278598"/>
          <c:y val="0.10165182887915118"/>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'ANS 5'!$Y$5</c:f>
              <c:strCache>
                <c:ptCount val="1"/>
                <c:pt idx="0">
                  <c:v>Average Order Value</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xVal>
            <c:strRef>
              <c:f>'ANS 5'!$X$6:$X$26</c:f>
              <c:strCache>
                <c:ptCount val="21"/>
                <c:pt idx="0">
                  <c:v>USA</c:v>
                </c:pt>
                <c:pt idx="1">
                  <c:v>Germany</c:v>
                </c:pt>
                <c:pt idx="2">
                  <c:v>Brazil</c:v>
                </c:pt>
                <c:pt idx="3">
                  <c:v>France</c:v>
                </c:pt>
                <c:pt idx="4">
                  <c:v>UK</c:v>
                </c:pt>
                <c:pt idx="5">
                  <c:v>Denmark</c:v>
                </c:pt>
                <c:pt idx="6">
                  <c:v>Austria</c:v>
                </c:pt>
                <c:pt idx="7">
                  <c:v>Venezuela</c:v>
                </c:pt>
                <c:pt idx="8">
                  <c:v>Canada</c:v>
                </c:pt>
                <c:pt idx="9">
                  <c:v>Sweden</c:v>
                </c:pt>
                <c:pt idx="10">
                  <c:v>Switzerland</c:v>
                </c:pt>
                <c:pt idx="11">
                  <c:v>Belgium</c:v>
                </c:pt>
                <c:pt idx="12">
                  <c:v>Spain</c:v>
                </c:pt>
                <c:pt idx="13">
                  <c:v>Mexico</c:v>
                </c:pt>
                <c:pt idx="14">
                  <c:v>Ireland</c:v>
                </c:pt>
                <c:pt idx="15">
                  <c:v>Portugal</c:v>
                </c:pt>
                <c:pt idx="16">
                  <c:v>Italy</c:v>
                </c:pt>
                <c:pt idx="17">
                  <c:v>Finland</c:v>
                </c:pt>
                <c:pt idx="18">
                  <c:v>Argentina</c:v>
                </c:pt>
                <c:pt idx="19">
                  <c:v>Norway</c:v>
                </c:pt>
                <c:pt idx="20">
                  <c:v>Poland</c:v>
                </c:pt>
              </c:strCache>
            </c:strRef>
          </c:xVal>
          <c:yVal>
            <c:numRef>
              <c:f>'ANS 5'!$Y$6:$Y$26</c:f>
              <c:numCache>
                <c:formatCode>0</c:formatCode>
                <c:ptCount val="21"/>
                <c:pt idx="0">
                  <c:v>51733.101889325815</c:v>
                </c:pt>
                <c:pt idx="1">
                  <c:v>44463.797228101233</c:v>
                </c:pt>
                <c:pt idx="2">
                  <c:v>32674.48119299451</c:v>
                </c:pt>
                <c:pt idx="3">
                  <c:v>30275.850970194675</c:v>
                </c:pt>
                <c:pt idx="4">
                  <c:v>19914.883742713657</c:v>
                </c:pt>
                <c:pt idx="5">
                  <c:v>19168.78987445743</c:v>
                </c:pt>
                <c:pt idx="6">
                  <c:v>18077.565835049809</c:v>
                </c:pt>
                <c:pt idx="7">
                  <c:v>14863.390054185878</c:v>
                </c:pt>
                <c:pt idx="8">
                  <c:v>14804.358523323646</c:v>
                </c:pt>
                <c:pt idx="9">
                  <c:v>11261.410648192077</c:v>
                </c:pt>
                <c:pt idx="10">
                  <c:v>11208.233406576581</c:v>
                </c:pt>
                <c:pt idx="11">
                  <c:v>10604.719989587054</c:v>
                </c:pt>
                <c:pt idx="12">
                  <c:v>10529.179581598295</c:v>
                </c:pt>
                <c:pt idx="13">
                  <c:v>9057.5262445345488</c:v>
                </c:pt>
                <c:pt idx="14">
                  <c:v>8996.5933262012841</c:v>
                </c:pt>
                <c:pt idx="15">
                  <c:v>6153.9644840490282</c:v>
                </c:pt>
                <c:pt idx="16">
                  <c:v>5787.1949934638978</c:v>
                </c:pt>
                <c:pt idx="17">
                  <c:v>4914.7024526319765</c:v>
                </c:pt>
                <c:pt idx="18">
                  <c:v>4617.1366666666654</c:v>
                </c:pt>
                <c:pt idx="19">
                  <c:v>2844.1416666666655</c:v>
                </c:pt>
                <c:pt idx="20">
                  <c:v>1649.5249999999999</c:v>
                </c:pt>
              </c:numCache>
            </c:numRef>
          </c:yVal>
          <c:smooth val="0"/>
          <c:extLst>
            <c:ext xmlns:c16="http://schemas.microsoft.com/office/drawing/2014/chart" uri="{C3380CC4-5D6E-409C-BE32-E72D297353CC}">
              <c16:uniqueId val="{00000000-0219-4DFC-8525-3D239F64DD61}"/>
            </c:ext>
          </c:extLst>
        </c:ser>
        <c:dLbls>
          <c:showLegendKey val="0"/>
          <c:showVal val="0"/>
          <c:showCatName val="0"/>
          <c:showSerName val="0"/>
          <c:showPercent val="0"/>
          <c:showBubbleSize val="0"/>
        </c:dLbls>
        <c:axId val="248777999"/>
        <c:axId val="248778479"/>
      </c:scatterChart>
      <c:valAx>
        <c:axId val="248777999"/>
        <c:scaling>
          <c:orientation val="minMax"/>
        </c:scaling>
        <c:delete val="0"/>
        <c:axPos val="b"/>
        <c:majorGridlines>
          <c:spPr>
            <a:ln w="9525" cap="flat" cmpd="sng" algn="ctr">
              <a:solidFill>
                <a:schemeClr val="lt1">
                  <a:lumMod val="95000"/>
                  <a:alpha val="10000"/>
                </a:schemeClr>
              </a:solidFill>
              <a:round/>
            </a:ln>
            <a:effectLst/>
          </c:spPr>
        </c:majorGridlines>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48778479"/>
        <c:crosses val="autoZero"/>
        <c:crossBetween val="midCat"/>
      </c:valAx>
      <c:valAx>
        <c:axId val="248778479"/>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48777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 Orders Frequency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'ANS 6'!$S$19</c:f>
              <c:strCache>
                <c:ptCount val="1"/>
                <c:pt idx="0">
                  <c:v>Total Orders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'ANS 6'!$R$20:$R$31</c:f>
              <c:strCache>
                <c:ptCount val="12"/>
                <c:pt idx="0">
                  <c:v>Accounting Manager</c:v>
                </c:pt>
                <c:pt idx="1">
                  <c:v>Assistant Sales Agent</c:v>
                </c:pt>
                <c:pt idx="2">
                  <c:v>Assistant Sales Representative</c:v>
                </c:pt>
                <c:pt idx="3">
                  <c:v>Marketing Assistant</c:v>
                </c:pt>
                <c:pt idx="4">
                  <c:v>Marketing Manager</c:v>
                </c:pt>
                <c:pt idx="5">
                  <c:v>Order Administrator</c:v>
                </c:pt>
                <c:pt idx="6">
                  <c:v>Owner</c:v>
                </c:pt>
                <c:pt idx="7">
                  <c:v>Owner/Marketing Assistant</c:v>
                </c:pt>
                <c:pt idx="8">
                  <c:v>Sales Agent</c:v>
                </c:pt>
                <c:pt idx="9">
                  <c:v>Sales Associate</c:v>
                </c:pt>
                <c:pt idx="10">
                  <c:v>Sales Manager</c:v>
                </c:pt>
                <c:pt idx="11">
                  <c:v>Sales Representative</c:v>
                </c:pt>
              </c:strCache>
            </c:strRef>
          </c:cat>
          <c:val>
            <c:numRef>
              <c:f>'ANS 6'!$S$20:$S$31</c:f>
              <c:numCache>
                <c:formatCode>General</c:formatCode>
                <c:ptCount val="12"/>
                <c:pt idx="0">
                  <c:v>116</c:v>
                </c:pt>
                <c:pt idx="1">
                  <c:v>16</c:v>
                </c:pt>
                <c:pt idx="2">
                  <c:v>18</c:v>
                </c:pt>
                <c:pt idx="3">
                  <c:v>44</c:v>
                </c:pt>
                <c:pt idx="4">
                  <c:v>82</c:v>
                </c:pt>
                <c:pt idx="5">
                  <c:v>24</c:v>
                </c:pt>
                <c:pt idx="6">
                  <c:v>134</c:v>
                </c:pt>
                <c:pt idx="7">
                  <c:v>7</c:v>
                </c:pt>
                <c:pt idx="8">
                  <c:v>36</c:v>
                </c:pt>
                <c:pt idx="9">
                  <c:v>65</c:v>
                </c:pt>
                <c:pt idx="10">
                  <c:v>128</c:v>
                </c:pt>
                <c:pt idx="11">
                  <c:v>160</c:v>
                </c:pt>
              </c:numCache>
            </c:numRef>
          </c:val>
          <c:extLst>
            <c:ext xmlns:c16="http://schemas.microsoft.com/office/drawing/2014/chart" uri="{C3380CC4-5D6E-409C-BE32-E72D297353CC}">
              <c16:uniqueId val="{00000000-ED43-4754-93DC-25D4D4A8B6D7}"/>
            </c:ext>
          </c:extLst>
        </c:ser>
        <c:dLbls>
          <c:showLegendKey val="0"/>
          <c:showVal val="0"/>
          <c:showCatName val="0"/>
          <c:showSerName val="0"/>
          <c:showPercent val="0"/>
          <c:showBubbleSize val="0"/>
        </c:dLbls>
        <c:gapWidth val="115"/>
        <c:overlap val="-20"/>
        <c:axId val="108545903"/>
        <c:axId val="108546383"/>
      </c:barChart>
      <c:catAx>
        <c:axId val="108545903"/>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546383"/>
        <c:crosses val="autoZero"/>
        <c:auto val="1"/>
        <c:lblAlgn val="ctr"/>
        <c:lblOffset val="100"/>
        <c:noMultiLvlLbl val="0"/>
      </c:catAx>
      <c:valAx>
        <c:axId val="10854638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545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Orders</a:t>
            </a:r>
            <a:r>
              <a:rPr lang="en-IN" baseline="0"/>
              <a:t> vs Aov</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lotArea>
      <c:layout/>
      <c:bubbleChart>
        <c:varyColors val="0"/>
        <c:ser>
          <c:idx val="0"/>
          <c:order val="0"/>
          <c:tx>
            <c:strRef>
              <c:f>'ANS 7'!$S$6</c:f>
              <c:strCache>
                <c:ptCount val="1"/>
                <c:pt idx="0">
                  <c:v>TotalOrders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xVal>
            <c:numRef>
              <c:f>'ANS 7'!$R$7:$R$15</c:f>
              <c:numCache>
                <c:formatCode>General</c:formatCode>
                <c:ptCount val="9"/>
                <c:pt idx="0">
                  <c:v>4</c:v>
                </c:pt>
                <c:pt idx="1">
                  <c:v>3</c:v>
                </c:pt>
                <c:pt idx="2">
                  <c:v>1</c:v>
                </c:pt>
                <c:pt idx="3">
                  <c:v>2</c:v>
                </c:pt>
                <c:pt idx="4">
                  <c:v>8</c:v>
                </c:pt>
                <c:pt idx="5">
                  <c:v>7</c:v>
                </c:pt>
                <c:pt idx="6">
                  <c:v>9</c:v>
                </c:pt>
                <c:pt idx="7">
                  <c:v>6</c:v>
                </c:pt>
                <c:pt idx="8">
                  <c:v>5</c:v>
                </c:pt>
              </c:numCache>
            </c:numRef>
          </c:xVal>
          <c:yVal>
            <c:numRef>
              <c:f>'ANS 7'!$S$7:$S$15</c:f>
              <c:numCache>
                <c:formatCode>General</c:formatCode>
                <c:ptCount val="9"/>
                <c:pt idx="0">
                  <c:v>156</c:v>
                </c:pt>
                <c:pt idx="1">
                  <c:v>127</c:v>
                </c:pt>
                <c:pt idx="2">
                  <c:v>123</c:v>
                </c:pt>
                <c:pt idx="3">
                  <c:v>96</c:v>
                </c:pt>
                <c:pt idx="4">
                  <c:v>104</c:v>
                </c:pt>
                <c:pt idx="5">
                  <c:v>72</c:v>
                </c:pt>
                <c:pt idx="6">
                  <c:v>43</c:v>
                </c:pt>
                <c:pt idx="7">
                  <c:v>67</c:v>
                </c:pt>
                <c:pt idx="8">
                  <c:v>42</c:v>
                </c:pt>
              </c:numCache>
            </c:numRef>
          </c:yVal>
          <c:bubbleSize>
            <c:numRef>
              <c:f>'ANS 7'!$T$7:$T$15</c:f>
              <c:numCache>
                <c:formatCode>0</c:formatCode>
                <c:ptCount val="9"/>
                <c:pt idx="0">
                  <c:v>232890.84573612799</c:v>
                </c:pt>
                <c:pt idx="1">
                  <c:v>202812.842851377</c:v>
                </c:pt>
                <c:pt idx="2">
                  <c:v>192107.604370677</c:v>
                </c:pt>
                <c:pt idx="3">
                  <c:v>166537.75483498201</c:v>
                </c:pt>
                <c:pt idx="4">
                  <c:v>126862.27740648401</c:v>
                </c:pt>
                <c:pt idx="5">
                  <c:v>124568.23481442399</c:v>
                </c:pt>
                <c:pt idx="6">
                  <c:v>77308.066402529497</c:v>
                </c:pt>
                <c:pt idx="7">
                  <c:v>73913.129433085196</c:v>
                </c:pt>
                <c:pt idx="8">
                  <c:v>68792.282437479997</c:v>
                </c:pt>
              </c:numCache>
            </c:numRef>
          </c:bubbleSize>
          <c:bubble3D val="1"/>
          <c:extLst>
            <c:ext xmlns:c16="http://schemas.microsoft.com/office/drawing/2014/chart" uri="{C3380CC4-5D6E-409C-BE32-E72D297353CC}">
              <c16:uniqueId val="{00000000-5F74-4AD0-9DA5-2D96A2BF6EC0}"/>
            </c:ext>
          </c:extLst>
        </c:ser>
        <c:ser>
          <c:idx val="1"/>
          <c:order val="1"/>
          <c:tx>
            <c:strRef>
              <c:f>'ANS 7'!$U$6</c:f>
              <c:strCache>
                <c:ptCount val="1"/>
                <c:pt idx="0">
                  <c:v>AvgOrderValue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xVal>
            <c:numRef>
              <c:f>'ANS 7'!$R$7:$R$15</c:f>
              <c:numCache>
                <c:formatCode>General</c:formatCode>
                <c:ptCount val="9"/>
                <c:pt idx="0">
                  <c:v>4</c:v>
                </c:pt>
                <c:pt idx="1">
                  <c:v>3</c:v>
                </c:pt>
                <c:pt idx="2">
                  <c:v>1</c:v>
                </c:pt>
                <c:pt idx="3">
                  <c:v>2</c:v>
                </c:pt>
                <c:pt idx="4">
                  <c:v>8</c:v>
                </c:pt>
                <c:pt idx="5">
                  <c:v>7</c:v>
                </c:pt>
                <c:pt idx="6">
                  <c:v>9</c:v>
                </c:pt>
                <c:pt idx="7">
                  <c:v>6</c:v>
                </c:pt>
                <c:pt idx="8">
                  <c:v>5</c:v>
                </c:pt>
              </c:numCache>
            </c:numRef>
          </c:xVal>
          <c:yVal>
            <c:numRef>
              <c:f>'ANS 7'!$U$7:$U$15</c:f>
              <c:numCache>
                <c:formatCode>0</c:formatCode>
                <c:ptCount val="9"/>
                <c:pt idx="0">
                  <c:v>554.50201365744897</c:v>
                </c:pt>
                <c:pt idx="1">
                  <c:v>631.81570981737502</c:v>
                </c:pt>
                <c:pt idx="2">
                  <c:v>556.83363585703501</c:v>
                </c:pt>
                <c:pt idx="3">
                  <c:v>691.02802836092303</c:v>
                </c:pt>
                <c:pt idx="4">
                  <c:v>487.93183617878498</c:v>
                </c:pt>
                <c:pt idx="5">
                  <c:v>707.77406144559097</c:v>
                </c:pt>
                <c:pt idx="6">
                  <c:v>722.50529348158398</c:v>
                </c:pt>
                <c:pt idx="7">
                  <c:v>439.959103768364</c:v>
                </c:pt>
                <c:pt idx="8">
                  <c:v>587.96822596136803</c:v>
                </c:pt>
              </c:numCache>
            </c:numRef>
          </c:yVal>
          <c:bubbleSize>
            <c:numLit>
              <c:formatCode>General</c:formatCode>
              <c:ptCount val="9"/>
              <c:pt idx="0">
                <c:v>1</c:v>
              </c:pt>
              <c:pt idx="1">
                <c:v>1</c:v>
              </c:pt>
              <c:pt idx="2">
                <c:v>1</c:v>
              </c:pt>
              <c:pt idx="3">
                <c:v>1</c:v>
              </c:pt>
              <c:pt idx="4">
                <c:v>1</c:v>
              </c:pt>
              <c:pt idx="5">
                <c:v>1</c:v>
              </c:pt>
              <c:pt idx="6">
                <c:v>1</c:v>
              </c:pt>
              <c:pt idx="7">
                <c:v>1</c:v>
              </c:pt>
              <c:pt idx="8">
                <c:v>1</c:v>
              </c:pt>
            </c:numLit>
          </c:bubbleSize>
          <c:bubble3D val="1"/>
          <c:extLst>
            <c:ext xmlns:c16="http://schemas.microsoft.com/office/drawing/2014/chart" uri="{C3380CC4-5D6E-409C-BE32-E72D297353CC}">
              <c16:uniqueId val="{00000001-5F74-4AD0-9DA5-2D96A2BF6EC0}"/>
            </c:ext>
          </c:extLst>
        </c:ser>
        <c:dLbls>
          <c:dLblPos val="ctr"/>
          <c:showLegendKey val="0"/>
          <c:showVal val="1"/>
          <c:showCatName val="0"/>
          <c:showSerName val="0"/>
          <c:showPercent val="0"/>
          <c:showBubbleSize val="0"/>
        </c:dLbls>
        <c:bubbleScale val="100"/>
        <c:showNegBubbles val="0"/>
        <c:axId val="642144255"/>
        <c:axId val="642145215"/>
      </c:bubbleChart>
      <c:valAx>
        <c:axId val="642144255"/>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42145215"/>
        <c:crosses val="autoZero"/>
        <c:crossBetween val="midCat"/>
      </c:valAx>
      <c:valAx>
        <c:axId val="64214521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4214425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Total</a:t>
            </a:r>
            <a:r>
              <a:rPr lang="en-IN" baseline="0"/>
              <a:t> sales</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lotArea>
      <c:layout/>
      <c:barChart>
        <c:barDir val="col"/>
        <c:grouping val="stacked"/>
        <c:varyColors val="0"/>
        <c:ser>
          <c:idx val="0"/>
          <c:order val="0"/>
          <c:tx>
            <c:strRef>
              <c:f>'ANS 8'!$B$25</c:f>
              <c:strCache>
                <c:ptCount val="1"/>
                <c:pt idx="0">
                  <c:v>EmployeeID</c:v>
                </c:pt>
              </c:strCache>
            </c:strRef>
          </c:tx>
          <c:spPr>
            <a:gradFill rotWithShape="1">
              <a:gsLst>
                <a:gs pos="0">
                  <a:schemeClr val="accent5">
                    <a:shade val="76000"/>
                    <a:satMod val="103000"/>
                    <a:lumMod val="102000"/>
                    <a:tint val="94000"/>
                  </a:schemeClr>
                </a:gs>
                <a:gs pos="50000">
                  <a:schemeClr val="accent5">
                    <a:shade val="76000"/>
                    <a:satMod val="110000"/>
                    <a:lumMod val="100000"/>
                    <a:shade val="100000"/>
                  </a:schemeClr>
                </a:gs>
                <a:gs pos="100000">
                  <a:schemeClr val="accent5">
                    <a:shade val="76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val>
            <c:numRef>
              <c:f>'ANS 8'!$B$26:$B$34</c:f>
              <c:numCache>
                <c:formatCode>General</c:formatCode>
                <c:ptCount val="9"/>
                <c:pt idx="0">
                  <c:v>4</c:v>
                </c:pt>
                <c:pt idx="1">
                  <c:v>3</c:v>
                </c:pt>
                <c:pt idx="2">
                  <c:v>1</c:v>
                </c:pt>
                <c:pt idx="3">
                  <c:v>2</c:v>
                </c:pt>
                <c:pt idx="4">
                  <c:v>8</c:v>
                </c:pt>
                <c:pt idx="5">
                  <c:v>7</c:v>
                </c:pt>
                <c:pt idx="6">
                  <c:v>9</c:v>
                </c:pt>
                <c:pt idx="7">
                  <c:v>6</c:v>
                </c:pt>
                <c:pt idx="8">
                  <c:v>5</c:v>
                </c:pt>
              </c:numCache>
            </c:numRef>
          </c:val>
          <c:extLst>
            <c:ext xmlns:c16="http://schemas.microsoft.com/office/drawing/2014/chart" uri="{C3380CC4-5D6E-409C-BE32-E72D297353CC}">
              <c16:uniqueId val="{00000000-44E7-4F41-84C6-33DBA1460291}"/>
            </c:ext>
          </c:extLst>
        </c:ser>
        <c:ser>
          <c:idx val="1"/>
          <c:order val="1"/>
          <c:tx>
            <c:strRef>
              <c:f>'ANS 8'!$C$25</c:f>
              <c:strCache>
                <c:ptCount val="1"/>
                <c:pt idx="0">
                  <c:v>TotalSales</c:v>
                </c:pt>
              </c:strCache>
            </c:strRef>
          </c:tx>
          <c:spPr>
            <a:gradFill rotWithShape="1">
              <a:gsLst>
                <a:gs pos="0">
                  <a:schemeClr val="accent5">
                    <a:tint val="77000"/>
                    <a:satMod val="103000"/>
                    <a:lumMod val="102000"/>
                    <a:tint val="94000"/>
                  </a:schemeClr>
                </a:gs>
                <a:gs pos="50000">
                  <a:schemeClr val="accent5">
                    <a:tint val="77000"/>
                    <a:satMod val="110000"/>
                    <a:lumMod val="100000"/>
                    <a:shade val="100000"/>
                  </a:schemeClr>
                </a:gs>
                <a:gs pos="100000">
                  <a:schemeClr val="accent5">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val>
            <c:numRef>
              <c:f>'ANS 8'!$C$26:$C$34</c:f>
              <c:numCache>
                <c:formatCode>0</c:formatCode>
                <c:ptCount val="9"/>
                <c:pt idx="0">
                  <c:v>232890.84573612799</c:v>
                </c:pt>
                <c:pt idx="1">
                  <c:v>202812.842851377</c:v>
                </c:pt>
                <c:pt idx="2">
                  <c:v>192107.604370677</c:v>
                </c:pt>
                <c:pt idx="3">
                  <c:v>166537.75483498201</c:v>
                </c:pt>
                <c:pt idx="4">
                  <c:v>126862.27740648401</c:v>
                </c:pt>
                <c:pt idx="5">
                  <c:v>124568.23481442399</c:v>
                </c:pt>
                <c:pt idx="6">
                  <c:v>77308.066402529497</c:v>
                </c:pt>
                <c:pt idx="7">
                  <c:v>73913.129433085196</c:v>
                </c:pt>
                <c:pt idx="8">
                  <c:v>68792.282437479997</c:v>
                </c:pt>
              </c:numCache>
            </c:numRef>
          </c:val>
          <c:extLst>
            <c:ext xmlns:c16="http://schemas.microsoft.com/office/drawing/2014/chart" uri="{C3380CC4-5D6E-409C-BE32-E72D297353CC}">
              <c16:uniqueId val="{00000001-44E7-4F41-84C6-33DBA1460291}"/>
            </c:ext>
          </c:extLst>
        </c:ser>
        <c:dLbls>
          <c:showLegendKey val="0"/>
          <c:showVal val="0"/>
          <c:showCatName val="0"/>
          <c:showSerName val="0"/>
          <c:showPercent val="0"/>
          <c:showBubbleSize val="0"/>
        </c:dLbls>
        <c:gapWidth val="150"/>
        <c:overlap val="100"/>
        <c:axId val="190028751"/>
        <c:axId val="190025871"/>
      </c:barChart>
      <c:catAx>
        <c:axId val="19002875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0025871"/>
        <c:crosses val="autoZero"/>
        <c:auto val="1"/>
        <c:lblAlgn val="ctr"/>
        <c:lblOffset val="100"/>
        <c:noMultiLvlLbl val="0"/>
      </c:catAx>
      <c:valAx>
        <c:axId val="1900258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00287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Unit</a:t>
            </a:r>
            <a:r>
              <a:rPr lang="en-US" baseline="0"/>
              <a:t> price vs </a:t>
            </a:r>
            <a:r>
              <a:rPr lang="en-US"/>
              <a:t>Revenue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'ANS 10'!$X$5</c:f>
              <c:strCache>
                <c:ptCount val="1"/>
                <c:pt idx="0">
                  <c:v>TotalRevenue</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xVal>
            <c:numRef>
              <c:f>'ANS 10'!$W$6:$W$82</c:f>
              <c:numCache>
                <c:formatCode>General</c:formatCode>
                <c:ptCount val="77"/>
                <c:pt idx="0">
                  <c:v>263.5</c:v>
                </c:pt>
                <c:pt idx="1">
                  <c:v>123.79</c:v>
                </c:pt>
                <c:pt idx="2">
                  <c:v>55</c:v>
                </c:pt>
                <c:pt idx="3">
                  <c:v>49.3</c:v>
                </c:pt>
                <c:pt idx="4">
                  <c:v>34</c:v>
                </c:pt>
                <c:pt idx="5">
                  <c:v>38</c:v>
                </c:pt>
                <c:pt idx="6">
                  <c:v>53</c:v>
                </c:pt>
                <c:pt idx="7">
                  <c:v>39</c:v>
                </c:pt>
                <c:pt idx="8">
                  <c:v>62.5</c:v>
                </c:pt>
                <c:pt idx="9">
                  <c:v>45.6</c:v>
                </c:pt>
                <c:pt idx="10">
                  <c:v>34.799999999999997</c:v>
                </c:pt>
                <c:pt idx="11">
                  <c:v>46</c:v>
                </c:pt>
                <c:pt idx="12">
                  <c:v>81</c:v>
                </c:pt>
                <c:pt idx="13">
                  <c:v>30</c:v>
                </c:pt>
                <c:pt idx="14">
                  <c:v>33.25</c:v>
                </c:pt>
                <c:pt idx="15">
                  <c:v>36</c:v>
                </c:pt>
                <c:pt idx="16">
                  <c:v>31</c:v>
                </c:pt>
                <c:pt idx="17">
                  <c:v>32.799999999999997</c:v>
                </c:pt>
                <c:pt idx="18">
                  <c:v>31.23</c:v>
                </c:pt>
                <c:pt idx="19">
                  <c:v>21.5</c:v>
                </c:pt>
                <c:pt idx="20">
                  <c:v>18.399999999999999</c:v>
                </c:pt>
                <c:pt idx="21">
                  <c:v>24</c:v>
                </c:pt>
                <c:pt idx="22">
                  <c:v>17.45</c:v>
                </c:pt>
                <c:pt idx="23">
                  <c:v>43.9</c:v>
                </c:pt>
                <c:pt idx="24">
                  <c:v>19</c:v>
                </c:pt>
                <c:pt idx="25">
                  <c:v>18</c:v>
                </c:pt>
                <c:pt idx="26">
                  <c:v>43.9</c:v>
                </c:pt>
                <c:pt idx="27">
                  <c:v>12.5</c:v>
                </c:pt>
                <c:pt idx="28">
                  <c:v>28.5</c:v>
                </c:pt>
                <c:pt idx="29">
                  <c:v>21.05</c:v>
                </c:pt>
                <c:pt idx="30">
                  <c:v>18</c:v>
                </c:pt>
                <c:pt idx="31">
                  <c:v>19</c:v>
                </c:pt>
                <c:pt idx="32">
                  <c:v>25.89</c:v>
                </c:pt>
                <c:pt idx="33">
                  <c:v>21</c:v>
                </c:pt>
                <c:pt idx="34">
                  <c:v>18</c:v>
                </c:pt>
                <c:pt idx="35">
                  <c:v>40</c:v>
                </c:pt>
                <c:pt idx="36">
                  <c:v>18</c:v>
                </c:pt>
                <c:pt idx="37">
                  <c:v>38</c:v>
                </c:pt>
                <c:pt idx="38">
                  <c:v>15</c:v>
                </c:pt>
                <c:pt idx="39">
                  <c:v>19.45</c:v>
                </c:pt>
                <c:pt idx="40">
                  <c:v>20</c:v>
                </c:pt>
                <c:pt idx="41">
                  <c:v>13</c:v>
                </c:pt>
                <c:pt idx="42">
                  <c:v>10</c:v>
                </c:pt>
                <c:pt idx="43">
                  <c:v>12.5</c:v>
                </c:pt>
                <c:pt idx="44">
                  <c:v>9.65</c:v>
                </c:pt>
                <c:pt idx="45">
                  <c:v>14</c:v>
                </c:pt>
                <c:pt idx="46">
                  <c:v>22</c:v>
                </c:pt>
                <c:pt idx="47">
                  <c:v>32</c:v>
                </c:pt>
                <c:pt idx="48">
                  <c:v>7.75</c:v>
                </c:pt>
                <c:pt idx="49">
                  <c:v>23.25</c:v>
                </c:pt>
                <c:pt idx="50">
                  <c:v>19.5</c:v>
                </c:pt>
                <c:pt idx="51">
                  <c:v>97</c:v>
                </c:pt>
                <c:pt idx="52">
                  <c:v>25</c:v>
                </c:pt>
                <c:pt idx="53">
                  <c:v>21</c:v>
                </c:pt>
                <c:pt idx="54">
                  <c:v>14</c:v>
                </c:pt>
                <c:pt idx="55">
                  <c:v>12</c:v>
                </c:pt>
                <c:pt idx="56">
                  <c:v>13.25</c:v>
                </c:pt>
                <c:pt idx="57">
                  <c:v>9.1999999999999993</c:v>
                </c:pt>
                <c:pt idx="58">
                  <c:v>21.35</c:v>
                </c:pt>
                <c:pt idx="59">
                  <c:v>6</c:v>
                </c:pt>
                <c:pt idx="60">
                  <c:v>7.45</c:v>
                </c:pt>
                <c:pt idx="61">
                  <c:v>9</c:v>
                </c:pt>
                <c:pt idx="62">
                  <c:v>4.5</c:v>
                </c:pt>
                <c:pt idx="63">
                  <c:v>9.5</c:v>
                </c:pt>
                <c:pt idx="64">
                  <c:v>15</c:v>
                </c:pt>
                <c:pt idx="65">
                  <c:v>9.5</c:v>
                </c:pt>
                <c:pt idx="66">
                  <c:v>14</c:v>
                </c:pt>
                <c:pt idx="67">
                  <c:v>16.25</c:v>
                </c:pt>
                <c:pt idx="68">
                  <c:v>17</c:v>
                </c:pt>
                <c:pt idx="69">
                  <c:v>7</c:v>
                </c:pt>
                <c:pt idx="70">
                  <c:v>10</c:v>
                </c:pt>
                <c:pt idx="71">
                  <c:v>26</c:v>
                </c:pt>
                <c:pt idx="72">
                  <c:v>10</c:v>
                </c:pt>
                <c:pt idx="73">
                  <c:v>14</c:v>
                </c:pt>
                <c:pt idx="74">
                  <c:v>15.5</c:v>
                </c:pt>
                <c:pt idx="75">
                  <c:v>2.5</c:v>
                </c:pt>
                <c:pt idx="76">
                  <c:v>12.75</c:v>
                </c:pt>
              </c:numCache>
            </c:numRef>
          </c:xVal>
          <c:yVal>
            <c:numRef>
              <c:f>'ANS 10'!$X$6:$X$82</c:f>
              <c:numCache>
                <c:formatCode>0</c:formatCode>
                <c:ptCount val="77"/>
                <c:pt idx="0">
                  <c:v>141396.734903448</c:v>
                </c:pt>
                <c:pt idx="1">
                  <c:v>80368.671974514</c:v>
                </c:pt>
                <c:pt idx="2">
                  <c:v>71155.699909429997</c:v>
                </c:pt>
                <c:pt idx="3">
                  <c:v>47234.969954013803</c:v>
                </c:pt>
                <c:pt idx="4">
                  <c:v>46825.479953019298</c:v>
                </c:pt>
                <c:pt idx="5">
                  <c:v>42593.059960685598</c:v>
                </c:pt>
                <c:pt idx="6">
                  <c:v>41819.649953996297</c:v>
                </c:pt>
                <c:pt idx="7">
                  <c:v>32698.379980891899</c:v>
                </c:pt>
                <c:pt idx="8">
                  <c:v>29171.874963399001</c:v>
                </c:pt>
                <c:pt idx="9">
                  <c:v>25696.639981058201</c:v>
                </c:pt>
                <c:pt idx="10">
                  <c:v>24900.129985374198</c:v>
                </c:pt>
                <c:pt idx="11">
                  <c:v>23526.699973952698</c:v>
                </c:pt>
                <c:pt idx="12">
                  <c:v>22563.359987036802</c:v>
                </c:pt>
                <c:pt idx="13">
                  <c:v>22044.299987822698</c:v>
                </c:pt>
                <c:pt idx="14">
                  <c:v>21957.967488128601</c:v>
                </c:pt>
                <c:pt idx="15">
                  <c:v>21942.3599741488</c:v>
                </c:pt>
                <c:pt idx="16">
                  <c:v>20867.339966019899</c:v>
                </c:pt>
                <c:pt idx="17">
                  <c:v>20574.169984587999</c:v>
                </c:pt>
                <c:pt idx="18">
                  <c:v>19849.144466497401</c:v>
                </c:pt>
                <c:pt idx="19">
                  <c:v>19551.024983853102</c:v>
                </c:pt>
                <c:pt idx="20">
                  <c:v>17910.629981672701</c:v>
                </c:pt>
                <c:pt idx="21">
                  <c:v>17426.399969297599</c:v>
                </c:pt>
                <c:pt idx="22">
                  <c:v>17215.775470547302</c:v>
                </c:pt>
                <c:pt idx="23">
                  <c:v>16701.094979286099</c:v>
                </c:pt>
                <c:pt idx="24">
                  <c:v>16355.959973822501</c:v>
                </c:pt>
                <c:pt idx="25">
                  <c:v>15760.439977222601</c:v>
                </c:pt>
                <c:pt idx="26">
                  <c:v>15099.875</c:v>
                </c:pt>
                <c:pt idx="27">
                  <c:v>14920.8749793935</c:v>
                </c:pt>
                <c:pt idx="28">
                  <c:v>14352.599963817</c:v>
                </c:pt>
                <c:pt idx="29">
                  <c:v>13869.8899857249</c:v>
                </c:pt>
                <c:pt idx="30">
                  <c:v>13643.9999832093</c:v>
                </c:pt>
                <c:pt idx="31">
                  <c:v>13458.459991064599</c:v>
                </c:pt>
                <c:pt idx="32">
                  <c:v>13424.1974937865</c:v>
                </c:pt>
                <c:pt idx="33">
                  <c:v>12901.769987989899</c:v>
                </c:pt>
                <c:pt idx="34">
                  <c:v>12788.0999809563</c:v>
                </c:pt>
                <c:pt idx="35">
                  <c:v>12771.9999891519</c:v>
                </c:pt>
                <c:pt idx="36">
                  <c:v>12294.5399852961</c:v>
                </c:pt>
                <c:pt idx="37">
                  <c:v>12257.659983703399</c:v>
                </c:pt>
                <c:pt idx="38">
                  <c:v>10672.6499884687</c:v>
                </c:pt>
                <c:pt idx="39">
                  <c:v>9915.9449908241604</c:v>
                </c:pt>
                <c:pt idx="40">
                  <c:v>9244.5999931543993</c:v>
                </c:pt>
                <c:pt idx="41">
                  <c:v>9171.6299937255608</c:v>
                </c:pt>
                <c:pt idx="42">
                  <c:v>9103.9999909102899</c:v>
                </c:pt>
                <c:pt idx="43">
                  <c:v>8713.9999961852991</c:v>
                </c:pt>
                <c:pt idx="44">
                  <c:v>8680.3449947750196</c:v>
                </c:pt>
                <c:pt idx="45">
                  <c:v>8574.9999880880096</c:v>
                </c:pt>
                <c:pt idx="46">
                  <c:v>8567.8999876409707</c:v>
                </c:pt>
                <c:pt idx="47">
                  <c:v>8404.1599857091896</c:v>
                </c:pt>
                <c:pt idx="48">
                  <c:v>8177.4899923272396</c:v>
                </c:pt>
                <c:pt idx="49">
                  <c:v>7991.4899937621303</c:v>
                </c:pt>
                <c:pt idx="50">
                  <c:v>7661.5499988377096</c:v>
                </c:pt>
                <c:pt idx="51">
                  <c:v>7226.4999884366898</c:v>
                </c:pt>
                <c:pt idx="52">
                  <c:v>7136.9999987818301</c:v>
                </c:pt>
                <c:pt idx="53">
                  <c:v>7122.35999992489</c:v>
                </c:pt>
                <c:pt idx="54">
                  <c:v>6350.39999251067</c:v>
                </c:pt>
                <c:pt idx="55">
                  <c:v>5882.9999949127396</c:v>
                </c:pt>
                <c:pt idx="56">
                  <c:v>5881.6749898120697</c:v>
                </c:pt>
                <c:pt idx="57">
                  <c:v>5862.6199964612697</c:v>
                </c:pt>
                <c:pt idx="58">
                  <c:v>5347.1999956216596</c:v>
                </c:pt>
                <c:pt idx="59">
                  <c:v>4960.43999135792</c:v>
                </c:pt>
                <c:pt idx="60">
                  <c:v>4728.2374943185596</c:v>
                </c:pt>
                <c:pt idx="61">
                  <c:v>4601.69999436736</c:v>
                </c:pt>
                <c:pt idx="62">
                  <c:v>4504.36499684304</c:v>
                </c:pt>
                <c:pt idx="63">
                  <c:v>4338.1749890502497</c:v>
                </c:pt>
                <c:pt idx="64">
                  <c:v>3997.1999941952499</c:v>
                </c:pt>
                <c:pt idx="65">
                  <c:v>3958.0799989156399</c:v>
                </c:pt>
                <c:pt idx="66">
                  <c:v>3704.3999965265298</c:v>
                </c:pt>
                <c:pt idx="67">
                  <c:v>3437.6874989224598</c:v>
                </c:pt>
                <c:pt idx="68">
                  <c:v>3382.9999949336002</c:v>
                </c:pt>
                <c:pt idx="69">
                  <c:v>3232.94999785646</c:v>
                </c:pt>
                <c:pt idx="70">
                  <c:v>3043.99999946355</c:v>
                </c:pt>
                <c:pt idx="71">
                  <c:v>2688.39999465346</c:v>
                </c:pt>
                <c:pt idx="72">
                  <c:v>2432.4999990463202</c:v>
                </c:pt>
                <c:pt idx="73">
                  <c:v>2396.79999566078</c:v>
                </c:pt>
                <c:pt idx="74">
                  <c:v>1784.8249995727001</c:v>
                </c:pt>
                <c:pt idx="75">
                  <c:v>1648.1249991375901</c:v>
                </c:pt>
                <c:pt idx="76">
                  <c:v>1368.7124936543401</c:v>
                </c:pt>
              </c:numCache>
            </c:numRef>
          </c:yVal>
          <c:smooth val="0"/>
          <c:extLst>
            <c:ext xmlns:c16="http://schemas.microsoft.com/office/drawing/2014/chart" uri="{C3380CC4-5D6E-409C-BE32-E72D297353CC}">
              <c16:uniqueId val="{00000000-22A2-4941-B7DC-F60F3E7443D2}"/>
            </c:ext>
          </c:extLst>
        </c:ser>
        <c:dLbls>
          <c:showLegendKey val="0"/>
          <c:showVal val="0"/>
          <c:showCatName val="0"/>
          <c:showSerName val="0"/>
          <c:showPercent val="0"/>
          <c:showBubbleSize val="0"/>
        </c:dLbls>
        <c:axId val="64345423"/>
        <c:axId val="64345903"/>
      </c:scatterChart>
      <c:valAx>
        <c:axId val="6434542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4345903"/>
        <c:crosses val="autoZero"/>
        <c:crossBetween val="midCat"/>
      </c:valAx>
      <c:valAx>
        <c:axId val="64345903"/>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434542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'[sql northwind-LAPTOP-B4NDH1S7.xlsx]ANS 2'!$W$31:$W$50</cx:f>
        <cx:nf>'[sql northwind-LAPTOP-B4NDH1S7.xlsx]ANS 2'!$W$30</cx:nf>
        <cx:lvl ptCount="20" name="Country">
          <cx:pt idx="0">USA</cx:pt>
          <cx:pt idx="1">Germany</cx:pt>
          <cx:pt idx="2">Austria</cx:pt>
          <cx:pt idx="3">Brazil</cx:pt>
          <cx:pt idx="4">France</cx:pt>
          <cx:pt idx="5">Venezuela</cx:pt>
          <cx:pt idx="6">UK</cx:pt>
          <cx:pt idx="7">Sweden</cx:pt>
          <cx:pt idx="8">Canada</cx:pt>
          <cx:pt idx="9">Ireland</cx:pt>
          <cx:pt idx="10">Belgium</cx:pt>
          <cx:pt idx="11">Switzerland</cx:pt>
          <cx:pt idx="12">Denmark</cx:pt>
          <cx:pt idx="13">Mexico</cx:pt>
          <cx:pt idx="14">Finland</cx:pt>
          <cx:pt idx="15">Italy</cx:pt>
          <cx:pt idx="16">Spain</cx:pt>
          <cx:pt idx="17">Portugal</cx:pt>
          <cx:pt idx="18">Argentina</cx:pt>
          <cx:pt idx="19">Poland</cx:pt>
        </cx:lvl>
      </cx:strDim>
      <cx:numDim type="colorVal">
        <cx:f>'[sql northwind-LAPTOP-B4NDH1S7.xlsx]ANS 2'!$X$31:$X$50</cx:f>
        <cx:nf>'[sql northwind-LAPTOP-B4NDH1S7.xlsx]ANS 2'!$X$30</cx:nf>
        <cx:lvl ptCount="20" formatCode="General" name="Sum of TotalQuantityOrdered">
          <cx:pt idx="0">9330</cx:pt>
          <cx:pt idx="1">9213</cx:pt>
          <cx:pt idx="2">5167</cx:pt>
          <cx:pt idx="3">4247</cx:pt>
          <cx:pt idx="4">3254</cx:pt>
          <cx:pt idx="5">2936</cx:pt>
          <cx:pt idx="6">2742</cx:pt>
          <cx:pt idx="7">2235</cx:pt>
          <cx:pt idx="8">1984</cx:pt>
          <cx:pt idx="9">1684</cx:pt>
          <cx:pt idx="10">1392</cx:pt>
          <cx:pt idx="11">1275</cx:pt>
          <cx:pt idx="12">1170</cx:pt>
          <cx:pt idx="13">1025</cx:pt>
          <cx:pt idx="14">885</cx:pt>
          <cx:pt idx="15">822</cx:pt>
          <cx:pt idx="16">718</cx:pt>
          <cx:pt idx="17">533</cx:pt>
          <cx:pt idx="18">339</cx:pt>
          <cx:pt idx="19">205</cx:pt>
        </cx:lvl>
      </cx:numDim>
    </cx:data>
  </cx:chartData>
  <cx:chart>
    <cx:title pos="t" align="ctr" overlay="0">
      <cx:tx>
        <cx:txData>
          <cx:v>Orders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 lastClr="FFFFFF">
                  <a:lumMod val="95000"/>
                </a:sysClr>
              </a:solidFill>
              <a:latin typeface="Calibri" panose="020F0502020204030204"/>
            </a:rPr>
            <a:t>Orders</a:t>
          </a:r>
        </a:p>
      </cx:txPr>
    </cx:title>
    <cx:plotArea>
      <cx:plotAreaRegion>
        <cx:series layoutId="regionMap" uniqueId="{80520318-31D7-4896-94E8-A3D25B43A7DA}">
          <cx:tx>
            <cx:txData>
              <cx:f>'[sql northwind-LAPTOP-B4NDH1S7.xlsx]ANS 2'!$X$30</cx:f>
              <cx:v>Sum of TotalQuantityOrdered</cx:v>
            </cx:txData>
          </cx:tx>
          <cx:dataLabels>
            <cx:visibility seriesName="0" categoryName="0" value="1"/>
          </cx:dataLabels>
          <cx:dataId val="0"/>
          <cx:layoutPr>
            <cx:geography cultureLanguage="en-US" cultureRegion="IN" attribution="Powered by Bing">
              <cx:geoCache provider="{E9337A44-BEBE-4D9F-B70C-5C5E7DAFC167}">
                <cx:binary>7Htbk5w4tvVf6ejnj2pJCCQmpk/ECMhr3e+uF6JcVQaBkABxEfz6s8t2+dh5Kqa7Y/qL7oeTfrAt
pTKltaW1114i//nk/vGkXh67n1yttP3Hk/v156Lvm3/88ot9Kl7qR3tUy6fOWPOpP3oy9S/m0yf5
9PLLc/c4SZ3/QhCmvzwVj13/4n7+r3/Cp+Uv5tg8PfbS6IvhpZsvX+ygevtv+t7t+unJDLp/HZ7D
J/368/qlqx/1/PNPL7qX/Xw9Ny+//vzDe37+6ZfDT/pf3/qTgon1wzOMDfARinDEWYiizy/280/K
6PxrN0ZHPkccMc7R5xd+++rTxxqG/475fJ7N4/Nz92LtT1///m7gD5P/rl1aE39Ze2xeJ5qkn1f2
y4/Y/tc/DxpgrQct38F/CMxvdR2if3P1r7fl/+fI+9FRgPyAUZ99gdb/AXkvio4Q5n7oR/RLZOjb
d3+B/kbL/uX5p6v+sX+xb13vTev9ABwMPwjDQe9hMG6u/vpg/GuwfScf/93K/9hRoOwo4AwxRA/O
AD3CFEWc+8G7Z+B3TOT9EHwbeAD+t/ZD2P91/dfDLrrHRao/D3XvlWI+vxD58QAE/hH5DDhw0+cX
9H+hvS8H4Ldn8j7sb+MOUH9rPgRdXP71oK+6R/308rb89w75H9zq4VFIKEcR+XGrkyMacJ+FnH2h
nCh6+84vkP/2PN6H/G3cAeRvzYeQr/4GkN/s35b+n8MNOzmiPveJ/xVW/uNOJ0dBgIKQoq8E83oS
vt/pX9l4D1Lj2dRvfe/N6334D8cfhOGw+zAca/HXn4DbF/2yDC/qT+R7foQgwTKMvyqf6Mez4IXh
0Wufj7+L2vdR+V1Tej8g3w09iMV3PYdhuP0bKKCr6eX5Rf+7HfjHiCiIjkJGI0YC8uVo/HgyMD0K
COKQloOvJ+ftq7/w0W9P533838YdgP/WfIj81d8A+fhRPz7/ibs/BNJhfsTDN9IBzvlO+HsRpAjE
MYD/JQkfctJvz+d96N/GHUD/1nwIfQyKGwqaA03/vxr+v8r+bQe8o5/ftt57vPsHdz054mGAo5D4
35TN99izo4hFNIjehA/Cb9/9Zdv/jgm9D/63gQfof2s/hH/7N9j54kXlcvi3ae8Pwo+OINdGwTeZ
8yPx06MwxARI52vJi6Aw+573f8d83kf/28AD9L+1H6Iv/gboX02yX166P/cA0PCIIwxyCOEvB+DH
2pcfwcGIQhq+sT4E6PsI/M45vR+FHwYfROKHvsNoxJu/noqSF10/dtUbHH8CFQVHEQlDjr+j+e+o
iB9FEeZhFB2cgd8xj/fR/zbwAPlv7YeoJ6DD/+oEcPLi5JP580AnUA/4fhD5LPgx6WIEWRl2/uuf
t6/7Qvm/PYX38X4bdwD3W/Mh2if3fz3aK6n/XLYJwUigIWNh8JXRf5Q65PUIgAkafLUZDrPt75jP
+9h/G3gA/rf2Q/RX278e/W3/qP5Ef5n6oOADKG85/cL0IGW+4xdMjvBn2N9y7aHS+a3ZvI/810Uc
4P619RD17d/AVbtqHuWfWFZR8NRec2uI3zccICgB9UHmfE2/h1v+N6fzPuxfhx3A/rX1EPb0b+Ah
n5uuH/LHP9HOBFc/5ARHLPhRVHqg6aEDjLU3N+FA0/yeqbyP+v+MPAD+fzoOsT//G2z5f3X5q6bT
j2+J7j8XM55PQa+ENIK69cvGPwhCCP0hA23/hXTQobT/XXN6PwrfDT0Iw3c9h3H41+VfT/jn5s/N
tgE5Ihi0DWVf3cwfsy2OjrBPKXkrfQ+p57en8z7+b+MOwH9rPkT+/PivR/7gku1LhfOfn4L/u1j8
8Y74D9/yfrlY/R1u+x+0Hf7vFuB/+XbfxebbUwrJY/+Yfn684Xf3fqYEeOTiYOhX0+DdI/XltG2f
f/0Z089U8GXTvH7CD17Dt8vYHwe8PNoehrJX+cowjzDjFMron3+aXl474G4f6juo5ALCIBXBwxU/
/6RBbBS//kxf7/XB/QM5DAZfEBKoAa0ZPneFRz7jiCK4c2AEbqL9bw+TAI/NudHfQPr6/5/0UJ8b
qXv7688kZFClN1/e+Lowhl5tFAwyDwT4qxgMYKXN0+Ml3CPB+/H/K+Exj4IvroxRNGY7O9RxpObU
Tew+ywu28lm7izq7Rv7ab9BGOtqn1D0wWQ7xSFQYK6yL6yiYh1lQr6huptKkXtvGc+7EVFzPpKhE
UQTrzDdxVPt5jGUQxlHVSKGIW0l5bWefJpj22xGPaUd9EZoiF7iXgufjdoi4INV9bwNz7Ecfu27Y
zYQLXWSVoK6rEmplYvIqKXknctfsXDgqQQg50ZrEgeUXbYRiTe88bEUfzbHy2LatlzJWaDkrpskm
2eKvSUbaeHIqnpmXet3J5EWiW7ykrsodUvMHh6delF21bnGzar0y7nQtqM3ux9nbkKovhCuHVAZZ
0uUPECRRTDvcPPR9JBrJ78MqpU0lBv/DoJ+bBgvt7kZvIMlcEX/DojoZLamEDe2uG9BNq+q1ttPN
UNGnpVgaUUXVjVl2ZOaJjKpoxav+WFkk/FKb2PPdPqq8DRt1THG0GmiV7ybSLXFUFhs6Xfou202F
dres9WPLr1l0xtoO1hnweKhx7Iw768rCjzWuh3WlC7GUrLhoy3DVFWjj+WzdkvoYuYdiLKMLhSN0
axreXmNPDicoM7d9T4TX9Q91ZFI08TvcN0Kh9gOhza6vjDDdVVnYuLYyF0s+KVEXfZ6EOVUi68xG
GZKy6OPCvZPKLvteuTFpXJPaZdoFcEudVLO/HbNCjLyVt91g43aq60WUqEt5WVzqZb6aaNl+XNph
euHNXTbUInAz+GRlkmf8fCjVeUemWLUXmATCyzrhqSyJfJcndd2YuG5YVwpWL8dkUcJ29BrupOyt
G/TNrCorXK3rjTRzuWrLTIseISUGg9fOxzEYOQnTYxzom4DxdMInclEXJGz2YeaNcb2YuOc0Lsro
NMNIZHWe2EFu6jK4aKLs1hiAdG5FVe2oIsJWCokoXE+m3mZ1KcL8pAm3WVjGfo0EKujGeSbJvUF0
pL7hxMUBey7zOjZmX7H6zNaFEX6T8GAfkGE1j+OehEZEkb0mRXQl1dOS7/O5vCHNHt56EvrVkJKR
JuH4sNQfI3sR0nLnF0PizHqImqTATuTVPiJYuMHA/PG8n7z+I86YQK51MS0uMgLtfi3KtsviznYQ
ZC1mz8a6lTftjM67pbybc36KFrpaiBI4jP05wqJwbczZTnGtjiO5iDZqrtswv2jY1ndqy7KRJHWA
N7U1YZw73gpSto0gYz6Ixncbz3qfnGRyH/DyHFfdid8OnyYpH+puKNJlLu9NvrB1UaC0Hf3TiJS9
GDzZJroM5ie8tPn90jT8YgJHYq0y3ScIeCPVPr4u6DjuFsftWb1Ew6prNRXUx3C0OlfEpcdHoaPu
nNjgqvPNZcWnkyrq1qUq9adqmYNbxaYJiyGnoiXZdeBX8H5PQMAaaS+rXK4CW+xyZDdj4Z0MFUo6
voiO2Ydl5EXc12EjAvIRq26jsn7fzd5V1vMyZuUHWk9xmes+dXzMV1rZIfb4jNN84FNCPVrEbZ7m
7WPmBgEpg8VmJGfa/zS1dTKVobsf6N4sS6yaYbzjfp+nY5gXz1M2OeEH2CNi6eZo3rhqTlHGbeyz
TjeiXtDDNFTsGHdFFheam1Tavk9ZhaK11bBNW84GUdnAS2x7VpV2TsqcolxkfS6F397XhF8XuEPr
MvIs5IkFPY0t9+PIKBrbpZ3TMGBp294R1t6XTAUiy+67eud1Eb9s5XNjFZxnxeKqLcUMh6zcjHA4
Gid0mHjsTKId7XMxROvefzJd3OdwNBpgyHY/K7Ot8/EhLOsiyXi2Ubm/qyxaVbANGwNb1n+UBRB3
rlNfzjHYVaKaVJLNKDaOnqhJCpctuWC4WKP53gKfEeZ9QEuZsLbOha1ptQ4Ww1LFDBMzny5xxtNy
6o4JX46burwsgvDKxyiXMVJG7Zuan7JGPljnJlEM7pjD8sZOibG7kuTYBskQZgI2CUFLsvALTvMP
tZRJPuk4kzwZ7DGlVy3wa0tQXKD8gZY2IdUovL5a58bFUxSdRWEpuNna7tjm91nfPngWDnW7G30m
AtWKoe7EiFka1SopWJdUXn7ajv2aGe8kcOqDZG4btje16u55M88CWHDPcaTElPtzqhHrBM9MKZpQ
rYqoZ6dhkxcx7bQoxq4VS48nYafx2JuqCwLfvaVL08d1ni+bxi1xzU51Pq1ZEcUyL04V5cKMEOU5
eqZzt8pbknDecVEGfR4XSq2HUe5d2W4HUoi8AZkBT1DGgRnHbaRtLqQq56Sh1Qfjmets0h+pavau
Y5WY6iypSxLXsIO9JVyZ3oxXg8arouLPxFVhQnL63IfRXY+jBpbX7yicfJFbsoil7sLVTLC3zzya
CR3AVok0jxFbIJV8cKEHhOcWP61tKeik7nE+u61rLZxFwp3g3lKKGhaDxuvWlVsTRX3ce3KFWZSW
rLsP/Praw9kFbhe8avtmVbRZJEbZznGzKLmmQFVFv6wwZPjKRHG/+PsmdKvMrQe/jM3QxGU43Pbh
uGU1BfCbdhCLXJxABJTJYtKK470x+mwotxSTUqCJoHXLAJ12FqGudpqNG1UxkdEJSp81qAMz+HIL
SYzElc1WpWLrpY6S0Mkz0xExIO9l9DvRRCyJZnmB6/aq8euL2RvOSOguvcKkzs/qDz6thBrCq6rt
PyD0qa799WA+4dnfTXaP88c8GOLC19sJDbHzpg1r1brqO2CE4waBrNMnRXMy8oeM7NB4i+FEZ5rG
sk6nZhfMdzrSaYvmTVVuogVYFut4LsbEi279uYr59GhrngadW5HqVMLA0eUxhBNiRxOHgutSBbE2
bjPhAtJF/VC+CrweaXLXqSAhWRAbnws+cRFwN2/IxHMBUnuPFxWzUQrkDVflxMNUdoUwWfkJcThK
Q7XP6XQsDTeCdeNpWWwxZXun5kSHNTp1rk3kQJ+6oY0jhygoGbPBvbdCfg6s22waFemYNDJpA43h
CF+EFQH55j7qpt1My6BFN3ox5mRHZLhVuRIGLW4VhOaGlzbteXuJ7QnpYBsU5GKQnxiqkgVXwLZo
Zwuy8xd9HmEik6Xmhej6Cnh+uG1zDPqjTzOZYeF3WaqDadXI6JaO3VaCdDr1lGzq2GY4thUQJw08
BHs/q9J8rF0owrmNkTPCQSxKbviqR4Oo7c4PTobaISAd/1OYLTdmgiWAExTnxcAuo9LPNuE8QUlR
knPTOi7G+iJouo8hR30SOYhJ6Mxelt6l0tGDm/t0wd4Z6fBZP1fbyTwHpk2yAAqHuqBmp9AEdYCL
bVBeDcuNprmIOgDU2K1fRUmxEF8ww0+Qsjvcdbc9XTYymu+CYrqtGDlREu8hT8QTAV1j0L71USJJ
cUKM2RCPOIGXYe9sS+KGjhNwthNeyOqVJnRVFCUBIiZN2pTFvg1R2tBBiiWcRdvhuDbDdWmXTeRV
CRQ61zNA7k11YmsglXLRx6MmPLG9UiIc+xteO9C6AyrSqVzWJW1mgfIgacr+0UqoAqYBPYF07T6E
Gvi/chid5nVIgTxGvZbWt/E4YKoTLydhEuIKd7HHyCw8r92zrJGbnMzrtsH+hsPj6FtV5onssysV
Lvm5cp6OR9s1N93SAeMWpp7YmTe76swtpRMhbtCKjrpOoqARy4IoaOl1hkfoCXkS6mjFBgXSvwUw
Cu3dOW6yc49AqTf6RKild6s587dL5zcbNgTXzvNOOW8j2PAcdmRjHF913oTjAIWjIHrZGA5lnxmH
lLPCuys4lAOlZtmDF0bnJfI6QQJQ7JhUZ3PJlhWZKrtVVc9FUxmgA8rSxphdFWWXrPORMKY5LaRp
Yq31eTdmVTzqZ1kGqep6koS08dNWVl5c1voRh2V5LsvcPuNgsRuuuIrhlx/xJEG6tb6/xBMrvTU3
nj3uGdVxaBUoAynjVg7RcdhDIutyT3CHvF0w0mviqSLxQ25iBZVWoHXCHHkcifVXRg/tRlLiJVM7
RWKxYS3Y2Plb0D/rBndAfk0Zz6jRwkYLhyCtGt1hES5nfVttJesuLIrOapB/hcwErsZntrRiossg
wi5PshZ/Crk61kt4xoYWtCYcFjKwmNSgHnvsQfVnZBgvky7OnF7s2lCocfsewpYtOoyboLarufNJ
jIO5hprIPjQduZ86fOk3ZDNbdmzaNu19feZgZ+8r+aml/EOHhs0UsU9alkmlq5duDIS02SNcjGxI
/cSj23zCtz62V52i14Gri102F08eCx+Dzj6Y2n5g3nApfVi9R8lZXXQq7ZbwscnhKCCZzlEBktn1
W0uaxDetkPK5hiJ+X4RGJjzDuRhHPxSBDUIxD5UwVQnwgpAoh+WuQ0G+Mp4E1T4rcBWaU8/zFmGX
C9K4YuOrhwYPucjRaIQM+jPD2jANlFJJONiTRdnilJXaF8HM45qb1ZKPYkHo1kIKsaq+tq8loRw+
Fk5PgumlAaIJXcL7ck1cvzN5fqd0cWW0Os0Ce9qQKgkUiKlmeR7lIHxIvHHR4Uy0VZG0PaRrF4Jo
m6d05ihBqlxDVX6pmnHVV7QCP2N+hMe5d6zLxmPG808SZA7Oy71qx3ONxueoD9sEIgtFP8vhPOp7
vrAVCosmjpgPol2nuuP3XVkDQIj3QjdRKQjLY0aSvMQPsuzPZZFtgiUU/msiIWGbKl6qlNHXYjVP
FFl2ikbrzgaw8/FOY3+PpkEgNdwEpPZEUbN15thq5Dip8JRIWQkm/TgAKSkiYKoqnDdd7wTLwR8a
fHK3lPkkJAV7A1sosxvRTf22GEKQUuyRSrOpud0NEjJh32wHHywNl3lKREPVijlSxzlI1HnM8Lnf
+Kc9r+Pe927h91VjbLymhYxbciQKkK2b3DbDMTNzAVLUbUc1W6hay76/A0U0HEcteaKQ63pvSfAE
0o8XFry0MQ9Ox3lyOVTiDm8Lf5anE3sVJ55fhJNYGu4u2JSrPJmCcLoo7Vi8uhlXftuU8A9/vu8b
spuaCkwpeC5B9GOh46G0H9swSCP3XDqaVHV/XUh3Okr/xWjaA2NO7WnuN14TB7Sbb/IsnCowpGow
mlrIvDQdZjQPkIC7fMXK1mxKz6LLNtN7mHYfl8he6RkiuMAhSfvJc8L57mw0fTpqGwcjIOiHzZmC
yHtRHU+mPSmQXFV1aNao5zrhCDIMhZ/NbYdFJXxq41zatFDFbRaYlFOwZYYpCI4DMHNOx8WgGEOJ
7JfzfaP4tmtmutLUtknQTHQXWnPZDZU8HmY3p0zq1cQxWde92y0+JOXKMScCXVbXbdd0ST2PSOCp
qBKvqbhLwAoSsnZPtbFpgJv+vBzmFXt1KTSjUIlspp4l2TiucI3yFcryqk2lg23fj3l4CiRf3XEC
xl4JtQDw9Ydh7muRT6Bf+rBed4EsBPyebz4dAutu5lrOj55C+adKg9k5nLa1t5Ft/uSTXq7zxs/E
UAUm5gUUW2CK7FTTicoLd6O6DTDU0SaL82asBB+Cq4EVMerdpmJhuB79rXX0ky/B+6hmL60DeeGM
XvnlshqzHAqyqF1OiqG583y0rb3ucoJDLMa2uLRozESeBZ/6olu/ahQ/nNIMHRflHn5zk5iQxjSw
a9ypa+4/+f0YY9WkER0uIz3OSd36J2yYnsnUQhZtzXbsqr1ktdqQJbssaXvSErxGDqypeYTWsYet
r15xKZS87Gp0UrPIrVA+UuG1vrxT2QdbumPSX0b1ZRvqjVm6bZaF+RkYU2GQg8+p1k3pAsFYix8W
O9vYloFOR1QmTatOqXUnMvvY+FfzQHE8Bqey8+/nJu2CewK2HFh6bqljPpan0nnxAlnJ6wsv8XSW
0taOIEWWe/A8doyhDcbggDAf75iB7Kcw1AK4vRozD+o3GXzwUD0IXYWVCEGgg0sveMUvZROIsg8f
Zhf0kLejNOyIjHFfMzBW2n0ZXNucJQFwWQ8pdgAvAX5IuVcG73gIZo8EA8iicpOjOfZA7JF6AheB
0G0OVc8ckZhM4yz6md+5rOxEkHExebSGStqIxhtbofsP1juzYErPueANSUNIPHPg1qC/RWjLhLIF
6GjJojxBuZvuNcWfPJZ/ej1V4djESLdrr0P3vQICHvVy2WhYr692k046vQUfdGdZsA0LJLxAxuW4
HqO7CvaOy9DFUJuHCn6jEo9jlpJGbaMe6Hjqr8wrVXjXJowSswTxBMCXrj8ZR7pu0Ss5R2vtnhxW
DzYqkiW7D8GUGMbVNPOXEiocD8zPaqiTeinicEbrkA27yvWrok71kFbkqnAvpH5U/H5Wo8iKZ6Ds
fdSNKR5IHFYfrLwBRwPVct2A1Y7okoCncGpVsLIWSgaMT2nkrapRgaWm7b7OPzUGsgquT7rMCZOj
NR8ikc1zJ4qWJjrwQbAFMTz7LrKm5CuvuGNhtYIiFwCk+Y4UDwXxt1rVW288Vxgc5CocNl1NN9Kr
RBuE54G+4v6jGnxB5iIdDbmsFRT0HfXWAxl7QbvqzMpqn0HNJkAwpDhUifO7RC/gULfecBEu08ea
wu99MGRBZ5tzxUlStvlFMPLdAozXarlVfIGLibrQuw6RuwYXImzv2vFUwy1INt1iX66a/JODu4S2
ijtyp6ezqQ9EVN+a2QG4NqbhUp8v3oB2E9Vbz11WI1xFOBuuQ9enquI7Ksdj1BkwhPNk9O/l0m9l
M10r8qCmWZQjuxwtXZezFqErEpzt8+ADlXyjm7GEOxd2MwRmgknqY1rJtWzV3vRnWTSYaywL8Ju8
TVsygY2DKjFKWHYly2xP/DDWzlv7ZF6VQZ4u1RRXhEDS53Gvz9uCxYuXQRK8nOi1HhbBCalPQpnm
/cNAdjOYvf3WGwqovfu4msp4RDu448HdMdRRFO/r5mRBAB2Yk8Wu4lsrl62X7zSo46JMKxCKMtX6
Vi1nKqxXAXrwIIWXx43ZuZxtStAPhbumY3kyyVShGRJIBntnFzW+kFWe8LZNFGyZ17KQemYjl+fM
d0lUugtlatG6O07nOCdWjMqegL9splfbeTnFAZSQk79COj8nEUkV9telvymoPO3ak6CCGyxTubik
IJPAWZN8TGhAtqwNzloQS9kd0L/ImE5Ruw/0PlAnIYhPb2N6sIpWvsTCNC9O3/r2jmSpJJD/GnbZ
1vBWbE4yCXYIURs1hitvqQpRe7cdLtNewkXHWEvRUpLyZT03/sZMTczVAJc7px2BfZuv22j64JcX
i01m7QmwVwQtm2Ot11wOMdjDvQ/EIoGjyIpGS0Id/ogXflUwnYuuPo9APsBFBVx/8EDAA1R7j3ht
ktc1XAHS+mRUZSSKiN3N8+SnZhk2FZRfIJ/SyixbgkMBNwWJxaUoIIiqNQPsOcRS7mdsM8OFRtks
mRgLToDwBrivKSD5KCxaxOstnS2UZ+q4wWDZquHYLr3ZaK8564vscQrNg+9BedsPdwHl7V05Kr2L
SASiEFfNyRx1Hyp3v6DFCmTtk1HyuKuX2B8q8HqGWA5NyoukR3xVe2dV1otXizya53XHPKDjUDTz
WYZg0fMDUpfSzjH1mnRojbyhFJ3NjB7PbVavnF07Mksxw63tq+l7XcFVRLvYIK1LmdYDXKw18M75
cdJpHd3O+LYtT32SCRDpYvHa1MAunX21yshx7Y/n2D5NvreVptsS/hj18rIEH5bI8wz1cC/TpWyZ
13nQpyAVpspsC7Wdh7TI7sm018EV+NynXe2DAu+XmAQkFwECG8q2/dWiyiL2ev9DFEyJij7wsTlu
Qj+JGrhnazMpWMuBUOptqZYTNPvPOv9IwT5OBnAqI+JaUWRMrlqmT8Ex8MGNalxc0fF4RDBJi2Ss
p2BTB7Y601n339R913LcurbtF+EUMsmX+9C5lYMtW35BSQ7MAWAAyK+/g9baa9va53qd83irXCUr
dJNEmJhzhNnls16MPpQzv8MOG/YFmJL9kh1jYBIJeUaljU0VgQfqx+dyabZZuRxEJe7TOus2VOff
TW9RnfHrZEqXizw0+6FMT7YXDtBcc0pj0u2KAuvZMuDTAER3ZI5OU0QSUMslOF5HXluS3DQLmFxC
5U1VJvFlnA/Th2mRL5pinzdJeGDAh0LifoyDPc+FIZu5TAcQX8D8EwCUWzeAFQnhPkkK+jIook/9
MsYX2qGoXIatVS8zqPZNIlkAWASQJZ10fY6S+bofhd2zKNW7xqQBqGBm74kyD8uI+mNU2ceEp2IL
LLLbZqaj2FV9eipqJu5rdjCJyJBg3/rMYm0R7zd1Ll6SbMkBpKYzis4gby2i0iYeZn9quQSRntLc
fEJpmGAJJctlwdLhGPuEXNR2ZGqv57Q8RADfd7J2py4Kn9KA2bBehr10n7yPTyRTL4lQhxJenI2Q
/CmlC4owfugrvyn5cqsnewZHfEhje3B9du44vRoSehNl06YqiN60PISLYqGbbkyyq1A6uqsWQo8J
VtJdpOdL1qZTvKmaND03paoOtIvmbjMVVfWJj50s9hw4ybHvJc92lBfRiEJJcIKokn7Iy7Hjm6jP
AF+WGa67K+bi6HW17zsxXBCh9B48jrgcJZ6pB+8AlHYojdmaOFcHY7r22NPmQQnePLQMFGkym+i2
S7k9iqYY9qXO+ceo765LX4s9is12u0TebViH6mbqaNjVLcCKJaPDowXusgemz+58RbN0G2Y9nMRS
ga0eQ71ANcHz+d5OFiy5ZJQdOo7qmMJzvKkFeyxN93WMR1beNAamm22VtuLZ15H9Ma0wb8qZ33Ye
WFNVWvdjyWm5SVK4bbEHJxwnYrxdWhftRemAr9QF6OCO2Osar4OWYZ5QWC0EbwE+Rk4bUBRhDzLz
29TN/abKKn7ndPQ0JQDJZGdOBcQbh2xsxDNId1DTbTfejnwhe0kZokfj2Y52tDqoJU8+p2WGVLca
/Jc45t+zxsrh1GivrmzvxYtLQXunUDx8Rx7r681skdxTBs2JJ6fEDHWzSRYLrE1nI7KPpTl5Kpsr
TQA7teaEuRgQG4O6aKz7Pkysu1VJhtoRhCRO3RBtOxxQQHvIJJHdeXrOCLIz2vvxhlWz+jw1iW23
rO+THzQPot1ISqYjr9wBwIdX+7xo512GmubYZQTIr8lsH21SMFqohKu5+u5kVD6Og+kepib0oFCW
dpf75ctgmvpA66X6nhRt7nY9oCKQsVMncCbnTXHfj2m0IQsSOAYKCZOcoL6b4hLpQc23ifX8mTUj
v7XU8OcBpc25K1V9zf1ij9wpflOjhECe0yGvanHA8J0oGNsOpZUbQOAGDGhlrMa+Zu1VUSQACH0W
Hzsb8r2MG4d5c6BUTNnpY0Ovy3gm4BKDjL91aqr34LSp22noW25p2ySvlSPsWCwk2k+dU9cG0tAD
RZZwAYwaqRTO09t+IuFTNIV5yx3Xdz2b+4OupgZwZaf0pXMiuYlLEe2mboAWRqCwEAkBJhGstygq
9PRa+VS5Y04IKhdT0a0TrqEXro9xfvKUPbAhrTdI0aJ2bxIQuqjB5l2bkxbYXDmA6hNDfw1RiHSA
hef0bgQEvEepOd2VOuD5hpiAl2aRPySQa10rBj44FWUOgCpHNVfy4ViKVKVb0tFPsTGLO9g6DydZ
V/GXqRzSaUvLerE7nGLkgZcQ/kQR+UZNHQA0zOZb7STf1A1oJyUY2+eQUzUAKUxyk6TATVyVjLuh
iGJMS67OrFd3wdgap2bD8r3pyhTghmYoFtuIfZKVEXeAeBIHZVFXsRtdliPZFMbUqBI6ti0hI9kT
EhcMe5a3V0A3gIAXatpFUu1i3pKdmIv4PurS+RiMLy6pK6Z96yEaSiMdnWII2h5MFfL7DlWG5VF9
UyCdhOzDmx9552a/MTaNr7s2vwtJNx+zstmyxtHDGAlQuWYBTtxxvs2nLv3sy0heFF598m1jb+XQ
hDvOhwXhmos9HotjrI05AUYaLm1p2Oc1FB5UgkqKd8380dMJk4A18ZCWXB1n1+G1Iccqko6epWzn
D3rUwF1CzZAVQkaTA6G4p46P98CqOgLyfc79JqZToneZL1y0KYhU3a4a6o8ZuAQTe7mpq9pfmnIe
LmLfW+yIlOxCzOLvMi/A06h4OLQdeF/sIdAqFjXPhiHZ/1b4bL4GJPfajuDM+7g7JssELnkoAchU
YWluojZBEVX0SPKHspbnzJX0pAPHEvbiOCfQzvRJfI6iFph/HNltS+2FRbV93zVyvAZtKQ/Mhvla
zP28J0OFPVa4ZpfEiX4IptHXPPbj7TypcKpbWz7FbQHMqUu4HCFUCOONAE9iNyanBvnOVN6FIeSH
bMVjB549zLUTtzPmdtwgORF7EErRqcrCU17E1b3SyXg1ych8aslMgbmVnxmghm1NerZbQmhPrq0P
yST9gU2u2xlkjR8TNX6G9yred36FR9u5Gp9iL7Jo09pUh43VAwClJRq6k7NBbVUo+XVRSHD/aUsP
SH/AJFUzOBcJqnIBRXobKQZhVg0gCFzyZSi9uOmtdltXLl+A9QCiaX14NUbQrawC1BdejwDROduH
zi3TZgCXXq27ke87NANDLU4N+OK6hTCjifJ95Ktmh4RhwKGBRKQp++4wj9O5Bp5XbQY4+IC/fOFp
ySQCtoZsKOmC2aVtUr6wBlNnOKQFok4U3ZT5qsCwwXcQekF1MtjafG9SFl/NAP4s1DW7RRBoeYpq
R5M22lLq6QUWaHlKuI9e6zKBOBO05C1kHAIXctGxWjINnodxckN5huduy5MZRgccJg36TP0EGiiI
FAX0PJhbrDZU53lvK6idTP4wQNqIFDOe2n3R8fw0IP/Y4LLxp6py/clCWzdv4nzCtKQxi6Zd3/NM
bwAMhltejgOAI+jYbiJasTvnm3AuuCkg+RzHZSujvvjUoUaA6svmfNexNPzwtc1vZbXobasnoNNl
FnpgF0m4gP4VnE6G98uRHy8Tu4rjzt6VcjavfYgwdK0eUR5VxH6bh3b5UVZVe5EsdC73UUrAFYhp
5WBD+gUaDHVLEMkPHDDUBZ+mvIU8RmX3ZG6a/ZKy4dKPAMp9NrDTEqb+eUiXdJcmCtm0qLqHZLT5
NZCsdl97jiw6C88V6gfsxJYAMxwg8/gwmrD8qMqivk6MmQ5ttST1hnOSo+CL6Hak0P4tbXD7eQZw
kXAFdWyVzcvOLRY61trH7jakySkUZb3tcCSdddywCx7hhC99aK5t3zW7vJjn29BC0OPy6MGAoTyE
SBTPWVxaDc3rMlyOZGx3JOi9I9nyxZrQfeiHBAKtogXpGoXhifZYVJuQUweYboguYU2CRNHfC50C
NOwhR6Czu6lsIY5Dw8fbQA0Y6ryMko9Oj92p1ZU/TjWze9KO/b0g68EQpgqnUFQjkg7LAjVb3EDA
tMzxzdJAdoU9Q64yweSrSzGYmeApzs/UgmhvAObFIIc2Jl38/VIUPeZO0wUSH1002xAhRJSqYJ8Q
TF5H8IpnEMPJRgJg2HtP5kOTh+LazAX2iEkL7AWvFv+ikzm5j9PryoD8yC4TdWfqrL5IXdJ/s0Hi
dDJXtlyOQLQ3kR6QAjizHCK2nuYLubQp0Eo5NqBcLtUE3aEbNmj0B1FtfSlhEtgNLlEoJ80SsOlj
kTowQUAbkKCor2Al5DNODnOEWrHKQZdE6mtiiXka6yY7VYAzwJ+DpA+bylGCxL7Qu6hjUu6qqmk3
VFq35XF2rJk7pWX+RAECjtt4YeldLC7iiFyOpgG+5zzo49Yt5yqqgNSkwGJy0J587p5HlW5IuVyZ
eHwiLX4jMlyNA8tX8/df/S+/qcu/tt3soMb6q1vh39/+nw9tjX8/e3H8+4drs8N/f3f9ry6Jf/yr
4/d2dTX37/9o7fLx93v9u6XHqsn/2znwTuL/8LOv4v9D///HX/7PzAGc/tEd8ODRGORvB9squv/5
gjd3gKD/FQPQQnsbBYMAYwLy/Dd7AI/RAISLONYAmdGEReIif9kDCBoySvwA/jW4AITC//72BxD0
DRF4tySGZV9TBvPA/8YgICO81S/+gLUBhkbDLxYrigKVIRH43R/QTpmZAeE+IklR/SZPqhjaE5Oc
befdE7Izue8TXd1kGvokVCjxtWcqvNJmAElQGAijs7rcpaPob9wwhWeOLPJx5pR/UK3oDqPv5zPI
8+JpmRnkb+nykXlAqyHr03tTjculHKjaZzMJE+JBOh+0xffg/IazGGW0jSZgdiLP4ot6MOD/hioX
6aEgUNHvOq7M3mbD9LmM7Sw3RZZ10S5vIvVF1SyMu1QuHHIjLXqoiFrk1FYBijOmry/06KFwdMg+
wK933QLgTouoQk2UlFA8+Z7s5pTkKLApdP2JEqAT1CC7+1o0OjtD8TQ+9ZrlQHrlLO9rpLZH3Ep/
XRuptrYF8wwZT7QdJOjudlbdGaI6ojZlMzAHRDLkmwYynKFj8GRAmmxEfiNBylwWku1q2oU7ODQS
Md4NOYSwBegXbe0PK76ojPj71PuLqY9fXTlfiabfm/pyafMLDy1RVNOtKkeoRwLk22CcaWa+EZNM
F9b5z11r6vPYQS3sALOjNIUsTPTRjhf6ldMQX/WDvcBQ3caZfAyJ7fZyGqFU9PN+Nln6WhQKyrcu
/qp44baZisILrYdvWvdQ8tQJew6qf85tcgbUcFG7FHU65LwPngFYUTa03xqqH3XjfsiFfYyZfDSK
nuaJ7UvnDr1BddsQ/M/yXu7GXABrkDneejGtOxRd3J3mGlmbI/JBd/UHh9PpquD+RYkZGEJuTha0
5tCN484jGcTpJQW/FGMBuqPNP/SFR70iuEo1eGTK98Y7+qP1mC9ONmgfUJRbkoWMb3QlGugv2qMi
OBKn8WzFUDx5aeaLEOltCZK3mj5PVaXHb7BIPDpwgmnzbNUwKtDLvYRYeIZUcI57vrddFiNTlQ6y
5MxBTqqUA++H/Jo1uOd5vIBsnCNDFbaerpgt+hdCo+auB02NKmZMzyrjQDxcx2ak6aHJgWggScj6
+omkFucADi6V1cPGpuPNnAOEU1FyB/4/2fi5P3kJJoDLvRP1g/CgfVP+WCx+Y6tZ7gbe3Y9pBa16
gNBMJWV/OYogtpXMnyncEPAujdAdZDVQ1OSir/A8I/QSTZ9lp27Mr4CA1wDFlnlby/iq1LDu9JO3
B9nQQ9ZD31IDswOdX8Ygd9J2JzD80P9CUBgiwHpBLtFGll10rHl/a1nZc1T75qqhAXrxuroiA+iv
unGQIxJUAhFpoOyrR7BSbfpYZ3l8bubAP5BapfdUJWbblRhKCK7mQ4I8PtskaIJb5emnOndnUv2A
kpB9AKdm97XV5KnRsj8zm5yAvH1CjcUPVa0RngQ7laB8Rx2PRx8wHhRl674vgFFP2vmd6QF19SSr
twtkUYCW4xFCKoHEIZj4wIBwHUUvI3go0ugwZn7aolblz3NIULo2J0Nos1FdcYJp5zWty/s2Q92p
KYrSYldk7fDYT3OynWtIvWcKfErVpjiOMt3GffEVSpoF6HDU7zqjvmZTeZ5tuauy7Cnt+q8SiqfX
sulPhZMWzCzfBjtuTS3BywQoQLm6zeV40zD1QKDW3gLPElvUh6cQ08/UYTuiDjkBGwX4ijnIfdiV
k2k3jatOTWPUDWT73R0ex8FXtOQ3tRKoLVlhTkSOft8ic0kHIE/aQOebsugkM2Q2etm1A+fPSY6q
ZiOjzHwYmiW9AMidHeqcJyjQ8nYzDSb9WJnqU2HlcaCZAAf/jM7ENcqdWDYn1CvC7Fcc4VOG8/NO
QN7zsfMjonqcvrIc/KGGO2KuZw2CqED9sETTUeap2tbVJL/6ye4QelYREwrcc5dAvSdCRi4Fnej4
AhUh8j42Dq9t0PBKBPS1+Npw0kiwltKLHUAZAY1TSS2obBsdc5ZPN4DvyniVjTIYulC0B1kQcqyp
uqmSYryppwayYe2A1QTHIAp3ju0QuZNDSmZ39k4VlxEzYwyBYYqgkfTVjWt8dvCQEW8JPArYmD3A
aQKPRZgSsEgqz09LqYDZQO34qUvTvazrG2mGkxvTY1ef1kT9BA14s0LIqLkmhEDdw243tR4SN/2D
JK29FIGCKAgVdJd9iMdDbiU5xYMvDi0tzQEijW2fTMulqwFL9yRsU+0xBHiGKeinIfjVMpF3D+Cn
YA/qX6alyA9m6qKPZJwNapa63w0UJW6b9v5UwE63N7HVoAHK9oWIavmQxqi3g5nqa2HL4onkPjvP
ZUOOUuQw4hQtqFueECiS3XxP8rh7zmcNfWWGVASn5xybcylr8H1+0ChsSXNV57R5GljbvGZML4/A
bM2O6tDvGmnoIa5js9KQEPM11JwBQS5f//dZ8v8sBb7tvjePg/v+fbh+6f5/yIPXFPXvzuL/4ZL9
b63sP9Ph9XVv6fDaUBOiQgGTD9paJ+ipjB5Hb/kwi9D3iPGExmCElNQxjLR/5cMR+y8kwRH6YHPo
v/7tlWVoTYVwhQYnjEegi9HJ9l9VwG/VDFzBf33/q1d2TcV/yYTXKyIDTjQTPNKJQKOO3zPhigFJ
Y75U32MGNCWB/kV2BBlhN+XLk1JjV75I4lR/aCzQt/XoDCoLW9Ia+po2TjZkC7qqjC6SDBzerkxI
Axk/XDf9daXqjszQoYIhe1XlUAQU71pXhQDMGkn2PQrtPD4AaYuqlxikpvkqamH1TapzC8FBjXoV
tyI75erbjNEBYp60Uq7sNkhf6vqKRbPFLYNKh3mPI0ctfpB+avGaX6b0vxkkNM/4bYzgZwb3p9Bf
Q2P6fhY6v7qJIwZla6az+LsBhFvY01DLSp4qCQF5dFr6dMj9dsm7Kv9RUZNzc/jz5RkaR/x+/SgS
keBrJ13MFG7m9zlaChH3OCbzbwUrActvh1YoECZJAiFBcXDBp27YOXhPgR8SSZauufMSYCkkzHLR
XlwMOmt6wJCtFY7dJCq2+N2fbxJL+Nd7hGVbCImGaUIzib760bt7DFlOgMoJ8k0TN1FoaKG7jeyh
iuUgKI7RQesvpaJmOP/5uu/mZr2uTCCt4IryBC2c3123G+c2aomIv6Uz1pzeTLSr+s+ZNBzqC1/k
Yw4mHR95MMCv3XKuN3++/O+FpMTlI4mMPeZoWwkpTrQOyy9G81RNOaEhE99IVK0+ZOWpVi/YSGQ4
I0+IqpucsJZdi9LO4yOMeXTJ4H3LKwzK//ZO4iheWweiuzVF73z6+51kSC7A1VL3TWqPLXeYcRCw
8qCcHwF75bGR+osbMQTI29aeYV9aOk8u2QMxpJ3/h1lBePp9NSiuZawUun1qTI14NyuDzmmBE818
NcnSgLtqbVcbYPcGUqj5OMcuYIn8+fnZu0gWIdEF8ftzowqE0/jdAKTJUqikG8hrljtgdacwZOuG
qEOb4SMXRl/IZXVX9TPvNiHhAgOhcpqNjzWwuBklGHPNYwIcDdSCVRCkP9RT3vSvf77NNZ7+uzOB
RNdlQSFukYoBsMdueYc8jN7EjtolvAY3rD4NCoss5ocGLxTZBCcm8gh1vF03zeDb9UvepeM/zM9/
DBZjaD+sBcqXWAqJ0Pb7aolRaw5zr9tXkHIEMbxA9EJ1NM10mNWlMApxv09HV77A0N0gorqudkyd
YlIQcCs2Q7RdI/+c4VUNnOHTJfLsrq3/Iayw9xsMrLpA5yIdxRwz/LPTxK8bLAgPZX6ziNfecE3q
fTH0XTXe2WXIu2br7WxxcySqJ/yunW0NYjqGT5k8wkeCVCdx8P3ArA7wHL5w2wwwOSZUm2E7Kkqq
B11DEFBvQa8FhEROoHZoLuiSVHjXMjceheaf55+hsdtvC4BrBl4KnTEYlBQKp8rvI4+V2dipmbov
kWpVobbd2okY5JQZk8Rt2RJBSw/N5lv0rEaJ340/w0kH3y1+FfwgtAXGhDz2n/aQfB/FObKNBBsJ
vKhY9+67ZVGGsq9N1nZfOoddZPeiL2N5zRmk/peiH2cMR2KmanmqszDP0WbMnLcZRIjc64fULoas
atFieXJk7PVNnOs1QQgSQurkWI5qnZ62FwmW0DxFanqAbqpcnhZoCn0J5wR8CGBNMfqYIPDrGX4o
gNkuTzCLBcydUAXIHWDvNB3iXafgAjtAVbvOXRnSHAmG/Xn5JEaVAcqzDQXeokXygDvPSbPmBgMc
PuULlKCN7cDbOTY9StEuw5VzpQHEUdWOowJJwV6fUonD9bkB3i+fJjoxLDK4TZBnTLZpkaL8eW28
j5oYfXwMR4QPP5FokCLYu6UhzAyOLOmqLwurewd1LKdR1298W7QVgEHrESj+fMX30YjDrEL52uiU
SZzd76/YO9pnUOlA37iM62L0I2RNzY73EUq6A4RKSn8xhViwCD0fhz69jhBYsE7/fBtrOvvbpoBX
R/MIZ4UCSCqRJf++KRYxjRaduesneHxrqK9BViryvbWZRTTKyr5he2ci0O3A/8CkbLpMtegFEA8c
EvI4AuYBgpOn9rIysX6E3riKZ9izmZ4eIG6ArM4qCMgvsYjo6kiR0N1tpNFs3ewZxToEIozs4mwA
wa47f5JK3HKc9zAlQh0kwnT88xO/j2uxwAGFdANPvX7UDWqC35+41CZrPFQzH6exoUhilXMcSey0
rOtWIsmSp4z5gGUbykTgSzr8zGyJ7tYlDXjPc/Nogl6XNLf5Ajla3nGxhkhIJyGVstXU9flxUXOJ
XQeaa82p2RzX2J0Rs9hGf34k/i6yxciAYhybiGqYQXRYfFdKWNFA5lM0HO6kTGBvDR2Qmfw4EAEl
0F/7mFM6495MFtYtjli5hhTXWRw0JGNI41lQ649A4/flC5CECNpzX63jYGff6htjA/4qz8T6iDMM
of2hJJEThy6G9bLfzjgv8Lj/8Gjvskw8WsIg1WPYKlRJ5Hu/z9YQShZVYzt/FOm0RqoBGPr0AJ1a
3n4daFxy2OSH1i5PEW/W87EmLcOEBF1X6bxfag2JziERZPToONA7DAcclUBCL8S0IJo0OUmwxGCw
79boNiJsnnLeeYS1ARkJLgjnKsV3qLEYhqJOJYZiGOAUHbaqGldgM0MXEHz3Nj5rKCxB3/xd2N69
5Si/lorv9ijaPAGmRKat8NERCf2PVJf5RepZW/JhqqGQtYe39JZncZgAsMUcLSb+KSy8O47WS0qB
xJ7iWKIaWdPvw06LFllrF6IP/ciwQoZ5GLCgcPZjfECRylYBzSYtiHVg15BxQOBtGqQsCHoYJXQ0
qVa9ZB+b4mAGGSMYYENODw5tUXAC1AQbH8gyDqq/pi21vsFQBjRuwV7BLlqnIy3DOhGkyBm+JHOR
TA+0hf8qP6qyxNlU6mGtU/882nLtNP1rTMTDr4cAggRjElnQ+8oG6WBPUhrmD1k26wqCmrEUaBHg
qSluNF9ghQMN5HQXw0vI0RNp45zNYReBOQNeow7ZDrmES47Ia5DDEawfvg3pV5pX9ASpi9S7Mmra
6puEVNk91K2u8ZlvC6v8rZwYDcsuLhqYn7cW+WM/HrxX8QStfmZgxIHRv2ZXgjqW7JrGJWwLefLo
zAbstUVHiKyZnARwFsoJm2FanJ+hZyOqkMUBHXdG+ajhMQOwSwMb/XjsEp8xg/zNpMN5yCJkZtto
qfwCCUGGpdid0bMF8hzoBNC9aUqiVOxUTcLyARp2nj+NskrNTsiBs+2M+hS0lU4HuC5W4LXcpqpK
TxEXw8621C+XJmkoPcKjl3GgkX2MNjowUdfy46ymtCQf0UkghA8QCYnhmvRDQx5wYkTjN/Bo2n0E
tpqCx4bbmmX9fRKWqjyaHOjGYWllXENBWLaCZ9vILb2NX1ldxM23jHftBExZD7P9DpWd93RbVh6y
/hM0kVah7UlJVaWPpialvkHbNZiHjpPueF9l37O4EQNGOTARO3m9iHbCkl6Y67sM0gY6wIrfNLLr
InQWM3kG+zMURfA7F1M6+OnKK5PmACnRYWdUD6bhwp411EZpfMBaQa+kTTctFMd61ce5TyAMldoO
u8ygwdF89ikw//zoYTvUcAQlHpKz3dTlo/rcklGr/ozF4Ql6CgikLexm7JB1JfB7iTjo2woyD3wZ
3n5I8rzC7/DpMxKXW9peor3VaBM+XRTaQbh6YrDKR9F2LsDnRcfQFAxiJSWn9VykCljpdJUKhUPl
JZgZ/ee2hcoSld7OvvNddAf5eeGrQ1QKwrtzOc6Q/NzqQqg82dgkWTGJyA1QqDxFqTEEVKyseowU
mS1C9jWits3UJRHGRdUVy23Oqrui8EUMAL5AIEj3bY4PznFbhKz1lmbYR0Gq0TSb0X8JtGnh4l0z
UKKazzzlDa5XF1WSfBwh97Zbh9IbI8vjMccJsmU6W98E94+UZWMtOmbwncx6PP22y1gj9KHI/Dpi
ohpKfGl7iE0emzpaQ76cBkDJ28QPLRbA0iDfOA4JBL2Q7r89ajaoZdV6wT+MMR2S3uBqVcZQZEJa
uU4P62TG1SdWhXWcG5kUwJLISBymgjQlGNHv1qKggVQ9z5FpbeFWnQGR53GmRpgRWzla9GcpmjFv
MF7Q5bTHbFwkC9dxEa23nGOmu+VRY2XhCgK/sq8GIh4Mg3ZknXk1E/ysSiDcHnbThA4LqzIvth73
AIsuLrv963mglhX2FYBbhp+p0LXovqIkhP5b6RMAQJsuAgBO93+tHrP0Cd4SzQvWhzPD/HMwRqwa
SFDeclwIsCC1RAHYq/Ja0NyRx7+Gmrz9+b8G+e3vgBTw8jriaHIUQfJJsum1zHWXQ57biBkPbfmy
qutSLtKcPqIAh0Buo94mql2mAUsNlffooNxnEM6D1iizada3ST22GKWJ1xX+hHfA2NwWMIeZoJGC
phnTndb4MCHs0Sil9jV5G0FIMiWe0L49U8Zz1GjoLgEpOTvNY7xW5/Rtat+WhzZlhfHRMscr9gq9
qPCOQc8Z1mnK3HqZTGYaP5xbS6Ps44KeASM0gSQT6/C+LaRlnEfcJR5yfReWux6vQ8MigdXVD9l6
628DSha/4Ju2Ei0aVBCqmrI4wwkYhe6YUoBIdO/zscWeTop0RT6gfrev+RRx+8p02mD59AoZKx4e
PSywXNH7Yb25lk/rFzmlMb5UDV23Q72o9f6bEV2/4AxE6xh0I2vSGO+bWbQ4E6eynyMo4sTbWsmL
/0veme3IjWxZ9otY4GQcXp0+hMc8pxQvhEJSciaNZjROX9+LClWXpNvIRD03cKHEzQyFu9NJs2P7
7L2OBux0+nnJ43JUvJ258Cp+CTtAx4uT4qzY50fwRYH9QuVWEkyTvTW0RCY1jhGVCDqXHJmGWqJt
1ggGSDZ8Tbk5h122Pc6G/ZV/Vy0mIHNZUSzOy6VHvwvr6OB3dtMkdezXDQlQnSEbOrFj+Pl8IKhD
uMKzRH1L+IQ/FyAlwZuwMaNYux4tv77FfZ0iCkyKbNDZybNufA3adOYUkC7rdu9PMUt5eaTN7rLC
RCqvTXSoG7bY5gAEJY31mXk8ap0/0y8qWW+yuuuq6uKnnFwOda5KmrlYt+TXBQed511Af+FynLwf
z0zfRTUXTKdTla6vXh510/DSe1M+BRfDx0ef40xziYAGrBWfqMomol3BajuscoPyt8vnzHK7a9Cr
tlv8Qz+NNCZXwu/G3T7vUBQu/1Dc4Px8X6A+WmCxVnTl2HerlhBqTpuMnhoUEX4iWJztDDsKo7mv
PkSW1QESkB4NsYjUPWdpv/I71g/pLeVYjmrYC5JPC6iXiqNv03B2ahOINaQirpoq2J6nwZ8KRPis
igaWSi9IF/Y8Qt0xl5mz3nbxMHFsUoFrogotviSow19XS82n/DxRnqXW5ZRqpYrb2AMlR/vTsN3d
hFXqBcODj4y1pDQISws+QzBJUdPI6ywH+A0t0yh48zPP4UjOZkjEiQScv/KpgrbZto1GpNvtRnYR
y+7+40qWQ4cS7RV24Y2X00pfPXyoVjNZT4piGlVhlX0cvLHecn9Zk1y5AiWxle02kq3F4s/xclOp
6oJ6lco6bohJvmFDzHvn3aeXWt8GeO9pf/pupwcLWKFTzviU+tgDd6dr9G+LWKUTqlcUyakanm2M
mlmWpGLBvPc4hdQ2/bcY32DvfsYTgzRxUpUZmzix3FVXrxgWXb/bGXYHXFMD+Q1qyhDPmHEwvsRN
Sc585F9a4bgLJzpT8/7nJ/n4LkFQIBAnAtfM9rF+LDd1PW7rX7xk22pC9b89vAUuFn6i/aHep6W7
/TsosxY/sWTL9oMEh7DIHDi5b72NoobU111kVIvp7TosjjyUPKjbUxk323/5ectSU7ISxYJmDy2A
HxL8tpxaWaJmeDNEhV1lA/XMw2zqQL60CPb+QubdPU99uz3lmbVuciDMlU289inLhjOwQe5v8jl8
weiW2zuvCjqNbz9fSKiYLa3nVrGePk5sEGrWEIZVK43/UH0sWNWH0NjDl+dusOp+EyG1ChSuzSZr
cHaRAg6M9WQw2vCZB1yd3EoFaDmuRw6y1noKx3p7W+bHA2d1FfvILhVme8ilu7UZ9+0ExMnFVLC6
pAdgzbVNc8jLmqfx+HFB0IG3Ra+KmA7M8q4dq7wikl4DIP3n49UfB3q0HNYH7mB3Gzbm/IesnA8B
xWklieB3XcC7DrNs5mmYOpbZHtcSb6IeEV6Asxb99t7/+eW3g+svXYDt5YOtV8MwLuHw+n8cbJWZ
O2vSIVLVx9JYogHzLjgH8CT980v9IaDzNOEnt3ktJCv+DLZj/S8dqgn3dJRSSv73PWJXc9clvUx9
/y6M6VmxIoPF4R8G/DE3ia98vrKfi+M/v5ffJQRh/5ir5wg+PO1w7nP39/eSjsTeBx69p5iuWvBW
CGerxzWhD++wwiv61+v8ny/IeEWEgyBi2BPf9R+6IpY1sneNnT72c8tGkVXs+OdwAUGCrPnjyf7n
D+hsst3/fLHbJ0S7tUXouAzDoB31xwvOdelDMK2Dx58rxpTjn853S+AtQhxnX0cjlj4SVA9mIoS0
b0y7recezLsnS68++9G/vKPf73TeEUcpXLi0RmM8tXQHf7/mS2xbU7h4/WP98VCBt9me8dlUKes6
QfuCryD3Yei4+9hjc6C0sPLtjZTS60k3jD0n+6NovA6/y8zSsiQs9T0/zvOROrfF4nGeTKaPfhb0
rm2Z/ecP8efXyBcHG9zGZYQk62De/f0zsO/2gztb422uq21lWn8UQlKL1oBljIz/MfTgg3T+r1KX
oAGCPZhx2D8m92yO499fL5ypRtzINrc/t705y0kV2B0ra7dT4J7/V9KasJH8Habu8WB4PKr/sRx4
U4oSPRbl7ce2RJG8fRthVfNctLrfNox/vqC/rz/oswzJ4UbdTCl0ivn/v3/AaVnnQq2iughxnlYi
CZsm9N4CxQPzv1vqtpfiq4vo4EU+J31817+/FM7VZjFZkF18lCKjQB3hPnJJJP9bC/ynFeOX5w+t
kJfCQe7+aMxHG5j+19XOtunLhJhET2p17VwfXDFvbgRj+y5sTr229NCTTmdoq6RL05XT4m4Q2eA0
V+zWujNZ0lUS5efa9dEe7PsmFUSyLoiH0RO+Teeicohypi4tp8+67zeonCpdv8VaibHbHRK7swPd
7CMlkNquvdnpvOA+/ujnVQGHEe+OECx5tpsqy0eCjxQ5QeGgiZRYNS44aIRFs6+tUvJV/CxQQou/
lu+qj7KCCj1isyCFyjL2cdSoYIzS8swbl2ePo+FWBkyja1HQdm7EOYGsCz9AiRWY8NYDIcMvsD5W
QElzlKfdlpGzEvnUQ+Osu1aruC32gQzrEk/kT8mjZ9vMwWP/KGR+VFB01vAU79c+2jbxsB9Rljhb
YIk9yKjjJZuKU8V4CZU1LbKknhvNeQo9vy7rF4+yN/ZuA6z4vjyXgQ1A8VLoUaGzLh/nsBgvr9fv
czA6yK4oMCFdBjzvA7zFhDQQ2U7M6AQOBIwEMNvhRKqMh7t/Fgsmvu6ZfsPW0aIGBOJ12w2aJsJz
IVGbsz0mJOwEx1z1jlMmjUPR+ffC0VNHlyKYJ/cN0/8yRLfIZql8aMEXVO6hbLUFJl3anJcG0AY5
vfRD2y18t/tpdkFM72wLZWKEYEGSIUoWcl3TNYm2QRMdqsup4DQdR4q+aJHb+uTbxMDfA7upFrzS
PgV3u2vCtlGfWpQXCyPyR8vt51rU0w/PguuoYd0uj21eBy5G1486C+F7qxOXdtg2nY9bo/5RDbZh
XXFkUzGOGEgByg4ah5Us60LehltV7m6qrDF+ZhHvoieJN7vGoCoygZU9m54EButyT4o0PRX+6F0U
treeGzWPFygZ3WOoAgy3xM5uw4J4JprxqJ5TbuoLPxMd9BByhe+lkvUn8AoQd2In5Sxae8OJwy6S
ktuKq0jab13F49hOMrgOpkIS182xYPe2hQ0+nP0DkXES+2U92Af27uEQLbZXc8cGzddcmifX8eWV
8q3sqhn1cBAaCRrvS3Yxdgb/dDxtkd+8p68vi28kA1PcwzCIFh8+pUjj/jJa3QZsJ+QNcIACij/x
b4YPgOE8TvzKc8R57F3NnTnhe0i/9TFgL7ikkGmWuBTHvLS7J+mjze9qJBoNFa/LXqZ5jb7UVgud
yDPN8xS5xcF2B5DedpwXO1J23rWPTHeEktF+12WYPiAeFviVBi/+5tDq4TzjSOdxdMucWBTp8oOj
m+FRj0yX2JaCvV5mc+lphVFeELZL0jBO8+hTMbrxcsaBYL5q1y+dAwlQ8MNZ0eTLbvRE9D0aRNjs
rdRSl+Q2O7H3naF8mEev4pzUdFdCD04P9yHvvtilltdz6NtXBEC2OzQVWw81G6fLmXL2xg6r8Yz6
TfS98nLo1qx+35xpIlKwrhEAJ2Ik1udJ9tP33sJU6xbO+kXrkuBeTLaOeOOquXPzmpAqjill9nKd
qvkyMBkAINuRxe3ihCzEHKmScQJzcunjaJWXau7V0ZXGBQrUwJzyxKuYlq+2SdNb3+HxGbUZ9kiL
dsEkjWaEY7ZAXvHDob2Vua8+L3KmJrNpb2canB0eiCoJ8U7LnWU8/wudaSYPuHV76hAKdi7Jj4fZ
aasHnS+QXKthyF76fOk/qVniye1nMyepozbgIe+PjmuE5saDN+cERedouo9dnddJu47ll7Ihy02T
p3ltu6LfSTk6DzFNhLN0FUMslJ1CqWr9LzoK5usSvX+k7eAbXhTYTmqsbSCJya6DyOoYPOJU8Rdl
UdTsI+qzcidK3d8HE7gmFvqArGqxhheYhPN7fDp4O6ZcvbhdK08jNJVTKcfgi/LSF2i85cvKMJHo
1EufzEHfZN8XLsgpH0JjDpSBCw7fWKRgv3o6tsBemOAAqTxgAMqppw4FvRHq+CVuh/jdm6X3XKq0
ex/Xcf1uuMH3Y9i5Nz7GgpPNTrHvZ9A61JfWTkwtSHWlq7cVvsLJqx2IDWCw/Nt8sX32spkVyS6L
CD1IVMFFSGMmkbotT5Uw6gVvl8f7H91Lx269Y0kG6jO6XH8ft8BTnaWOn5pGrVeZLvvDHLLkcgxu
itvWt4dLZfzpvtWpelZR5H/1KsL7O7dfxlt/IVmPd3K6c7wBOrIKpzMJAbgYnYlIMQWND3qeNNAO
2SM+r5ZKr1NSLw8rOceXCOnkc79GwzMbfkYKQoU3q2MNeJiC4ljHqbimw+14ydDE0CXXBcyqjRcN
xqrV3VdI8PfZ3Elw2pLku5rK/rMcSEVwuF7XaxX75gqjUoU60HTPmbdlc/OsmQ9eWEUX4MeyZJSr
f8dMBQ9lXlnkolw8aNeL8CGRkBqYqXX3oUHSJssivDEcDnanqnrY1bFMrydLZveoLPWt5S+gwwb1
hb8D/3conFfdUMGUJixv57jEfimkU1yCPnHfjJUaRpPkk32D1ce8FO449qfcrUFjx7kTXvnEm6Jj
bDdtfNnkkdzTx/VBG9Dv3kfx2kApWId43DVe2t6CHradK2AcUOD3gT0N6rqPRxo9DumC6dz6fXPn
zb71ELZxIUFqKyjtOcHxR2YBAe6g5bvkV01Rwcq1VEuIYElTxzqFo9br4wL5w+SnrfSw9zGJLWBk
XLVuygD4cSZXdQLjSAMLbUw63qCWlEyPME72PIVrtwAsqINr7Hqps58cSsSrgYP48Ao0co0IqFtK
DqBaiBi22IogSgbhpXBnuy2fV49APnGXubdjc+my2NnnyKcjcCKo1Kp9PmphnmIrA+Y7uVkN9EJZ
aVaT2fLj+anwcM3s3NyvH7rFsVY4PpwqEzvsYQpNcTlDBlfo+DekV9YtkteTSEHZuiwBeCaBE1aX
A9RrXd4BGwhigDtjQwqp2aPTEMPBpUXcsLkbBr+Mhv0SlAGzXMDrdTwPEe3NxDiL2xx8x9T5dQUR
BlpZu80/WIe5b3des9D4CYmiXbSFDys1o1F4UxXIpPtyhiDiZb4DTjuy8xBJrFTOucoU0UNpRLjs
3InudzC4w60l4jlMmjL19S70KwBWRN+CV0da6hvZkHLvKbm4p44EogevPXcBKFLC5RZDavRmRQNK
nAePi+V3IYWZiZaiTlhJB36gs62CMcgsQj2w+1xuNEXC23N8IAzlhPlBunMnxI1jjYF5oZnbwPrp
I/9LNjJbZs2zlyyXb1ksBZnFfmqeJrwdRD5SdbLZPEBxQ+eg/RWuV/XiknLxCnMccxUnsper3IXY
NJlC0ojmSbV1sFcKnrqJCp/1dRyar0O2Zbc7qOl9Nqc3dBgjALOz3ugwbDb+faxz7ynEQKRI7aH1
cD9ww+zww03fnE5WD7JvdXTQYZhd667tngwEhuxg5mxMz6jGG3GnmeNz05X93m37+lj1qXhqK9s5
xEPOAJ5UWDduNftXrqRpSa6F5nXMsWjvuun4pTWhOREVd+udHbIJ7xm61euDdILuFv8gCGOppnQX
68mek77KSuCMmvRe7DQpHlIMkeasAz7cYUHkflpTVXxL6Xv3p5L+2l7xUMIWXip1yy7P5l8EVQ0t
gPqCt5A+susUgFfiIDGtzF/LInPeUN7mI6ad+NTZcXMMZVjeW5CIk5Gg2ye7bV7qEidYxsHtGAJy
+AyncOh2BF67z56dqkvjeiA0UzWXUVIgjl6mULogy9go3MU8Jhx2vbuSY8nlODnF1yr3wrcqzZxP
leNN1yOd272QwGU9JONXxHd416xpM2yf0u5vAjAd1K0sjttN6H/1q+0wvLTNtmvPrn7vxsgCwBhs
iBLE5C44t4L0ewIaYSaeX68E4ftwKp3Eq1lHdoFVlOKmltp9z/N8qHZuzXvYMdqCFGbF702Qv7gn
8kWKcxMYN9xDABxrBkaxfV8yK2r4S3Jqy5NKep79xsYLsSu2IlDRTF0JiJeWG/lXuC+bb+DorCNR
uWKBJCjEXL6bcSOKQyOdj51JcUN1qfAY9RKpK7lgKoHRQUlzPWsj38EJzUWikRnHXTHW89dhWHhW
eCg5pxmJivltpGs1MjNgHAlFj8zT6PsMy1QxrxTz2Ea/+1hI02MT5sOVv3B+21mUI8MetJMlDlbf
4Pm111G8DrquP4dynJn04el9bVu9fWum0HmiuxbFuIKo4XbBMOX1aaKoumT1a6fD3DPqgFIupvTE
xWF1t14+OVZi0s2JtxByA84rRxIGOFK4iRgW1eSlX43HbAxopTRVUlYUaRAxOMaOSbqABaGm9tp0
/dRq01Z3bucwpI1TRQrVn5u3W2WiQLDXy8kC2db6d4HxCMxWTg+0rsY2uk0ssKK5TI80zKoZOFXe
BYxM4bQ9+3Jn1rxhYlLIhiuAc9G/ioCo4eb2mcwxLmlTXREcc8HDaMMBDO7qiDrkgUTNzDYIysi+
+JRllQ8OdeJRoY1CGsdrITvPfRcMx4xarT2b3FjN37rX80iCHf9T0x5ET6/tKbVdei8niVFqgLq7
+JZdQqeWFd8DrFBdGOC4hh7AiM2dj/+9seLQ5jrqsl0gKOaz+CToMuVPH2KtJbeGw1DHmzTqOsA+
rmAHbK17/AJbH4TncA2/ZSTc5uCEr3rleesdHRefjZxyK9+1EUKXxck2LaeALYLleHg1OYJCdD1Q
UM63dhnbi5+YTAOSPQGIY8wQ3QpRduW7F5l2bMDUD2ZpyVPz8VbGBOGy0ICTtdekT94gZBEcAoyq
hXdpG9MvHT6kYqDG4eyQ9UcpI7Dy2PS6PaC+7MbFzEXpLmNWzCUGoMIMtVMxhM2yMBvHH1FSYUBS
jdSTf8ja2S/qg5xw3MRoB20XXa+UftEhteogpQsGQkuaneP3sX8IF6K4J/p+zauMTP1i4a4Zdm5H
+GznG56dA26T5pvdVlRZuN/BMB26YCMXjwqfyrxb3Z7m4xqY5YfL/jIusvEesXS8QAcurjs79Ygz
B+amdJalOUivwaw1xjSCpVU/gf2YQtg+W7bZayVkAkYBVO1JDTYuxjmSE/huCD/f5Goz5TBVfgPb
mX0U9Je3Lo+6sKaZAsGqD1SgnBDTUgpxUoE/NPu0YUCMtaYzmEMnm3rnMaqKSuynom2/KuZNQp4q
mbhgt6sFhRiel5MfKCcg+5hcMCMis+ZNcaGidtsEAmx2JKcFFfvYGCfCnOP2TKVJbb/rDv5i6wtH
d+HneqwB8SchZKMuQVAsBCfUcCHeHQW22bu2MMMnrA/YJvCw4rJL8HT0sJOM4+IrQty6zTh5M1Kx
pw6/mWm4MT7Sq0JmiwX1pZXpDis74Xkl8dbJBuuGuxi9j1oBmC4E8n0it8AXE86kPz28dRe9JOCb
GASz9xXDAvdGGj8Yy+74nKs8Bg4MhYUve+/HacQIJrwV3y3MS4iHpcyuLZZh/cbhcsofwrKBBKbx
MTEqJZfBJdA+UbyzRHrLyRv98rGbvPQGm2T2LVMOVz6a1hm7WgqQtVrXYmYIpD29gCAy95Oqcz4C
MTa6w2HTsZqGDWGFSsSPDvIho5TKbgLtNpLInvDG/DV5PjlCZpr4F61fltgTlXjq06w7Dm5rfwqU
ZmBPiA+RQRgrDn29MoszEsstmUqG+7hGj4S66haDfFyM8XjOAoU7TbcrdtBsm/kGtpMo/KQ4DSey
DRf3SIeIPitTSAu9z0ZvZOm1yDsUu0GG2Au9TPcUBe2ib7wt75+5zhjtmZwhwyNGCPk8zeGA63ho
+ZS4AcI38Abk1BsK8Lve2ipeHUER3FFTg7MNqjTGjlL14KDZ0EucV8gl92uDArBbAymDQ0V4eNl7
IL4PK4QzFAqBnQ7bSCP3oyf/nnTeHtxUM/NsEMvnkNVivJqHFs4Yky6iRy0UcJ/BEqLnQFCgAjVu
d+PVqXsV5Qy9wiaUQi1nsEZ8ZVm5+77URXU5W1Lf49UrGVsauV9IxcACajXA1aQQGsRFOPnFsjfT
Aq+oVtGQQhkqopr1V3k1kD53EccBWuWrleZyhoGiKw8xoAOhVcvG+VzEOB6A9jrqtsNhYgMXEwuH
gtgl1dCDBG4OjVPmz5WY1ZSwb1LVUZ/vc0/10XbdgrvJm5ChPbdLb6O68T71uCyYcGLqz55uuk9q
6LpdXrRojzgqMUplAKPjWn0GOW9n1FaA8i0qjxtliPeQ857e2sxYZ1XyUO9VUYV3gxm6y0H0ZD2Y
o3aNLhBeWKkdvaIYFyG3QRa8S5fZZ7Nv68dRLe650sT5ocdH01at2Q3WmRaJJ9Q6utBezrS+NbYo
nJoink+tcMf6kbRsAQcLeLTiVveT3hPmQPniXLVLBwSgnJxPwGjmT2A9mdinIbxkNGYOTVSnf2Mr
tuFg+8NLRLl/cvzUeQf9Wn0Cb7Iw8HPmwmH5/0TmJrqZafKf5Djw1EXmCwbl4V4ae0kBVXS2w3Ow
3seZBUtROX5zYj9g/IqJtLePQswp/O3rqXfVXyVixz6aOajAaW7X3Zw73asV1T6zTj2/SXxU/bOU
kBS6HU7LyvO+Lgb1Xx0qiR6k3tmgqmaEzkeeJfzEibZr5KPydeeLu6GEqgJVNoo2b5LqyT9jEpiX
soHjL2k4dnf+gpVmOU0wcGkseJ09D/nZNnlTrmeM3MvwkhbzJL6K1ocAV3ZRM/hJCgpxsPbRKPxJ
sXhVuFnoaeGPKGOnCOw9xjtnpWwE/1WAzAuUPZ8ZwIGKuQvcWRx9v52it6BtBxaVXlb1zCTAUOQ2
A6nGFp8CaOQA4kDf+3issCNTxuOqWshC89BgY/cFVtBcdt/tHoiy3tPQxKgHU3daqpyOZZFVuIVk
lm4mcu5BwGinrMxWu38YPfi6xbHw5kCp1y6a0rHc04iNOPcRGYIAdluWHcCcvZ4CyEoHW3pG9++m
gh237PgtEsbe1PmUZMxgyVkZLlLyzGWcoFhvn8QPMjuuT3k2j2H/l7GyFR5JAXiG/4YXPgzmK2vQ
HJivykWnzD+e7TgKx+M/Nx3/iL7R/CNAHZOVpcm5TYj+M23U2pw5ylnGX+2SFMnPrrcbVIL2k/Ig
tFyMU8TQrcRufOWGu1DVmDSZ3mOzCzNwaQ5fyh+Nrn9+X793l3lbIX164qrwjGge0iv6vWdYiIVo
UlaE36pObtmm5sP4AYSw5ka0Otpl/9J+/b0nv70iMW6uxpYdpuW7oQJ+7VIiGkZgPrL2e/PxiuOH
q8YTraI1r8PcN5jgRnu2iHwUJc3Kj69i44j9T+7/Y2b2r1yxXzFj/19SzSKu9P/NvPwHzOGovrRf
v4Nt+DGEfaM4bD//AXGI/0uAVuEGJgpEeJN88X8zHCzxXw7Ty92YCeYQHkApkOT4CXEQQM0ie0sm
C0c4XrCFOGgi/5h5vvEdsDJsIZetFx8E/xuOw+aA+KXv7ZPjiwijB8SuaefDhvn9jqp6XH90Du0d
Vom5upgdMpg+xdclECF9DSDXtv/Fk/EfrygIWzsevqQwAPUWb/f4L74iu7HkoDsNsrxl/qAHFYsB
LdPkbHNllZJH4Rbrwy/fxv/DlrENqP/9U2JiIm2Pcyve/hdukZlfXrPrBROFbJSHOaAbyowOwFhA
XGgkcHhZw2SmUjsQq0nLQ13U2Sfjd5a/WzL/7y0S+D5J4oJJ5nnzX4x4maJ/Wd9+f6q56ltuNrZt
F58NhW605eN+eXd0s8kVY+TfkbdbmYBBsIjc3aqDO2ZQAMsk0EI0QMC82P/Lddk+92/ffuD63EOO
TwHLYedPjwVe7rDMldWxBYkfimbknbLaWxli2uXGZhKCbcDcBa66M5lUzlVfmLgHd6UtJwFaGSD0
csSrcS2Rf/yXxc75fX3lumzOK94cS6xLjO5P15c/UxiS0yEyk3YAJSGABffUA0yoYZB5AY6OcuvC
UhaTtkSgluDkhnn3dxf53EsVmN03I4biAadUZd3kmG+A1AVWLP/1bca/W+VC90fMzLXDAD8Oyas/
bT8NceWYOAySm0jFucjQb/g05VXF8PKLELRCV5ecorE8vubZ5L/3wOzA5tXhcAcStL5eSkbEBAND
TXbYefSDhVshKZea7jriVg+nlAlqn7zC6vO9LHJn2etROF+MihfGlE1jncQV1cKpzzi47OcIDNj9
xFy3+cGPC+cdHhy5N+mmhu65NIhA92u5YS7AGnneQxk3q3vw1OAVtGe7qHR3bpF3nCSHjE79sXac
tbxnTlsxn7KwZUASw8F8WEUsbnTVtq7E8BQqOjh8UXP0HloGYpAqekufTW0Nx3ERTXsaRgkxLh2s
kI62E8oJBzz3nMVkEXVGRdIuJOY2Xc4YWcJ0Z3eDtR0iUAmTIBwtdaBPMn/JKPeb3drGPAxB7vjF
NQ6DlRDBWgG5xQnC0AAJjGCTDBC3UlqrD0pDPyIGI5qkDHVxg9Lgq5u20IxvB+PHn9Zcu1DKqyAD
2o8Rm0i58rmUQHTT/kS6hina3ep2VOi4rRgvZdlQbALB4I7YXfnBjAZPUjPFDGDvlPWXEknXPw4r
NotnPAX6ijrc2xSlvFzujE0cnQE/ff3qhDj79nEWR9/qhWkHO6G8HEeJmeekidfw3V4UVUTI1CWy
IfCZ75E1WKdXzkJXKBZzs6s5niFgRATweWoj+yte/YrWbRynN1EW+cdgkeD+GPbt4dAVLZNUEYUS
XNzDeJjpAzOB2sq4B11jc1pktOUuLU3+gP8w+lZ008RYjiLY5Mw22AEgcx5E7A7qksjzNOxw6cbz
s/HHjvOB1+XxkZYcOPS47e9FNqMC9u7Q/mXhf6S49PLgSQqGmJ6FNYIpK5tseogqDo2IhRCid46K
C4CWTCM490LKk1UNzqVXR1+oyWnSB9iDv6yDb7lfZZDCQLSr8hvmdYGQG1QsVcpbZucgMOofEBjN
1bIGVxP42W9ObexdbwZ98mgofhWdW96g9tjP4WBvo2lit+U9rPNwMUyKGYipaBAGjP5LKANWDdAa
HnanodcIMI3pgN1RDCOfH5weI4jqiFCLznum8FndeIwrTh0Mxfa5d33JyX8Gx4kvOipZx8nufV2z
SCEeFKn7l9PmP8I8jBNhLn2pLpQQxjCyyIOMZ4ffgyErnyGZx3/3Vi9AYvP340RrZmd2EkViR21a
XDqKc+tSReHebz15YBqrfCp9ivhdP7TlXxWEsn2haOUeOKuFLDN83e5OLjQmiKDFglFTmvVrRfe8
DBcjnnzMmO/FvLR3aqZ3Ak6TQKtpEeqKobvG+xxYO2mL7koKl1Wl6wOPBs9QlcMRQLFQR3ofcMB7
hzQ+UZubHkXmYByJCaPtGDE1Ib8zP6Uz1d+dZrDKmnoVg/NyvESgna0K+BsRndMcYi7RWA4f7Uoy
Wa6M/KuKLnwyl2QLb5bBMjGzO60qccaaATBmmINEu/YmcBWacTQ2OxfsnDv4Umh9chigejLvgCZ4
kHk3OCrCIxJudg9XujihvTPpg4C5PoxicB+qbMUBorV3EaLPJL7pxCtesa5IiqVAhM07az3Gyh2d
HSy97mj6MmKcRxZWYGP84pKw03Ky+1oM111W+2evtclH5B0gGdLemvntrXli56/fo6DwkEfVeGya
OU0fBmedmISL22vc9eirjw3oHnXBgAuMqx7k04RxMwEQ5jiqrsahzQ/jMq/3VjvTCLKngvlfds1a
ltNq5S5e35CofAb4dX5wXInBsvtk+EUeKkMb7aHhTpc4E+I1vmBDttLzyKPQ7Cc950cG3TBHXlX+
rQ7pRcQTE6ZG1572JRnExK1Ks7e00JdzLe4ROM6clZ+7NHKvq3FZjpM1nBgEgbvD+drUzNez4+/a
kWh7DAus0JWy7E6t0xFLwX1hDf5ZKM2wA0/h/CFUirZmMtbU3HmqZXAzOMzX1MVIs6vGP9SgmYrK
axLmInlwGSbn4PA0v2y09GPPUfG4TWe9GBeI+yCCvTM7Xcjc56L8njIb7oDlq2c6sQmZPTMN76Pf
z1dkmBFxbO7wg4q4jiAL+tcOH4q9J5x5AZ181kdb4ben60ec61KBL1sSRlHIK1M6tL4V7iIo8y5q
p1+ZL1AVMBu0dnETNJWBCGjl9jEsED7p37j0/r5YYjaArNOIvFGRZUfW5zw7F7hQKLVIz4mLNM1s
WMIRvZkDbjn93Nksqm4pHa5whWVz7U362PYeU8QYCsF0uZyp8DZ2OXp0LZRQPQ/immk4NISHYtYn
So0piRUiU+IV03zLRDgkxyg2k7r2MDYditGmsUSHuUSR6be2rO3444UTKXHbBz3l++L5jLboOhqj
yTKHC0giIOePZco1ZxkUTEiju4WDhfmd4OGaPE/W3l4dmosZY9ZC6qgXnlmQtIu9TGCUIloJakQL
Q0mS9ysL0LH0wNEfRp3V36Js8LZrFB4Q9PCdeJIO1Q6pqXwOqe2JDU+N9pPF+z/snUmznMiWrf/L
GxdldI7D4E2C6OPE6RsdTbDTiR6c1oFf/77Ia2WVkuop7c5rknavpZREEOC+fe+1vlV6NsFLhnsn
jTQiPT3If8DVN56aAefxJi/S6tChTSRCz83bMJeyCwMCMp4mz/G/JXTdh2NTBzCCsj516wNRbxE7
B/G1u8Ssm71bjdV6GmMM7GnT3tTlBV7OblLc+LAYXgebphU+iPbItM+/G/nXZ0dYL7Rxu6PMXftc
O0X8bM+axJvE7i1seWzlF4DcHvav9SPrHPkEQKnbtHU0fHBnxWtvReaJH44nhq8XEe7a2iAbUph2
Lx72YyaRE/3G2RhIv6za98mup83CWS7M6UfvOztHXJqrcqLNKKkCCtdw9J6ZofVd5QTEkyAeHK2m
lrTqRz4n9rmq2hIv1vPe42NbajDps0O4lFd2425oyNHVKFWBKKj0JZNUfovy/CM8/8YKJeCFaTUE
zrx1DTFQXFk5o23POaVxNh7L6EKVxn63ikwiG2ZzyEIfQ+5miIZDhK1t56JlEhvWLn1dk40MA6C+
HwqhF1RrzniAMEs/zVD+rRa99QiJuzqV6A2vZ6nm21mVLuFuBUnrOdS9TYSagMTp6WDMY07rCIN9
F+jpLmDX2Pmmb0QbpEHLTeJUzH9gpGCmIQuFHU00n4TXR1cEi1mntjW6J4ez+j6b3QbVY5+cbV3H
t42Zn+Ksu5FLVF2pmWnfmgPAMZbGocra/JsX1RCXo6F+Gih2dkCQ70xiHyni0PsmNTJew2xWNM2K
q3YQHVgnglBRl9tbq7GG82IA1hWLnbGhFZoIhVJsizYg0w116ypvSvXoaM7ogGSL3VzN6oLIT8j4
zq2dntUV+h3EGHE/XAdgG0LtlcnJlgVdosb3V5YzdTdOnkcH7ZEN6dC5P82d6o9q1MYjJRfoVVEZ
pxE7CtxAfm5+96bN1sy55Xomned5jpti5ztqOemq0utqEO+JSkrqkKHZII0fN2Wejjscil+N29bB
lu5juUnRK58a44J8SBDUV8ls3xjlTAQm5q4zw3SyTlxaaxsQeVTTs8Ewa8j1loz7/jQrqNITo5J9
Lg36rMYAo8utusdkyX+g1u0+Sx2AWR+ngF6/HfukZ9tkesBQ26k4K3YFPV/K/QQ6slfVV6DbPueo
jrbU3tWJANCahZnxfu9AEM/pRhPkpWLWna67lhM9R2ReDGIAK4aJk7Urr6LyiDA8r0Yv4ydO811H
uNbdAGboES1ytp8gd23x+ELCVlUTnJGBIZUf2oVA34bnwMEqa7LufgRUhl+0Lxm0jhb7TITdtOwi
44ztKd/Nnes/BSi9ddiTWHsyCkX8IJnJ/hKz5iK9XUUFDuORecmLVePHxzR17GtQBowPPY5W1sjW
XzTMjVaBZqzX0vmlKjY3aTMRi6A8a6v7+IHfZFolTurA4I667RDoZz8i2WGep+IwzeZt51rLxjHY
pGHHzmCgCROc02rDCLsE/QGdaz160B5M22J5IYuaEM+U5YiIyhUQYPMxTVNnb1BKHXzqCw50lfOB
wbxkrqrvHVBbM3tBkLwQDHWLHXvZGrb/5ZnCPvJrE1fE1nII0nTHGHvetE1/Tb9an1gLOLppo3yg
Xlv2udsXYWLb7KVTemUPgnjoipFHGUaBHDYBUrndaBBkYwZs73hjxZ7WV7SlOH4tpU52tKWdlzKT
wRk5J5VVTbKLIBN1K/XAOpIH7wQQPUAUt0JFQnGolDWEllXUW8+e9wYvEKp01yGKz88+q6LQLxqx
JEiTeJoOvm5XzrxUt1ga8HJr0FkP0azUdmQESspXiRSVyucSJb98Y4S8bDFRDxzGxEDzPo7LTTOq
Ao627w0HkAzkd5QDs6lVTmQ3zvUlIX+NGBqmyBwRVn5M8WEW1XvU1y/FNPmfzdxnJ/5ieSM7OKWH
CLP42Y1VVq2StnW/xUNN7PhYjwCFxfyWAzq81QyKL3E0c7M3hXhzlen1oYdY8TzSKn8rXFPdepmZ
HYEju2f0Ac6t25Uu7haOFyiezDsOlOLICKHaqWpQRxBXiiBxIE4HmNnD0UB8ce7TdoLyXbTXTRrw
f1EyIQExnIe+nEgGmV39HRWQ9V5qZvym0Q/tTiAakMzv8nkf5BVjxY6O10HgC+UfnAQQb+hNQ1n3
pECpf0Z4nzcBer5Phyd8p4U/bVtZawvIplWcyuiS8G4MajcVHII2QZSj5qaZavXwkWUAL3WaUF63
Xek8MRvQwyaqBUUnytOXeimsFGuUKb5GAxE58p+muQM/mD07C1cieXUc7iJpwMe/yGWKPG8/4C8F
+xwK5Le61vUxrgSsfGJV3TnoQgMA3CNl+wO+4/SqyTjRrjxnudMMCV4Sj1KWceqwZ3ySvOeuT/yf
UqxvtkeZ1fa7ujC741guwRVpRtRIfa4e/bHx70zZVsz6h35PwqaJfIcp36SyEel0jyqSTId7W1d3
qCcSxonDHRhQ66PokAY7GLnP+ahfLQZEDhuWSdJRzYD4HdjmSID0EkNbyOsYGkxtoH8gDzDal4Oh
vk2taNagRo1T7IFNu9xwVEhmfC4tshU8LA9IdLLMOzK4QTg/lSWNHKpYl7yxgue9nzBbBZgX9/3c
ztG9Kmas86MT9MZ2aSeyBe3Z+5LaWzaNpbOzimtE4uCHPpIeoiCxVbaoLMJOJeHiNW2NmzEvyMbQ
otGgclrTOlpDiw2DeHTbRwE8XSQ1Ftmyzw3dJ72yPGW+W4Hy5m1Ebvh3zNPDJdq4CXagkA2eQrnY
J4+G9N2Yt7SXfAbDNI1cF2oJCT42Y7WVnLM83TutjEGXj+Dow3IuPP8kmjHSiG/z2d8HYBb6Q7XQ
cLlSNoyHbW1Eo72y0NNl69ayjHXW+5yyLF3EO3Y+hADQJ4ZbllNAVU2vU9rchPHhQeShFd+IXOus
64Tkb+8HHTgGr3yOEev5JRGXxXNlFO4QbR3kZczC4epYNy4IKZDKw9hlaBmm/HO0nPLR5kAQiKAY
7gO26ugkQZA992VbPHN6akCmMIn7vjAvHeCb+GK5Nkd4SzvGVclGCO1eD7xlHM+Z5yXrBghwuZk5
tZ5jYri7Q0kvcaZzEXW3rR1F1VFismhWSKgQYQP6u6qKCyA68KEIhChcp2pX+UlKqTnGd4mIJLlj
IEgzHq10UsiiVPEjGOi5ri0Lo/MT0Ky+2AGiZ01PLLsoIJIoOocAtftm02mN6rQnL6u+tsypQrSC
T4k2PI3JHEmTxwShJcWqxouBmGWHlJ35ydI10y1OBV5vL/bc8T5J7d6+mbqOP46jOanCnFbeY6R4
PEl8M+dlxXxOM/5eehjxS4yKC8lQSxsvGVuKiWpGNzZCbzC3NamKWZjZxnT2sk4uYWzJ4YWBh96P
eVKIe4+43VWB3LYJHRER6schkTOzqBz/TFWenOOYAQTS84ncqTpl9BQi2xBmCIW4kWEWA6cL5QCB
E99JTsJZgUbUpJAoSawCB7wM62KCnBr2VGDroE61vFuc1JXVyo9S7+CMqUNTQzn6lrxHgztTNSRR
eAsBh17Wmx3LCu1+ODDV9Jgl0OLW6YKVbuXBsAGQjzbWOyyVRouJ75M1A+PCJyYbqwwHDtyvuo2S
2w5V4WcPT+/Zs3VAD1x1Ny7yfsKpUMoCBiCw7eLLmPQOCaRw98Jjak5Kszf5h7pFaYQmyCXdbdSi
uyLhzVollFW3to3JOhzGqni+qPVeZntaroNaBoSONSpAcdvX4gn3ignOFj05ezOwhbel0cHWoFPO
Lj3hxl75So7lCyLGiIK+7GT6A3kRLXsrkUO+77RLyU//mSRT2jBdcBWz3+4C0RK6DGZ5nrZ8cudt
RJferxwjInmQKJwUvbXk6XNyW+NZWtJvNtmzj37s9New7eIdfQYeGRPrvL/uqR8xzOIKy08In01k
wipO/XXtxCXSZ5RzDuaI0rF35UTEVmEYln0r8EY4p7moUPXiP7CLg2Gn1RAaYyPZuMlPjtaSbvwc
JlYZnODe0aon35SFrUeLHBZzL44D2sXyCCBXVBvOajzc+E1cIk/FYOLXv5SdqVnqB7dPKidM6oG3
wuTgzjs3lMZhJgaFjLJCUlLMEbeyThNgVBzBvU2XeB3lajS15X5py/y68/vAvnEYoNo0JCxKKwW/
5ULzdfkKLW/lGHrK4Bho//W8EwmSfKG8sL2NyzHv2uZLOmsFwuPod0Qih9PQ1t87oZ1u1ehLXmjU
9cUD/Vz/LW36/PtsN8mE0ckpnm2KTsXLmjvPC9G5dByryaS5LrEEYf8db3xev4wjAQnPBNB0et0F
NFcOZqorDtYIc1gNSjvHMFAXvVhlcZSRiefE5rWLveQ9Gmk8l33DCzrEPT9dYoEe3aGDwt+WjpTd
XDEgUc5xI+CmQFAUaKCa6jVrjPKKGeas1oHrutcuUbxxOBQQ63C9kDTrRQYJzdKBgQcm30h44kH3
H0x0qXpXYTeedqZYAAZ2bcJ0BdawWxBuCloXZYPS9abg64CFmpdCbobSbm5wtrLmsQkPa/ocU7Tl
gFNWVyBG9RV6Tp9zouzl8s1zy/pjhrkCjoZs6Rl/oJtPGOEq/EYr8gPxoyHT0+vWr5sn3UsFaKKs
mXPMaBDH+7+mWMiLyvJgLik5hhVDsPe608H1mPntvO0mG/WcyR7J1DZQ8UOOlwtVCIsnIlvXw6iQ
DMEzSYkEaJQAeO6DlL7JwSeRsd6kQfzVBXYaYrukpqsBjx2SkXYRCfc+bhwRLdO6HVpnIZOgFPS5
G7a6FdnL+ipq7EBtcZIFO2Fc5JI9Xf5qP3Y2O0PiESyNIKy6iiy7ik65H5Te50CG9nybBSC9rluP
QLyVKCcwwuY0NryBNErsU5cDatvXBLy0l/OzU6AY66Nl3bRI8PiByvZHWxtxz/jMyJ/hLYCp1lNu
R6/24i1EGZEsBvq3s9r+zSS+enm2o0t14FsaJArC1kBufHoUzQNuOrKXkH1vlNUHQ+jVoNvWdIDS
deV19H1GEnUTjv2w0w4kB6QcL7Ua8j4sJTvFu7skKdGGk27L4ZaufNbdEWBpPy0k18tNB8dn2poY
5wURl2IQN8Mloris4hTRlXnKK8u+H+Iq37a0Bl8wGy8f8M+is1hqi+OvQGGWxssLHiACfeuuu5fx
Uu/V7AvMNh7TnN7z9znl0k1jkwttK8tUZL4v8opijivZCsEtU1mJEtTrP3DmxDw+QSp3ZpI0t8yx
iy9LtSMW/3hKeavmaA2UvLlHPZMFJz2U/gllvteuiZbRKUyhIAh1HM0vklSyPRlHm94O+nSdJ4v8
PqGefe1MGTwZlL5rCd5uT2pYsyaNRnyVaemTfupI+zzOGTyRsTJvEtcRcg83g6MtEblYHopaYcip
s37PYiD2HKsuVrAlq98ValsW8EFjl5hNHLLe0CRvkPGyvVFMdABQrp7QlE1HgXoDm5YRHOfkQpWb
cnmNq83e4Jnvydcqlyhfu0A5DAYhkbUri2R5IIoBkFncVaYLNo0Gl7+4056Un/TN7knwtWSQ3/AG
kQwsk4KiUibd8KGdAOeTzyiKofeYXfUuRJUwp42C8zBP4WvFnHS3Iy57dOOIe28W+q3kjynSghsR
E/HrWmq8WCaj8mERRfKDWTaLnTVyYktK08xCWsrKCdsyQdY0Jj30RDd3N9S11VH3CoNGk5O/2kDa
5We1MFEQ436YA01ure8Prx5OkjW4wfbKXpb4YNWozl0rehE+za3DLEA/htKqocIumW5fZm39wEaV
YRsan6SwZrbCOt/MdLSumJ8SNqqSnCgTt03v616LtWz9oSaii3FfG3Xi2GMAoXduDI/J7Ppvc6Hr
KwuJxS3NVB78BSzT1hRYBifR8GwEcWoTtInuJeSjBTH1lR2RXmm6ThiNht5KT3n1OijNJnkvnc44
MngL/bFV7YUu2+6gi6HYN7jg2vU1XjrN6RiwuXggpK68QklSr5hY+3LFeurube4Z02oO+rfgW0Dv
KaHr84K54MABuXhm4lCu+xwrHKA3rEYi8tO/QInBCVxj/X3CfdOu9JzUT1r58jpFi/waKHAGAap8
ooJb66WyDE1Ht2dLTTFlX2jYZppsB00ja9WWxQkQVn49V7YXYxCx2zVu0R+GtMe9qFRfrC8SofA/
MM/M/NRRBqsMysZqcAkg57bLORRpS80WR/UxS2lKdTbWncLX1ebPEpmftTlIO0BieZwHUCTYwvF+
5fLgEZUm7jDW3Iws4hV4bnFaomH80MJm3maW8ibTNpXlny/7s0jqr8sK9CRIv0x83gDOf5YEAcWc
BHHEDLQrQ/qrkvA5qAP0vFlSSyxeK1mhMP/zNa2/sMj/LQfiqmQ5EWyLyhClJTJDRGd/FyK1nRf0
0EgQho/upZuZ1SZzKJPFa4WCqG+3yaSHxynqGeJa1NSIIfxsz9CfE9+Ye0tPNKVnohXvsN/2Rmpy
eJXdpF6E3Qvj4Bl0zAsaM1kt3hk3U0Mr4WY/yrzAe4rSHZWKMCvqgzmz+g8Z1IyABgGDnp05qMq9
QHN6l9HWMMKmWJzr0VLDk88pV4dlT1l7V7eehQzIhFewT4ZyHDY9KYbzJteRbNZWLxjPZRyMmvdg
Jvlt7RkqZxXlpaNVBvrmMUgHJqhN1hsHM5pz3OJa4wKQ3rgccGF595ODEBzOe4UqDKrrHXkGPj1Y
SqutA+qyCpvYddx1BnKNshCTQEcPjgyeC4/YEgc/NcdkPXfVfPAwlZHjBueL1bNt1NHKvYa5Cefr
F3SGTbVWoja+yspPqTWmScodE6v01SsqW+xSxOT9Bl33/FH4U2qiRZ+GZoUiHtV8NhLJt2qS5eK/
oxPNQbOGvmzQHTPI5nOG5lCUvco5zeQ0jnHBtCfixtlm/EUTrY3lBcFLLIGTrJUK0B8nRlrtYpT/
zqr2HAdWvNcPI82GpKAtAECA5RvZDFrmYmiPrlWYwRZfwkJmHHap3V8P6v+KUB9n9fV//89HDf+v
ne+/YkxhfxeVBsga//8i1N1XW75V869/4V8qVEv8p0lGRHAByDH3xif9XypUQbCu8OzAY+AKQkpc
FoX/EqHyl1CleuhDXeKr6OT9twhV/ifaZglfDbYWPROCGf6NMLFfFlkTU/ilG8ZFWOpQ0PER/r7u
LDIqldOjAokAeUsIAV6l41WPQS/j0DqJ9uyRO/7BFL07/O0W/Q/K0Iu89W8r3uXK3BUbAa4QHpXR
Lyue1F3O6pZgK+1KlneZoOtqvD6Sm9hhmLdG7UAHjkFO/tWVA4zuP1/+F+yb5PpsLwD20BdJLwBV
9vM3791OdcrL6jCQkvM0jBr2fN/r6l3dTcETnbniiwNTZVN+LlaY9sqqd31nuv96pX6Sdf+d0f/L
fnP5HAiAXdKoPOS5RC/9/DmUVnqhV82EhkTe8ZFuhL8W7LvGuQe9x2GQ5vbtn7/7z+rOv766tNnc
iEVjY+W5/PmSo1kXTUM9EmbZIk6mkyffGG/o40DEQ/oP9/n3B4yiGnltYLsm0mP5ywPWTXrqBxP5
YY+WNsUtM4n8UOBBLBFhGdOuZQVV13LpzPd//0u6nsf9ZZsKKA5+/pJI5rCPKSpSiLmtdw0pl4Gc
M126ALj48n//a/Ie8/4gG+Ry4pdbqobe8eeLHiafPHEasymHaWCZ6yLOPklhCg755Vb/+Rtebt3P
bxAB27D3EelyX135yxM8LeZAhgJmKNRg5vu/BMsZ68U/XOb3F9VFB0HIEBHgTBB+e1rmtBymHJ5G
XhTi1JXdZwaFYdguE7SIkbwyTFsIuwuG0P+wRPz+nALCZO0UKO1ZOuUv6uzK6UA2qqkItWB5YBOl
GIxAy3wi7qQL8Oe7+Utk3+Wt4IfjMkjVWXsZ3/z8wEhs9VWDloy4cDd7pp/okUJlmcPOstKh20zK
c3N8/ElCITOgjlnp/nKgm+VkMN2qIC2Wl3yYf/hYv98DSRuIfhrpLGwgf+nr/6ZQz30zrvtoJg0N
IPZ8MqMSuk5PY+uc0qf7h7Xof7oYzoaAheHidPn1YstsYvCEVQe3RosTrbB0B+YeUUPnavX65/v9
+9N72dws1/RZGThps8P9fefxWO0yHqQ6hCYe7JxMs/SUDPvVP5gefn98JfhSoInkp/0VBfPzdfrI
IlK7uriBARWds9kodngexLpAuEUshggI2DCm8hGwxZj9w7V/X9ulxeOLT4mtlc3mlzWorwianBTf
MeEE8I5cH0MsXSKoep6d2fl5UDZbz799X6XtAm5kPfJ/f2kay4/BiRPIm4C1vzWWoiCrCxfDn6/y
27KOgcRn8YEUyeSf//nzXYUetGRMEQQxkZZx67tZdI4whh/zdIjCyfXVg8XLe/Pni1o/myZ4RVmA
JH4d5/KictVfzmZ1e4EqjhOKvSJIglPkxP4egphi+Ay2h07MMse7EaWDBu838EAx14s/aftX+84c
l+CQwTyDKY9acPmHn/oXowufjR/aw8hxITnjD/q1nnHqPOhJlpjDBZX1zreR7+0yTxCUbNkjOphK
Zick3sltVMYgnLIFMRxZH7zGS/6VSpR+oaApUV+S1NN/eq9/ewmkCayUise+rHFgjH/+ucYppSXs
oLbu0fG+tP1Yfl8CIIU0pYr0bskqwzynhcGDSZ1IGWgxzbU384Kjr6JAfBHguff2IEGxYdu1j9gE
tKYdMMh43RXAsEG/kTaIEMb2JuiawwhVmtQRhBvcrGk9qyr/rFsepnCE17Bs54nDI8HRpY3R22A6
snLV3IEdxEh91kyNvsbSqqZ9R0sf0yaCfb1Vts+fs2dsXRvbzItjPAdDuo0v71ZrZnFGxtjEhyCr
5X5qrfTWBEO1tSFIMQPXU/EhrWIOTU2mRegzjYvhBIKEIGRunG7rfAE8l0yOf6KVjS18VCPVF2db
P3/NvGy6Tk1n6jd/fqJ//V1Y1anjsaH5JthE/vnz7zIVjLbLEZ2fcV0gQMaUVWzcde0N/7AoXHYL
/lN/qxbwN/Hfty9QV0LjhP+rgTFj0tKTceCvbDf1kjfDho6+sqaZZo9tpmSyLS00vxEx9mYxkTkw
33ZuoxT3d2RGI10Ysi+vvCkW114VK2J9vSC5XbplW+QJzFTboFHhXZQmOnND9rTofsmJHscpPy6I
JMqFQWtVFjtbg9yTETxl9E7p98UeDYMciEiFnWbkVCO22zA6Nt90NxMP3mTfTGZtLcPOXD9AssQ8
Q6nlr3zuJjpu/GGrbsYms0Yof3dZEtMt7HMX4a5U8Npsf7xCkpeFsE29dsdAFEhQ7yes/TFsGISh
jlwnlduCDpKyWkI0ZNpEXunLO61aATksQWptmB6JCobZrqPAaC7uCOXtAINMWzxmbU3igbW8wEg4
KFc5yxs/OhrcjmkXer2p6HYGmbgu5AhNP9YgOOKR9SRAuTZ0YadQzwz9nN1Zo8Jb3fMp5o3VeIa3
DxafliMZbetMFN1dZM7qHgd2/mDbSflFyFNXroKk6SDRF6LD/KGwyERDfDPQFHR2ZOrRWTC7LviB
oADWgjIM8S0aKxzQtbXAQcDBTMiM06FuauU03KJtb+4sMRYH/GvpVQVV6mj0ztZrA3/bOpNz4uab
19XsIrlyjWyX+kPnhIZFjwr4SeP2e5otX3jdvxtZMnOUHHTwreWJuk8M+Iw1wBXSHVNURYW2nNfe
bKy9Dnw0eUX0jJLIvkUFghNvsT+tLEYik/o+8ujFsJiozuOM6L8ITAw50j7PpZedoHCJe7JXkHQt
QIuxH2WEI3Gx9sc0y9oPa4OieDf6g5Vfw/3/QEjykGadvxpaW6NCoyOPgp1gOPimjvWMNqOKd1Fs
21uVKfPOBg++ykxBNkFMwhiCuI9W40kkfDEOOyK3Vwqp7z1qz54xXdDsIqTu+ZqzVL1za1hUHg8i
IDY76ESYD9zBzGAa2BlGf7QCvye2IMqjKEzTVj5aOE4SG0vikUNLcchb00nWJX6pHbMukW3IKihe
UJQv3EngNKwYccw2YrhFOBX1cFsuhgmqV5vrgRzpczx405FjtsfLnb6OaCxX6OkfIuJyVqgY0R86
28QkXDATzxmnVBpmGJpIpz/MUzRt6BgrlGOBBQ4H/SlZrvm2aAaLZj2T8k87Cxg0AC2gxd+hGLpR
dTeiWUgASUy5Q94GwuFNCjl4teRTuxndGFnOZBk3dpvcMoMlGs2OnXAUyVNFM+4gg/hBNX1zR2BI
+pmMXnkg7uwq6zu6gyJee6XNYyreoNW9IQwpUJlU+fidauczcNncwI3Dem3cbxmGLp5n1z1M5BaE
41jeT0F8Y8x1dTKRx71k0XIjJqnBg6Wv1vLZVumTHwefdL2ncPHn44woikUKsdAwbiTepWaxmjWZ
StUG5OErmo4xhMh8Yxkd4d5CbbNqeXIk7dnSnFBXTecKTTm7af0UG5azI9HxxzCjmPXt10CodzNJ
nwKhQRl4tReWQ+OHXTy94RQFuZSr+YP6jo7n8uibubk14GesbMsAFgvGgZjVsqGZGl8pnrEiiVZj
a93DYfHDhI33qi4he1iKGfyIJaets3iNUO2mcGd+oQX+RJLFV5SfaIWKmjaPguepSeG4BsugV0PJ
7MbCe8EVTHGccLyQfYVEoCxrl5g4GsAx8hywOUyhGgwPvaMkZyE0pbg9V5WTPcaaUCvcbBQIAmgn
7wlGVYQtTIdth3fIr+qbfDbDAOMAlXD6hW7aPVC9oeBpG9vtVpklPnMKD7XKyIz77PHxfBM94YsI
jNSVeyFvuUwuQczy0ScjQM863uQdvK/RsKcH12j70CqrJ/KyTws91k0bXA4ZcTqENo61SdEetf3z
0tGVDuDbdosFngWE2aawS4wo3bcqj45dWwBPnkDnGi79bJdmEa2+ANDu5KzjNoUzOPrddSGLJ0lH
EdCGhaA8K+VjsywGA3fYg1jQDBHfFdRfzB+daYWa/g4e4EfszWPIGosUuBH9BlXAR2czohptVsQK
9g0shbjEnNGJdWDn8TlT6sNO2mOT5P4RMzRjr6L6AW0azXldpj84HiahW0QmkOU6+WRmXZ1a5klb
H8rKgyv64glLJT8KrEGqG2MBSlEpFmgrWedxviXoZ0fVvFPanlc8E182NkieOk7+QzenZ1x9/gFm
431iuXtLjw9gI6/6Qd1X3ZR9m6bmLo1TgfaREZGt/A/YrSSvJYVzWKBV0VyaM+aGcKSspt1ExdSC
S06vF1bn+7YZ7xmsoXPX084jrcCFvQS3LeF5d5/qnMOFT5/bxy2W5cmxMcTVMo13dtKw0A3jte3m
17lUjxGE3pWgX7LP9fiDgGDMBGq+SmKLdQMtwIgQeaXjizrXMH8gBCIrFjA99giHeEBhI2OuO29V
lzbB0oW+8rt4hxqiWlFlyANMnzun4umHpYfOqLj84GX/KuOxW8O63iGCcXFDVkl+bcaYTLDZAPSu
qidGOx+cbJKV23Z4OnO7HkAkmqjexMLULpbzddPNx74NUHYPwSsLOAEs6fI9GtO0g57FJu54GXUK
blErtc0z+T0KYKDAfLAMd7rkoaR1Ua5m5jkwdqJ6VY3AxtoFwkpCRmNYET44BukGz8Qu8bEeuTN/
pk/vc5DjIVNIE6JV+abhu4X5Un0i/saT4WIq9Yd+5bsVqewuGvpudG4q6ugQod6jVzVXXpHRlLEZ
c5aBeou1dcKgM93kUT7sRexa68zpGkgsxsuovPRclLMMBxVd416KsIwBli/zg4k4T8LZ1fN6HtUG
9taJmPezTLKN6bfsxhWiKB0ZuIEQA6/Jz9qMRfOZjsmHJ9MDAjt0FN7yKEwAOfPiyoMWbR6i/+Nv
lPSqWruw0AkQvAnBd6eIRjSIw9mK1r69gK6F+UCIVLSdmm7H8Pg54tSmM/TktntLpbE1g2XEUabW
dDQ+4TQeu7Q+Laaxa00bPfKQXzLPjG2cz9tR+rd0lZ/MMvoECYhXVWzoHG3AuW3qWj5o2KxLJwoC
MfJXQrzWjaOfah8/w8AO20FpdUcX/zK6iq3jF7f0T4vtNIw1Pi5Hh41T4N6pEJdaBHmTQmgBh806
aDO4Anuvw8/B+o4PbR9MPAUk3O0Sgdg21u1Dg3K0NQy19emnrcR4KXiM+tnsmQvLybwqDPPejiXs
fNpN3mSc8DFAZTDz/ujNUNtRJRF7VcQnsFWgtcXCDeoN2P5gaL+ndHs2UT4zne4dAS8eP9CcnRa/
usq9abweq/pDzsIIQWBmV7VPRU41/eKXza1kdnwzLF6yB0DBW+OzdZfg2WwDle4cGU8pp5JHPKnv
eCVpF8nDaDb3vmc8Ih8AFkuDcPLcH6m8BL0taDNGKb+bpCKCT0DgrmVjrQZnOQPOgq3LJkCJPb7S
634b0FSCtZNq41X+o6ct+yJK3dZVseymZcqOfumAgPYfksQAVeE2d8xv7iRs52uQEpcwzOW7q41j
2yvkEUgT14Uj76cCSYXsomhTxurWyOHWdtGEIMKTwN+HHa7pbhugxWboIYo1TfObNBpl2NWkuzBu
uaub7D1vBw/NQHJTq4J6q0cMv/K75gcDvrsS6dxqoo+Etlg9d3B/w2ZWn7Wj7ywVuAflz86TYfWo
22CQhUUUz+FgdRPg0+WmlwJ3ih2PWxFnSOeauZQr5LyQzYcru1DnlA3s2CwGVEROPWv2qxS5IQvH
meduOSFBeO2B3oZkl7HOUY4sLKFXMoDzsS4tr9qTRv8BgXQ69n3Q/z/2zmRJciRbrv/CPVoMM7Dg
xgGf3SM85mEDiYiMxDwZJgO+ngfVJOWRb/GEe256UdVZGQPcYFev6tHATdJ7/MT3lEKeppENd0Pv
176pe946s6ttNarFAl02mLs9TCb0CWCZNha5pdkuCslxwZTLylcKsg+upzjOOFk2OGe3MxTaS2Hj
m0X3CJeheiFQ+7vYrXcTJMKvwmvnE63Hxq6kjnKjal0DzzrFV3Nsd4LgVTIZexZD2sdY8Rfjft/7
pcsnCJrTviq0G9zgndfNr/HYv9Z+2gXTHB9dV+45zULRk0LuKB2hn+KhHgDpGk17MZcIczZoiHym
PcAGh8BaJ3kcfPe5zpQV2Iu8tcJ+nyv/3h/Mw1AK/Sg9fkya56mwGKZtFncvYAFeKDIV59arSRrE
j8AIH8sBF1m+pB8CKDcpQVgMtnUZi1oFdWcQhvVPy6K2oPOuSkjGEiYYXtU7rPecUbW7swa5J8G3
Rcc4FjifebF01Z1HIF8nR1LNF0PaI8kW/5iW0YNuVWDIXZWjmERHvynxpk8YVEovJL24VTpDLeEa
JmX9b9+o9bNLGDHBWrF1C5cgKs1x8GUw1whm1no0ybzB1K3DNpsmZwdzTULFtyf/hYGxf/JFBGK/
hYwKtwuXD6dKlkU4L01dLHc2vtb80UnhadLa7RfdASNdcm07LX9Qcd3+7eqRw0+THVfGlvTUnVFI
PJh62lvaKVJoPtAlbOMPSg4IvLFUB00k011vUjq81/EPvZIiau4b/NlRIChFLXaEfYxb1MBED6U+
Rs6R+Gix7W0j96DWUg0bio7wSTPoz1TRD/oF5on77DR9cjNQlcMhnu8XI3r2vflhrSb6VkpZIcZW
zrsGxsi3KZf7iR70Tdoa2cmJMW9s9CTLih1pkv4DJM/AE9aZGHBrh4k3GR9soyQBhZ6ldQwLWXKN
tPhZWYRAK75upYpHbNfQt4abEfsPCMEEx+Q0ALSw71VSIH3MdXY1lJZH1IV10bedZPl9gpWuzojO
4zoJogVUwtyCSpFYXkojmo4FS2LO9nqy+EOLDb6WZzewJW8ZOcWnheTotnJUfV9X8jwO41sO4GPT
tWJ4lq7xUXnNq0vDD7WmFVJ4k7jfGVk+Zo5Ih6+YLefU77npu8lbktvwe3Wwr4eSs2RTdPZrMXvF
U9nE7wZ2VZ65prbhFAwBgFozdIsekNBI0nsT1XSoIBwQAIrjNjFDvPwTVXj4ALvxqJkYCwfzvl/A
ySfKiM6s178pMKv3cTqrp6TRyvEyqKH6Yi6LAcVI71Y0ebtTYBQfY6IDAZED8AOgG9klTI8IlOEc
eydaM5ebGjuAKjKe9yCFOM8ynUkqS7KLqGL7iQ/4VyfVLeU2f1/5MqsJfONrw5KvvTAIo7hGLHae
5l4uR16LWKl5sT43JTNeQRz75rrDfHIX/20RlXbydPcWm9kboZbhXFv4aBPXX161tSAGazQdStAN
6T6tmeiHJE+2U9KXL/6CgOCkpf2kx3hC8eskZOxN76j61scP50w3WiSTHw8C1o892uMrbnJzU/TW
a6sL70xSpLjHXcM93FbZtfCikasEW3QSLGKTtUpt/BmIpRyHQDW2DcyT6Hqis8Tv1A/4F5IQLRu0
SX6xZgZTYzcPU0tEt0lQn/jEYMLHvGfkVnJmPVJtceaUxxHS5dEjfHtIx6g51I09vphqjvD7+c67
oeNKa7lEB1yl9J3llzpWAoOwOUDnrev72xRpiBjebBzwEHnBqGZw6AM7dszUT86YJhTTmvmJSsZx
xwcw36Q2DirX5iIjve59mqe/mVntZtCI24K7YlAMhrFNE9MM6Sfosv08tk79FEvoWmFpOPLaNwuK
FYZM8WLZADoMo6F2JfazD0QSkKyTA1MdM4B+xqgs9isdIdC0eQiSfrhBmEAZs53iOOYRFbXUEQIS
WVlAo2i6AyxwN1TlpJNmNQrtWMP3v5Ol05zS2NLowE3meodNKA5mL46fXJHb1yobLlpplKFj2sVH
gZn4o+oyW230blqJn674MpJc7nyE49+1hYwlgQnxeYhT+eXTUm9dsi4CYFNFsFkzCUSlWZVm5qU2
C0nKc1HhsxNbtBIlGQ/kbPveZuYuyHWR/Jpj7pplwLkcem6/mtCUpbkPtYAD7G8GiwfyMEuJUqGh
WvP5nuwhiPvM/1oECRWGkyXxuXF7cROd9CSV9XGMiDKgUqPtnvReT61f4CIjn16iRwCKy6WSn1gh
5fQOuYN3AYQsM/6GM5Oqi1h6Jz1O5UAtOFCB4rUr+3+2EtD+t0PHx2uTGV6Dq2vk9kYTVI6Qog9C
38NhMe0j7wqnZgRy4vSJpJXzHYPwuLUM/PTV/7NOkG3eZUeup7PFhaICZyzSxnsoMMaOJ8sfXROG
OT25h7ov+7faKXioqtzhH8AGNbMVbIO/ACHE1bJTYlA0GhAKMIETdYbCYDzJuSjvzNZSt2IeMrkj
OWMeKHNx/EDaScR8he6Ini3LWXyXbSmCEiBC/dsbWmdBeiITsM3s0rJZldkiDtt4wtUsVT20B2T5
cgxUAs5py/KyxM7uCQ2lZ2z8/GSmUe9tM1TVUGoGoLRxry/aw2wRxOCF+F3ilDONiTxc86imfHqv
M+RnX//RJsq66u5e5mRsZUcIr284bny9PYDGsB8W5NbQwx545rf9kXCrJQXwC3Fx2ebutHx0RYq/
FjVy7jxStgvaHRMXegPZNSafXgELn6n54hwxpmRnwWhk1PyUCaDnQDgaa6O403dM8VG5GSFWBbH8
k/oeOYXpU497asackRJT4CXxGLf3/BHrCck8fzb9wX4VepMdBlt9e73Fqxu/+aHltr1lhEoGQt2G
e6r5WjdZ7nr8ipEpt500K/Q67P5QPOmqqZ2HCViRi+eYHoVYSWcmqj56IM+bWfERcWjXuwxYXr9j
C45VAGdttE5tN5WQi4GYZQtZQyObDlmXMtBbdr621ic9c0HtmownzI1U/VhGQYNC7c3WhRbUud62
jWf7QSKbNSM+tY57rlINsBWRPuJQPDBetzPHUYG5KDvNvsdh6zoHo07JrVgaFoOIFGR+Jb4uHIBO
wqyP/HrT5aCT81jCSPV83a5L8ztuRvYVB9wcMbiEtjfyB27MKn7ui7kwL7kSHAXOqPG/81oHvxGi
9qljbjrwv0sVXSQe/n6nKr9LdoltNYLTBY7WCp2rTWAQy2w+5eYEDM/v7a440Fe1TAevtPOGJqZ/
jglgH0P5SSC6TW9WZ2blNW9Z64RiGjr6ncwmJv7vE/DWrr7TgNHmv4xRNKJk+6z3RBt6eMb3sSWZ
sAw3n092XfJKtPLunmd46XdyNHtta2JUmF4Hv/KhtyniKr6WdAf4ioBiC+SNWy4aecBHNq07n9e2
73QPIlrnh3Jiexlz77xb4io9sov767vLG69Uhiwu4OdWmvM9h3d/Ti3njNe4OJSJ7+yxK6zOjwkt
x7T7PdDoZQsagoIJTVqB3vrcjSprOiYdGH25Lt9nxV6LTpXB/DN4mUZvURK9R5XR6auslryXXZpM
uw64RcWUL2V2QILmbjnKfr7Aq0641KU8C4Dz23PhmghBBPr8u1LN6mCkXsfQ5Wfwa+0qIiGS043K
s8zNvewgQqxrFfAFvKQVjBMec9OrfsBFzdtB2pc4yvNvFevzg6b7xsPYpVO6nzywMK5GTmAR4mkw
yHZqNtgh7BkOQk5BlN4ouiiYW7/bafFgnFKOiBY49qztCeP9FrGWUXEatU+GNJhqEOQsvpN5mRj/
5CfxpAnAguo/CUesiXwflF5lVQHhNxKJotb4mc4pwIlqRt5aJP1VS2dS/keVwc1lUr0RpAL5Z5hv
VgVcPmBTa3wXqAgsztzeAAFkzS85i9bXJDfrh1x33wmog+7QS29bqjF6AMUO44eWulsJ2IiToS4C
16iaqyeli1jfewCzwGUg5fF7EpAI2U52FLVBHoH24QA+mIaihxq9JhtItt0ByRk2Lgol07dtQBNd
T7s2edWB/5/dZviWuVHQLe8d3TRSF3qLnJA3Rn/n9655wl7UsGGSzZdLRXoU6q2BaVtWq0ZKC2S9
Y5tobgu7jdIQuqf1PWhJTEIRypy+7fKSJyyfnPmrdfMM+FGkGYz9WXqjtRCmjzX371Ph8ZowxYPG
f+lq6otzP5hshrhgVMtJsDn2w5mV2d3EVWTXadX4x7Lb7qFaku6myeGU6S66ke5M7gFBAdUKUh9C
Efw7gHB5vZgfEBe8TT97NKTVc3VHgaA4SBcfAI2FvJoDnTqjfZmJYutg1KGbTizJZxI53k5L6Egg
e0k51tA3DeeqB62ubBQ6MYwgPGfGecHNvdd9MrQebZ1TMDW2QN2fYp2PiueF8IndJ1NUjAO4N/cs
JH2Weklk7JPCYGZ3QYIH8VQtu8US7TXWRvlNBt28y/LxdxCVTz94uxyZaWIi1RGJJlrtxbEihnds
HS6idu7bZz1Fy4oWYe+tdkqxxy+R9aAMd/pousbww2hs56sB1faxAnS596lu3C5L5d0h4NBJUlNi
ZS+AjhYwXmIgMinUI54Q7Xl2qv5BshXj+prWO55/7BG+yHZtkZpvnU4l1oY4mHmMbZ7EjVK1+xil
OAC8OiuOPqyQQ5MN0YGaOBS61A8pO6ohhDnHvEqWD9x0qNrxirHKHPmgWVFH81o9MdF2Wf40mNDU
J9uI72xgNbybjQQdxzHuDUVq0Fn1VcKH2X6w9TQUNd4C7HgJ8Sa/ZLbrjEOeLuY+otbntjRDwTWj
iHj+E/+Xil5wNHn1W2TVFMh2GL7GzHBhpFttt2kGHKhuN/D3sNNj2a0AZeAK8iaDSk/cwCeQ4Dtv
Jdux3N5ZrXZQUTVCtKA5AhTNyTAmEt9EsgK/nj8IwWRbjCQvZZn/2D02kxoCiT43FtQScaltv7W4
LuAXjAyNOxH8VjiU5K13Wrneb4jmhdVcNQG6irrkTOOQWVTyiBRenZUoHkduznAbUyekloVQ2sA6
0sR2e6qV4GG1Z0bmuKTt8tzJNt354xif8Xn0/CI4E/3J5wVcomEV4/K0iIluEw7R7chDHBRTh5VK
+Nt4sJ5dkX2X+MV2UH3jkIXglruX/tLr+QGpPQO/NH82nd5tganov1rN+yg1p9QidDW/LF4zgSJN
JyyDJbHScpMqLzlpS+m/RWVUIli6M2iwVM84K0dCDaG3ko2GfyBH7co7KlbyUb0ykNRKQzJWLhJU
V15pCUluHzUNER50UvcPRGnFKbEmTs7eilhKMGpSPQB2iUaHC/kvsUdTZAhZ4UzVimla/FEExIma
5/QfiNOKc6pWsBNh25WEB+yJHl43bNBerrEOCqpeoVBVCs0cRIZ/pseBtyAlq48icufLMg/ti71y
pkqUynfNIdM2ayd4wcCoCPHUF1TsQPTyMx3s8jYMNinBrExPxsqzIlLavUSeBeOqFR6gwrb9g3gs
zuBm4/PaL72JaB7Dr5yJexxeALM4z9g6rBStCWUjsPusJJKJidD31jtjTR2wUiaJuZXCZRia3bO3
sPvb4FTanZeytogZ/J8b8ky3CMfpttDRwox4oQBuXGlfwmi+PLOrLl3B63DXzWN9IBTsbFOLpFCv
5v7bp8MG4gEsMYY7jucS4oZi9LoColeP8ZSwGV7+4ZGNSL0nWKlIuFwZ2QCt4LJWz8NIuGqPZqKf
3KnQNknEd1BJDFjZv/lnRdedHKUgBst59k71ikpjyV1/zpw06sCn2n+SdV7EQbay1RLqHGY2mRpl
oyt7rUyLfjtjVzuU7txv8SbwaUttKd8iyRUT7QMwZginljYRlDtBP6RmnWI0FSMgouO+WLEh/ibe
7B96yZ1snBNLvDS20z1MlqW9VOlgXGXlytPSL29Z65VXxYj1YGY2tayRUz9C1KJLpYlL8+i47SCR
0Q1aLSaWY6G5cux6oeYr0n6xtRkMxWZExq+PhVNxyjtjrKNfx3K0Qg0ScOA4vRiC2m6qn9msEvhJ
xhK9JATk/5o0lrBTAbqnPI9NQ98LHhtSYBmPPBBpovwrqM/4h9mHKw5+XwpgjTuw3p37rsv3HGjc
2Qp7wQPG3Dhh+XX1XdevTFwW7U94GOjimof6piVMC8/lxOlHmJVvJ9JM775F0Msw0OhSf7XwVHB5
ypz45FVVFDCRO+bBqBAaRFPSkKuSmpXHWnsAH2yENRLo1hD/ij4b2Yu62LQIeJ4Ms9K/zW5qT2AV
OB9sU7HFMJdL47MDjIuxutaTFr2RKf1OAECwkWf3nducY1Oawk531Z2pRL5zG21qWA2uU7JV/yGi
eexFE21aP7vW7vCR8pCjJqrUCNI6IVWVgnlsFcGtEFoIaChcV9W9jWMq3mJC49Tjtn3QIw1OjpGi
LA1m1gaxEdV7PSZ8vXHmknJJ3QFFk2hEjkfH/UHGS3eyrfYd/JVtMlTdtaAICHBlLlhfEVHAku1s
hI67JZM27dazLI8GQ0NgKu8H+BAmB8yU+7LV+7dM0+OjX0cx3Wh9Kw/IUS0fIIwQDLsAg1sV3/h5
4yPCj3emylvhPZ1A4y4EcXZ5MiMeL/yStKRvQphJqXb2xVI+jzWzZ+iUk6fzL6vrAvDg5hH+RZWH
RrScOFfZ0dJOl3CDQvRiP2qxDAIioFFvpdI+O3ZxxR2dfye2HYc0C+SyFShmWFQYSCiCc0xThraY
xm2MsWSH/KcNAZyux4k1IwAyxX7ItTBhKftzNG2Abzq3ICqsCGozYfXvS5VOB91sCi4O4MsoPQdr
ZA42C9Wmttx3aWt4BV05l1dAwtl5ovm823Dpi9h5MS/HgxhDbRQ3ftoczl2d8Tus6uWYIsD+l6bL
/2S5xKXjrOle02P29f4v+3ddDz2t2vX/tNMv4BIoBSqdfyAVFaYeiysCZ9Y6dfYuqenJ679Y1rss
gvtOEpDxmYIPUxRBhmhVhcGV01DdSA563MZoCgUb3JuDETZFn5BX7GeWMytXdvq3f/j/x/7+i9gf
8br/4Of9T+UT16/ia0r/Y+zvnz/w79yfaf8LRy8GfIdwjitYf/+v3J9p/MtZfbjEheiYcMny/e/c
n+b/i0AWIAPLI9Zr4K/HWN/xnCT//b9puvsv3fARTyl5tW3Tpazl/yH5Z+jO/xn3IHVnr3ElPAum
xUP6z9fxHyMYZZQRACMlsPGVx9Eb+XW7XEA4ix2OxPo1qfBKs49fDy3PkjtVePYxqcrulvqDE1Ye
VqnOkMWz06ce1Z2aPLEoWPiQNfqlQ9vDirNS3ReWWBtrbPtTjEmRIqJ+Dh0ftMDUnqUznW18fb+G
P3+UHIrtEj0Cb9/yxTUgbolaO4S8N0I1r1YvZr4S7IRGa50K/nZ2bwEx4Xs0GHv1mLdH5lKYC/T/
Mbk1/m7C/4V9mFeqrv0FIPE21PkuXpDnVurdrKODESXeDFhZt0pDRm+mCRd4ltbbxcf6PIKIp8U0
em7br3kGR6RSmxM3Qya0HP7+Vn+KMUX6GOJYNFq7RZTPyin2q0E6UcuBIutDn/WhL/Ey6yyGBpH7
3LpxusPxvK+Q7MEWUJhGIeWQOldLy18ilFdsvVZZ+Pd6kb4lIsf2wclR4CDJLYzXzWfE+3dT9hQU
Z6bxi8E3+RBs+9hK2/NhtqGT0eS1BEOL+yqNXW+juCUo39u6U1we5hJIX4pP6bGSydmq0x98puU5
9z3W8QO4CXy83LwG8WP2Fih++w/0i1MitIemfLazJMRURpno1acikVlh+pL2NOwJx8WPHv1h6N+n
pn+r8lM0AwPNuhwNduXuk0E/Tr3+zhPFXtIbz+A7HpEhL1TigSlAT9wXgwNCbf5leqchuKuO/qjG
g12r73gCOtrnbehG+QkG5EK9X/knTYefmJaqxeFZkl6+gdSQBlmqRUDdpr9ET2kesCq4ZitbjWtI
J5ClaHCFDFoUIY0IGXEFNSPUCgEkq5LZfUbpM+LEWJyKbrkYlWvtKwAkO6r1HqVT7LqKtWWGKhtF
aX5gLXPXkWGiVKL9iQb9B9J3CNvhaNI0m7lOtYl8CFlSZ2cT9Q1pvTi70Vn/26X2gy6Xv8ZEj50b
92pb6+mvJc2db6iNoGsysMlw84rDm2r1Lzk2n7gRmBv5f5Qg/F0yqiFvfxrIlbl1o+RYL+0pcarv
jqTR1l1i52u05Lc1ju+jD2sWdLt+LyfwMr589tmemh4yCoRJ1s50pEX9n7jvA8OluFDgkZaqurUQ
u9llVTWmjAECb2ysxbnGKdFW9Vlx02/qBm60Vpza3P4yJnMrV+/OwCZyPuIP3ozpbYnPlDUFXNIh
N7Ma0g8Rjinp63+cmUE6ivfNcBq4oegwbxRG34F3NR/+YsPGn30ONmAawlwtKBcZ1hJKqJKfOnTY
DZcVHMh8FqZiDJUpwNO9md1TrdxQsgzNKHJE08g2fOSDvP3iDtXBMXSbN4gHfxJaI/Cijy5dFNQs
LE0bIByxbh9qt/mcepzPfDyrWtM3ebQYDS13MotX45/NVhUqczI/emKGJTnKBT+eaQII/bGz0fLT
ncWpk+XA5lPPOkLQEsmnyCoHH4I3u3n1IJzOqu5dvSnbj7pJS/2QUB+dnnzZcuXZdC6LuUM0GzPW
nd6MgIrBWqQFgkZxIyROzqXPGpOEL6qPzW+8e9698NmOhbqmjQ99MlgQ4tHQjyqr2bOZSznaQZ+p
hPVtn3nJPmkt862gNc3YTDNq9b5rTecnFrGgba3KgFoTTxo5nbOlZcfu0Dnjs+HOLGcLr6yFccO4
NIKCY2DeMnphp8OPotMZAPpr07T0pkEX7k0B8N4s6tvCHW4bddJDFbPiD+7Em2gGCDx4GAp0sOAb
0H3VNZLdseBTjokmf8cRXHzhzb2rgHxbaNjXuqtMGPcsOJs6yoyN5cxPpr6qLJbbf9R0uoRA/F9N
v8yCdBrwhVvNAXtKea/3Ix8d2MLsndG31KEy5ElDWsfrtJsn2soUJfD2dLW409KjGrBVDZyBQ3Ts
DiPqTpyP/ODr22QST/D9fW7ye6eMR6NGdMtJOx/i5YQi2wdRvKtcrbyOvkKObvoVuZtzLwZQZKYA
TRv3Mo38g6H7XawCW1Mp2Aonh7VUZ8L0AT/fCxWdvKjh+W6gcKdlegkKbeq3AKCik5YUYcSkZg6j
/UkVjAl0ymTyp8F+t/ApOjoxpD52A5I2gYA6hG5Bg6YifEP/7vr6TPDS0FHSxLtlLKgBJrzauJ75
HCPfX5D3TTJB2saJ1QMDUnm0CrisEmAoSICIJl2spSMmKX6b+6Eemg3Rrd+oKP7i6qMVg+gV60hg
aLqfF/TFz/jfXBeap61wXs/bRvHZW4j5AO0qb1O5MhnLv3LQLhZmnMjpQnIPd17ygUm128V1ei67
5tZXdrAuQQlbAOJFEIzvcaGN29FDbNfUpWmWR6eoaWJpehrIZbku/sYA1sa+aJa1C+ivmPubC9X/
vuIvDpW17KF0eVtdaZfRHu5c2eMqyH1qGgenTp99S31F0z2bChyimebvp1Lf4YII/OUinTKkaziE
NiZ4lXrjn9ruX0m0pkHjcvj3CjIsW/cecIu5c5Oq2jZz+9K76rQk43IXaeXBETK+IJvt7NS49WtS
ELwccqMqb6y08j19rs9L8lWN/bZc++eX6UjsDpUZvZ/pFFtT9lEuAvC+F2hYbzZQhP2jvpKFa2ve
uvwEGjd97OyK83jvrJ5KJcoDG9Q4SBvHPxOo/uuaywql/8YudfDgKRqoZ1hOw4YxtvcJl0vgdsdh
HvJ9ns6vjdHuZvhasdAPkPc+kOauFFYdWvq7YrFSjqpfUo2MOeWWMZ0eBv7WtM7fTLs/ODafxai6
z1efhRSxt2PtVR1NW+3NFummUzvEo+8+p0slvXXRJUHpbFo81TO5MkwV0n+GaYP3W3C/eRkt1k6C
qMH01prdQcxO8To0grfgvb8If1/2VNlE2gEZbENGAHAuYGHXeRPt11hqPz7GGIkVNRrFb1rWZyM3
iGyBhKOuvYj8/ZBqL4Dvom2cuca+yj1Kmif/TZ8EwyfbDXzbvOXo9rzWtqC7y/nrZOZW9FxpWn/i
9EU351UJsCeRj2nStXRH2axV7OZNaz0qsSNg2vNU7e3awktNAXcMV0l4GLhxJ2468hgZQQ7/04m3
Rn7u0oeSgp5stKF0pAu+lXSJb1NTw9JK74aMmhm7t/Y8ahShJgZ80Wg40xDFjaf+UlZzbnoPEr2u
0SMDfFbRd8O22gFoKmwgwQiZxbaQ3a4EkP4+YbnlTfvZgOcJaRaItz4z++Du444X+QgxEX8SeyvT
O0TAw+h4jA5+emgq9b6UzkOBiB1qtfXht98YtcPBSA5jjRLHcPvgog+j4QpOBroshLWS+/Kh22UE
pdAwJgptCQBkPD8z26zaufN1ax/71LGmtmi5E5Xypa6qgqoQx1rwogAo4vSaR1KItHAO4NR3Xm9Q
92Fo+bWrpiJsG+tZSl4xemPf6nJWH4vRLX8x14eg6TeAK5JrxjO0lcONUMrLMhM9QLp0F3A9Nl7/
zECuQaghl0RHRnwxC3eHn30nWSPabb+1rQILZ+lqD8tMBM0vk/EVrttzaXDD0uZzS3cQOS8cjwQi
gijV3zQ6ZKQbHcyS1V6PPuitcD7Xv3gquWSpv0FFvYPI/TaU6oe+9bukesCK8B2l6fpyeW+VHiYs
FbHfbDOP19OEIPts65V2WBwba6oFTDSWB6evzzQLXoF06Zz+E99HhNhFe/CI6x2F+76c8LjhNWI5
xZzA4LoxBLpS47EC75jvghi72mS7t8bTaC+xQn/uf8aydg5MD5hSiHG1TnzoQJg0IF6DseGHRzMp
Acsxn8GEqhdTYNyuVwSf6PNn/HXXpMz3AIaPbEdfuAieEC1YNXYEhiGTnNKp4E7w1nqDH4iEmBXs
yh871U4T51dUld9+5SbATiMa2VMsmQ+8Vp5t/pC0cNDmJos7Kclbajb0/TEaTiC633JTCxwWBEuD
QmxL/e8k01/ixrshzljlD5chEdWG/Ou71amrNaMGxj4YTG6h0QELAzeOz8jd0Yh0odpvs9QZ4apR
bPuCTXPGcLctiuqtraFdZvPQX0xiKFbpKoBZw45k0P0CsDaA0Uy6JmMmjM3pzWnMz4rG8hD79F3R
a1/tkm5lVaLtEtHMSh8Hq/5n6H3aaFr31I2wFucgciW7A5Q1ir/DqbFukIGx91vVLpOk+hbsXHwg
moei9XbT4rYbM53+xovkW4yMmiNioWHB4FzFJG+CYh+RPI0vKt6HTTmbf6IEinFtJ3gEVXnQclVh
E8lDE28GnQ0j8VuGD9Mdy7OusBpm1hcwYs4Rwoyn2J6fvMX8jmX9zHivWyWOfyJnkb/rh2FXFjgA
IWzi0IkfWYzv7Mh4nLCPjoa7tadsW2NWqDp58Cb15ETNe8PFvYDMOGDtcSukSO/sF9ZOEmaK6kvV
lQ+wlNtHKJNhOo4HCXmWKw5B8O9hKfbp9DYMkXuVLYp3vzjZZ557cguAUMHkStrH2Blx97KYgSv/
A4xIEMlKi+Q3NoflCgaEAKCoK/3IE6XVEM0GfsFcSKifmsxjMkY+dgHPeO50o0FRXATSM89eG7VW
UIh0eCurYghsFlEwBWmWlDPDc7Qs17bkikuJD41Zdl3j97USJmoe4NSI9dABjrRflqHjXSF2ky++
I2vVbYWI9WNeUkLW2q06tG5a7OUYfWogrl906hgZ6GL8CKpo3zrIFHuYsFSixW66r6LG21iW1x0t
BMIbI6z+EJnaREzaoeSoHYna1GVLHDTxzBeCovZEkkuQ1dXi2Xi0lwijB7dfxhwNoekZ1mJyoqHd
Bw9YWYToYoNjvhip5Ytye+al4eT1hVdL3u5hRRQhy9iF33w/XDEA6/eVE030I3lpuRNTPv+hhBj3
A+L1kROoPuLfn48U22ksWKDESfqi607GCAapAX/THzCWuuot9xcKvXNDvXeNywqfFQYvAL7MR5ZH
09+I+1SYUkq6r8wxwi40qXuFz/YPVRMMvaKctyRCqYzqKtIlgZsxBdV8Z/Ulz+Jkq9fNsu9pYMZc
Gnt7+I3ZVzx0DuDoOf/mID9Br0+wn47i4AmvVyFvKvVLH2rz3o8wjvGyOubz5LAOxldsXUx2EgR3
I4tdPJjlA1FUIywZ1bsMtbezRzMnI98w/7bls8f7sCTLlUW7gR8+zSxdFYhYa4hyDCxrR3fE7bHq
iw1HiWM+IcJEOeEtAvpG734ro8yeRZnz83JoxCTp0Gi7xhDRM5Uy9RlnHpaqdMxxjQCD1dK83SyO
wCPGhj4PJlH3Dy4WrE+2/sPHyi/hTO375cHFVgbNFojCd4yFk2BFV2uhwe324LY9AIBsNg+YExli
Szu1/1SiIH+UEnNKgijq/wd7Z7IcN5Jm61cp6z3S3OEYzbrvIuYIBmdSpLiBSRwwzzOe/n5QZt0S
I9nkrV63WW2yJBEE4PDh/8/5Trwv4UeeVQDxDqaWR8eI7dFjE/fjPkIWcqaF4VzA91xIg7muewfF
VReT05TGJskr2jMyL9UD5yfCSTUWGVqJ+xBtW+PBCXQtzOuMgazCPdvmP3Sv2paVd+hjXGRYe7oF
NDQb83NcO+m+8Ro8MmON6g4NXe44S1rB41kRkl6ywJHDUWlQQTQtiavZOmFPHpc3dHeW1uurCoAQ
0g7O9TRN8NRw9si8DUEIYmlwnN5C3rLVCsuPd5P3WbAVPJXRHHEo8Q2QydP4cFHjlsOOTycLPkAQ
bSqnkKu0DvABOHb/gxD4h65zJazLwWAfkJ0lqj8vNMjvmHcbhE4uzIBpss81w77JDRJcnOwain+3
bdTUtLu8LDt/W/WtfT7YTZmuqqRub/2seAL+O3+p6ML3KV54YwlqDBevVlThWSl0upJkdtpsSqZq
WwzGT9NrgJVKiq/nvpmRUIME1TqyQ6ZXNGpUWwGb040Iu6Y8yCIH/gG0aAs0APuIwmX6kugTNc8J
aSBvFMXCss2qa5ozDQUszlJsRlosWUUKknZqcV9NkD6dhYY4w1uF4DQJMMuqe60ucWza/NyD51ez
4MJOjkSKdrtI9/eNa9uL0hfteY//dK0QKN4pY5q3HpPT7XusU9QUbQ+nJYUKlte4qM8HzyBlB57/
US88HYZAJ92N6jkh8m1NkqJK0yBymUMtOQZmrVh39JC2ld21PyVEn1VN9jvWLgsnLfAW1+rQFKk5
qOuIK6i/0RvEt7QJxfBsJ3S5zYR9CAfm2CRHxMeJGbGI7zlela9miO5xcuoIcyDUdkgUZkBfORjO
JqumXALzoSuX4IR82q/5lemYBZuf1K+uExxYTz5nMHdRtuXsV56zMr3IP1OSGTuKq+5St/1vBmoF
HK4UFhsf2gTZB5mmW6tyysF8cqCn3GHweBFy5ZKUTFvdkkUy4fP47npafkwUlTbczgeduZajTfik
iNTb9Un13UqjKzk0d50n35hGlj2Pkm0p53DtosNgx8Yip1pj9KtS1I+UwPgro/cInQlNFvDYJfoZ
xhLCYuJq4PtmHMPaBzNBbOP1Xnos7e96btxSSZJbD7HSguiTq37AJY2WZZuauOfiXNuFvfmNdAFS
YSejuabOhOVi2ITUViNxpyZpo8RBd8j8J5OKeq9mGuWxzbTyGibDvGvVoJ+MvEjEBCiV+ZIc6CTS
pl4XjP0GNIP+BIyLFip1sCXgPvs+rKy5KwzaQdyN1OcX9OHJnmDngAzsOTH0C4EceckOu121To5w
Nxo3KMjyZ5OxUjArr1SbXIq4q9dBicIjVave7m8Ty2i22D2Km64VzhqB0rGM9YdsUs91Y/1oovsa
qbfwgKhPndom9kOe0IFoidZexbBklz4YgZU0f0yuxUMM7fteuOcj5gHMYD5rbbekijgtSiEppmDi
LZp+hcRgafr5VUeVr6uL3VAUa251Q3+Vo/a4Ris/R6x+g6zBup6COvbK6ODC8cEEMpAqaxg3dklw
RZVVd33bXnou9nQO0McelRae3oDoPJ3MqzF5DeoOqktj3+DmjGAyefaResMud/zwPJZs8hxHQXbN
vCuCihBLudWrstiQTnmeXVEgvhnY9aOV4Kzs9eYtXLfDSPToqgxtd90I4oRoFdPTMR5b9ETruPiW
0HLmXFSuGid9JRSLwLAANAcrE/oaiNbavQJmv+9d8FlbZWnfqRyckWHtYk3svzl6u5zsYdiJrr4u
x/ylaNs5PbVni5anbzUNWeorb0MmH5yyxRmhSHIxDIQNoW+G28oJ4g0Vlfs+pGou/PLaF0V8oPw8
nROXWG7S3q83RkKIl23Z7aqs8RaOw5OVILJDD4K3f6wXfZrfUY3XiAMWB88KGwCKhrGsx5rmEc2M
vTmmy9yoS3uhe2Z+jhtJrdzYWk21s4WHJFZCljw5D+gv0jqes0ktZ3gczdhfZZ17jEneOddqAYVC
c/rroYWp0AhOsYE7bsYpN9acDOB7tE3MHU4Oay6yjDK59vDOrQdfv7P1EqtfFOlPrRn0O9EL60LB
KUEk7Y7RpRVhJ+gUgl6AidVyaF6cqjb3E4jc23Hq4u8s5MNZngc/saCG3w1i2S5wqu2yluHiaxbH
E1i9YoIq4RflgVORV8YesXZ4qGWbQAdCebtGnTweLTfWNgpzqJHkR6/Ntu1UrKXj/hhKCnaUPTRK
UjTGyEs8b0y5ACv8iiUfpXH8GNCHyWkP4Rgi85kqDjMamZbw2tZBQFiXbvGdFiQek6cACSXYZDCJ
JNu8hd17m0TF92XVWPtEQqpA7baQsVr3GmlyBI8SlnOJmeQ+1AjXawN0HhjEiJ8sHyeU0kfXjjCW
2XKR4vtv2GEslD9FWz2UgFmjQ1aKPapMqtpM0QEn3FBO3ZNZktPdeXWPO9y5n3r13NnhGR7Kg4zs
XZTEWzdmX4XgycrrXQCeAMhoeQzJYb3ohfSWgIRp5uhM1VgxpxUtjRHaB9w8EbpMahE3Se0qL45l
O+312knYtbbmTrrHzDDTnVEk8SH2NOxhhWESAhLfjV76oKnhjS4WtztdWjr2P40IR1kEjy4FprZN
BrSuFVv9XsDkCe/RYallkQV7A0EsDJozkjbOzcraRjSxFnT9EMX3BxbGmhqwxHZGX3PTmKpYRQZH
EZvuRhQTFhEKsomlDhp5Mh/qqWHk9D3MqMGUB9ohdyDNl11b1MtSK797dLdXOEOM85g7wT5VaMsC
tBCyEfZtigja73X/VtY0OzSGfgBsil1KaL42vvVUNRhtbGMHdEXSwMoo+BrKvc9NMllMvHH0ay5U
N93lYfgjF9V3MdBWSL0Cr9G47P2LskN53pTWSHBmYGwiH0ExIT/ktGsLXbWEBLA9Y9vgSyyarIq1
vO5KcktSnkMU9hvPx4BiestSiLPGN1ADNswOk0OpgehpDhCasTAysTaJF7RKQg+nHdY4yDkFXs9A
zKk/cYukH9VlYko6XeFwGIBVbQPS+u7tmPpyP0EI0WK7voR799zS7ehqbTu3ODstiAG4eARJBTJb
1cX0ZEb5NQb/Ph7WKfgkEh3gKrRJflfyFI5TLJnApXUnY36/MWLJm2BqxRLXEw+acWd2gDnEc9RV
/U/EX+XGtGMufoUjB8tP7rkXAAKvK9Nfxra6jArqQH2RfiN/A4iTO7Hj7m7h/Oi7SeRMOO0PAjvG
aJG4/TdFQRatHkXqxroWur+bGhu/ZL6lpkpTI8DA5rK0z4opIW/mjEkEGkhsqui+nEgTCXv1Zk2b
rOaOsRTmMfYbXKkESCJxp7Oo+9dTSrNxGOSh9Kcbjy2IIQL6zrRI/PTNt4hEDDGLWGJCZdeybWWp
uSyZ5O0i2yrHXJWtvshdQt6yyDvz+/QMvCvHz8lqV3ac7qKMIOWCtToWdfLMgoJD2yXsG1spmVpU
1+s8r6DFkIbO6YTNQZpd8mlBo8qnG85CCAlpynn5ZKwa4phWeZJ02Fz6OyrAlLvaAu8+zWD5wsYf
14l2nhWc7SM7efHr/txKqgccOnx6yl12AQYG0EqM5FgyIec1SJyxPGZsCtMHstn20qORohxqalYb
fktlslHT6K9CInVvnLh47lVyU/d8ZcISe8PCuzuEZ26BYED6j8SLestCFm9pjhxh1PxtwxKyBBgy
t8pGiv7EVwA4Cs/TQP5sYys/12fzn6yNM+G3ZGYptAxdsHbRwj1ZIq0ewqnptr1G8c+mKLRiz0iK
nfYdsR9i/ZISndmv0IEgFQcpUNvxwUhfksi7aLJu6Y4Bq+OAps5fOaK/zWW+rvTmjVon/Uzh8WF5
433vROFT22VX2Kc3fUWBuujWcYdYsHXKM6dpzvSivcqm776YloWToh3AhJ/Y15Tttiowtq0Xrmdl
jM5Y9FS1HSTFu9zG7sV5daMSrNgNc5Ia6xUBABcNXMm0gz6TOs1FXbA050BdbOOS9sC+iCTcRPWs
lcz7ftWcZ504VszxbqlRTrvu9Jp9JpIONHGXKitXnfqWtrDnafy5xm1m54dmFIcgmLcCBjJv1mxO
gGLloKbdOdqjVuIO5JB1Vts96p8RjwdBKLI+RuS5ssqunK6t9xKUjtbthJOyiWTshc62GYPncdbr
5gjh85xmS8lWFD6Ub9/V1PLxKiTb1kB0P+fOu/GNXpcPwVgum9hfBxEeb5NcFxbI4I1wrQOE2hwA
SLznjI/n0cL1gKTJb/w9HrvzmnB5uLqwzmL/QWjdIZaUVtJrtpv9JqJLPEQIkNPohwk6Bg/tXZPi
VOj8deHR2p04NyjOFpWkbaCftRVwDcIWVpOmqOKmJCjya6Z6laLKF8ESKe8um1ACDAawjmkrvfqQ
RiirJqAtSfrDTIyHzh4vqbnNqP8HVNlnXVXuSHPCRVUG11qdecihxTisbTFSp4+K8RV1qU6v3HjD
z7VMJh6UWdwIN76dzIObgZZL9Nsw6y7AbaZM7BUnqgJesRsSVRzHyCLyLa1GKFGdxjnaYWSPrI/r
rIwvVFJO9yQEhUyQAQVXyilYmA4muZtOm3AOldNzzcYprOJbN5lunbrfha1Dnzx1z6PJKY8lIdIX
SJKmy7wbzgZ9YqvjvfymqgP0Nvp59jsi/YRd+UuopgMPp046s4mh6SK0/A2CXLgdoTkZQ8PLbfNy
jD2r3BpZG78gwU4eyqGnkBpmo30coHayAwxGbOH9HOD+Ba8Tid0/ij9/wf3Lf/0Har5ZeUeWiglN
1ZW4ad7/JmHIRjsFRAbs0qx/uBAVDNzBNZH0SZrFN2WqaS+U7Z07AnHqW6dRQE7xwUNcmaz49ddj
+bdUmedos/I6f2v+c/5nz3kxEsoUNL90gf/6r8viNbttqtfX5vxHcfo33/3D+v/8+mP/NZ/Vju/+
Yw0Oqhmv29dqvHmt8Zj9U3w4/83/3z/8x+uvn/KF7tJAK/nfxy3cvGJaS8Lnf+Rv/2iC13/Au/Pz
31WY8z//K3zB+cMylCUBZsD0FsrU/ynClPIPadi2dGdeLxz1GYn7V/iC+gMvhUUii3QNpidOl//S
YJLLYAidVBpH2c4sxvx3JJi2/R7KSlEYoJ+woZjzIy1SEE6Gk64RmhJVxQbmGTthIjj9c1cfFbHF
JQWvI/oSEQO/rONk3btTwNZMHypsdS1OHqq6OTlPLTLzJQluuC8RknHu9BHN4KbocoKL2mhERha7
eXo7wsl08eNHVKlieG7fdGgz9JXIgRvXOa7pdEUQgPeWmbGoNqPEC1TbIgdNGtjteaNyL19OQk1A
axzXVFvbAMe5NobG1tkhTH4P88kfvs2nb/QCWDvGB8euaOZJiBmYLSg6UGkKYcfpRC2xcTEHdlhF
BHadXXrlPRlNOKtUgvkMh6uDs880VWjAREiPHW0LWeEcSMzw3NVGJA2W3tLGnuQ4aYuu1WLM5zrY
J6uj9T0oc6TsBVjn28Sx4rGsWqKy/cFtLmInQ//vuIl8yxvKT4vRrmhaukZu7Tn/Eb6Sh3lyFeTS
ybH56gBEMQ3rlIUMLR/XAM4aBB85TkpgPg4+oghOC7cUjsbKUqVGl6WJp1tsCFTBsgzZIbnDeb7u
K25mJWUC+1MNzKFbUbQVEa2qeapJdYLjamX2leVZ1UXWAkWkADBpKQftChdMUvcxcnvB/mQRglz7
UblVdZMDIUDRGDYWSp+k78aVPdnqSLNjareCGiKiUhmSYEHhth2WCtmf3FTCLtOtXlroc0sHuvLN
UCETuJlSbIW7EFNMTTlSs4t93UZoKVNDRyjht5M7UokdAZSlbkV1Sy+gci3rouYQb1XgVsFs6kOx
NS2cQmvTbyZtq5mhaI5x4tIODTn4p5uAQumwklYlnBXgi6w81LFONzsBdvDTIf17LoL1Ib0kjY3u
AlEzNlMcQ12w85FcRqt0MOBcZqWaSEVsMEQsU0V7+UhnzdWXdahI4CuHZCwwvldDRRI4aMuN3UVw
pFgcQnzYE/F/2h1Zz5a58WURJ4SrE8BxqOJeewjTshlQ+dimsaisyA+PYaGkDTumrNt7M+GovxpQ
MPffKZxTqwmSrgnvEi0g7jjOWO9ZjOiMhmGjdxfond3+Ejtw0+/LfmAPV0wZBbGuJdv+sdHd2Hjj
99byrUsfUa4wWmsmnqsRr6Od63lxbfYdDB+fvUC4CTgphOthBJCxKgIiKvfAvLELVXnQTqvUGsvk
wqzIBrxMsopgwAC6jDooji7uSvNMEBbUcMw328RFviLPKIvXwkxJVhVIS9FtwnfJN2VnBXINlykN
doNqBI0jlXCYdKZ0qM59xDLsQfAwpxcUgZm5PB8EywtH04Ear/Da5sqV6DSW7QDrfGOWcLlpzYy2
RaGRDKllUCdkU+Ua2uV1kc1/qoNOB/QGOzE91/EiRrteYMy40CHc2buBySLY17jUi13SZAAmdcaR
d6iCrnO2bLYIjo5qk4YrapzKW8WhBMRiElqAjbA2hgq5ZhJSOY5a8qYKBGwoFIfR+Wa4RMItefv8
I6KyHORUWVeuAlyt33EiVW/l6JlvYzxABs3qMX8Q/Xz1tEZuuNJgC1EEE55QfGIpBnzH8AqP+U3w
px2VjpEx1MS8CaN01+Ucn70xtKG51M0GS6k7FaQCdqShUyzJy106EgjN/B0FdN57O3yVemlfxMCa
skWit/lDYOXVG4gJ4e1qw6jexkEz3yJdIu2EiEhvNuPkw8caJPmDI2tHX5psG17YOTJ82C/ykWaZ
QIffekWFoneiNQcygfC4fvaLBbklxiXfL9uZaPAJogrNieqqUK3j7PVW9MaCqksVAiuDsLCB1jB8
6+lal0cJX/2OokMQb4Eu9tq+q8IhhymdawWaAUM9mnSBlbbzdYoi9qIKJckzKWl2x3aMqcE32YDK
ErN5Mxck0g7RlaNeQzJ7BTaBdrzp7Jp0TiS0s5nAo8weBKa5tzxIrqgDNc/dGbL2zjvdUC9Vm4Cv
HaXFmb+STZ0tGg9598ojaQJ7G+Djo55bZsa5YkyzTYAY7qLtWx0kAoGud7mfVOibaPejXdUNA0VY
llbHtPBCiM8qHa8rHbT6tsEB4S7A38bMRcgl7ZWkaJKdlZ6L9iIZhH5XcvkY8XJm0tRpASOR5tth
WLJciMGtH6MJF1o63RUyrK+dZLBwdoWUZEHW2AffCzlceKoLHmnVKSazavCfyAbWed/DTD4uQHmM
S2IDJswNqknuqKPER0uUTrRBpVt9b9ACnGMbkxkHRy++KMcyeyiatH+Abac/0lOc99OGjvjBKmsS
KXJXstyUHIyoI/pdudbDKr2XTYkKTVG+ZI1x4OOtKPIF+yqKcpyoxqgJDhVGh7eeQkJJD6WDlMXp
aUpBU8YWyb+QSZX9ontZLjZwWrrrzgYPUUQm8Fk2QORRWkFBRStyeueSTUBT7UQddPoSnDjLW+FM
NN4SSpRiiUPOvmiHHLBQOoTVTcPR6GfcOgq3BZkBLMxKlfHSpULGE0pRCDOuKNkvgATJB6PPqme6
tLxKo0JgaBmWFm/9Jq8pBubhcGMrQ/zU/TG8T0LChnG40LZeFkPIMd5xJ11tlSvzizxRPNm6DOpV
ocfYg73SrJ4czlQ/p9ZM7nRIc2cS3SfUwKSdwz6T/MW0dfqAafIrXDkfcA/o/OCZ94jCdpFUpvEA
YjEqOV7780u2pNzllai0ZevodbrS54UDmVFXP4e2jUdDH2ASLukP0Y1NIscydniKynHdWFS7F7Zo
hlsoWwBJVJKi09ZoRFyVOmzRNePJfzVN+HSHZOygQfl9C24PZn9Hd3EG8ClMt+Ae4IkiUhYOZGL0
XhSbccleNf2AqdTmSNdDPSljwMG4FOnPIFdtECgkdbQe4mkiUIDF6JCDnM8w2QDFWkkB80yWxUzn
T9zoKi+Q6W0Ssh1Yg+bldCEyswDATQjZ99BMrLM20tUs+9Qgr1GQjhy62XhTlpoNTnETpx2x48rz
S3tjVsAFccQXybnmZ7h8JFq0GwOhWLIe49i7wk4T1JSDJp+zeW4BpZXsVCLmitB/pGyt3ioRDCkS
77mRpVM552vwtfSejV9/CXG7wVYbN+O5yxnMgDahQv6apzJSRoJSgeDspgxzSBF65iJIsUwuCiJn
foQJao690aqeEktSo2ItXcd+Kjg5fovyqAUlGUQIZSOeaEtRQDlrNwB7Dt0giXvkdTU0rUoO42vU
tD2aUIpXy8QKxxuctPWzSigBQPUbukc7r1k+DFel+nJ0QzueN83sU0OLNjrK6zbKVzbH16uq1kKY
Nqn5XTrRAKKGPQPBw0yw7LN9wh/Wg0eK/YLhb+hnOXvNax+uAcHiKT1mmtkODXkEadY1Oh0asyMq
BZZ3K3gR5Mu7EB676V4KQkqnGhYFUnVMQwsR1ALRjVcVL3Fot0gMxp5FyCXgFRdW4s/EcThX9DOc
eHwCQppki8DJDEpaMrS8tWlm6Y3PsRphoRAdaQrgzS4GFzIyFw8QHVZWkEy0lVI29J7vG8/YSHP4
ymbePTb004CqRJLCY1N5YGrLGAxV1cwcnYoFDkWf1vZUdAALBMtxKEjj8KqRGc0B9/GQG41n3dRm
HfysUGk/wZTxr5xmjKdrbOHItrMJrOXsZOeNos9p2a6bDXIMwqMpcYVZIVndKlcsTSSvxyrMM8TW
rSUOtel0MZQleh88WlR6KwccxjUdMhh6vZ/DtJCEajyHxSBeA32mRBL+bfkkGPnDsdFgiDIw+2Gk
RoQ+BJqvnmwsRTstssbwOSQPdsaxJf03q6jaB/zx5U/I8PS1I1bnb3lbEQIu6Ofd1nniTUvILiOS
wbKLHwip4UCkRQydJTRD99rIXP1itJXzPYXqiz+ZeDJzqzdO991WYzxjdsrEpzw2p3l3JRsX8Cto
QGyCLX6SrVsgbw9bUy2JbsEQ1plG8wMnSPgTzUT0s67d5tGPKyAGiSYd3HJ0NI+y8jkR8n9nN2Sx
FE8cb8gBhdLaXpqVUT+6EDN1sULrFbWPbRf62BQUx7eFZ6YVYW9GGt/Hg2vdC/qmP4XbKfwfmK8e
yQbxNQ7AsHBhrjlThKkvaG/gCvQhcRSheT4iY3+bYKY+DJ0//bSHOoHvaov6tQ3Mst8wsNKDnWUD
mr+ki8DNRDOqwq8N7JQ9kUOPSenmTzjLECjA3QVtG8qgRfcuqdviRMGBxErGcrue4sy6b3RV9Rcu
rjEoY2ivnUObNoiUoRGZb0DaAph1aG5eOIcBaZmUb0TXwYQKZqnnnTlPYOj9gmxiPwgphP8jAx7L
0RP69QXFQ1rDNp69B8Ns2a0X0nP9dS2U/wxfSFZbow7iSzbFun7RNh7P2GvDX1DnJp9ujZ7TFDK/
pkyYfZqKEaKPtb7SmbazZQWEhV2kVdAdKHJbQgGsqcSCmwdwFs5+qpVTslGEJzrl3rk7ZWBNy7gx
nBs5b1f5S0Mgvg96E7GX0upWkx0QwCSZlj3J9N5awdfTH0JzCK/8whnnlAoTlcPxfytqzThXLikw
fVZSu+1fX17fJZ7++gd/FtF04w9pWVTsKZbZumk6lMqIRGj+6z+k+AM8JXQC07Epi3FG+39FNMv9
Q5jQvWyBtBlbNDGl/zQym+YfCiQSgYKmM9dSSRT8Zynxr2IwVcj/Nj/zfYQScVb8AjZlMjKNlC2E
PKkNtwliVZfkBnxYFLKaorWvE3qV0InqDF2jFb1EZYPuQ5iR94XBf67O/asY/OelHWY4hz0/v4Nx
kk+owzhx67gw0Yc6dOt1ozgPIZmtkPFlh99exwcl8I8vZfIWHB4mD/R93VnoBurFCQuU0xvlKo3B
tYRlAVi/w0L8+aV4Z3+7K1ewbOo4zCl/ngTzSbYdlaq5KzhLxqFvzXFllMZ48flVPnptLn1klHW6
I+zZ5/57Sb9NfR+8c07OwWRBWYHzvunQTR7aFhe3B9kTwnldqXXWRoP84g7nn3363uaKr2GRp2gw
bE+uXeqU0KLSpPs/nxBbo8IgTHVi06V4BHII80vyn9ovEuI+eoXUlE0mNK7rmiejxU36oq8srho2
mAko6eAMaMNsV6CF3X/+cOdXdHKDuiBx0Kb0zeepTmLFHI47o0wtg6MXhj4OoVawjaa4vLaqeFgZ
ethR55iXMqcazsESqvXn1/9gCDFw5vlA53ZN/eTlZmEQSQebLOKZKjrToTwidK8UUQifX2eOrTu9
T10BLhAE2ynDPLlOJ1pqzlGEMZD4pn2B2XShOVZ9REFSrSiLObvPr/fBK9TJqxN8hIbF9HX6XAGe
e2DOQN5hGdoBN2DjMFrjvdlM0Rdj9MNLsY82yIajMeDQ0vj9+0A3KBQtYnM59OVzUhVYr5ykuQ5Q
u39xpY8Gi+JCLhsXmBOn49LrIreuKAct1egUa1tFALSt1JfnQODquxSxrrPszSL4hitNHstOpKvP
n+oHnyNNFgnQwjKFpVsnb9HWMhlhYTBBg+vancuuY2nb6P+rqZwjHKk/rnQ7E198jh9MQAxRaeEP
sSkozQnfvz/gHDIxajUecB5KipM+OoPUUVSEh147xIXWbtvKNTdFG1Zvn9/vR68W8TdzgLRZVPWT
CXY0ImQeDV0bq40fEtma2ymJiYaKHet/co8uTVNyeylLnY5XWefModIzlo2Fj69BDr7vmnF8K+rO
Op/zBK66RHPRbRcoc78YVh/cJbPPfEqZyyYkp71/viFnawSOpoH9MUp2NfvEVU0zfx1K7KKfP9CT
ruyvhRiHgw1pxTRp3Z3OdzX9vVgKruWjsly5GK6I4ZnaDUsp6RBjckzgI20p2Vi3KkXBhyTuBf5/
/sW0e9Kn/uv34DkTizonvp7GbNK5xm8Ns4cEloHh7AX31LpgkM/u9qkgrCgKTEKD3Ogp4ii90Vrx
+vmT+GBCZIvGL6I7Ng3PedP1+6BuWsobnMERhGZNuaJGHJ+puA02loGJK1ZV8MUA++gl0wmhMT9v
EKFUvb9ekQHUQzfDACOpcQPnWq0EqAeswNpXibMfTFMG21B2CuavDd/JrU2dVgnTSyk8eHQPc7tz
0JPLsb+1+rbae6lpYYjqilebAMnLqkvNf388G5JtLsupZRBDezKeLTJvApkkfLWAyFcd++SFOVnV
wXSD6IsJ8YNbdZx5X+xaQjFuTyaI2cCeCQ0NEGmW4nI0FN0gr6Oh2Qf1JvGpSutwu9e4VBzCB4Ny
/fkg+mD1/v3y1skqV1Qc34mDUyzZ85D1IXOVNEC+uMn3Q/XXTt3iTbIXUvTFhXkydIQ19kUwUtrO
Eknqj55aDyTPqlWO/JSwCSv+Isb8/VD963qKN8e+luVGnFxPaVLSvGWFc9q42tJo8nfxbOZP7Oir
peX9+/t1Kdw/mKedWWBgOCcLGtJCT0R22xCwVpOMQHgbVAb9R1wghaw7Ic8Mt8hXVtv6q4A99hez
4fvl9K+rs7BJna8FheLJQIUMKuowMZq1Z9IdDdSMLdKt+tAKsyKNsZfryqzV1edj5qOLzgdERq1u
cHA4uWXZ+tqoy6ha9zJK9wmm67WojWgNWi5+s50ovrantv/ilb5fwn/dKQocYo1ZRAUOwZM9khdR
945pnK21EtV2HObmLixGaynKCQxdY+eQrXy9BfhUqC8e8gej1+XLFGhIBIokff7VflMkIdQDtjZ0
FY4IP1g21I+PTeHiVu5sudbLSew/f74f3aqUnP6AdsHqsk52K3bQIKjX+2otZyv1ANPpYJsAaGFp
WEc6nCVsTqVVN7jL9C/m+A9v1WbDwhmXje98+v/9VpMAX7sX8GpHorvO7AwrbdA0w7eWX2Id0fz6
4tFKnR/4r139n68VhQ2Tm+uiuHJPpj/R6eTW+Ea1LgrlbrLUMklQCyZJIXcq7nPbIiwToTr2u8lw
g9cgc9yriNCpvfIUwbldbydf/UrzN3P6K1ERmUU/LKrUO94/g1gbknCa6gqoRk9lm0a+61Nj8COz
WTazSHiodOsY+UqtHVENzNS9IncxaL+YND+YxFzF1t8FUEoS2OkipMP5n6rUhCVg2iPepl4tYR78
QCNuf5G1/n4R+PMlmFDrdFY7MWeGv79jOGrkI1HSJMPMds+NHt84Wt/m8fNh/dHYwqKq1Fwhmk8g
76+Cewxjs5U3a5Qp9LhCN9kkYpT3okXxPIgMJ9rnF/zoAVLBMhFHGY5JAeD9BRvMI3YoIDbQRM02
7SSGg+uoft+rKNh+fqmP7s1iX2RZpKHojOX3lyqVDwi1NWqwAGW5LoSd7SinjwvDb12k0k25+fx6
H90aGjdJ7AkVIteZp5DfpqQa5mWfK6umV9z1G0rnzQ7Iy5yxi5/380vNP+r0c2DDZxkchhkf+snE
S9wHhZMgaNbEWuhQTabsLq8d1A5wcxcxW3UalQk8m2Yg7vPzS/+q5/3t2myMOPLzP+dUgTkVDk56
KwTFmlrOvnYnA/Yo1qzR7pqNrmntHRpN73mEuLKjHeSKXeOH8UZrchseCyjNyyYgODwdfNs5s6AI
zmGggbc3JLglK7FH54tV6oPdAOcvxHUWo4Ev6mTq9vTaK3W3rdd9Fstz1xmOgMrkFcGgweXgD+0l
JX31I6xHGvUQ1b6auv4+m7rgAyzDlqZi63o6LAjIG6lhekxdAfG85JV4WPvKCMpaqOUWTakJ48JC
82r3R1Fp1qpu24bWn0Gv1UVHdB+Zk/r2xTucd5Dv3yGLJ0fueTfPduHXee63oWoURdk1dkyomANU
wqYjAnPRbg4Cot4G2YG26EP41nBfE+c6rerxeixC6/vnv8XfB/G8gls8Gaq3bCFOtrmdUajezWtK
HqYNVqaMXWxY9Ph1ug+HkgiV3ZTg4JNjlX3xpZ6cE+fJ1eWKFupPyi2Uruap47f7n6ik2EarcWnX
tnaFOUvF8WmoLdS04o0EDGtfk1R4NsAKC9YKPdGlDEV///kD+PuE4UqGJABQvJH0bE8m38D25JRn
RMQorYC4BMaED1ZGl/aYj/v/yaWYSUlJ4BmeDkI+5hxDOJeK8eX+rLTKnFFwNXGipLF/8b199F4t
akkOI975v5yd167cRrCun4gAc7gdcmZW0FKWJeuGsGSbOYcm+fT7ax1gb5HDM8Qy4AQYdk03O1RX
/QGPwc1+E1lmGamBjaylIvKDIlWh9L6tIAjUVp7x08VEEB0XEA2+3njt4fm0t7a5NjmJPZ0kxN3c
MFNadDMsvvrcZjGgHzt2/QRRPb+LexyXMcx8xpohpQGKnEO5tNaTWWr/r431/22JyOWz3V4SvEzd
5dfNunkBpKHVYEaS1+d0cEs0I0f6mUts42QB7fhByxG6uv95dwKSgNPUYb7pUWwfrOM8gjZCzfic
IhP4kDQK5ugdXDsfvTPc/SINuZX7EeXa3AyRLAhlZXmsoqW7+cihUTsiCfHZwJYI/wBu75cZyADl
ui58RtoCQXUPaMr9oHv7VmdBUWomLu87uaN+27djVaeujvIEjvDIGxg5vkgTLN/LZAGRUKzBeWo8
+HyBiCDlpFWfvbX7WPx9/1fsbFuuPReNYIpMOLpsfgTYPgySQC2dW3PUfszaCFfZmYqLbrXtl/uh
dr4rlzWdIHpslBAlEP738S6qRtFFQfwAtdfonw4z66cy1KcTUD1kvOESNgefdW+GZcLJG0fWegx7
kzR1EGyj2S2bM7Xg0QoUnGMLPCKyz6GloPep5ub4veFErSH8FnDuLBsGoxFhC3++P/SdWTZktcmV
9WHD8jZ7iH8zIoyagIKzNA/1ea+lFzah1GSEDTXG+8F259lDotJyKKVxIW3m2cWSthqA3GVzb70M
RWG8X2xhPfAbfqBu4x3cfPKzbTaP4Zj0TSA/0Ld0Ngf/5CxhAuCtOSNtND+I0QpR+jCdD/cHtXMO
U9khhnydU+XeDCqtRiWxZgumq9ca/tzjshhiDAqHnrTMNwT/DqzpkNdXQALpf1i5pMEcDjSg4Hdt
hlgadhtjEkfejb0X+M1khLE4AoYqzUm7Io0JI+v+cHe+IWmEbGZSbmfxbofbj07VGtAhXadAQnpO
c9QNsqU9jbntfBirsbzeD7izQtmRHq1fys2AhjYXDT4hCwpGVP8QeZweC9Sb3/ZiKT+CKHa/3Q+1
Nzb58uVGYXkyr+v1adSdVkMAJoc0ysyvG7D0ZVhgEJ64xSmyq/IgXZC7fLNAwYlplqWZpErutiXF
d3JS/GW6M2h7kDAm+4EHKc7xiRHbAXQH8abV2or7pQ8nBDtm56Cctf8DXF42VAxZQ5sBW6MTc3/x
A4YlLL+3YT680QH7ntxyKDChMBPkSVwso2BJfktb/evrp9sFyWAh22KQpWyip9gYqWLo4CG6CHT0
oSsF9Wq60iMI7SfO+eJgKd2WXGRb02CPUuPhH1w5H79dbE5BkQ2NDzibS+Y8JJlMUKAxB6oyfS4l
6xiD48mHaiOVNIv0DwgiqGzjzxLAeBlfW3rgx9DSdSjSmiBLtvVnNRPomJq9FySN6F/aKUXb3Q3N
y/1JvjkEicJTUfK/NIdX8+aAD72sBLBmuygC5csl7SH9NmN71JqSn2q1knWdlNeVtqm8vtTtNVIx
Rv2XuWUFbvbkogLUFqFz1RDrwqzViB7uD+rmTNANioO6yR0C7Mbc1lPqyOFos/Eear2o/FOwO764
c+f4okmOeos7oUj08BCRqbYKUmS9ZLypwIQVJFbQhBFSETW4vv6EEzT6xwC05/R8f2S3E8lnsmTH
1rNNkq/Na82Cd8Cb0DTQ0LN/QAAZkQuc60s7Im5fF0I5mMibA4BINNDkq51SCqfQenRaNkfG4kw6
jZc4DpLSbt6madm/U4U1vqgV9kRgf/CiCrt4eRhbgNFHW1JGWK8cxspntGDTWSS4m9wLz6XaSkzM
PUYO2c6PNDT/fQfU8Nd4dMFjFijFfzXTxaQZVgDWBA+UzuTDk4bxkJFJtN79LyAvsJsfxJtKUx1Q
YFQh11Mi6gb1hhzVE9SOzO9urcOw6KPmvR7lH+FPLZ8AkvT/xJNmvfZ1wSls8/VBk1n8bQtIKjq7
U+hdqxguJ/MTtF54hCr+mKltKJd06eyD82fn21OboEBB98Sjs7k5DL1hMTCisRf0bWzqJo3Rk6mI
zsvNwCxL+wV5DlSjnKjW8quXALo9japOYe/+dO/sL34F+A+DfpVJbriebgiYelFyMAdIwKePVePU
fq3O3pmN3R+Eus26JYiG250vK6mt20+r6yUgW5SHA4OeHHKy8XgWVTY+zyOaooVHJW9URhyXFwEH
cEQlO5y77vVfmYQUk2lEEqlwb2d9VNTSGUtjDgZHax6xhgf1EZrJGTXZ+iwghR4cKDtfmSIijXrJ
K5eZ93p+69rpuwXlZnD2KPc4SAq8aEqjYDRdKv9MWVkgGVV45SfQIRNw8jBCOOT+F9450oAqyCyH
YjSVuU0VNQ0ho6kL65pqGJ5Xaq8jZ9MtX0pY9P+IimV2MMV7Q+aBQVmCGoxmbzdSBOjNSzn16NEX
bvoxi4z4ySiUzPIV22oQmyf9a05lVaBNj+q+9j6hsPr9/qB3fgMvDi4OlfSGYctT5rdMI04t8AEu
MhKKBFyrOQZqp7nN7WttD7UFZttpP8FaCa9wVRY/n+P/cEWSW5hMuotM780kmHnagklsl0BA+zql
A/TjSoums2vE4uBZt5NWmSoVX4kW4wwztmnkhIdI5tVwK9CFaiOsABZEoFj/b9wYrZIIu+g/8TNo
AxevsAdosjlCS7hNvp1bBzag1ccv9yf/9gjnJjOoN4LKJ0n4dQ78Nvkz5T1tpIEXWGZUv0SJPT2Q
zLanASPrp7Ls0BaN2/FKafpoKm6zLWpRFHu50+ihmdtaY2aQTk8e3MsJmuKDk1vjE65h5gFK9nZH
kflIwLFcXdAKN1dUMtPYhuJpBWwt/ROOiPo1bWIzgDkMvyWTzPL7E3p7SBOObFWTiBtL37ZlsSQD
52xAbB8XaFOQIrE6NSBN8aXry38IRZ8MUynH1knw1htHYJShuHlpB9zBmu8OLvsG9o3vTs7R0bg7
jSQdHEoeTi/6JvVYohaSQRxaQZWhRDCk0SUxcgOnhRCCGHz6g5N4b1WS0gECplcmiwXrkam6IhZb
42Gnz039GShwfmHr1n6vd+nHesHOusDs5VrZZXpwIO4OVMovsDV1Hu2bOV3MMYdNgnc89ED46zX6
u5OI1Zeyx12cdslRM2Y3Hu0YabkFDHjbSkdSIJwjKl+BR2fzwcEN5rMXWTzp8rB8tJHl//v+mrk9
bCmlyc0OnkenC7Q5bNMiSnItI56wmUA9MuDwzVaLGGNhXiJkAfGRrW3fbb3ssdesoyfW3nDpe1LY
4rynNLLZjj0cKiPLmV69xkkzDFGNAMwU+UbvmU/LFB11x+XnWmeoJh02/NOksRnYm826rWeRmdHY
2lBU0/YFYpz6Selsg5SxDwOj651LZEdHafFuUF5xNoVAGvLbMpexgE+1IBQGYC3NJ0+KEcUpCRQs
lRD1+LG5irrXL6//sA4vSp7rPPh0d/s8mVLDa0QJld0Nq9ZH5aHFsXMuEKOJR/vfTI0K5D01CDdK
k5TqyWyd+PP9n7D3cYH+URzlFuUul2vvt7ukRw916WPdCtCQs3AhNsbzoilhUCvoIw04H15fH48S
FI8xrhHK35tTAou6PC+oKAaKbsw/1QJ5K3Ce1Z8amHoDAlyV/bgfcOdsp+JFkUCWB2xwY+sBZrla
V8VgoMbaabD84zm5WKS958gZft6PtDOVVAkMKuxUfLhINus27bMi16oF22EA1mlX/lVBzz8nMKvw
KsY07tXRQFuDtSYrAbKlGetxwbZUpiVRnUAdMPJEc1ucnMHQggZiedD18XiQdNyOjhMIcgwIfVku
8Dbx2gazHVtJIpQr0IBzuKB9kSqYeaWpQBZ3HA+SgF9cmPUxYIPVobNLfs9zRhov/r4y63zEgUDl
wdCWs/5zMhP3JxI6xYdCYFyC/Zv5vcjr8X0cp9FjUg8N5Evk/y8wkMUb3gKo04YlRtlu6H4lgeWZ
e3/+5dfc/jxeOCaEKZJxvsT653kIrKPbEIcBPE37gZ1Z+5A6xeP9KHuzzk4xOfu5yMn511E61Lhg
YcyoZ6cIJNddlTw6hfMZh5HusVf6n/ej3R6CNOG4YDwgQxqQoc1eMej2kTl2yG9MHRYKgMp9L8RN
CCc9xFQspzjD0jpCkN5uUCpB5A18ZS44ds96iKaRdmlsL9HZVHO0AZYCfnwWmRfSjKMGzc74TLJm
UhRwcLK+tg5Vjd4CdLTjbZzH01MfOc7JtBFSwvYtO2VCbZ6Xyju6WXbGZ/E+5PiBFiGhwOugeLVN
9NnsBJCdBbRFLQY/Es7wqej7/qBjfJsoAAGgFcQrlIIr0PV1KM8dI/QA9Pg84uWJR/xgXRpFFH9i
f+RF6BdrBhZpYd9gKth3L62FjcH9BbS3aS1ubfApvA75h82u4DVoC4HCytkpp+qf2h7bd0IgBY9O
lKVc+THWRR0wmUZeW29/qnj2nnFtqMoAeR9wCz3XjyfM4cuM//hLA+TmIEn9lYVutq1FkQRYLTtX
peq5niKkMhEamJT4PEmfdBj5RvKU6LXyLkXuJvWlQA0k1kJ/vwi9fgvvYn4JS8SCalhtXxujmt95
KXxbQwGlOqm4fp7Ssh3e6Upc/qlbiqGfyCToaDZoAh/Mrfx6m58u+2BQI2TNW3c2uxPRqMouwh7H
HLX8VNVq/qg1WSxJU2hrOqCC4qLrr9lQYwXoZP1V4aKFqjC4b/NSh3Js0G69/5NuTifOP5iFtAXp
p/PXTWIqYWOliBfTT4UTP0Zl1qHua1JMzLzO+GghXHp5fUC2EJcCfSxZ8Fl/vbCH+z1MSJVQkUeB
LO6Mp3rQpwCRARxpR8Rr7se72bsw3wgDYpeims0ZvI7nNAsCliGkKjMR4tJAXgGkACphEe4U3A+1
M5dk10SBnGAAitvMJYmwgoBtafqjQIfk1FE9+tdbqvyTVygiKCuvOwi4MzbcWHhP8PQFGLrNxBSe
ZV1Ro7g0KQOOsrRzA4OetW+aw/Dx/thuziUisOsoCiK86AAsX0+j0acthSlIFwi4AqtYeFVrc5mf
68JBjQJhxSDHWOBjrCtj4EbFEcB8QywCqEV8R+JMSO8dmkWbZRMrIdVfO4X0Aa0nsPQhevaWHjN5
q+8+omxiTGf2TthdEk1on71OzC+ZUzcPURYK//5UyFCrTSx/CnAeSJUUOOhqr6eiBv+A/zr8l0hH
vLqpNQdZqrJ7/caUzFgXfUNJUduyttQG4Z3QqUyk1KPxMnho9ChgF09uPXpBVhlHT8TdUfFm0yVf
VL6L16OaoYigzzNgQEJD4VGUUflmQBL7YO5urm85dzweJMiNU3CbgmqCnhvKYqbPORv+7WKK4+PT
iXJLRtME64ZeN9/PgI0OOM57O1PyeDRKDNDUzc0TCTMEOjyoZfiJ1tvfOr0sppNlY+m0mI2WnnsD
/bT7i2Q/InuFIh+V7S3ODiWPEfNwqDuI0dBgzCBDzDHGOwV+MLi/hv3BxN5+PoO7kEcZFWXYH9v2
ZqEjEK6XxNMHXblaqds/0m60DkZ1+/mIQo8RpIpHArbl06A5HcXUquFDLVH2Tm/d9Gy03vxW1EMO
cnNWMFSo1M46ABLeTibZl8Ezia3A+WNvbnyeQ2zqgb1gwih8GMI2fTBV4eItEKrPFpJdB8OUO3i9
w4lnUqpBqJLb2trcGXTeC6/uPMDTvVmeTQdrzMHDF83TkP2j80c9znK7U1WYR9y2nXOO0HBLkDR1
UW/ZFopmhI8FeGrDt/QsDKJeOBgzWPq57ZwimMEmnyJtbC/FMOF3WOjTRbEV4yO6bkeJwe3dYiCv
SlmDVhSbdXvg9iOIVzvllEMAJEM/pIl9VeudJ9uaj9Lrvc/LuqI+T0qHhsPm6OmSSCh6iHBENPRW
gEINElPajF2o5YwnrevFQUqwG89ibiXnWL5Q10ddlxuaADPKcmJhnVGWYgIHO38z8FUhyXbzwTt4
byoBj7AzEStGC2BzYQw2OulWj45D5mIYq6mI+s2xi4unph815/eOAUndpgYOGRS8w3poSadgdFYS
qnWi4eyRzQVG6b4aYUWWA3aBSiJ5LGXizf6IxBzFYYNHqoDmewrjHLklE230Nkx/OKOjHZxte6cO
ICQwVnSKmET5PX8rcC19Eac4fcGlxTb9mmel4itq2z1VTolfoRZ55ynXjqiDe0G5qFR2AZQR2lPr
oFo90wl2sLtDRLXnmtfN4UWH5/aDQ8N6UUa7tE5ThmHL/Xtj7+iBMUxmwTUJbVv+rN/GWseL1U09
vGF0qfJzMTTJVVM87zMv3ZonS4mAqF2LDzVqAAePk71dQamWvIZL0mHQ68jG1JWVLTQENPO6wZ2n
b04J8rpXlIZ6ZOqNMbg/0l/s+u0pS9cX/QYNDW+gK+uAZW6pma0ijWt2nohPelTaUCWjwf3b4yKx
8KsHbgWsCQ+gwDYinLHnIinfqtNYfdN40U1YGte1eTIw+onO1VQ7vJ+SHuMVDOcQdfLiHA9bF0ze
1y6xtX9zas74bDV60T0A9M866IllPfqz1iz9yUEA8aOLKnJ0ogcAcgO7dTxk6mWsX4tqIA+BGgSc
jeOAdGuznBHoXKpx4RM3yFBe4sy2T4aX92cpJ+7jf1CiGYdBCGYexQmh1SO40K/jbTPvoPmo2KDS
w57a7l7P6LzaCl30FBc1+XM2zJ6+jt2qPwVuwRHyYu3wqdfAop5MK8PMukgMRDS12cY2rk/Mb5Vr
RrTK47axrlk/hO8tJHnDE5qYKoDkFiF7P6tRLY4KqxlPEf0X+EdxQd3g/gLaOVbpD4N3+qVtwKtg
vX7SGWXLuCWpcxQTJWNvzj+JCdcbXuDz+fWhIO1wZ7A/AHpvDgMjH+pay0yD1QPsku9Hv0brFm6M
vD8o0u6cO5If9L+hNpdhiRepZiaMyrIG7XnU6/zbIl9FJx6AcY5GK36jiOktB5O5GxbPbRgoFCbI
7daTaZpYg5kJI8zpwuWntraQ1U3FgNikWg/1N89LlHNotu5B3J2PSAtV11BygZJFsrGOG7tdOcX8
Hl9tjeIhAwuN/RluBqGu/rz/DeW22ix7bioKAOR0EtW4OW7qpionp8xQSBAi/yevJ+fimU2rn8ok
b54TD67T/YA7d/Eq4CbNmHDoxdGDZFkqLX8a0cP5XssO9f0ouxOIRhSVFLJGa0u9NtXKFbleo+6h
RdhjT433cUBr+CmpwiO21F4ojS+l8ySVzIvN0kynKWFLU98YtKh/FxWtOJtJB20qL/++P6id1Uhe
QUeEXh7vxC3wdMSsWehxyGtmbkFAIWdxwQONAi+mEle0WbWP84Ro5v2ge98LbJtcHHS3eASvl2KC
x7VTjXyvfC5Yj8mITqoOav5+lL1J5H1NQkGhl2+2OUqomQ7ogzO0rm31P6O2/Kcudeej3WQH630v
EEMhSUF/irLW5msZzghAdZwMjM4x56kwNUElNYrqAEdP5fH1gyKdhkvHecz7ZROrlqIRCKwbmCB4
TYBG3XyisJE/TnloBPdD7X0lkmmUXQzo3zRu1l8pnjWB4CPno9YhPLtUUXx1+vDVSEcKeJK7C+Oa
WWLNr6MYuqiwcp8ZUNp/m6ehOVOqWC7Yayt+W+Bc/R8GJQui5O3y2bkZlK14s1m7A/UJ6qNvygFJ
Yz/MHUwC78fZ21cQ+f83jlwzv2WX8taBuU4cQ0DR0jQL4WezGYABecsFl0r3qWuL4Y/7QfcOXvh/
wFiADSPUsAkKqwW/LdwyfaODb3oKwy75OiZzf2lix3nJexf3ofsR99YI7xOqPZZnkcLLX/TbMFMt
wxFPZenHaWHhplaiuR6p+sGzbj8Kq0TSWxAB2FxdszsWQrc7SjzF2D95De5+iZ5N/v2x7H0ySS5T
KZxRuLppeGlpWWBhYPhAmpI3qM/kfp8nbVDOcQJZ2H3Guezf+yFvB0apRae6AxrSRlJoWy3Ter3W
BIs/56kQeFZtf9RGw/18P8rtS0cWdDSg+LJHDO91/ZFQ6tXjGKotVBInv8Y1utlj0rUfyias/QjQ
KyrXnQ0IMh0OdtvtlBKZQ4iCMqcVrLF1ZHNo6a23jK8snPHFUIzkK6hmlFL7Bv0idLMvymK5B409
ucrX6QeVJFl6lIhamFhy0n9bk5Q3O2wF+Y5zL0r0Di0X30dde0CIfHi4P7P7oQB1QhH6VTRbh7Kw
BqHNBVQijgYR5E7T+Kk36udFWs7eD3W7ty2YyzQFPE5JAEabndZbKX3Rhb2djUPjS2BeYMeoxGsw
/b9kQ6EcFHL3lqY8RiQXkgRki49ONDSCBALVVALtCCFfC1tTTCMPvtXeAgGRQUXqV8VmW/tKW4Tw
oB2CNcEi4C1vX3FVBO5h6iJ6P0kaN4AzVwb3p3JnaPSMEBSRJEewEttVSbW8h4rNAlEi8ZzrGNp7
I6fL/Sg7a4MnJ7ZZsgtJ32+T5JiNg2tWTpShwNrMdUoEf027e4fYV/bqlwwJjqyd8N9SRt123gQV
qNEu2OB6qoYBHRocBmN3CbDcqHwN1zB/wuH4YEHujA9Bflkl5hF12+7TjQY4FCRof9Hz8Q8aWeVX
MBBFkORdfvDB5AdZ72jJjwVnQV+KbuYWw+tYBe3ZZUYDzJ3FezMV0xmSsePnJq/ovKmFD+G9eJqi
uPjoxvqRWOPtSKFEkDCodGZQoLE2KUoej7nqzQ7g/CIS3107VJughBV3XjCvGl49rQSTJQs+pg3d
evOWKcQyqcNSwgDGxPCKG4T5pl0wf+R5ql3vr9BbDgTyM6b7izJPzRRxhvXxVSqOnlfDXASxyEcY
P+N0VtkOZy8d5ueon7I31oT+0RRbEIGV6Y05uu37+7/hdi8Slx6VvJkQjtlCDMDQKDYm5UWABu/0
qCZafY6wcrz8hyjyfiXLJOcz5Rf+7UrgGZ4hJeoWgdCH/iEhtQVDYZgHO/72iJbJCQQaWdtjVPo6
itG3k4KkOV4SmOO9MfAof9T7MXpKbDEXJ63qu4MPuDd5nF8GPX4L0uQW+x2ZHQLJAAeCpTFwBtEy
+2Ws3e7gktsblgP6A6SKLnUtN5NXpLwvqiUuQctl5kM8QfnPl2pC52wqTr0WHcW7vROYwd/ibW66
uaKTDDelDJxZeclBQ32lBDs/JFaVwtV0v/de7B1supshwiWm4SXhcxTrAO2tv5yKUX1dRKi8Tjo+
F2M6eL4wnfYBa3INTejqCLR/c6IQD0IA5ScXtVCe+et4Dnr1XZ+OrBQlxuSqren2GAAZ+JX9wdn5
q6ezOjxlLEP2DlgkkKY32d/E8Vgh4FsEXTtijGeKKfrGWpreOcswIluXFCWdthlHsGLAtqn2jL/U
JNXx2MrU9E2/xPoXbGDQE8VI4k2T5QUFJOT7AwOboL+Q+uD3F0X1lZd896DZ7fyBAvaIXJuBQ65S
tQcNyt2Z48yi68LtSot0PXNljbzzxHYKkmKy3wjVGc7WyAvH7bqjqtLNOpQTRxhAGFJddIs+GCbH
mATv7SC35++WcMu/RFjM1zLtcYCemi4dfTNPjlTv9qJKLBj8R/68Yf6VXjxXtoEpS6Vo89lbphr2
g4UnNjo5l6JXVED6una+fz7uzSoVEpjH8IOB+m1OriVLh7CxlZwXHCJkbarPQYfwJgXC8gjGvRuK
Lg+oMnQEedOtP6BYutmJgAUEPdivk4WnhJ8lIgxi6t6vPY/5gKjpIewOMEBWm9ahYjcSpnDNPOhF
4V4dWmnBaPXjWcliHKq9Ivzj/ize3qcyIKBFEwICOhBbzIUyyV4egJVAw0+sPWHH412AOedPQ6tU
b0S0dM/KhAG4lmbV39RBdRxv0+rgRt1ZQEQB8AFzjbbDVrDFK8AJVqWbBd2YOEGLL0iwTGZ9skQy
v/VCr0Eb3SwPgu58VY5O8kHq6Vx8W0xLV/TQFV0zC9AvTM5hGorPi+bgNT8Bj7g/y7uhKEqB2ITd
QV62/qpNCVF5xiktiFo1unZdHl1GVx/edtghvf6wAacjFUUl2emmM58UxmgapUKoEYtFrNrdi9I0
E+as7VGJ4ybFJfuRQnaAehF15vm2HlVUpBKcFGYIvxReoEaZda3RKMde2fN+2lYz0X5FNrWVMAWk
pI6eRHuTCixbCnTxjKAYsQ5PKs/jkwd50CL4e8JbFNXWWtV9rQ6Hg2LOzl0LoBS0g2wNcAhsTvDF
SeOmsIY8wD4FC5uwrT9hweMwvW35oBVGfr2/Xvb2A9VSsj8bPAvllvXQjIHCiJ1NeZBFev1UOBYa
MLVeXtD5oX2mFbiwxWlzcPTIQWwuXYTA/y/o5tJN5mLByJagE4Z2BU/AfP4Ek9u+VmXmPGaGEV+8
zNEwfMBq9M/7A96NTQkLwAUoagCS6wG7+Gb1o77wXJl643kp1f5EZmj5amfEflsOf2VeqT0Nk30E
19tbRJSLpRQuaq2ATNaBvbksXSVJ8kDtl+hh5t37BeotNnsqqNP7Y9wNRbb265qUMk3rUFSz8rJW
yxxCgfZhKVTnUzU6wl8GNTyoUOxFMjwQsrxNpFz/ZlBM2mTC1csCEHWJv2BQexYTcMx0ctrL/UHt
fTgooxDfSfbAIW52RkktMLVVjhv0QcvHuUhxHPLy4mPTtMrVqOEsc0kqfqy305f7kfduLuqPNFkI
j8mzukmA7YSXvCMsTrpF0QLdS41L06rdo4sZmD+00xyfnMT9OjZx1Z502UgfqasdfNS9nUqrHH4V
xwK39mb8c5hksmaSBb2Zeo+DHqPQZ5ax3+TlX5qLTjb9myMZt5snFOeuhJfQIiLvZ+TrhVQnejFG
9UxMPOyCyeyGDwj+uAfFtL0vCyUFzSJZx4DxuY7Sw7ef4s7LOF6H6V1p8j3deQov3JbfndCqF7/p
nfrtbKNhcTCpexcLHD0YXXRxuMM2AxTliH5RW+SBOept7WM2Kc5Tl0UPlpW1X9O+dv9yMbHGSc4t
Zr9bXFU5+AV7Bz6vR9R7paYHWclm8EPWxCiPZoHNJefzfAYaEmPaLVSqN2mJhev9xby3Y+UNSvYO
iJpq/jpekts0TRXiWamV++7sLYHW2Okl9tr8YMfuDQ3yD49+qkNs202otJ2cLqkM0h4v0U9e5doQ
+cPuIbfL+Sy6xTxYR7dD43yV0p20yqgsbnv4ttlqCy5/WTBO4mPUdsMTbsXY/YZ28/61kwj2gpKM
PIvoh2zzkVwqe3lmlwVFWg9XobLZgcePl6IdzYP1cSsZIHEe/EELWt6Y23PP60qTQnBBxorn5Z86
zmzNCbt3FKfaTiyfZjp5f4spn/zOG5JLYlsD2mKlfdJpXVwKIaqD0/D2HOLHSHVUjkS4l1sUYa4q
jtkvGecwbqKfq9ISGX7CnflgC8pVp7Couy/RUJfRwcLdjUuFBZlhF3zBtrc76DT6e1y7A9RPf2JW
mJyBGzhvBosyOK/tOSgGy/j0+u8MbwMzAin6dwOx9+h3mUVT4dgqtBymoMguTirUl9nAR+M/hOJW
QyCPU4B30npfLmKI+J/ymVsgjRfLTRZ2TGNjYNIe+U7d7ksdfAYLmBtbQvo3R06H8Kg1YIIYCFOv
TmMG070nxw2aKFIfQJvpj68fmry1gNaABQWvuR5am9iDXuYNu6W03sVuW/nc5eXF7ePlINLeyHgo
sDokQvPmvprLxHBhqWUUJRIpSARZYWmK6DQlSfepz0V5AKGTv3ydyEpcCFkzNAxelduPZmJsjPGs
kwa21jSX0VG6d43b6h9eP39AXaTUv2Syb7vyml5R4y/qNEDKdDxR+bDPVkaba+DMOd8PtTeg30PJ
I/a3UnCZmH0Z94Ryq0x7l2GVfUW9e/wPW5l3FM1HQPzw1Y11lImrUIswvUEpLJuevbJ3X8IWKVEL
994fTgnBGfvwo2b8ztqQ9iJSe4Vzi+28Dhp1ZYGxOc4pdND+DkNKN8ViOPhfwDSbQ/Woubszk78E
tkGU8uhHXGYdLkSKCsNBM0EFoOkuXWxP7+FFvc7vDDoSKLJfhTCyfZoV2wXYenqB5TpRhqIesTZN
w8pvUBP+PsXK9BZ06VFHYueOhYxAXYFMlJ22rYUhvecS0ZBrcWp9aF+Wb8exg4/uoejIXiguPAoL
1DO5/TbHVD21WZT1fLA8LNoAw4fuMpdcNmBGjnpYe5esrGPCoyJXIdvdvJiMOIPrzaEb5CJUT9iW
aD+1UDHxQ0+ktkouXWJwJgjiyVOvkcBPGf2T/FoOZemLwh7+ur8N94YuoQgqy5Sn1bb1ZMI0F5bS
JiiyK8k7bcnDFw49FIrU6Aj4uHOtOrRH6VTSppQCiOt12mF6ZRdLnUBLBW9pOE0LAGcAah0n7YhA
kRaeq8xbHl47QG4fQAFgjNAdQNNsHTXWaeO5agbTqk28sz4N7SmbOBCsNEkPnqi3+96ARAwmDOY7
XeCtwQM4fqdWM8zbi0nkp6RrxjMoNXxaKjj9nlYfaeXcbnwge7KySrGPQW7faXCCgYb1qOkvSxt/
pdZbnOEKKtdXT6A0vZIeN6xXzrT1BA7ZZOew2uNg6oURFE3aoJSF0bqH8cvpfqi9AcFa5WGGYtWt
VLsokZvDMjoKyNgVkG5wkgVl/uB+FLmb11cpEagKQzpnFbKa1wNCbJS24BhPQYkg1Qd8sdOLbaE6
1fI2vGb8ZzjMK+WHrpmPEDE7C4RLnOoi2ZBsOW2eKXDMncnDMTbgBsbGpfeGS2d08z+4JmMVUWbz
wdrfjUfZ9Be9gi2wyfQwXAo7qyde2BYzsKkq9wt1iB49vZmvdg579+AD3m5xHg9kevRfNakRs6nx
5XWPulBBhtylTXitIeqibrrofpggNk+zynwykiE9SFr2gsJM5QzjZY/E2CaTGDODzHyapgCOfHnW
s8E5Ox3+Vpo9KG9sPao+JHiaHSQWt+emBAT/X1A59b+lL6regpEAAEEn1A79CrPpZ5pQwm/7PPp4
f73ujo80HWV/dsYNEbnP8laMNesVU9z5h6YJPDPcRCkviT4rQVewlMrKeTVljHcg7EO2PLVodF03
n9JEUqia4nwKMguSCl23OZjQIIeClHrU9yz39ccM8UjRMA+QD/nNV6yHxcMwq5yC1JnxhLeN/myi
QekLJ3Uu9yd05wDgafdLBpC+F3fR+tuFodKN1VBPQUfv5hkne+XchgZEozRNNe0BJRzlGmpq+VIZ
IjyIvXPE0d6T3TDKMBRFNusGRfV0aLxFcN+JT13vze+mxkw/3x/gzuLEPxm+MepM5BrbcghZk1bi
3SqCITakwOKQXLne6yBL5ubgXbKzOGH40bOUBxuCA5t0xkuybK48Tk+3pDvfZuNCRVItnwqLfl9e
p90fSjHmB0F3xoe8ASU8eY5qXLjrDzirykJpJhGB7U3eKS5zNUBgvXtIHdGd7k+l/B7rywL+NuRw
aOmUX9BUWIeyrS7UPAHFnxWZfFcAwfkmBKmPVPGKIKXwf1BZ2o0HUhMkDuAjqh/reDOIi1q05EPm
bLlPRT4lL3Ee1ZCMp6j40XhDcRDwdkEyQHqzUqWNR/O249S5cSMmbRkDrcUZJWrG/jmBj3dwE+1E
QXdOAoykIBBiGOthxfGSGXqjDAELFj4zMIgnzInKg0N5Z/Io2sBfBIrDqtwWjJbR6AaNWzUYY0MY
ZNRivIYiyr4q7ZA8L1obHlQBdoYl+VFSHYL6FPfseliVJaqEpu4QeJWpXmtnVM7xMbP+do+RttKI
QB5HxtmikxdXzxrPXoagt7rkfdT24ZPSzgkns9AoJw/Oe0RM2oMvtjeXqE6QpiDlJJ+W66EliTKQ
r1gDmKbC/YHyb+5H8GEe4hmt7XScjkRubvc0LzDqjlKiE07AFqbZeQ1kr7oYMYEqprMeJ81Ta7Jg
qN4eiT7ufDX6KyCbqLfBxNyifuYh9ZauL1ny5dg8NamhXbOYJ8n9k2NnQOxi4GBsYmqI2wttsVKl
dTUGNIV5/l5P2/6cmhXOgvGRtOptJPAiYKxh0QOTMbdnBs2q2OnTilzEVdt3Zqdan72iWPRTIhov
PhjWLZlSknh+fSWkkjmCN7cnYltjgmPeFAxJXI0IgJcSlr8krnNCzILn1UKX5WGIinm8WuQ06PzM
iYV+VJmqPGFr1cpPIY7EP/tFsTo/8/rqixDz/FNxu+TzHJvjT/JWD6Begw7aw0yJ2TjlQjeW4P4H
ut1WkP8oMKCPIYUytiiRETJDZkRJHyQR9ZpTPBXVl4y2UXQqkCg5oawO88oTB/vqVu+AAiXVIYgE
yLOy5DeXl8eJ2xVx3QcjrK6vU7go6B6P1qKd62GY+2syCPtiSm/dSytgnNtzaPyrOG1tn5YsNr2D
I+x2nyO8zdtRQjgQVt/6dE8x6H9BhwHF8S557ngpn+coz31jzPrnLHGig/tmLx49aVAjtMZZs3Jz
/pY4m1i8Z1rak3wVlu4XKOOevQbmbQx28jTgmnVwJ9xudsrc/8PZefXIbWxb+BcRYA6vbHZPksYK
o+QXwr62izkX06+/X+nhXjWHaGIEHBsGhKPqYu3atcPaa6FDTlaCg3n1oPYjbZWCQcgo9dIWrEPH
Dazyo2h5bxXlKunY0nPHVV/vCvFPINqAMaOxyoK7GvnbCy2p7sBiX190RUWkKA15sIlHNsHBuHZG
LZCWjYTpp2fqbt1HO27zUOcOvhkdopYiRoWxmUbwFkOQLQDZi6Al/EdTDLXpcvqz9BBiJSSf7924
Fl9vX8a9rcFNAeUSbJeKG/36AzZ6aTG+RFzc2LN/6qAlz0KzqmEqs9zif96+lgpEMD+K95Rsrtfq
tUZiMBBULb2dPPH6xWeKT/n7UVuqI1WpHSeDQRCrKq0mAoXNvrp5rvAEguRNl/q9NgdeGJtJHTaA
kB7axZlPJmn6+fYGd2AEUJgQHMNGzcMAsvx6h7HRzsGgKx89txK0Ypp8LvNJnpKK++UvjrxfYAh7
MFGHO/Wtvl76ZTS+3/4Rao3ryFkh76jfgtmConULZZgDEaxrwYnKVsLZNynqEZ6Cyf/79jp7lkOg
DFWXmkiDIe96r37heTKdWAfmzSwqaSmGReM36MY288F33fNdEA2xDs8saepmKXoJy6QtMcxm3MMw
g0ru0mTwGGR+9+Tm0/jj9s6UHW6+IFElPDEq8LOAEl7vbJ3zFM1YladWjoFeKGBNmQZNG47ratwv
A4yESSKDcLTWI561HbNVMRgZCB6AHW+iP4Aahll2OSGFWHMUxK0CvogU2IBlDtp3uoVVOHvNfHd7
wztHebXq5vtahVjWdaLmYEH+c5/7xfJkCDGfmkAeEbrsb1BVohV3KGZz/W3ZtNbqC/5t1kV6mW13
AdVSU96QPMdIp09Pfm4ciV2ov3R7oAqSCqyY7rqzhUx6cT1DyWFA/ZfrMEWLTjzH0/p2aDavK01J
FVyRLGy5SYt50mGSTXnxAvF9KDLvU7F68aWzpHnU6fqZ/m53RKmPujexFFqI6jP/8ppDXhCvQw1Y
xu398g8nKeTDKGIbFHFaPxvzrP0zLN0Qmb3XP0IMXX+ypnxYTziH/FM6rslHM3b/EYkdnwg3+v9o
uFKCLZwlCnwhj1qOe2fOKB15Gt1vJL425dBYTFATNjyfZrIqainYwYsOhGVmpvG9LO3gTMvJerlt
068XpcSMH9TxxnQ+toY2uYMz5J4Hd5XepEvY+nnzUa/0dgop2KcfjHXxjQfJuI84eMFfXybKMWqC
iZIoOhBbFMM4WkBGFoq/w+K6l3Vogyey+yJcxzh+s19kKTXDB6UzXaQtXbU76LE7zziqbNEq5na9
sYm0bnL/cLS67cO8t9y72191d3MqTwQcAjhmS0Kua20HYYvkWR2cKUrTwL2UiGiEqdkZBwH7ay/M
5uirQtwDpBy72Zh4LM3MrrCacvDsy2Cu+b+5Vvl/INPbn5uRQT9nYAhU1/MjiP7r54aVcU805yie
UDu5XtkSVtu6ARd5adb5FORz/K4ued6SeILZoMqb7vPtr7q7IApLtK6peAFZvV6Q0LVdglTFyr7X
PnmM8IVFndWnspvNS5ICDr69nnrArr2HD2soHSxkWVQGu/m0wjakHTc44RIN9Me0s6bHwIB/Z0Hu
KYKeqfhcA+a4q8dmDe21++vNq9ueqqdb/ABg0JtEVphFK+kJkv+5Nn1lkVK0Da3Sx3EF3XDKme+4
MGJWvc9SOZwNsz1Cre0Y8dUP2D6yU6sZ5eQN0dDSxKM9AoZkKMd3vTMfDTq9fnmIJGhd8XsBtNJ9
vj7Z2ci9AEUhGaF13UdwQEJr6g9HSIS9DeHtuJBUEmGF3RrsNDluM7Yyal1a9vGCo1liiQw82j+n
24e3Y6qq80lrghhFUa1fbyjlDxvDljLScyRSY8POw2qCnLBZSv2UaIccUntbY5SQaIGdEehtYrGx
6ubGaXQZObmo7n0NR5oM9fq+Aal5sLXXfNQUWMg6IOSgD4gs1dYuLNUF7UwJ5o9x5VMyu3V+iu12
rUJ6WsEaIv7rXJBZXqq7xdSREU8g3PnDl4lT0mqTcAsBlzDkmRJz/TlfYvedaedtfuAYdz+JUm2E
dM+iPK7+/Je3n5YbhaBikJGZDt29HKGkmrvkJRVF8Pn2Ye/UTIgL0QmDTwA4IFXq66Xm0RdBa/BF
9LrpL11fI0qnUc1tuqw5t13yOWNU6g69nJlrq/snH6bcR6a1uoOj2bE6fgehA6U2EoDts9MuTODK
AiuoZREIXMbqhIWJsZHVWowqCu/NyQ1PnMsHJvonVN02VBMzHZsyE1M0J6l88PyRUuU4Um9zYu1g
bzvOmJkBoOd4CjLGbadDL2vweMs0RpVrIUHAeNjDmpVZhMbIEDFVmDJOoI/37ZqskVWmR6DLHWui
xE0hjrVVFrcxeukyRZvWPo2WVOiPfmH9XaK683XsDu/Xji8kfQP/yAWjCLxFYrdQslR6GsPaXDXW
WQ5587LGbXrABbC7HzDm1JcRTqIZfG2yTlvYCbnoGHVzuT5m6zSdkyI1qJdqzcHJ7UQolGlgv2DU
BXz3NvxqvaAqab6MkeMm5Re59tVjEQfWJ8PMzXBs0KSqUmMOy8F+e0EKfDdVFEpSBii7YOMCPA2L
Amw+RmXRGhHTNoS5bZ2dl2SwDmKFXR/A+IdihQHJg9O//qCQGct+cGj6dUPQXnSjFHdlldXnOU8+
D7WTfxgdc3iHLyqj0V3zUAZ+fSfJhQ6+9p4PIKJmtpwxZWCSG19kSN9v/bqYonqBES8s1p5Wk24U
87ekssFKJwt8Ybf9304OARCa0WEGKGnrWpu7YS+mW6wZ/dygHVKa/aOFIpXrPfkL+joz0mMnLYYf
6vaie9dEHSw9cOhVSZSvv/fCFKE0HehUOrKmsHBn7ZO11NmH26vsXROCamVARGEMkV+v4mVW6tgd
8nfWIJxzHI91uC55+zyb9dFw+e5XxG54RigUgWm4XioQSyaR9BojVI0hTTRipmtTOdZnSCD/HeZy
/FLo9lHKv7c/3itAFFiMz9t1vahdGo5063qKNG2aMUrZ15EuXfNZFs6R2MLeBqlx61inajBsW3ZF
t8bmlCy4HGNM/AfXGdL0UwtjtPPFmtUrJWrYcR1zKo6aQnt3AuApZQBcGq/HJryc1sW2BzgWokaH
kF4Qv0fN2MuLTI3pDJzwiJzjaL1N6B4b8Ww1GeulzZBFejsm56Lt6ou+BP5FjNYRi9jeKTLIAoiQ
f6njvD7FRUO0Xi71GGnA176htYcqtoxteUYJPD1okByttTFTa2byPzdBAIA+Mc/T4gSP1UL9q16S
I3j+7lKUiekqw0lF9/B6W2KwWlgh6f1bTel8GST6K8lY6udZc98+vkdzF7AGHTeVTm+rEfkYaFNt
Ypu11gV3sNn5d2YHACDgelxuu5Q9xwXpJcqIxNBkPRvj4AHyK8ccx4gZKts4V3zPUQ0gHHnlPSMk
EcDaYWUCd71xXUmeUmS3fYJS200/2lrh0lBwssfGs0UPf/B6dL/3jkuptjIGSdrKrNP1cfkIw8NV
I8DKEqFddFfal7ZCiC2epfn22J4cTtGngKV4PSNCU1dU5hoT6OpLdc5RC33BMCTlACc7WGrvuADm
0h2hKErSuPmMXeybCACnYxTEY/9QkdZ91rRDdYLdbweM3OUZpeG7xSkpSncCywQPJablPnNLlK/c
UfLazOZRP37PDwMw+7+1Nuc0WLXlZx7YBYgGijummPwnT5v9v4aCmU5NT7woY6rsN6yeVh0ECyDL
qXKqIPGXbKzImqGVGS6Kqkb9b2l0DG+JwY8PooJdo/85gatmmkHaXC8z2oLbnWAYiIQDPDQKYT/6
wuYS9yjAR7xKR+xIuyfHHJbCaigM8uZt6YB41WJpSAzG3o5Dq3GSx2XoNPI9A1cf3nYeu6sBCICU
Eo4ihLiv92ePQjqIfYLaqEf3vRuIB9nOSrBH/vP2hfh+psoi4XXbmn1sZJ6hMWIXuUKnAuQv3j0y
IF+SsdYOYOl76QH5B2kkmTo89psQxF3bzq1SPmCDptU3bYZYwKvNXNFep+dxGPSwmrXitM7Ft9tb
NPaMRYXJSDVCecPNu/6Ywg20vJzItCDRXp/cCZXv2lnqu0yOkLxLzbkrSnv+0DZj+h36pPipM7N0
PUHVnZ/rpO7v3ExYf+qxLN13hZtU/0prXP67/SP3DlypQquohX7l1qAhH28yI+ANDPTJ+ZwlE+Da
QhP/BGN2pFiy9znoywCyAC+puhDXn8OpmEttPR6mKg4gpcVHXNx+gdrfBPqAfNfRTPXe1hSyhWgX
YAKI0+v1hspIeU5mnvd8gUyscrNvtiJArwf/dxJBBgppm6n8E5bL66W4uQntSbbmthkyDCg/dd+g
0h7dU9ogIXJ6+5mp58KHDYjprm0KJmomPbrFGKO2sc1HOAiG+95xfqhY5mClvSMDA6dSLzAroE2v
9+VquuYWeTwAQxM9sAv0q8EdNiAiAnjoOiGMN8s6E7pQ2KRyAFqLpGHj7ka7HXwrzSTkZbb2IAoT
EuhqTFYu6RAfJF97Ty/Mc5AcUDxQ6cn17kjovXqxWase7fFTnruDFpESjt7BV9xZR3VZmRxjgpGW
1OZt8sx+qUoIaiNnspIHp1zacxG35Y/bVrG7CjgAUDjkWq+6qwz0lCOqwzLSpIjXcyn8+MUFat28
PWChEfT/62xsnSoOwMSC3YDMmsPFnxuQW0l60L57LRZB1x8WtJ82ThN3m3M4dpCOBiqwUWNayfLo
FvVshHVT4JbGtsi/60Na/zUtdSfvrbowSEhkwrC9DajkL8SsTOusL07/YOhCS+Do8cw87Ex/HEJG
tIY//TIQH4SQ7fOQVoUZyQqSLXxSUYnnscsr5QUXawzHuLLWk2SKNqfSkNkPfk82ce7qfH3plqKL
Dz7uzoVTw35wxJCTUDjbVHkmdwI4ZiPjK3wf0oAyXT5bbj3e23VWwc6/HE037RkNESHH+RNMvu0j
5HFlBw1sEFHvxMHHxersB3AX1lHovrsthimYGSFu52Svbxrzx+mUFDz0cWP7Fzxa9kK8pkea749P
Ik2T6PZd2HH9apqCxjPVR5K7jetf6Siu1sBnLDU4y7qsau+tdkSptJrtgxPb+4KKv5KGD0wIhKDX
W5MFJRW0rwfsNHeofpX5N4t+8EEQs7eKqv8rPk41xbf5gI1mjqYmKpp1ra59B1E6ZeFEafzgu+0g
pzgkhxYPPpggevuQOcGQ273pD7BNp1KPXH8WH9ClsiCNlSjVPLddL6b3U1cNn1FrX/7OXFczzraR
I2xy+wj3dkzIRjkHVSNGDzY3wZi7eo0TWnaxnS3hKgzzvpemflBt2DNM6N8AaKlRCkbirk+vnfRZ
j1fk0H2qYD+EU9b389xW+LWhmEM/lwdOWrn6TcsXAh/uNRGp+o/NOeazyIve0voIKDtVsXa0luRu
IBEFgJta1XyizZXmn4JM84sQ1r/579tfde9iUEDFwdBP4ZnYhKRLX3S9gbht5KWTlqOno3mPlpc7
z0yjLwcnuLsWb54Hep9kestpkziab2vaCNK3wPlqnuZBpQyFf+OazYHd7h4jUaUa2qcMtyVaKFC5
tvPJGaJ6sIeH3M47Bu/cFU3dRj44ivP4Nz4j4F3Y30AL0OO4NpuOcjDhLP7F7sf4Kak1C9GcwHi0
EuOou7G3NZrKSg6d6hEQmuulRviJhhG2AMaGe+dOjkt2ShovvXh9PHzVWP8gWNlrNDDFS5FA1QqY
5d2Y6Dh6E8ymTD6UdHdO5Sj9IBzm+amZq1WEU9nPX6rVXv6nKW3ZQNku3DtQDuKja+VV9Rvf+dff
srmeRLS9LajCRyPfBhp8JjYhCnagQUnE3duPFH8HxOUnX8IW/JEk1ti6I8MzMLVJNMAqA8xm1l/a
brbPt5fac21wAKv7pwS/to+8oU8Z5Gjkvsmi5afcNKd3FF7177dX2eujg5NWJAyUUxQUamM5vt31
szbjQbvac5FMK5LLXOh1BNyfGWPXn945Vla/SyrQeH3rLLjZWM7DpculxwgDhZY7oN71SxU7zsNA
vnwQf/+kZth6Q8CxAIQh+8TGN8+0CWliBbuYZJKsG/6t18x7b+vLMt9V3OO7pukRQy5zrx/vTDPv
XoDjB98T28oviO5mf6WNZZTQ4s6+dXBAe56LniWZo8H5kD9ef7mqgSHIoOQN8rTz0lM7xf49kEzn
z57B2t8wcUUJQG7ASwcs8nqtLpMwPcwLyYHI5GfhLf8iaRU8tGlqf7xtEDu7YpIJmDDcA8y8bS92
nWhJT/MEYlU8mk2wO1k9omeEbAwHwH9/sLGdpw5SaCa5cSS0ZbdjpjZUrtPoM2aUxb4duhLe9Mqe
vHBqm+o9MF7zkub6D3Oe+oPUYXefir2NOjsv+xaG4/U1o6EFk0eUISdAJE55bmGtvNNH/4hdYS9e
osquMNEkRHCXb06vYihpsYyWq1xZ6X27SNSlvEaGQYZysTb43smI++mj0HAi2pSiKGAtb1ZpYmVa
lAz0wutGdrB12DHgpmSgtSVlYEAv5v5Fm60695Bb/M6RkoyBx1A6E1tV3TqW1NpnSmkVOnxjyGCX
/xhMyKDoSZeHMMyaDwHy0Jeh1suDZ0lduY2rIGT6v6W34FWfgQza/9DDN2bffZ91Os0uuiGf4S+o
Hqc5DT72WXkE8dlx1ASedJy5LKQu27vZx0GilSWYkLEfpxAGDfMpZnrpIIPYeeHVpAJ9KKoDSofl
2gNYtazbViFP5JRp30SS1dmptQfveZ0WmlGSSdGDc9zdF+enVBjZ2TZ80fW0l3Gv8zHtZFnDMuj0
OjSTwP737R6HQeX/W2cTuzACmKCKTHGRtkZzmeYyPs+16Z+sxk8PWL12t2QC3UGYhKRvG2wWhliF
7ki6XrAcRhmSCCdmqI9KintWCJ8qbDGYIoIhm4qRa8FG2WTqqGxieGHGKq6157NcujZKyFjuy8U9
Gq7a82eEtJThmIuG5mGzqO/WsG/KnyXaunrUFwiqBwc9MUQRkoNbtmuKqhQAjhkyym3ebKxgIYaB
ZpRbw21eIYlshKuPU2OArohE1feff8NCFOWQxVAJqH3z2vYnH15oMRMKWa1VwhQ72qesnIdPFmKY
D7+zFGEXyQiQ4u2IlbGsvraoRpvR5zlzvEsdtX7mn73aOhrE3jsxVKhgTucfas/qafylGWV3MMMb
mnJWbd1+le0q/kSiw3k3VUb8cntXe3avonQ18w3hyPaVJT8fPDmp9pCe+S+MRBdfNbgIDuxid0MU
tkhZIXsjKb/e0KBrzIsMPHOU5bQLah1tOOVdcz9V+tEbs2eCjIiASoa7AT7GjUUIVEdmw+f1bgop
LnCna/dFl+UvqyW7C7Rb8YHj2LvS9P7ZlOKk4TNeb61jtFygPkAMmi3NOfDy9DkR8xxKelYh4rIy
1Nw1/vv2qe19T86L8ibQIsKUTeDrZlrTzGieRKLM/RfG9idUvmXzFE8wpN9eai8M+2WpbbJBXgz0
taGOqvtJOV/SJNWei9rTmtCdkuDkDU75HplMMI+4uyC6vfjeYfJuQk1KyEANfGM3a5OldqNRxFE6
QO/JJP8onE6PdHNZ36dmciSmvncZQGoxNaBKOeDVr8/SRPIQltcJmLetM/FjO6il9/oRTdPu4ZG1
qQExPOU25muRa2rLnJqRk67ijKxZdZ6SpqX0HPcH927PODFKxTdHnQGQ2PWGkhhiJmQwSUpXuYC+
WZYzitRVOHSOebFyC6mOBL7p24e2+xWBpNH/ANAEHPZ60dwszUz01AAB5eV3zYC2BHMeRy2zvVXw
w9g+9UbwHBvTiGH1sNy0AD49lw0AAURjliEuz7f3sndWhKoQkQApJw1WBvqLJ55XBmudEevPIN78
lmZU9pjUWUTo5e4RKmt3R0pETLXL6J1vrI9itFdIl2KF1/jOJXPqknEZ/2iKa+9KEZDiHi1mk4lC
rnek9NmzROpM/WjDAH26raIBp7xryrx88LxaRLe/4F49iFCAEqRCILDm5jGjSacDqWAWEhFk0Jfp
GtwVWuq+s7U1OU8xsuTW2jiXds20cMjd6kS6F9+t5vJmVXjFC8M0JlU+eN9oDF3vfNED4XrlQpsG
PbN3ll1kpxIQC3JmaEuItNK+F7lwDoLzPQOCqUxphCBaDNz/elF9aeK4dMcpsotaez/qklGE1k8/
+RnI/9tfes9+aHoqVATcCK/l0dN48YOJibVk7oKLCPr8y4Qm6t3tVfY2BL0U8RaUgISUmw0ZVIEs
Y2bIqYlNLayMTESL5hPHasFvTKkxdMOUGuajaE02jqTucIsodjMX5w5xmDlxHbZGPL4Uy7Qc9Ed2
HCWdAlrioHIg6NzW1fu8p/4VKJKwxHEvVtZX4VI00wX+s45pBc8/0XE9IiDceVqVUCcJDnz8SnDg
2jbGWKaFbwwYpKVlf5qZb93X3ShPVt/l/9FLWxn8TD8GsbTeDq6nZQeQkMY1mf+2Sd6AbJjgwp6i
UUsZ0oJC61RnTXMiqfvrtrW8skmKRWquUQ3iwJa8jY7cESF02nMNZMlFf1p6hvhrGqqfbq/yyqep
VXjjODlQRzR9rj9kkrcVRfqCVUY5PbqgZp4rVEAuxImfklF7M325Wg6uBWbKMRgyuevlRGFN3dik
TVQnvn+n6bKLtNHO0Fo1rLfeNuZkiBLgl8KD8DJs3gRzoUkZ10MTtcEsH+2gXKN+yconiLSOYnT1
V11VSBT9H1+EiSnSU3hGr3elD6L0SkEcYrmTkolonNDr3BwqVy24j0HwhhCztA8N5e1wCuY30/Sp
5UkP4TdlTowC4/XyJcxdddoD7CnhMjpTKWs/NaUaGyUqi7qqrU92txyFKq+cmVqUfqjC5/MgbPfc
6B2KYaVoIyVldOqZML/UGpKdVhqLy20b3V2K9BuwGkVvzOd6f+7Kw9s7VhN5q7fe9ZmJc3GJ25vO
Ww4eglfOjF0RQkAjSVlc6e1cL6WkqdzUnJqIF0/vQvR4+h8mrdA5FI2tfaytwfnI2EXy5fYOd+46
gCIFBlAJJcjX62Vbfko3CaOJZqOGfmDh0UtFPfzGd1TbIu/hEQcOfb3K5MyCLBg7qcahurMczYz8
1DfCYRLB+Tc2pGAAuDBKpFutWrF4WmDHbMjUveaTVXJJKay5MAndXmfPNCg9Ac/ktYMSfbulgVJ3
UtgN3F1pefbb7L9ZBklUjsFR52hvJTV8Bx8fG6KWf/3xoBAONComdeQaq3/vg0gJ2yzQ342Z07z1
jcEI6VBxRkAbFB70eimBkWiTR5HEadIprMdJv/PXmce0t4uH299vx/3TAWGWHaNgBmY7SYkJpCP8
5FUkale2Yb8Uevbe9KbpAbCBPyo+irw8OLO9NekOAOeiWvi6EY/4m5WyQ/RN+yk9p2gohVk/r6GB
FvZd5ftHzfC9O/3reptYYS5iTnNE+tORBq91M2inbDaXB1/GFjQMSXLXtPkRi5Eyh+2TQFkD6zd4
8l5JkFS8106vt1VkalV1pj6unwqqK0/z7LuKYbsMp0L3CDV9cbJm1zy4f6/3zLSo0gchlWTM3dvs
2Uudzm06/FgFl9hDIVYrmgYmO0ZRDJ/1fGofPJMLc9uYXl8RNaJKzYF0mWm5LbtdYE42/RgYGPi3
Fa5rpT3O5BShCQXEm10ZNsv/qG/AosRy11dE1gRoWHTL+N/sfO3HeQlnJy4/l53XHFyR161SJiwM
Jkjo3oGoYOD4eq3McQttZWcRFOFDipZE72dhpdX5j2Kuaub+UAI+tX0phpOcjf49eHKe3JwBM5MX
S6Q/3DiHNcG3Ab8eXKXX7wYJtpLS+Dng4m+vbzvWlENsl8+gWdnnjGrdSUdL5cvtc319Yek4AYSA
VYlyAaRR1x8AQcihSHzCm0w39TBPNScU3hi8yLz5bk6Df9BE3NsUC5KzUzUAGK3M7JfCwbq4nd1S
8ox8d7AvHYPe7R8Ij7tHwxJ721Jjskx0wlLyqtxJwbtaMZyWEeMWZrEhKUDluK4Iq6AXz73Ujkr8
P0POa6dAbYwkSY0BAvTYoocha9KpwWG1fpaIh1nM9XNAUvgyaIzXIMrY2C/eEjMhGI9e/z6WgfyR
u0EfxXlQf8sq333qB+E/6WNFPmcF7fTQtImNSm4mPhWNkUZG2R4CbpR5v/rRCOOqIi30DdvxDi8m
YbbstGPIdqi8UAty/WOL4vejhajmc+AN+rvKWazvi6EFB6nl3gmBUFAQNCI/6FuvLWGBTGv2R4u4
erD/k7MInoO1rc6pb3/tAPYeVRf3lgNWxGwtnUeFTL5ezqrSINa7tI8WFIj+qTRnvpeoW8DxYPkh
LD1H9Z0df/mToczDWRLBbEv7aeXa1TBqHQQc5vicDJ0RUkW1Hxp/Omo77rwHLKVSPMJ/BfO+3ppu
J4OeI4ID2LQb14vfyuZc6SQIj6LlAhdW70c9aNCDCv/rChYkXgho8BJBXUbtaOM7uxpJ2S4H9L+i
mArRVdYjsWbEUxdmhYi/JFqzfKp1WUfZFMctupZBPz851uI3YWeL4og7/fWrzM+BLlr1etUDsal8
Vn1c+H1tdpE+Sfk9kza06X45v+uMKblkNN1+JN5cF5fanNJPS5XLy21PunOXeKvwoDq1V7puygJ/
cW1Bv8bMWfc9+P0l/96grBF6SZo8tJ4mTn6arS9LI6f7pvaOehE7tqb01clOOQue6E2GwbygYwyz
7KPG17yodSfxwdRF8gSCofh4e5O7S1Gdob2typZbCM/AIDQdlRqylwqt4nIVdigB7Z3KFDz37aV2
biy1H8Us46s66bZpWkuDkXzINiKpIzxzt2rdNPA0O14eGsNSnnszOcp7by8Jdur6CP3MQncJMk80
kj36pq4fpySHjqud0lVb3o29Mx8AZfe+5/9vEpzC9Yqt5y6ZpsUdwPR1jYTb0S8alvWdkwMi+o3v
qS4r/eCfHFfXS01ab6SxnfdRQEr4vqrN9HkdGw0R6iVlWqgI3A+3F9y7EEiIUOEmJ8U3bfbWJG6j
ryl0pYkp0zCuq/ohGNN/UzPtPjDxvDx6vRM8Q3pwNMizE2RQuQBtBeMH48fWJkCG0qDvrbTroljm
7h1JTneCRuvtSSMDaBRkFDhINdk3bndpS2m5ZN2R0Ju/6qpY31uGETOduQzn2x9yx0jQ6aOJSsEL
No5tQbTvm3oVI0mVG6MlCfVeG00TqhAQ3B4hQ3ecKGEQ26LLxwTytptvL4bZA6Mso86yZH+ajax9
6iSTfjAAaf2jD2fW12ScqsfKrvJ3mQRgd3uvr6Ffqm/F+tS7SJC5/Ndmuvre6FUKtcBfPiPeO/0z
jhT1Wq227zqLuo2RuP5ZEBGF1eAGd4Tt9sFv2HEDdKFJYAlL+A2vCMQyfZmHFJF2u5yKi5vZ0x9T
GwBKns9pGRT3t3e8Y60/i5jMlnNVwEZebxji836OczYMV0XyVNRu8mWUfXqwys5lZJWfNSjdIe3e
vBGFNBKPIIQ9IRb8Y9RzNwyssn0feE3zlCNx8IkopiEOXI/8zp5JEeQxXo4zgORqG+jN/pJMnU5J
QBjOfdI1flRl9JdEmk33fdprNNoMM5pXq754/lx8vf159w6TyWI6XKrJRj3z+vOaWV6o6RjsybBW
XI73vSVEvhTS/0/XEvPAye5dVdo/+DuwiwS2m8ME42MnVYpTWDGbOaz7qn80K8APK02AAzN9faT0
41mFDoxJILadg639oMvGFuK1YIqXj4nrxKcS0YwQPJ9zB0l7Q/cuZtop5ofc/qavMdCE0cCYKH/A
DQQMdXOmbSx6mYimjzxHIOmXJ056NqXW4WhR/C5CfTHte2+dnHPhd75/Xry+uPSkNvklrxM71Ie2
y8JM5p4ZzlbSR6M9DX8d/Ej1ra+TG3C/VCqQPKeASHh0ffK+K7I6neAJ7WaxPJmreolkXodymCv4
rvzh3ep+os8fBcKeklCfXec+tbo3g9v4ViB8YDRS0+Z0Rq5/BkwSbsNIHGxXteU+DNr4QzDUfl5G
u7gYsJyes3g9Kp2+NnqmstWMiKKjYgZH/fkvsahYzToVcc9cE9oz2Vlb59EICxgz9bvJWOB+DIZu
ye5uf/DXtk/sa9O2A/BDF22b0QE386xCknNLtEZONCPFaR7d+I8+K5yDMsJPGMP12Xqkq+QVitub
xsjmbOXClQhKmKdibbCrS2xZYxDm9Low/yaZHocU/vE7lCBbkukJlMxprNz577XTRuscWBlcLvrq
+O992XXlSfPk+GMyOzQoNH/xv0J22ywXZIbFEPaV3v9Rj4V/lCG+PiPOxuGDwRuhOp2bKGU1tDou
MoxSZuRC9uR6J/BS2n+iTgpGI8fy5c3HQ3ZCCEG1iwLMNl1DI5m/3su7yMts4cJ82QQfV8gNXzpn
Cg794GvnBJyN5JCWDo6X/7i2wCbPMmfpPPTMGY1o3+emFTs/pnxCqd5PitJ/BgrjTKGG8u4QaYWG
xqRTyiy+ePTRs0sxKR7qpSuabybtxD6sa9dMQl+vk/eiTCmYyzGJqaBo67MlwQqFSdAEX9rGTK2Q
ghpyC/Hkex+ytUpeVrk2Zqh7UM1f4sxJ/vBiX76bfE0XUV0TD4VtkdBWzgsLYkSwhX19NvzGQac4
BvV3mjTpOOiUI/B3PzLqtZzmZlrSy5pUWRMKZmXFY5kX0grzGm7yU1DMehEu0L8FTyi5iAxZ7DQb
L4PW+vJpJMJLvncgQdEoMAdhQjUYwHJrCT3+YM250dxDSob6RWUUnUd1zPX/XBs4j96cXwGKoPgC
DpuyFe2I6xMCemompksVW3hpEAoU2E/OKEo4koPgXCyJd36r/TFyBGfwT4CEmmC4Xg9pFNfoAX4r
nEnyvbfb5jzAs/ShmqCQv73U66tFbkqOCm0SCQAZ8fVSMP6LlrHONjKntryLfSN58hYD5JWXL0+M
nRwl4D9bXtfuiL4eVoXjUy/NttpjDYsFIAps7xI76JYuZrd+MzOZyruc/8O7yrLiv3s4d0VEBBuL
D8VS2+WpplSznjw3DuIvtT9PX3iq0zrMaQbHT3bXGf/UTdu1IY9L+00OdvYhnWuqJ0kqVv8ZcmcS
/XYU00OpZbDFkW2Z86nL3VYPBzMNEkjsAuer11viu4Oi9ktrdFUcOm7pNMyxF7MIV6ZkvnZJKesT
IJnmfyq0ST/rWaX9GEZgc9BHTP7XpIfYJuxS0T/QyC3WKK1k91Fkmv4vKHRYupsgztbQWyoCdnUa
30xpy6/wvLmPRZ+b/y4j4iSRa6/p38R3XXM2ZtRcwqZApPePNfFL2iRZ631MxqL/ygTnSkFdi/vy
1PSMkT+VueF/WRmrE89Vn+hOWGKnzedVJlPywYste4DLoM/WIjKFXjkf4hKa8FNA2MXFgxrgsfCD
+as1JM5w0phX/q51ZdozlNWlC9Ugt4VyE7YgileIUuaRBGFWUtWI849FrgSmbSOWzxO0THrIPPtS
h8ZI1fRSU5t4kVpG+lqhEDKc3NheslCOnXhaZVBPH+S8amch6Ikd2Pf2pVW86ESyNM25u4xvbOx7
4pqBEwYJNrtd82gMQfGOcZHsfyk7j+W4kWUNPxEi4ApmC7ShlURSlChtEJIoFTyqCq6Ap79fn8WN
M5yJYZy1KILdKJOZv4tzs/EP7zzsbX9yeVjMVUvxghIGvuRfN9M0SUJ3ZuERdeq2uW3n+JQU83uk
n79NEy9QzyWhj5vpMsATwV8fAxofauR7iMnrvnSOfSLtLZOm4igk525m/NQ+FVLMt9GiR2xy2yRc
szZxnRr5uaff47zi7XH5YP+9qfmLLt/zhZl9cQN/S9jEMNCv7BYTL9FT1n2O59ZZAPVEanAkjyrx
dZWk2YZjmIDReBrHBLmKfr/CNKXG0bTXdoJZ4Dsku6vJqC+WkPcA/tRawqmQ/Voe/NQ0cTaq2dRX
BakMTLbU5Po5/JKpeFCiboLjMPpdmRW2Krxj00XxaRyRYhw93JI+mWWU/HRbXo6ctB2zZE0GeYK9
uC85wZFbn81iif+sbqX7cxosVXusndR74KSI+2M72fSjnIr1u1FeuGe6KkR11oOcXloXLWq+hA7b
uyxGvvBVRqPNy2gIf2i1wPKs9Dh/KFr085mc+zW6rvu6Ko6Fr5xvzSCjDzEGYmQRo3tND1Bk2GY1
ZSh7UDIIP4baH27rsrTLXejOyctgdLiROWO667HcR5k3e6ndk2sS+w3kb7rejK3hhTSF93kOk0lk
DgKfD7aRw0dQpKE+WLkTAKeTpCmyeU6GIJd+XN+j+WZVgaZtnxtVxzfkAlDW4SANmtKhvUoyYpGY
X09IXOYzLRVGm0277bey7XpI5CSe5DG2Ot/ZB/yFPpyAm9mdhUQ42xF8olpnWE9ahhv6tMTWT1gv
Ce+wNEJTjJYEM2YmNo06FEtXfpI91crjnGjzvaxd/J4lmYPPQHx9ktnCX7/1OEo6h963/avrjnt0
NeBQvOeN0yUvtpLGodIZZZPDghAvDGm3p6Wdkg9lQtJrvjlT+mvnj3+yRpHLgM9G9G0avLrLXSdM
n12L+P84RmWhDlu/ezHsocLHjbcKVH+AplJM+RYX8uPs9aWf20nTzJFNLGuoOYGtsi7a0vHL0CXj
6+K07naEI68+QDMDfggqT9x1u/abQzrrLsiMRuULQRG7m0M6DvXJdA6WUAbXh+AEuBi/9lO7/aZ5
j/nV2p+D6bpNBFLsvfXmPzQTvTmWid2fBTqW7TkOJCGlxK07Y171ZnXu1s0IncdlUteHpYqjh3Ec
qqcZUaS4FQ3fXkbfjIZuN2OF22gfVd2Z/SMfTbAkJIb1Zp9q7sJpucOCuUtvhAyHNV8qG9njvm9x
ma1T3fbHXgN2EHSzLcF1P9r+hcDb0WY6jp1zWU9kBGBFU/6sbF98GNZEt4QbKfdF9P4UZ10QyId5
3XeD9YEfIkl1aAedVYyfQke0fh6VW/B7MW08ZeGMdiezGLJ88MvEsESbpX2SaI79M15S7W2zFIm4
i70CgqTcQuVeE4ARiryum0rUmezj3s8FIbJ3FxDxe+dYn71qm/qxLy5jNdvs9nNBRloBw1dGKuuK
Zl3y1EK/soGvNPWHF5J7M6Ay+xDRCMmrYqnURzT40Q/Vr7HJpp2UlvySR2VO2NXMSxYYFtVNWAfN
J+mEknI8mFX8NW3q5LS4lxj5ZtyiPCwad/mI9K6tHnwifHU+1mZocaAFw81oibzk4EyLfYwD3yQH
TGaSCedWZZ9iAIc+n4KygJsjk3YAUo14sGfrqj05pi+ROCVFud+O4Wram24P619OQbt63dZy2I7k
+JTuSSfYlOaerOP0UPCV7VlirSQPanPWRxJO5XCcwqr5gAU5fBK/JC/tBuVppKpzXaihzAa5p939
IiP5B4Qijo+w+rfg5IQzNgJxu7k/7ArAm+FdsoqD8ZrglU6bGmjY6uC8z4wb84tf4Se8R7oi16qY
oObEawzf269bJoyhmNwbxxlSyVbcgzWvd4Q79z7LTvGvSfqoSj/+uMRe+F1W6Vpd7Uqt0SdUwXN7
0kNadqe+1e7D1oh9u1hU9h/jteSdEPpTkoFStTvL2m/Vde2L7ofb1YvKySCdH8KlS8ozebW9vdkW
2yPSGTrvy96ZiaPZt+XNgpOnAKfwhxdmdeGCf1S/fmk2PMyzdY+niZg3oqBXE7BdBlQp+tSFTfKw
GI/oLetNsThAKN6TozMWpcmCfq2ABsc++WPsLAzkA91/YVu6S0aci9Ner37h/qrDXaubfe68B3Iz
gvlYj0N00+Chp86qbceEL2kwj0UUUTW6xo/2h9XU8tahNKWiKHgtcsQy+zqWqv3sVI47chGO3Y/K
LoOfKa3cn4htKz8rim26NwXL/LBaPLxu8K0aB2QAoahOokzTq8gu+3qsyKM12QjPpziV67SkuTKU
xnOPmOQAPc6Et2lpJpzja2U1RC/dXMZi6fZdLxdeeOpN09dw2KaPbeltbhYZg41jMxeuuhk8hZs3
WWLVN6rLkGh5Lx2GPF4gLd+s1VJWeUjit6Iq8JwbylOBsIpVv7dnQvaGBglvNYekh24DRvKiViEh
z1PwxRjNWVjtc/UKfVf6maPDVl7rudr8bAiWtv9UaF7L9bAvvr6vE9xanndK7upuAEkpM1CVPSXa
sq8v7JfS+9jsXpdmUdAV83FjWy+5XLw2oCOYEpS97b6ZLFo2QJ959YcjjLR9ZMoxjtvVxX+mPLTx
0H1x27ouskYP6uPoNPGPOez4sTqSAucfa7aPqkYqkUvJSXVSVVqnGYyC+mvl1OpBgUFOx6XxYnvC
NnX1CaVppjrncirwto8VypEhWv06pwU3p1bJjeGD9Es3WxLL6jCjWO+Vp/cFGo/11jvPs3SIFy1K
mAuli0diuRmXe1IVj47jzX0uodT8sLJOg8Oi3QK7d+XymjbXmA+eHtz4vFamMjdKoKT4WlUVFVxc
z+LrWLvOlJNeGb8kO1OPgy/austify6wYqtaeY+le5FkDI/n9V6U4RxnO78VpuDA3CKdfKfN0PoG
DDxk5YTbYR4SAPdEuTVNO/mc3KOGT57Lzrcf43mrSfMq3OgTDVVyPfrz6uQ9T3sln1Tibiyx4hiD
NmhPYe1bBdWpmLaz2tOYxOVaiB8uY/M0K5QpfsEoQAPcqcYtn+JGjcFRRYH6Wntx22V1uHh3abTs
vJvOC76UTBew+3Ea5wobIic5zP4SBmcOdH0X73uYZnrz3N9MCwQxlHamHliT4qBtS+3kBkVZXNlk
rdy81qI0uRKrqA94VnivyBWcyyuRHuvXC5oDPkrJfMLGpX8MBiGJCt38TcGhqfSe+QjZvyOU5fJo
xhCmtNeSdMBV0Q9lPsg6WW8DTqn6NllqO7ChR6gnWOXFN3sHKzvbVm2KE/vS6LyLpv0+7Ee/OCSz
bLesgirH5RqHhqkGNLM1b5dZlecZ9fKMKEMDlMOKIC5YzslyVfmOF5+8ofe/ip4Z8BmPH3aCtq77
QG9UNcfY65P0rmyIXszcol3v20A0zXXrcWNlKqhwmi2ATJ7c0XjTsZx39wd5asY9FdI35ly3q/4a
uxYciQZCfhIrXVSuSwzfMpFiWUfRsoEXTC55SjLqkxvK6wCNOnPS7szUyokOGrjUxZg9YAP3JPvZ
E2CNU2bRxZWNHB+isenkhogIRY2CPqThYFRF9gG0D4EiJSdGY/xcpILvZ8RV6GWUmPqwQsstyd25
TKgqe/G9Gf1J5y1hQJxIrG3uc2Ynd8ZqxTnjjlC1fJAqhxFFrLes8afxvrdts2QaKwSYetHYqjwx
LN482lsRnELJ+CArRAp7nHePlIsnS2iuq5p/jnUV9Zw/XfqljuYEf8XUhEWVEY8T1eciWqH9Aeuo
hFqM2M2sgeL8TPUcUq2F0ZJkepXBL9VjF5b5xESNp8TRqv6c9DYFzsAALc6EWOyCpk8x1+8wcjzO
cdCMxwGGocggpaMk6dD0cKalKVEjZne68dxiSHKzB7bmY+Au5Z070XRhHiA82bM96Js9R6tovTzo
5+WT2MsVdilki99ayqilLajiOzNoUlL8Pulj7kG3bD8VnOXfZjFxjdSsyz1r9mi/43igtg4GQ31C
kK//u2/K4sF0vX4Z987p7oJm2ZwjTnMW6WWAZc1FvVLkNfLdZ3fZNp0vxepHQEpJelvLTTzwRrwg
N/QCJ/QXfnys+sV+kfUGyaWBwObl4VIEdW6FjG99W0ESR3+j7sW6ccObKukr1G3AoodijcKWiks5
h9o485ano4n+RGIX6a1QU/mlJGSEtz8v9mXGkYOku8kxr0OYMtPyljC+9oZw8fNkDIJPNvC2nnGf
bu9s445QOptSfQ4HSa25yJrXvE5kJOWRJmo+M4HfTXlvVXHra3zn8rWpp+BQ2bJr80Xq8mnBLljD
ejXwXaoUz7ZbVc5rQUZNtA4ZQ83pyQxW4Iw1luFwg4+8+F3GVdgcqknRi0feKnHiRRU2HMYqmtbM
NKnzvPe+GXLBtHA4+52a0VXNXZKJPkJdy08wEutc2oFx6YY52+PFApoFqaoOLM/wJ/df8aN06lhm
xqqZlHAO9Y5M92J6FXqa/fu429vxGKRT9NvqoiMgdFct7TTVaTY2dVUf1rRm3NaQ/6O4uzt+ZA9I
H3v1nN3/NWvJMnbr+uJXgB5gBB6ptt9bUZU3Eicw9VH0WMLkCwOxr8YJIVkS+t6x0dze4WAc5/DZ
DcrkT+xtggwLb0rKQ73YMb5bu3B66Oeo/IY1W9QeKrqEJmNqO+43O2l6v/H9n64Tyq40b1u3/eW5
jbtyCVfMFGaTzE++Wit5NbmQLK+SIljZgK7t/3Srv9bHhuqsYQraBy+2b5cfc1wPTk6ciauYwHQp
E5h2NfbqInxTmVB7qDOxhIvO52SOHxwjgEgwhg6hwxaY2MHaHOOZky/x7hGzwOjstQziDO+h6k9L
ckB5uS6x3+7hoL9O5Bf9nOuxbGijQKUOkKXm5rB5AbJAUJ/h51QQ23covLY+l7Zc9IHKrK2ZKWKd
ucZFyMsg7o55ULz4QAl84+vJ1Yt4cdUCQBClNZabQTXEAyhqHPRHY13xR0cRPcVSXeBOnBjovesK
bjPLq1mzrh/XL2hQZJVLiqgnxypnojiwzpUGnEky9G+Gu3mZ68xpsLLIgmIluXakzP+iOx0Q0G6X
+dXppf7Q6kr+6pqh+Gq3qvo+UzEzp8bs+Vl7uDLnRS/3542kcj8rQwdpaxsmWxbgJiJzvyXDO6Y/
qzKvkv692ehzDsglYve4WU+eF5KVH802TI9bUjFyGdVYNzTUmlvRMHzGi7Xkgsjx71afk3hbnSyU
g33guGaOUFtn/aGccPij1ToolEtVbPJlD5s+2/Hpe8C9K3jCc6e5piOY/4h9Ch5LNtBvqwZIey3j
k4G232Vsm5ZBhFJIu9GaFVjlJplLH0p6fbglz5rucMlKRg4/PG8cygOMlrg+akWwVoat8QiqInbz
iVnO1lJfT/WSA8j05kHQhlY3QbojEKj9Lvhmyqj/NPv+8iNtVLPc6a1NVmDJNRaZqyOp7ipTJv2R
Fhzba5uuw6EadTpcN8AGrxVj/tuUxMf+Bh/J+AFjsoulHJCjysNt99wjQkB1l0zO9LlZnf0XvpL9
ZxS4cXPq+56J8Qx2ex+P+yBJZ4qwBYax1YzZOPfia9fhlXPYdaLUZb41PpIEVviZFzq9ueL4Vacp
7Eoni/yCA9xyh4GJuYPj5h3n9MPucVWjb54YRsL3E3g6ud7AZLSW/aMXmXm7YawRPu2UycB8Cx3z
ERaprjLJzH1nzNja66VjSJq3lTuyZozD3L7rSLfLarP1Xl4mTtoetymwXW7mFo8zH1bdx9YEeruS
adokH0Iwwz8tCbfPA45sc75ulxK63JrkWhbdWlOmuXp9YAswFSIOZ/4wyro3+ExHa5e3KR64edOY
4FmEA3DFRBbEBXBxeu9Ol8F0UzLBKLLVoNc9b0bu+lhUfdzSS3sWlHPd1a91s9UzvNxBH3Dck/Wh
KAVJAaOZQ4oBgPM/xbrau00v+2vbcI7eu4O3si1RgE9nyt/lRuyDP15tunWuos2VM0hQNBenjglr
fx6pWX6k1tLEBmr3T6oIdHfoQl0/kAvrfAxjFT6NgKdVNusofkCy3H3T+FVWx76JhcpGx+dX2o3I
8TwSS09PuIYFMwC7cV0YGkaRBxzezaGcigvdeJwugZH9Nn2nkK2/lnPCZRgXjpJs+gTgqjL1fMVQ
ZJ/RuAbsiqapabPizVW4Lbo9XhmNpjhIRfWrCBYxZtMCIwtfMStbIBh/7DKU64PN0Gj4z5Qk0WPY
2njM5zaxN3JQXpqpWDjX7bJN4e0aQZtf5m6urtrNL5+7nQnSXYmdoz7JeFIV9f1CWxIGSnzbaVbK
I6kDI1dCPTbcJXFSpPkG1v+MM5CoT6jPBnGY202XJ1Bb+QBFqiU3xWMqpQYvPUOfn78JbeN7Y50G
VK3x3WsI/vUApGTYCE2XNnceANaU+UtTfXJ8j/vczMtYH/upL35ICH8q04vhNCSZGU1Y0u5hl7mU
UE8F+dmUjm3fTMdoKcave9tDejWKoyLDVNE8I1x0ftUsgF8TVIYyB6QoXsLGrz+OE1VDvq86ABDH
3+U874bhXlmpfj4ukRwJNFy69qbtZ0eePHd0bhJOu+iIWUrYH8YlLvqrZmz3Lo/IRegyVUXcNuMo
vLswnOb4iEcB9RbtLxJmP67KU2p8OeSl0d71zoQeQGHQ87kGChPZTN4gJW63rAnTdT31DM6ikMuZ
I5YKQ0LnSzl+NtDhtL6PzZBSEondf+0gYfwcQgxe88ZrPeqACV+LFGOCrJ1xhc/B28Y4S4fCfFy7
vfIO7IwuxstjI8ovTOctPEde60oah3L/OgVidfNmi4bgMDkMe6ggvLnO48GGX4cWEvdtSbySnxmY
Jfebs6VertPO+7jsl9aSw0eUt5BLh8/FnpQXFonvPQqKZzz/QgGO27XNDShHUuZdPTlPscZOBM+s
2v/Y0uH0D4Xf7a8dLIfkegj7+TmpKvkp0smpksodr6zjMRbrIuMzEAi3JoRfkKb3U7qtL2AVibpC
HdXd0gTpV6eVnAykqPI/ms7xP+3rPqbUk8sEOZQW4KPi/iGJKtkZ2hZUDkxz4rClzWyC8nhpspeD
VE1y4GCVKVObddZXA+wuxkaqBQDaSHtv70wblByW4Vp/2MLCftPc1Y8BL6fKWmfy/wxJSaV7ccu7
m4J0sGc+4/AxrGtF6VrbghF5wL+5FeFYF8thXJ33Nm1pQWOWeUaMRYgutlsgAfJiH4K1YKjPTF98
j2xM2eCbovoFGQLnpwlvzzqLMepI70F0mfYlfchkivwa4R42Vqjg+G4dpEwQS8zHspedmw0R9mEk
uUeTPA69nj6HKZlgtzOIxnjcWoRztMAR6lwV7YowEJKuf0AfadRpc+irjziLctn4ppT7OWXa/ow8
OrjMiwXdyraANV1tjKvmbBobVGSl8SSkIhl3YcYAPGH443B3cD1Esj+Ge4+pIJWe156qvYH7eHST
OXV1Fuh1E6clmDrnQ8fQmcxa1bST+q1KY8oPViZrcbWOVUOVQ05lsHGKVn7jH9vWOjBOFgmH03yY
K/DoLY/GQM/PetZ6P1O1KOlkdRFAZkotbE086vzSefInGyY4zfsNnKhMdhHn4DHWXl8/BjLSS5G5
WIm22IVuOvgckqvbf9C9Y12GL1w64dXoRgiqiM30qax713G+umW3dte1XTVZBrinVMNtiWHF/BR5
y0595SR7MvyOh8qnngHv4xmTSpEuZPPgiJXWfl9d70rYxl/vdcj0HKhALf2fwFmWfcjBj2m+TkZF
svhTpHtMNDSOsu3t2JN8+7WRrZxeE4+784ObDEWUW1zl7RdwFuN+7paoWeq8SKPO+zY4SrjRqW0B
B68Kb1lAkcdgT/ZXxw4XBg81XPmjhyvbnHmMAUaUl6TtjSuR4IGXIHRcNrcXY4sP+4zRmedkiQlH
XJ8GGAlMXYBScHlo+HZQS4xzLK4Wsc/OUyf8gUpjXpWIv47FYjY4zZOr2VICokXyM9JBFP+co6SJ
p3MFQCrLLLRRrUamTlXYvaiEW+Y1pV3F/S+xQXVrq6qdPopNexdObdli7Y3ipYhvrUGjca6CZenu
XLry8JyQnrEeW2bm+0Ok+PuHzE3ACPDnJ6HvVVbStp+j0nXs92KzXBuAJFt6ZVjffLTIa9Iz8/B5
ufamhSuzdH0wFEZqq7nZnBnv5miMm+Vq7FZyQqa+rVauynmsP8CAKvVpWON5uDG7u9fHRXRB8x1r
j0LT246JOTLuDN0rA7dkz+qe+vUQOFsXA2IwYMk3EfbJS8OOecQesLZ34yZoYXaX+/U42QlbBGyd
t2+ztOVvY3fPXEccAs3Bhk3xzZFmcDPpLOuz6JkCn6ybkhk/dMGcoZ5vCVHi+guPGJo1w3c5NkVM
gxWk9koqfijn3tiKa8l2eZ2FrsntgNy8nWFies8ojpgrCYb1aTanzN4yVDTOJyBU2R6apN6/bzoe
HpFDe5+3RLoxXdJYHUddVj3oATViVmqEthnYSXnf029/SmA0wlwOx05kRVSU3ycCQ7x8EWZaMsxC
t5fO37eVQnZx3YM3+/rX1gr3ZZ0be+PgZ93Cgxmi63nE057OLDo6AfuCEMvmOqhrDUlg2u/Af5b2
OMglvB3YPWu2+zO4jdoKAnjDam3u2pgQzDWcQB5koFSXLaWvJvC5DhKGYvDzs9s9+1kNKmZkGrdL
f9AtfPbDXgL5PtaciJ9dx4wMozsFQ24WcbkBaASwDlovguVR8u1+rjRykkMzLOYFolHyWDSd15xk
X8Tx40Co91dNYCUMndCK13RYmo0BjBjpozfR9blYbXM0MrUXb4cmxotZNozVVkvK7d04eSt2Ha3u
rhd3La9W2MvDvUC7VNFHC67v1PTML3CWA6jBd5J5z+q75R2addHmai5qybx5JJ+Xi78H8dRFHGZa
xOa7ltxNR7t1EDhq+nVu4yYl2Xbei+2KUZYMD2MyduUt9CmnI7mw6tpjVezz8w4/YDzSO24/u8gr
f9UO8VcZBeZ4E0gVeqdN6+q7mVb4yUlZ1p8mFVZgln4yQFTc9gl4ZfLNLf0SPSuW++n9Rc8gc6+L
yimH2gMAA6oKzDstPeEGqiNXNSNQdOSyWtrQyXSxT09lSTucuc2APX5MpWMOod3sp6kOFsVXYoWb
lZxAeyZN3HLieSkMK7mMHOdpioP62WOM+RVEH8rD0mBAnbMsGVbXe6VupaXEOi5odRYOt0vooNgr
/a3RQfjZTW3RZhz7rBt/3Cb/zlHGVJkLBPQi5Ri19HgjHO5hNEDJHEZJeSIstTzNrnLmPAa18k6t
l44PYpT7hewn/PtBmugT1jo4vnYDh3jm7E2yHctq2z5VcHGfgkrr7tak0VAei3CpZa5hG0zHQhQy
AeShyDglBjj8MjdglL+IWSrml57QJ8/v6u40qzBl8EMDyOB1sks+b978vefuDfPWwwfnK5qKfj9o
F7Ibs7Yylke3TCt80ONgvAU92YYXr96T6riHTvIjHsYkyDUZCcuRzY15Qt1hB0yQ3JiG19odpvvF
kmCVY4XEZD3puv7GHxzG1qVHJ3eiQPC/aLGY35yhoFpN5V4mREyzXdpP6yW5qQl7fq5rs1/VcCha
5q4OmCx8oObZlEZ89izWxLce993D3nkR9cC/szL/RiSDHo6vUoLrkUtN99b0qG+nbaaoYvaqanPq
bCmul/rdp7xVw+L3i90Rlt/406V4Hr2hvtOk6Kjb+yRXirlz3PL2xeBBdmogc9gtkHmF/fg7H+1v
hLzLQ//D/0SCyRTx8u//xbefpcdNVGBLHZIifItl8vA0kCRw7sDu//dHkYoMOxf3KG6VtwotHHi8
dmtUnCsPQkGQVNNZRs18Lj3dv+NV8pZGe7FOvqSw/yf7AT+6N5S8clU9225J8qKGV98UhCI0cVed
2QsNjM3+5/+8Pi4EYSKnsTeDCfjmzTWb2guoIym8gc2/bvfFXieco+98f//0oWAwo2H1MUL92/pA
zt7Fja3THMoeebIrjO+g8JpDuwjg3tqId+iT/7A0PGLafep41BEg9H9dGj6M8HFE5J+nkf5ZhW5z
kCuc8moe3vMF+Yf9RW6Zi1kV5zqL8Q0rFEmcVtqp0pwBiHmCCBDft1S973x//7Hf+AstklWRostj
QUQYK7zV5SphBM0hr8mZmNsX/Szu/bVgAu2TPEeoAGemTpbcMyLOdeHSyWk4L11TBmf4NOEFYJyP
PnyZp/99+aQC3nfINYqq5g2fnW4vRqrBFz0a6PN5lUJbgbEVELLz7w/6O1UVhddlneKbGJL4HLx5
kl+XyLkJOc1h5LiHyauYEDolwgaunBPWvT5v1xdlFkAkzoUzeAcD+ynbV/We2+ffF1eAdyTAF+Rc
Dtb0zQ51Sm8EX6Hnd8rG/gRkAQHd8FF4QYpXvRc6/feTlYddJIrBxamej//XlVzXo1eAhTAhi73k
XsX9D6UiB+CKMxX1RXho5LK+I/T5x2dejDzYrRfC85tnRjYxDtU/u0cs4qQI7sr1HManLlXq4Mho
y12v807//oIvv/SvK5wPSnwxqwkqMvKcv35QKCc21A3A08TkA6U7RHiYgNvpEt6ZTWGjj76n4Zv2
83vhv//4Pi+5Ihf1bYw+6K9P7kONGWdnU1bvOD/b0dovW9Ayd13t2n3890/59+MCgS9OyZfLksvr
rb9MFYy1WnSaXrCa5Oyumz57O0jDvz/lnz6RoP1FeMRp4b31JqCHL5i5xhy3Vhj0xAPI1tx3txvs
+Xeuq39aK8JHF4bUNL6gRX/98vYmHXWMW1Oewun6YKet+BDCEPrm4dbgHvc+LNaMiqEWx3//iP/0
RWKWhxEt0YqIbC9fwX9d/k7tMiydaYP31e++tz5xV4c2nYL18O/PeSuk9Th2kF3GyD0FQGPw5iYZ
HY/MhC1KERogJMQ1lh1XT94B+KKB1VpTMq6zeDVQJT+sQVK+8zH/fnHCrEEJgFVMiIvq2xz4efHB
b0Gf8wJz7TzE5D2ryfw7TGuNEaI7vWfX908rB4PHi3NrwJD/rRtniUVHvSFyzZPZXU4kxDwUZAgd
+ipK3jnQ33vSmy8Wv9G92jRfrIwGFKudR1BE3RSHjiDQ639/h//4qEtYq4+pBdZkbzY4s69CmiJM
89Cpwp/YWJBEEVTqi6rK9wLL/+l9Iaf4/0e9uaUoR6IZVCrNlzLF39pvJHmNDIsI/BbQNgmZ/PeP
9vbU9OEMXiTeaLwvptDizfPohDB+m5v5uDqrd0abZOFubempuWQOBIFdTrFk3hNs7fjOSfb2S/3P
kzESQnF4uY7fKhtrf0bx6PvzMRmb5E83DOl1Az6Mob43vLMH/+lR2Cu6nM1YE4rwzRkTYdjfbpM7
I6ldkj8Q78Mc0cTnaTHOez3F2/d3+VSIyS5uwrgKc+v+9Vhp29n4lYTr6gT2HnjG+2K61WQgGdFj
m7Tvaebenp487iLdxUcGZiPumG8+mTfNsquTdDlap4JJGSVn8R9pBUoLENZh4O8A6nvnzb090i4P
5TihYgsvXWH6pmStxKKneIC/mYCI3vmOaK4WjEqeDUriE9WGODIRGm7KWSc/ys2uT//zkqWc4S3S
SwV85jcbf5Egbmbrpv9j7zyW48a6bP0qHTVHNbzp6L8HQCItvZOoCYKSKHh74J/+flBVdSuTDOZV
T++NqomCouCP2Xutb/n51LSbNl2X5Z2Wh91NHtmGT1+2RFNSnrvod94hfPt8IksIq4Wn6vjB9h1L
fw7S+mmT0NQxVWn2WLuaP8ImRm3w8SW+91gXr75uL7RcXqbjg9Ud0hHWZq1vQGb0nNwcrsomEjeB
MkXrtkaNJlWlfOaxKu+8uwr31eKFkgkFOYWbZ7EVymFatejVG/VKpcZLi8Y2269ZWzrbuh+GByua
033SCvWW/WD2iQqy5tf4eWtyc+irBU4eU8bC1OEHZaC5Cinj51bP754lEraFM4gI9fSVH9nREy+d
IF2Wse/VrT27vCXGtskksW1MI/v28bP4udj5dWG5vO4Wjhj86igd5DfLO4GksZnGzo8wkWFdHK3H
1un6+6HstKtYpUyshkH84Ajqv1k9FgfiVuMVtqfgkMaZ2PZWOTjrMye1vORvToqNqQ5TEr7MKV2m
oUiqRhDY/bQy8wNlu3xtkY2+tcI4XVVimr1StMalkOfKN7IS/TcP3a87kO0kspZn1ovvva+k1tgs
vaFL6KfsHpT/YVCqtKjnIcoPCM7bddXa/TX7q69pFVr0qMb6zOv63jFhRLAcBjLLBHYycwHrlGdp
CFsfS1GCYkbtl1ZWa90mk92nLs0/yhF5oFtnJpN3j0vkwMK4RNZwmqim0EWfI8p0BJtrJv2HtljA
sx1JpXRjIny2kgy5LK31M4/83eOCRVwGPpzfp0+8bKMx7oyi9WU107ZWkpomUuQ2OQTYxFd9OSk0
VXChnRmKltt4+qLxtTGrAdQG/XjCbBiQBHeqhkUE1Gb/GMejWKmdaTx+/D6/M6WQEYTPnG8a0uQp
eAD9aWa0zix8sykT3wFTtMNPgAhDhD/wOfeeUEfVY7WggWrttDPru3durcqDJOdTV5D7nS5FWDpM
TapEvEpZYh4SE7m9TbzThkWr8NtCRf5Xi3OEnXfGMQ5KOYaFwmJ7P3l/mdwA1TpMY11HD9qaUibs
iaJ8agWxZxlD//vfKGwkdZm3CWaWT6dNWyzAZtNufT2bpIMwRXMboQYu1zKmytiTszZcT4413Xz8
ZN+7t5R3WOVxY1XSmo+nsharhYECv/Wlbm43U6nk29aoZB9brn2jonHHWdhMt/+Lg+pUO5Yko2U5
fXzQKhexnBlM1mYalYdRp27e2Ib0LayqcSMX6hX5u1N65kt5Z4XAyoBXWOU+qhD8jw86BYllZnrQ
+mWQC4rkWnffTjYmXM1p8K5+fIXvrNtJxsDszFu75AmdLkdaVe27fmANNmFG1vCd7Y1h1u4l+qBu
i93b02B8r9t0bj5/fOQ3pUTmQxqpZMwupK0lGff4OuViZtafHPRIFA/ob0z1VU0T8wemjWkdVRoB
qlrVGN/sKqgwu6NrRgwiqfI+Ixv8kW7OcKjUoYhWqKLwGHx8du99VczUfFhUOdlXnDwEox9kiZGb
edFG7Ga3Jcp/NBGXdNZlNwj730UB/rwZFL8p4bJMI2zj+GZMka1Ydc0uJkJg6RotuAOVSuYmVlv1
9yeAhSyM2JTQNpkAmuND0WvSRISRzA/QpW9YBT8VfOUbBhi2M05jXDtqnvq/fzuJzAWUB4KfFJ+T
DwkvXGki/O58wsApHyhFdz3ExeQ7AcIUndi4u4+P995oAZTPdjTWdzaBUsfXaBfyXPZT0fu9Hsjb
MeoUTPeifcQ2qWDLVwKeoTKcWeG9985AQiUHBkTmQlk8PmgfR8AVsSH4VMU1z3RqhGlZLK3QFUoL
wkA78yDfGSg0VMW6xuMkS+T0eJXNAEzXevCNKUwvKyNuPjWqPm2osKXPH9/Pdy6NqjroOK6PArC5
/PyXKpcxU/2c52Sgi4l607JrC/uxiXFR6hCMQ5qfz6zK3jmgjjubOZxW4cICPD5gUeqYVvBX+Gkd
BuvCHF5zPVa3hK6hakbYfeb9fOdWgt+EDEyDGAbF6UaJPnxH21gefMGY5SMMTDfIInQU6eY56vhP
CtzJSmhZBpGlBhaM+vLJuGdGKM/MeBz9NommraFBO6hjqbsltFhZmUMr2JDKxU3cCXkvKiw5hnDm
a3nowi8xCO2vuMF1yAhas+2XPBdLM4L7MGi6K5tt4J73IdkW+F62YZi253BmP7Fyb05+2bZShjTe
JmXNikYYJ/I532hEicIowLtlqKNxIOyu+FQiBGERO43hZ4fpeFfWMZwSlEbSa6uVMT4SQAJi9fG7
+c4URn+ANpvCUseiAXb8qshSCUi14VVRzFZCq5TbC62ph+KCIAy0RbqdJUdgyiy1Mx/8e0emWk9p
m+4EZKPTUcboSI2PwtFPZOs7eRU66/W5vcKJbvhKq2afTNHH7iCc7sxC853XlaYILSh2bLyuqnp8
ySGGsaKtlNGHph6hTjNTl7RBzTdqcvM+vrvvjKRwupfjUB2Hh3JyjVqbhRqz4QjrIVi0/fqQbxD6
jG7VjWgjp7nZWrXan7nAdz7/ZaQhwYJ1gayeVtUnxeiatMQQX00QUWQEtUi9wXxs52EsGAFAglTe
xxf65p7yNrO+NJZuBQW+0w0KyoFSGe1u4uuLxZVQomKjlvqwQYl5rof43qF4YSFbsIix34TaVUnW
m4kFP2PRbO6x68Vu2tvIlKhxn1nHvHcoyFQaT9A2DRYWx29KoVRTYpvS5GMhpmafN3rnGWheIlRO
Q3bmXVlm8aPBAeggpUo465Rc0e2efIk21hqEtOAWYtTWVwi4ExPbXAm45eNH9ea74zhss5acERmm
+2kkJYaGAdOLCtZhIsEXUHO4j42KMCQMY7hnyA6Ous7cOyM654+P/OZrWLCKJgtlBnA2Ij/RmL/M
g2bqQDJYKuoYX+tt24nKF/gzV20nTWtq49MnWcmG9ccHfecZGtTvtIVGy77gNForArGH3VVBwoQY
DvyGGt8VE0U9q0Vq+785lEaUwXJxrJyOXxcT55yCBnJRS7XE3xqCfj74OgT2jvVXw+7fv43/Eb6W
N3+9F+K//pM/fyurCUJY1J788b8u429NKcof7X8uv/bff+34l/7runot7tvm9bW9fKlO/+bRL/Lv
/3381Uv7cvQHDBW4jG6712a6exX4gH4ehDNd/ub/7Q//7fXnvwKr/fVff3wru6Jd/rUwLos//v7R
7vu//qBs/8tdX/79v3949ZLze/ev07foNctexZtfen0R7b/+MMw/GdXZc+ikMvIZ2Xxnw+vyE52f
UN7g7UNgsIC8GfiLsmmjf/0haX+yojdJyoQGT0Xpp4JGlN3Pnykyv8eKf8FVg63mt//45/KPHtT/
PLh/g0R0U8ZFKzifo8+cXQ++SObaRWeiUgD4Wf/95SMoJnoTgaPCWUJCuKZLB7gjGHBUTPSuf7kz
fx/610Mdjyh/H4p2Eptv/mcHcvw+Fsw2OQvtwLUDeBFET1U4fjLrzHjy9igMxBZjJHfNshiQj4+C
UWXqcZohkbcX8DvrK7+QaIv/7rUg2l1Ge3jh6BlOc6Y6mWsIsgb/2DSSaR5o7ElaEZ8ZLJTjwXG5
ZXy9SN8otNGjgh91fDEUT9jA4xTy8EZ+r7uLGr3bWEDqTzrshjhKZmtfAeArp+zCwNvX5TJMonJV
4uHHZOrO5Y1ayZcQPu4/vv7jsXM5McpitJngnTIXWadaKPwaRk6eEqbHXIF90+b3ZWi0uAqjAZcV
NAvgBvGZJ3tSZPjroFT3fxZ4OeRpX7KPiqENkiD0nCKxd2MplbtWVkldHC2xMey8Wg1mPfh2muAd
c3qAIIp5VUQo5k2tiHaRmdT4OEP7zDzyU872P1Plz/MywPctJRDkO9yU46fUDOrktIJ6WVZIMGNK
Sh56o6gS1PF5wuyk5tNKG4V2jdQlvmHVvDNHdPpzTF6MnUgoX3RtuLCToGH5FyFLti0+bkuENqJT
u4m92grM5242pAOoz/mOHBKywKSA4nZC89kP8PtRMiOv61wI2NuPaYk4sxmdZKJdgGEfXxkk23YQ
oxwt/KKR6lGcbcCjnZNDHC8Q/75/CzOQTeJS9jxZ18ypNplGrEWgi+TZh5tOlC4GllVVarWngjQ/
MxC9HfNITmANxSfMf/CFj68KzXTNotfgq4oyyxvA+ECrm8wVVahzPNH3biBNZqq5DP0MGNrxoRoE
nnJVK9j5zLlw2bb2fLvYZT7+Gn9mR568gehVaERSLedR6Sd3UOnAKiToxzxwLMVVPMgQY+y28dMY
F2tbWdD3cCuuO6jBePBt6zpIFPA6BJy7wyVKgqi3SClK79uowbowtflNlDsj+lrJ2NZq8oUdU7wi
17RbwyiafWqP4mAUIxVbdOW4leoKL7ht7mwnyM6MgW+HQFKNlqkJRz8vyCncVu7TcsRyGMHo01Iv
tmwsinOaYVIDt9ax5VhB7LpMU/F72RM/30pWoxycxudSlVne2l9mRrXR8EPVVkQFXou2ENhmOIXJ
ORnCOwPpIvFEBwQCG1HeySJtGFHhF+gqvJ4EBeasadzMoxYQ/uhA5xho7YLTqFcfvy/v3VNrCeKW
+drQmZ4ctIJL1jNFYmzEIenNY5JeSBhJ7rNerbcNrqRPHeKOtW0V8Zk16TvfA3MzywwLZSHK3eXM
frmpKd/IDHA59iYCJzwJ/xlombo78z2884GzRzIWGSVqozdKXbvVsyVNjAEZKATjrzqyr5WXYCMM
sh/fypMGOaMWCzBeEXa3i1wcLdDxFanglW0FM4ebNsqXKs4g048rU5KSzdCo+KJLcY9hWawlm7F/
aooHUCSDy5qdFMXYzkg11LrdqCLGLO0i+c3b/dfJIW5lJ7xssU4etAOJ1dYUTm7ujOgWbmF+GQjM
bx/fg5+C3F+Hn9PDnDzVklgyc25lHcwQ2yllokIb9ZXhSfM0f01lVEPCCMSFTBn3oc7wv5Udyjrg
K90tXFZj1cKkGtGyuHhPtF3jKN0an9jzEgngW/YQ3vZQEF0QoLmvDWm8xraR+0rnvJ65juVZHV+H
zlpYXcZqPn3zNBOJgXnKmnqmWULSgQ116jtWZ+eJDzeWV7HVAfsgEoKVVyqXbon+0BvEgnwDlb+E
cEbZM7GV4ULKcUxK09gJ/TTNrQn7tKbcZ4XAzQrJTYFN4rQ6RDlSqjtP0eF8uCFIV32l6tAcsaj0
1BHn9Fx02olsYXlZUcFicFhWbIzZ1vLh/PL51TOEBAubHb1pjNFlXA7PXBaOJ8rde1Yd5Yq9DAhJ
R258dkbDXYypKnYKvOS55OXC+L2Alp8nhF4VKSeVN4QUpyo6odahk+qTxZqnHJ+AP/2QalBRUz2H
PhShc0rEE8H3X8ejdUvEGvIyin0nX2vepjoxAI7lAmjwRkBndMw7AiFTyeu6vNmkLCopbOI1bew6
9UsITrTqxjOf5UnowXIafBIM+qxhGX3l0+9ysvGRsquwIUXmlT/IafjQdhC3WHJ3F12E2whqBGr8
TJQHCcq6Nzh147X0W/xqBKUQVonyUqk5w0eVp/u4qVsM3Lrz0KcQaFpDf0WIeaZXfDqoLsFktGCo
ztKPp5x38pErRgmMIqAqi/DFXDuF9C2j7UJUQ5memZ7ePdIi/qc+YrD1OVnNtHVdNX0NC0aSoADB
B9lURjGAcIE++/EXfzr7ck00BemIMV2gcTrtmE6VTnWygc8Z14qx/bIbaXuty3wYVmOs/F4bkodO
IxgBFa/fspJ+0xZUZsRv8F5YyYhZ3ehRH5EvoFOARTOH1/x3r8xmX0awBnt7tManhXSnqkc7Bavk
BeaM6MruiSdRSpy59MCb2xQ0xUGJwKp/fNSTzCeucXHGsFXlbtIKJhvgeIABVy23rQS/eCzEypa7
hz4fL8ue7OAGzlg87FNL3xAFdcG67sxH9eat4XOiB22yN138VKet9mwyyBIZ5sjTIpJBtKACdyaw
2VnmcO5Jvnltlm4+C0M4EFww+qbjq4Qf29Yk87K+CAt11TdO6kZjZflEE0oouY3RHar6XC74Sbtm
ubdUsvHdsetncUMH9viovdrkRtC1LILZlG3qLoN1oxThvh5o/Zap6s1Yecizra6rsNUvoB2210rY
OTuEYY9nnvNyhUcz5XIuKBpwu6PWpWdyfC523Ncz0BCeczvCvrTEiO227mgiYoT3ssCC5hr08nVl
rvOChaZcjC5i2zM+gbfzmY34iOEIpwB9YZ7I8WnIOLxlkdFGlFhd3zCUVJemWpXrhu3WSnPC76nR
BJuoGeKVmozKNbFrYtMOyrSiemB8G3Nt8/PG/F2IPKqv/XeF8/+NQuiyK//3fwqNb+qgbtmK4aV4
+bUKuvzGX0VQ1fkT6yFtbSokjHvULP8pgirOn8TK8GCWDQG7vGWc+qcIqlh/UntYcrEXRR1ZHLzw
/xRBVfNP4m+WcC5GGppndHj+Obejh/R+ERSRyvHGhFlg0fEiMiPwHEkviqjjN2mw21BuWmy6RkPE
0oqOrEi/4sUio1LPFEAzupmGpGQFhmZfS5Ncmo7rGMLubvDAxvHKqKVJWZXQPbNVyE2QL+McDb3r
hKDYIYFQzvWjXM26i7ALU2cvtyKzQVb3i5CBaUfeaTAJP8WdMoqtSfJgcIkAIXuRB2BpXtFH8JFy
5FEvSHhyrMJOdxOMtv7C9x75GDrTzzHElLU5gFAhJz191vvCAJwY5F8dyNJs8mJ7ZVvAyKXQiT8H
Y6C4ltJSLmSr9EkC/vclFuDRdcaVmyaDY8AHhy5MHnPuAPE9robt+MaeepRoE480did2OR5PLQWx
a6Ex7DpJfwA9W19Dhw9wzpA/cEsesH3IndjYwK0cr6xi0e3NCeKrpBMW4Qe9dqXQJ+89ux7N73It
nh2VJbQlFy3BP41yQ8Q9tCJrCMp1CXHFR1NVEuXR1eyU2zTvvbYOlL2Msos1uFna1wKx3FfMz6D+
rOzBqCj9FdEYPjgovXCo13a41cCE+tMU249xL/N7DRAQ37CDH41dLVBF+PvdPDCKJ91eINPzQH4B
CogcYyeBINrk+GYfTW1YS/DbIjqLwiWpRoFQBwkYAhyLiKCrD3Cq8g0PTFrNmhCPaVsr11GgXMZl
+hjDg3XRgjXOCppm+ARgOTjAr9dZl5Mv8L0BDr2SIFFvadMvmJhFSowKcexcFUEkA71FdgbnBiYb
KsC1EP24FxZPa8yg8rpl5UQ7YLeSi6NCugfoy3JDKACk9ST1q8IsN04UzWuyjNmOTLKxJwECMKDd
0/xaSDR97HA8cWWG2N47LVqoVskmtCplJ7TJWtm9donIV1rRSJsunNq8IiZBO8igiIgNnsiLEo26
aXFRXZKGUD0UiZVfBWWbfJ91+D3uJLp8x8KnB1Y/xZj3o/rJLDL5bi4oJ9WUkr8JkdcrMWvJpijA
d7WFnFzVbMZIR1APDbftJtZssRPgSr1ImgG8T+wOmzy/mNO82hahQvCT3SVwQgZgtItzxqtTFQJ+
AHUJ+IIJLx6IHApTmHaRE4kHfHbKXS0NKsC3sN6o8fRIAE/ossM2gTnDd1hldrHvckM5zBJEmEJV
vgwwrHct7sm7IHGGicZ6ZnhlRQTNkFXjNWhZGE2RlqxkqTdg0MmbeZbz61YyinUPv/kyIJX7miSR
+aqQanCImiEOcyxDd69yR/9ehjrAElkMO1GP8aGOI+DDlvisgCfyyzq1cTVOxWUCjwmOgvkUUrMf
D2HoZCE7h6S11yOPfh/Kkkb7r56qHSSLB1IEIGvCNrfWpMCMn9u5DChKL03zmkceETn4xaYygWmc
X2ubouHdGVsPJCHf1ojTOpCNazsaczdOqfsXQMO8ICyEDdOoSXZBQ+HKRNbyaTA7jWWKoh9S4Gqe
IlINNHrgy1bzHdjL11iprJt66qJ1Lhmxh1AGSJPAsv404rufNo3D4IgrL8230gDspViIBwMsYAVu
4/KBGW25akBoQlyNyQ+AF2IoWzoAxQuby9ADJOhgBNPNy6DvM3lFTBte4ohF/50lyM2kD6WZTeqn
vaVcQAdjvFE1oQsk6jy62xH8MAgYgCquNmBEQpi81srucuyjrSjlaqs21S7L0msJawM72S7ZquGk
bJQcBEo8PVVhv68VwiE4BuysHqWc9VXXq32iR+vKQmlCG8Or9WkrZ9FVuKQJ9GV232rtSJIIqv2s
XskEUfDTjVBkKIEBfy63mTm6NIa+6fE9iGlwTMZzPaOuDOU13IpN2auXttqsi2T27IzSCUjxMrEP
xHu7uZ4d+lw7BGO5AXQGCYXeQ1TvpqTaRKK4shvVtZrEq3qHUA1tXSAKm7TJL6hXOE7EgIE7HEys
q7RYa6oRIrIsxF4yjNpVNPB8qRTcacnIcIDQi6mnK4KLISsp1k430H5dSCL6A0MaPFpJARzFvMUm
YVBjSuVFSg611ZnTrZYPmht0leYTnXNbD0Xh93ZxXWvaBcTv+zRP103WbBopaVZ1LqtbQ870qywz
ou+Sqs/zPk4H5VZpmF4jicDkwg7Mx1oNG8dPlfQR7Ui0zZqBYY/tDFBRc2q9nuFzzYoxXxtOJvkt
GE+vCS3DR4z+Qy3Aa/e5I7PYVi4KPfxWmQwiZkl1uI8C3etBJO6ccfgajEl7GUQy0btdo+3SOgqu
zbEEpwN/yivwQo22U3hj1OKhx9q0dhJ9z0CIvWaoVTeuxLCSm2qllBHEIue6tEir69ouWqWSXa5q
qDKIiq3aX8jgn9u2/x7M5aUSjzvLTruvc6HxRTjXuTar22BwmjV5KPeGHNwbEO48lisvLaAzRCQ9
vNzMTKEaaB6jJqjEej0k0pUyyvNlZlmTB4z8tmcmdAxg42PB8EHi2Kek78PV2Fv7bhJ7Iipvwaxe
1IPKsNhnW7vTaPQ2cv5pyMt4xbph2LZ1WlzWxWS9DOjO95lDlFHQBqIBPTPGa63OOmitnfIc6fBt
TIZtXCNh51s5HKa8r+wfQqnUC5OSAOqoOP0cdbL0PFig3KMa3U1nFwDuS0d/jTkls5DVXVt3MIw1
IpYLA6QTCswvQU9VMZQ7xTcGmVJsZ2XFhmDJZ2UMKVlawf2QOSrAXcY79Ex66k59X61KgKzuoJf5
DWhnCD1du4YcEMMVnT9hcaI80WSkKMxu1RvSl3YWjHpa4/LsL/phTvaZaHY44p7h66xtue7A4ol1
NNYZu1Tt1phz9SpPtAuIl7qb47/cSAA2fUeVfohq0C/Debib5fQOg2TFuoQEKaU6tJm5JjtpNUZO
+iOhi0jFFfB7oJGjFsbzJumdcpv2vbWKFuy8g+eYZVzruC3V8EcRE6mZZiy9ECYObqtoz7aS/zCC
RF3XOAi3E4HCplU53pDXn8wkNgAFlZVLpDpdrCAnMaZKcTX1ulxzTbSOLqtgzPZzhojGmocH6u49
4S76C7l945IyNe/SXh5XFnBmqVfuImFfEy4JLCeolemiiSxxIyyrWadtpPisgbNVHUjmJrXT8nuo
zk3mKXI0PQKOdAbPJH7vxVgIML2daeBlw1xoxMpPF+U4trfEu2ASj/Va9oDcPakBuHvDRtmQzOq8
m6SeP3cDkPAtDDRg2VKIuDAQhrRqu9Iin4VnCj2/7idE6mYNrSDP6c1OUW1Casbnc1tArP+iSyEH
VGebllraXFJ6gwE6jMFVaI4zkKds1rZg2eeBdCmzuBSTWn+RxyGKXFa5u9SSO2YjYPN1JPOiqQF0
MEWyLyQJXjDkSN5tiIPaJreres1S29qPVvI5yVu0iKoyKxvR68pBKKH+WUw1S5wsM90YdNp6jHPh
21F8Q7oHss5x/DoOnbJNk3EsbsK2lasVcQx2/6SMNs2KqoWPlkqSOeznphE4IvqkvGpo0xw6RZEM
UjOIdKMsLcqCbjsJC7PyHU662EpOHI2XSksfZkWB8o7kw3zYkk1DiKKOrvAxog7EGbSF8tI7dfSU
aQEgdSkbjQsUlxK4bx3M5Sa3wrD5rklUZN0hlXj4E/GamY88KtH2cpfH5mVZwnU+MFY30oZhHD22
FINUhSVdsqOYbEwd3ty3MuU0eZIDkJqmnshr6hO1QbnbrJ1PxVjb4m5JCR28hQ8h3Y0kF1Vb5A56
KlBXqDExI41p1j5xQhLpEV1cqZ/TEfUpVEk7lrzGCAi/oUwrvoxjZQvXIq2jWYEjDKOdxbSj3vT6
3DK4zpMgekef2JG5wNExKM5EXVZ8sGEke0FqGF91OcgfalVq+p1pMtLc130eqFdsLZmmrdpMhwtE
OkSuYcNJ655ptulfiq6kqsLMqMeA5Z282muRZJS7udFspMQxmPMZGcy4T/u06g6kSse+RrRF2WCd
c+dmqnNXC6G6NYXE1oV05VcE9uFOa5X0axYVziqa1f4WcKqxs6fCpB1sy16JoW3N85G8xCKoJ+hN
CLzEGzkr1ILRzaj22UOMaCGjacprScakRBRrNJMwIQmZzA/pscikay3v12qqmLtAE9a2Tq2VRgjQ
NdMGWOqC/WseNZ+TDJil2dW1X+L1clOnW1tCqe+6OG4RB5bOFVlX+eeyhO8phL0l2uGpGNEL5JJF
pKxeKjdqAO+fxJT7LOc8myp/JGiy9HOS0UAU7p08dLykG26W2PmhqpS1lkkHJW0CTld7EKriJTqA
PEVkT4NZQRAle8ufnVrx5FK/JQP6uVlyxjQz8NAiAeeqAN2m7Sv2CH8sp6dhcK6GKfkUAK6FL9eN
6GOM5IlH/dzW0U1UGmzwpPolQ4DXpjujaL8lcrnNzemCRh18yUQ8mwkPACVW3sJVjyyvN4fF81Dv
ErLP3SSSntRCvquFvI565bpzGsVt4YkFzvAqO0Q0VKFTXqmSuNcz9AeZnN8g37hL5/pSqYkYFb3U
eHPVX46BOASWekM1DzWR3P4g5MI16nSfBuN0AXmHVShQQXrxfiwRFhLW/e1cZp8nx/7CfnzYammw
g3QJCtBkT8RnaMrVZpkEi3ib1z+SAIKmGdyQ9XgZIm4Gq79m8CWgQTa/QC48RF1GCJtDKsqMIl4K
ks3MBiPMbNAK3A9j2tG3e56cyC1Aqj1PERGGwRDvyOZ9zuzkm04WywEk+xcqHgQMIvRhkFzlU4ha
gWCiMVRlbOD9ppOtFymIspVEvIbbmND4e8qI7qSV24ZZkNLpFXht8JS9Or+0C5E2LhLOGwTzACZm
1wHpdWvZ9Dpz1oDZccrABV1VFM/AWEt3Yqvq2nb2vYmlddkSTqQxoHuqkhzGTL6wLVIxAH4Bsqvs
ws2VPnRl7W6wksciNW5F0m9qgwp93Kvs8W3uMrIKy4l31IS3NvhtAsG9tNKtjd1m9xX25hbYOgif
TZio9zJLd0JjrpJ0fBqJx33MutzP4mBlqaQrg4fT5H6FC3ePTXhXVtImXiTfs7klUCpbNQJoODER
4SCKjawOh74Ntk0w7e2uZTefPmaqTLZJ5it6uCuc4l61gZgGQ7ZXmnil9Hp8gbB/j5h9I8f6ThPS
Y4DuEuRi/DrqCPHSetY2st7ug6nwQ9W506ZAbKOJD5x5vnatSPdrJTWoIpMoMzU39izZ171ZX1M5
2VGk+ZyI+HvAwnBmisbJlQZXsaZ3F/LQKy6zOPj9STs4lVpsabqtGlBqd8RAKivcGcOSRuLcDANx
W31SkForC9NnH/U0jiSfLM4cNwY8udKCNr/NIlK1bLU6xA3Tb0O6oZvK2XWWy/emqH1kW25iiks7
Dh6M1FjPgNvvujCiUiGRbDNVMoScmsqGs8l7zbOo6+znSt/TEvYM8KY6kSdbSjoQjTPVpxd43868
t6RFMLeFq1qqD3NNCEU6UUGi0LEQU/aUs9h3U5PEBEE1JpB8grC2RpEXm1q2yF3KURSXxtdZJ5VZ
cvZEO/lUmPhQYoumdFpcaQkRL7Kzq0OGq1TA7jetvZXNvk34V1KQI2c7Ppl8W50EoUupuSKQ5iIf
aqzTE3u6NqUQQrBfCmsICM/3Iq5duaKLWY02q4l2lcA5f2rCihjA8JMoNd5YsYEteSDLDv+qfsN4
Td5Gs1oyoKyWdXxuadKlaqR3QeCsiXUE/n+XVdauqe1HWZ1X/ZzfqdxwHQdKp7JbK1ijA+wa1HRt
Wl1HjAO9eKsE29sHtKeLfh7WbMHJfUjrF7zXfjiFD83AVjzGyLtWEDG5BoR3T8j1FrzQa5HDnFXm
H4vQLutSYicaaGiqHCwHIKwFJORDbPWXocKpi5oVdGbeRYikXTuxfVEYVAHlFkQ+HO++LvZEo39J
E2z/Q7BuFbQg2fypIatFcVLPoHPETGRSiilKr5OGG8K6/cJoD1NRXyL08a0OPnupPxHv2bopSpwk
T697pfH0ThyKWr+KE8m6RHxZuEZAEaNJzQJSP93yyXieGv2ajsdVMamjqyClZMTPWq9plR0Liaeq
tNckEYzgmZ+poO1GE8pmR5xmGoTaLgjoyjnA5GuT4q4qsSUcO/URE/+KmFqCnPlnXDMdL5OZLDPi
fu5tGY1Gqjvk68hrMQBGQyeRe6lm7FujUOBrhtomqfOXTEGjavTC7caus3egUimmKvqzPi46hyoc
1plOUZs4OaLX+oq4tVzntkQIXynofe14BCvyEQljM8WW9eBzipLCA6/um1kdrFiSVl4vnNs8yR6L
oHOGzw7bKJayZI5gUV/PWTZkNf9qDEV6hXex5mFuSasm+PSetM88U3z0OePUSZ4VN5rmkUlfpOvZ
ztVqpVZpM68HSQnuRGQTERnbKCcOejKn0SYLEv1xzpGT8DzQPvv6YCoPoHEjwnTqqI7YwpXVc8Na
HUg4IyyBkrwZ30srGPp1mrbGD4TbQHHnfrhD7ZnSSnSkke+c1ROJwnbFGBFmRJpezJW0mOHDpnoe
tFBJvaqZpJKdlF0w0+VDeoWpT7qrB6P6TNgSGWZNVtYoKKdo+uzAfGSfLSLS7tOQWryXRIwTHjGU
8aM6BriORCA06LLk75heOBZzsE2hmCprZ0wK3ohKN5p6U0SzJXYkASBw4bFro9+lpAcrQ2FLm3Eq
8y9qore3g93M1wqRvpFXKKx5/+oz//822x8LC+yDNlvzMsfZr0225e//1WSTVPtPKIaLdgl5Ceim
xUrzl9VAsrQ/HWSozCM/tXf/h7TzWpIbSdrsE2ENWtwCSFGCoshiUdzAKLoR0Aho4On3gP/YbiUy
N9Nq9qLHxozd9AyBCA/3TwBt+j9tNut/6WgSOTDeVtA8IDGa3e1/qAYGPAQAgqAVHMgIQIect3TZ
Thv0gKTADv1tsjlAiVfV09MWm6HEuE3GDWgoCyxnsIiuaw59X2KzFS9Weqtffh4OQB6I2xXQBWZl
i7GpqeT0GSgrX8tAPP1Z/c0WfIKjRDFx4fWa5ferlfhPU/H/TW9Yh0d3HhVJZhi9CDqKp8NTeYg2
M1ovWF+p5aeOivKzTLCke0sUvPqYOLCpK2+JlqnqbPqUEHc9alclGu26MoQzcvpU/OEPXY9yCoT7
TxRD568H6A/wYAPjqHBSiaBPkNyVuFFGvUIxAs++H7SCEGXH8Oz99Xin3dc1HiwUVVVRLoAhw048
nbtcW+jPohBJucwzOV/HiTIkKd3bo8AKpKm86iPA+TqNgth0kjZqhL2hKfSvOKkXd109LeH1KOdz
B2AYWojDbmcfuHxqrzF2JNKq6ByPEne2vtiEN5FEZI1l9T7MgKr1NTmK5+sxT/f63/lDAQCOF4ID
lsZT4DSmVxqyLgZSkkqW+r0Khi4ccIV7p/bgo98ciiOGDwoGOaY4262h14XKizwjVM57ffDKBSPX
nnQqxYLmeqgLM2mbkA91sCYrEWYzkxZsTdw+Cwp8SZve9UlqH23OiUeTbO/DSL/neD3ehV34Ot5W
RWruqqWyB+I13Fn1EWZLrezSwU5uxLmwWqiQgOUDJgXwcYukiwp3mXHKlCgKSDHg972kmNYn/fLD
iAd5I9ilSQQNBdqbCwC+w/rnryCf4AYRrElnHsQzdu79gIqX4CUOcdSdQxsIwf9czSdMwNfH4MXB
oTQNnNNxYY9uPuXB7CO3S3TaQHlv+tiX67uk01F7SnAyu75el0KtRF+knwHyIWZ8OjSqklZGbVdC
f1XzEI62/b6lustDMG5ufGDr4f1/8U5/PzD7dajNBzZgk960GqPCuOuDEE58cPFReXFAmuCmkMkX
fAy/XR/dpd34OuTZRCbKNGZ0sDVBUm02kbVPMLy/8TlfjIIwA4RiE07rdi+2Ho409LHxp0m8/mNW
1WmguKVxQwHiYhQ2Ox8zPAf4bKcrhRi/KYVHy71qaUIaU2Xvk6Gyb9yNl7a6jbTwKtsETczbRGk8
cvdEUkdQaBjDnvAwcMrtIvq3AJv97HFedTc+ros70F35taDTUe/YREwVkaP0Z0i0hB37gGXwdws3
T11in/r2zbBSewA3cuSClD6dQAgIIh7X5qqIFChLReuGwJJuCQhpp7C+dZvbHOwrQBrWIRfJ5sQV
mIL2uUVLRRoNjk8lnvUY1aa7usbjuBwrnPJs6xBFWXYwrA6ELhoF2JmqPCTeOl7IMKgZ41ALJYyk
53S8XlKowzBwy2jUEm1aLaZo74TRF+2NFdxACP9nyNCzuDMNF/LeNvWgt+8Kbaoa4AAiu1dzfdiD
PzaesS55F9vKdN+0dbVDwEDzDeIH05xBVHOCTuu8u35W5I1U6PykgVmJWjUJN3g42P6nIx9pYrg0
pyTlKbpV/hij9OjrHabF4YhxX40V32B/avuuuCX7ev6REhlkCEQ1WOhn6dGs47rYa9wUk4GuD5pr
WbAYlO+ur+zF8b2KstliPO+9JZYc2qPQhhDzbR0GHsZiBc6Es/cdgYFbbKeL42KBmTgbNpC3Obtd
3DsMMkpcuUBbBYo30aU3u1uY4PPDh9mjHwyvH0IQmgan61ZWepS1DnWgLPbsT5U7yx2e0elBBaf7
q0uoILx9HtmyACNX/YSzEyHKKl6KFjeSDce/DgfpKg96pMaB6xbtO32Akhpimo0V7/9f3M04bZBC
Ulam9POibB7SsaruMPFa3qW90jz0KBUGapZqN46/S5O7ZptIkJLAI+1xOrk02QoJT47JTTTrW6dQ
R9rp3gDHqvRUGIul0n29Psz1bzy98FfN+JWQZ5JZe9tcsDfisbTg/1FVbMvQltQsjYKylYI/+I0j
6ML+pEmEbhsSZSqg8s0XkdEwzEabvvE8QsVRs6XfY3719mQawQDYcCszHg0Wc7Nu5dxWlanPta84
9XgwMpwpYdY+qcjj+zm+89en79KYXkdbT4FXWeeIGWY7AcX21QRP5cBInMwOIuyx5xs7wz1fJ+iT
IIrZHSgx/WXQvwrEd5zkwBhrP8d2+h7/WBRtykK9rwoLroxjD8/TqCiZX8yjuCVdcuEog0NJWYT8
mgf5lruJ+Yi7ZB23/6J03udcWvoHTdX7oNYteUcLeQHFIpAPuj61F3Ym3UQeymTYEJi2zA7eJHZn
aCOpqBb1fm14uU8/iTaVOihvP6uxV/mbXVPA5Ho8XUW6O3Nr0m30FVENDzRl+rvC6CzKqp5+BDDQ
CQASNI2uD/DCklLioO5AIgJJamv/0QipL11HVAPf2NjPE+BjCD619zCQ+veTWVEpdr0WoS1AENdD
n23b9dJF6wYZVx1dTGuzbS1ssmspOVHi1K19XS2NPbWY4QZt4WwFV3Iq+hTrm4x0a3u2NJjK4xHH
nl2SDmxG26f0OUBfHw36eDdYW5dGxOlC+omclosi4ekSZmZiIqfT4V/rlRPQlF5ZfgyKDu/9+sxd
HJOJ4i6sXiTOt4dYsqS1O6o9TWMNM7e2ns0HlebjnZz69sbZcikUipomrPr1ot1qb3RY1FT4saz9
abwKKXsoYb3M30Wlzm89mVkociE+gZX7hir96eTJAvzMpNdAnkw12TUKua4Yhdxdn7oLS7ReM1yN
TB569JtnLD7feE4nCUcY0ny+arf0lyuEz94eha3NHli19bFhOB0LX5Hmxnm09sUwYaEmrPwaeo82
6PUwFxbHoEIJPYkrhnvGOA3j6IUUCoLhPkQC+l9Z19IPwqeTcsjD9UiXpu11pPXPX538ZTVjeAde
FSeQ4QWqOg0jPapv7LX1VjxJA1DnoTS5nn2cudSRT4No3SSLSoMTirWh+ijTSX4ujLG682LLXHDV
nqbD9VFtWF68R9aI2ioFZ6LaZG2fYIvMgVtKIpqxxwSiHYE9DYS6yMOP0BdWJFAEHOLdnFjeoVSl
/i8ed/etVYLchBz96frPuTTJLKRtUUb/60d1On6hWkJzJ3YNnms/nF5RdlLYw40636UgDmqUMHl4
eVKHOA2CZsuStLVV+VOCUUIwj6ndhe2KX7nxDVxaTQfuLwc8BGzaHqeBIlrgqoHlml+mJZ4WAki/
Oip7zRqOZYcOy9vnDh45mwePPJzXNpdJP7X2VKyASaezkH0fZnlXc4KG/0UUih0IeXJnIQJ+OiYE
lBpjjjkN07ZoHqteFLsJy6i3LxHTxgOK05CF2s4cJF8lA+e35qiOeJ+PnhloiSXeWiZayY1UHzg2
eNe4W3a2uwxKp6x7P0uM4l0xT3pYR+UtvZ7zKscahiaUBXURP4WtEFVhL5WlFoD80z5KHpXZNfaa
zO8xN/d8Wx3eu6P1qVbUiL3uRA/Uuu9tlHtu3C1nySM/AnEvpPotKi2oP56u2yJVNADinCTAHnRt
103A7j9ih6oOKDmNI0DrEcHZu2bAH+3GxrzwGZCb0/BD6QAVq21ap1TCAk7pgVUCcZzh+WvPAOCS
R8OMzaBvI/73zXuUiwfuH9Rn2mPbG7vXnalYcBjwTQGNaGyNZu8UoKeuRzm/elZNcapj7CBcB7dP
AerN8dQ4LKst4D2jclPdzeXi3JmRd0s68HwGCYVyBur0RETb7XTxOCtttbGYwSqzAKHOMDRckChC
++K1hvVHjCtF4/ro1lfg6U20CnggMYJYN1AkWrEn153IpDXFEoBZDWAlND1pvch+XH5J8OuhppX6
L0og00MtALIVjd7+uB7+fLuuFFtV55VDFsmpdhoeCLOKJxywGhXVszC3nT954/wAe2SD2ivRZzVv
ZZTnt8IakQcrnTQqrFtGZjsmaaJrQNRLRefBKvv+yKdySzppPR4304pcElIQFvuTu2dzfOppZ1hm
1VWg2pUGnkyZJN/kMhdm2NSR+VFmwwLwyRXUi5w8b2/dERf2LLrkpLLkf1SOtk3qZqmdrHQG4Od5
JPdWnEFA8SJNPGPXienp9TW8cPDRJuGZ7CC+t55+m8EaupKZYwdearbbj5yL2bMWeRkA/ibXQrMV
1ufMKHgmT9HYdns9isCEK20rv4jGBDV3/ddcmHl6sQABVregFZlwuqPQtuiaRY4c9lLwuQ5992u0
yeVLFWR+PkfZu9Z90WQs3nyVMQm00FfVUT7frceCWni5JWt2sjWbeRV0cWQsB2/QkvbGdF9aWx5d
AB3Qj0IWbpNtFGWZRsAbKj9u++jLMKeGs5s1L3oAcNw7h+uzeSkYYoQ81inw8M9mNjtT14XSZYiX
UFW/r7Wqfz+WYE0HqEnP10NdOPyQ4iIMzURk77YdPi0yrdlZUa5QUKM/aafNX9zOGQ5ZmedHmpni
6/V4F4ZGfR5oCzRvHc3FzU2JLmVS9HPFuV45bqgImpdNgz1GxX/z9iVDQY++5To0KsXrmfTqTZHY
RR23XVr53mw2YB2BqyHHA5fqTtNL6oDXB3bhTMVjmIGtIlVrsfE0WjqVdh73SulrULqDqBItsGBJ
0y+I3Fb/083NoB4kd82Nl9OluJQaCYk8FkCSzV7pu1HLdcMh7liukF+wcu/1mSZjUybiy1iZ1aM7
COVGcndhGQEnkAJA56dkt5WBHpzBLFBH4qjrqBBEJV95nUlAzk5r3zhaLuxQhLhWqi71YhXk0+nE
LsbYOwO8Mz9qlwVQJ3Irsz24x76J0hACqXKjyHJpaDyp19YJtWIei6fx5OjEcmXz0d407TtcwPSw
iK3qE57g+Y0deuFWRLnIoM+AmAxzubmHTVvqXTxHpa/GSf7ebCgdpaYl9td35sUo3LsIFNEJ9P5e
JK++A7Wos8K2OE1kmssd3r/ug1DE+OY6GBpweCeSguK1qTv66bS1grabPcNjkLk1OQGotnw+mik9
tXBGwFHeOCIv7QqqU+s7hqTC3Cq8Yw1lN7i6rxuw+zx0y1NRydG3yad8R6byxkJdikZ9b4VPUSLm
XXc6uLpsU9uo+bgh28T3JajSfZvFzp0KZehhGZf+xuguLBknMlVodDGIaW1OyczR63ECeeaPQ13T
kxWqPoQxLOtbWcSFzU6ItShGfdY8s/+YahNXpITveIJYWIQFuIHQySoXobAkaj5f34gXZpFJpC0J
QAE/FW8d9auNGE3aVHYxYGfbE8hZ8HPk77IxLTw/FIq4VP1N8fbTkRubSik5CSn39tpeKhdD+wnp
vnRIoiBT4tDUo4QqraXszKiBkj1ptxRQL83pKl+zlp/XOtM6Da+GKbpUqQvFJMds83udTiLepUbs
Z6Z+q7h+K9J6N7yKZNdAwkAElX7dI71wx1HdrRS7bKiDJKtZyuvrd+GqQRmRt/yam3CnbAZWdI2b
ixZqdTfh9LTgFfxxsSMvlBaYfmXy5ntHJtHX/yIoqsl/4UerKuPpGGFljVriGqXfgpNGvi7PviDv
+gVdjmavQlLaj60wb8S88Dzj4CerRg8KyMLW0qp1lwph3wZGTylhaIny3qun/OscifR3VRjFD6tQ
m9BS1OZOH6fixmFznkuvHSGOUDJqwL3bj181K2cyEG2BzDxpTz06hj4Mxximk+zfLa4S7dpItu+U
ur1x852fOut25Ushj6agsL2OSoQVko76pB/pgIZoZ8S71Ej1p+sLen4K8OqEHgLilbuP9Ox0QQen
hPan405CQi1+xAvSaWGHFn25NxEw+NH1VvzzesTzCV3fuZTU0CvHHGV77oiuUITakEEUHWxWXyal
9dHrF/gvDS2VvWWUFi4dsTr46IyltxALl6L/zeLRb8MsYKuSOiiVmiDTwmO7rqGqOQofpj9alYBl
PuZYryToMYxhPal1dqRYrP1zffTnhwQGQWxkbklqDVRKT+fbphtBmswhoU+Zccc/P7Ma9wxduO7+
zZEokVIZoo3zt8B+Gom3g+4tObdkGXlOGZYLkre+l9HP39uDhUz89XDnXyk+HTwjyAtZU8oKp+Ha
VIH/jFS3b+u5/MMFEuKwk4VaFlGB68rqEKN98r0ekS9LZ8N8uR79/GMhOqV0wM6oplEQO42OwqOd
9S3RQY2lD1ptq76VlvqbP8k1CprdJL7czlsdPL4QF4Q2mneUtr37dDbfD9Bz7/6LoeAwx1cP0hNd
r9OhtOD8FBBpTOS41B8BpEczDWgVjaHrcS58+atZH6VK1K1JrjdZFL1Tq4B2WfoxNkawysDTe5CJ
0Ih1pnvX7ZQ3p6SAzVD0pUf2Vzx4E6+N9bmS6xIh4AtLFWWB9xZ1LzRQJvPj9aFd2ougLukwrgVL
MOmnU1ikicp7C90hxxnbOzWVZkAxoQj1eczv6rZR7yW99ierSevvwkFp6Hr4C2cMaRxTStUJMPwW
F2zl2QDsg+Q7mmJF9yUVxY8m5s3UMSenQbtBsQbfQir92UxiqJjXo5/nBWRY8CRo9lABt7doqQr2
KxKHOX21pVK/sxiJ7Zc6H2PQizhvgTlm2adYmaz/4sAhMNgCFpljZ1v775KklfHAI2DWZIvgvGvd
De4ivmlOn32+PsbN586Xt5rkaQ4PAM5wMrvTBY6gkCHeNCehOrZWqLl5e9CqIb1xgm6Lev8JgwIe
VUQ++u1bDZOTQk2Q5odWXB87L+/DIV6UXaWmClS+Vn1PP7G8zwwFwbho2ku6nU/ISL5xO5/9jM2J
YNbq2JHcJmHSNIU/WU5zIDEcD5WzqiB5y66yjc7na6bwBpBxd32uNzfW3+iA+0CraFRSqeCcznUD
IS9JnR6hmTju7y1pzzs17od9lQy32gyXlvV1qPW7fp1BL4YzW8WQhL3nJbvOyF0E3NrqxrJuDr6/
A/LWwrBLNsfDZ/3zV1GUQWSWSFIRRknjjPcqCNgoaGeoiHfGnHrqZwfFjjdmc2tQUPR0+SAyraSv
zSwasykbC9vQcIxE/A4tgC4s2cFvO9P/RqGeh4Yqgri4c61nw6uh9RBFIoUCU+hNs1s89BrC/sfO
KBz9CCcM9n/i1Jz41zfI5sD5n6CkGvQvVs8da3PaopQUiWQ2k7CY1DSiAQwpfQmcpR21xs8mJBgD
jMmG8RD3km779eBnW4Z+PnsftAJAe87azdu8GTrHVKLSDCzZxUcVSn2AyFN0I8rmRDdR+QUgThrF
AqLTvIX69HkCeaXStSBO5ngIZiOvPqRy8naKPSm7dua2Lsq63Bv6Et84zs8+P0LjIfRXXZx2ytak
wUsr6NJpYaDPUwmUN6x6kC9J1+mK6YNvabsb3ahL8fguuPPJ5YCqb75BmKu5Him1Dj3YHPx8XNwQ
bmEeWP1yy1r+Qihq9x4lfMBNfIebUxz6rWgy4DRBxKtjF8lVm5t7mSMNRe7r22STEawLCAqCFjv/
4F2nbvYo7t1Sm/qRUbVq9SCisj4o0VIEuuLEn7qBHn809imWO5PxOBrWeGMRz46cNTytEZI6kDvs
1NPvUlc8jxxYoERHxeWA7LjumzYacBGygeQHlfp0fbjnXwVC2PSguYjpaYKTOI1X41aLmw/Hmp5n
5jHLcXhF2bC7MannozqJ8leK/dVpk3mGp8jMiAI6+k4Qu3YVoE9F4iG8p2EwrBvnzKVwVGdXYDYk
CsZ3OiirpHaauHaMXUCtlum+Nhs03QJh5QbqZm6JJz0Spl2e3LKCvzSbAIcoA5D6U/jezKag1Ah+
X1cCw63s7yKjjVm1b4QDsUhQarkaqOjQAeKLPx1djs+UwH7aDGaG891TkbOji1HfqMCdD2W1PrOp
wPGSIRffzGE64IU6pl4a6jpdH8tNqp0CfO3urduPKGuNiJYohaltaQp1ilHUSF+FtamTmUF33Sdq
e2s/nB8fNm0knrjQM+m42uufv9p+lOqj2ZBuGirDXPlCqFxvo5Yep4hm/fUBnV1xK6KJnMrg8fLX
OO40VFOtDNskyUIJTez3kvXFs2XFci8RJA9bt1LuY4qoN/b7pfGBhMCJjvIs8TfjaxYmOJbMYpoI
ScsYGHurl44/Kdp440u+FIovivtl9f7iPXg6PisXSNI6bAs8zbsPtcAmvhpc7bsJwHB/fSrPd+DK
3AODREV9Lett9rm64HVb924W1uOCTm6b/4sb0C3owfl6sR9oR4D559Y+O29bQ4OeDquVDejMX/pq
WcJFMcUjnNf2nSrq/F25KM2t3tilob2OujknInuuoGtFSWhow3Ic6qQ7VO2gH69P4HkuQlOTChrX
JvRz+pubtZrmJJPoLoaK2ycfi6xfkKidyqAwa2SaxCoHlYyRcTRFF/28HvrSALnEeNniuEANZDPA
aWlrRZkm3kM2RmJ2r2ePWafeqiRdjEJRm+4+1V7IapsBpj2IpwgFL0cfhr1RVxkYMu1WXfd8y/Om
4SBcDYkdenGbR1XlqEWpYe0Vqv0S9YdqrFtsu9IGIVxZ6F1340g8v7wIB68blQZeUbwmTwc1xKUp
sb9JEeGS5iFGrumptLA0Qh+PWpXXD96NbXLhE6Dqh4/gWjcnPd6slehMUxmcMQ1dh2yj6zR6Vo5S
uUceKt1+AFP+ODioQO+ub5EL08p5DOiGqDZ35mbx0F0m+ZJDGsZcPnsLgdy7KOkp6VY85m8R5i9M
Ksk/Vgnr8Y9h5GZSvVKdHS+Wadh2XVxBPSP1C0AfuHaQ2AiyHDOzSm4Z910YIUUVylhccGhRuJtc
znTGsW1xtAlLmqEBtaXo2R4747gY1fD7+mRe+BJoXPGZUyimnbtFUHW9QxdADEUIhh6BOm1VuF68
P/9NECrR1DmggW2fw6pWx+D5uiIEAD3uRKmqYTl6y40b9GzWKJ9wjdH3o2azAl1P9//E443mIh5v
8MrlU07ZPURucTyIWbO/Xh/Q2QHJfrfWhhhZIlSeLbqtRE07LnPkzdPKMp4jkFnRHY7wEFzDKkKi
CxtPOboiMMdaZj/Ssccd6/ovoIV6tnS8n4BKkiCvSBCI9Kfj5TmXQfjM5G621AwOuLIYuZ5/RAG5
jbMA5da2WHw7KZbcQ1yzaVM0qN1CRRlKo3UXyZ2XqFqhfV4KYxY/kwwshnk3otyovAinpELxNZqz
tEyPjjK0yp+ySJXIDZREjZQUzfChzNKdOsZqZGCyVw5SDbuBdm966Ly0MZ6HqfYQOLKFGNd/XyzS
+I4hX9H9i3FBPX5FyNU23jeF0xR/ZGZ2faD3c6LtUqVKZOqnWpcW9z32DPeqk9opzbF0mL9NArv1
3i/7GCHbvW4mZR/MWjaMnr+6KDfv1HxVSsBXIXdfKO/o5oMNj1L947Xwnr5kPAiN1K+gRGllwMwU
TjjkStqX/Phqiu7rBuXBgM5tOX7WZsWGKonofRSFBU3yLEjnzmu+TCZ2Ch+aylKMY+4hzmSFjKVC
wDufewPvEjRkHeuIGVm8GLtuSKnFBIh5YRN7bESrjIeuAGrl2wgTInQHMyVJnKDwpFf481xHaliJ
yJg/IdmplX9y5P715NAhR/NVtjxnhzBvkP97D162it53ibcAdu41PBSFNbT8VBtkyTetj1dhM2Mp
y+VzbddgWr0Y2YjdhHZaF/SOladP7apBU4SKofTeVyuanfZH3Te5wJpcNcv+c1ulFF39oUzzRvCU
jTztKAy9mz7ZydRlvCLipZf0K1NVQfY515t++WojQxh/SSx3kMoe9YBxyO/yfujFkyP6ehhQCiRr
expxhkDBGVt7dDaDtStLjp3MyGx/bRzY+ry7ytrr8FYwxggF4sFalCe3NeL8t8mNjVx9oSguth7L
2KS6S8cfG4nPlS1U6x8dE4U4oyjdIs0biHhwUtSy3KHRMJztZdV0IdqaY0x4PmTvGem7Asx6X9vu
cphjqyy/u1amprhnaEJguVblvTP+4KwcdNXvejNbPsreBQZ5UFpvRrpYR3HaioMs7oy+8RN30aN/
2qbULbZyZLfQFnCX1dRvrjkvLXx1c1qaIYhTRc7fa+Et2v2o1+byxSybPv5seFFXPsNsnfLQ8iJl
XF1mF4TbVEzswqFKZvVd4cYRZH+K8ctLroAe6cKqtwnejNJ5nOfUNl+61O2XvYuQo4d2YNy3Qg3b
CKMT5SjnnM4ren7mPH8vzYIPdV+oMxINvpOpCxCRMlXKRn0wGmzO0O+PEH4akRBTLCcPVOFSBvQX
PaMX8NArsDi9QBuKfvljCYUuVhghEA1RXKuwWzH3QIRKF7achqug5qfqUo7fQVgqKdK4C+N41PVY
AaWKxg+wZHz23Dj7aclmqhP0F5EJ/GSLGuEEWDtz5KX+gjYn8AoOWKv/XaRziiazosde0wcrHgI1
e0fLpdm9zyrVyps7NCBF3R+aCVpwGww8ChwsalF/tR5LI7WLHt2iBMm6u47TOgUjrXld7Rvo11iB
bioKMvJJP7q1frcYBcfXlyjHeqL/VGaGzDyEBD1n1L40UcXbh+zOtYx07Umi9jd1yzQ9YJy5tPqu
jhcTZxIPk8Vdi5y0q4aeMqbNxyKVszxKtDySFERhV2Ef6Fn66P1BxY6ex75LZ/tfLElGB6HUrFV/
OIneVs84YagS1B9gJYCHkEirP7rBmezrA9lCME7JMDyodu1EzzMP5P5F7aomP+R5bOsPGOCUbcDx
pf5CzhFxo6RHHr6JlvwwWihZ+3JEa8+3ccF5Z0e6+ODBPNjjdpl9oK9W0+8pHK+1nt3EKlDFtJtm
0n2a3pX4YNfIpWcQXKWpfMOOYa5/M6bE+NbZyAX7FmQk78DPouWAk1k/B+AQcuMA3FrNH9q5jKzQ
HknTgyz1dPnN6HUX+0UFO7n6UbEyL/+kZ0kuHzVu4OijNHGifOS8q78tpjaLl7j0ZPTbWRK3eEqR
3HeeOqku3jewQLLat5WSrKrq9TAfyFXnzseSGdDoTipF9E+F20bzEdgqJgJTnEzeL7ZsxZ6LNOAu
T42tl+UfzDlTG1JhwzzskP9rjH8Sc6A6jaRyo7Or2SPq9GQZBe0ppZw7+3M5L3K5F0pqQus3pyjP
XqLY7dTyaI6t3Tp71WriSTtOPBSiKVhGN23+Hdx5VP8ZMlOWoy86zUTksO0UU/+lN9PUG7Dnywm7
LBgaQ5sHqCDF8YQiv1i9H7GrW1GpjTDk1AY2KpXlP0hUqmruVy6yw3DvY73zfkpktusXJzGLhEup
YqMj48y1YutBVs2GBTJF64uu5CB1p+bgukMO/5y+h3yXKNZo+ABlkAvCBJLzHOhB238vwIU2Phyq
BMebVMu0IAMHAsZSqxQaSVO1OvSpWWK6qPvSOH2JRqX4E5d16lKtzPEms/pae9EUKmaBwV5EhlXG
TfG77Rf3EwAvbmyvUMX0ZJfjdIz5vqLHTBiiDDh95DdXo/GLA8GQfW8B9XzK5yr9YydWVxzrajKe
6nG0nyCd4rmyXgvfY1drJniOrX1fjrjqfCZTcClJC8srDnJB2OKAmEnU4XoS4f1pVF5jHZdWBdYC
3Ld4qTSHxZoX5a5pZlULqY0K1Rc1agcBQDykCCyZ5+k+ta3okdfNjFBokS8/E4X7+67udGnuatGO
QLC7rtg1COnubXfWzL2plvGBxweKIfWcIU2LOYcUYV2UlRoMgMZD3Cj1/jAyju8GWMwcRX7umMDK
BhYlmXNUgQZQrV0wN2Of3bXJgKmpOSBBvEMpDnucOplGNDpnpZ3QNu1Ry8U/wTlmRdNNyNWMrob3
DdeQr62hgr7SMzAfWo9jRqNVthIakz5pgOxi8YnjTv/aGlU5+Birt1/M1Im/WPEU/Svo7ODmgfQJ
M6IoiF4nFX0kbGQQz4cX7qH477Ykq4jG1PZjHRVT9lRVS9keMFZNazzj4ejse6PTpy8ZLHMZmtJB
Sze12pE2UMXWtFuvwFJ9dtUKZ4a0Rtc/ElTC5wznqi6KdD0gR6mc0FzIRcAlzgWXCN5GWB2Uvf7T
G63iITaqBZ8Dh4nyYeV0xiHBnghG+ZKkPyqWBt+IMVf2Bqxvi19bAimycKoC9ldg5Mdjp9inZs7/
pQxLDh5nbinQadfilyZL0+hoxtGIQwuZChAMRHurwNPy+kOW267YO3qKno3X9na3N6pWpaXvLZnn
V0tbzYEYQPb6iqVhuEKHWrV2S1/UKFC3hfW5yOJUC0ZbSTu/mBzknTMhp+md5cQ1NOsYT72gjEcH
qzPWs34vF2SpsWIprLvKyKeI/0gxyS6dXlt8A2bQ4HdOx2HWLomZ78tiUD7oQKuqX1qVzVjWcGb6
0p76OBSx5K81MsfLdoOHT8+d7SRWDFK8dB68PMU40s05w3s/98rsn2wxpvEfG9GVb0Vec5+kIkmM
sGw9vE46LIoYi9aWAdkSNjXlCNzjPpoa60W35ta9LyN4AIEwhvjT4sSl6tcg7x+mAYMgfxhHkrxh
qT09tCszngJEpzwkFwWOU7PU9R+t6YnHJK9wh+1UhPQ5DL00CUosD3N/XDTzS6Or8w+lyiLPVxDG
1j7p/erZYAFxKL5ljRyojWVt15fv+SznBaHFiZvPjhJV+SjIa58X3NTqUK305KHSrB57aOQlF7/N
qiwO41i4xpGlsoY9ovZjy1YtvU8DdJN0F01JF/kxPWpxTEZF2vsMqE7mD9CYsHrqIsrBCwZtOCBV
k/bNHJUVEAWbM91ThGx3njGABo0mER0wAVDRILLiuDgo5NP1V5EaiKS7ToZNU4ycPozk3MkK/Hu8
ujg28F0/UnvTV331bkB22Ok0GGIKbxa+LztRhgMqmlN6LE23qR/IVXi1ZSxLeqTIwN+jpr3Vhi1G
opholo74Slu/+Aeri/iPqKvxD9Iv4ucYZ/ljaYHNWzX7649L2mfYWWEpEapsqG+9UartQc2M8rnJ
FJUzs9AWY+/g5kxSoEaeElokFMbB1rCxujPyon2mz27Fy2qvwOtt6UrjUwPHDjdriZy1iFKbuwBj
mwIXJwttrChHOJdksOSBOuSG/ZGuPMIUC2Qmbw9GX232GBE405e0xFn9rjMz0uFuUJ3dkg/cQ36b
lEa3q9GqS3yM9MR37MaE4gNaU4vntJ/HNhwKGRkHjuLqHSCKCIqvsWA+4vSe7ZtLik4AQArvX7XR
p3/VTvH+bU2Ll+2QRtiV9Gpv0bR0W+4zAHbY45haoe8ii+c5uJdVLHLSCvlzHEeYLrEwcI5rvcX4
TbOEN1DnaRkpstJ8cSOn+lWUs2LcG7DTD5qKCUZAObuR6HBQBd7DXEFPO7UisCdCSO1lwMGOzwWj
sB92WY/v7cWMfnrdrDz1ht4/eYo3ZoeajAf4ZGfBKnYKmk6omadYD5lFm+w8bXIjX/TJ/G6UOfLS
uTlOvxzkSDPUu2ecEgw0ElB5KQ38bibdOeRqM+BmiLbxz1Y1B6jy6OtPx+F/c3YmS5IiS7N+IkRw
cKYtEJHznJVDbZDMrCxmcMAZnKe/X/TqdJ0j3fLfdUt1ZBCOuZmqmmo9uZ/rKrGsjozpPxTFY8dl
O6xunMqxfztzu94uRE+c8ocm/2PJm+q58HDIYKWxmS5nP6dF8iBTcHVH47OcN4hwTToQEPV7G2zr
s5u2yqG+GfNECgmWLFO/N8VdVQ4S2rRdum9B9o8hQjCq64MhNKtBudnMV1a7qZEBwQy/c19mP42r
8oeZK/zebwr9XmgvbOOFp/YVDHq82tpB0Ot3/OYx/iubSJraog9ssKpnbZdc65oRzxCjwLw530Yj
Y3hcbbVmqjLFaUwIvfJeOO3WHZVdeiDyAjej4zKZZY6rofSCM5hL8e7rmrgXVvKtOzl6vO4Oa5cB
QBUzfLqx1j7GMiCGhuPoQLwPk2Wiw+purHDU29Zf7nC+8rg6DPYHZ9DQnlpqfRZUPOs40q32SRJx
5jwmAJJDli1S3mVDWLygvGieV2cGB2LwmwkmUdFgxxkODH7c+uH2WDe59730UXOzTuWUX26F5cpD
FNLEHMetDUn2mE+Mip2J/EIMQaOPG8Hyz9zphFAthMNdVWx464uxb/yf/YL3/FZZu3cUYVG85jSs
82WQj9FjEWWGbJOpZsdgcjcvSwj+wfZfbEF9PgjZVUkulfwVDu6GCKjLmiu5j/uLXGeF4bo3+R12
R6dYJcMvc9ZCRRI0sRT7W5ZvZrumWnjtMXIIWmxlqNdkQDJBO6tyhruML8/TMZF5Y+h2CRhw86d6
ZNGXaJ/Bc+LcogdIndrYv5uyaq9Y9zuVcNAr/zgupQoStmj0faDNgnEv3g48gH31k521rDs83dwt
KdSOcfwSErtwyGnbcdVvpH3hLStfM2IJAh9IsuKDmPdZfsHwZT9sJadXiZz+JzSBucqbudoSXTTR
a7gu/S+QQJJDZ9V+Vt7uXvR8zZEUEJfxd4Mlwi0DzT86uDXKLtyO9FM+dzacKCvT6yGz3cWJhcwG
niw1AxzE8cjpwdyDYd9BFUH1DIb7hSl1jTHxrcQVsVXez8VM3k3gV+NHU9by1Q2g0OJJNvqznnCd
Ig0T/DOZ2t5vKXtV48TjPBEak680yXMR5YSLDBu+8zzEGxyjcTq3822+VnNOk2KLWaSG4IWeta7B
8mPD3PFuIc16D0tf8nc7ipUQhBv9mVRVdgoLGwlP9FkrZfjfy344y1prvSECC/dp4lxIgRkKhxiI
qejD+UDXZLpEEon6hkw/u3dmf13ilvloT9r81LUNcunPietc8MFVJBKQDsnC/mU4mvHDWYx89neS
i7ic9u6h73T46uWuMBdRndfPSlf9l0ZifYN9RG+OpV9GW9zjgvFmbwCpscMNzPL/KQmxWTqugKzA
NpMS6wcPW2cHr7OrGOVQEcuXYlm4OtbesPXjjzVJX9qu3KtmYkim93X7OXU7Yb1hj48tHTNDxkAa
SoycJrqW63bvNEklkkitmFfc/7SstckPxbBifFQxEZOmXdd3ncs8AQ4Ep3yGuX91Pe4YJZxlVkSg
0FQH33kru0v063QxzUKLIXS4PYMsB8MpZDBbky20wiINPYWAvgEQwyqTvfmbErLpa2105B+17p2j
5y909J2u9jJxxnF6t4c1uvcR96G177AkiWuvbUZy3er+Ciqz90iGqMunvK21SpTuHAz9p4XeK8Q0
yo21m7dPc2Thu9+uyt0TLcV2LcPcRFyFunwMceEN4lbpMji64SyO/MYKH/6JVefWmax3xEWsu7P0
7kzE8nrTdcN23HpewxI9B9Y6Fpe4RnI5FrTVRUwtss6jwt6WMztXAWknXsiWupdTZCRg2WUmmv1u
0s0QHXZSQ4iYMKPHAOYZN44sM92Vq8+t1gU5NGYzj915GUAUHXaUh28kVewfQ7TZRE+Gsr4mvcgR
abROHO6mztpXTYbGZ9Q2Mk98OpQvSAZzUwWrLlJm5u5Wb8Zq7m2sGHT+GClAYDK3XY39O5ET47tw
DZkQVAA538rMyf007MLBfNa7ZU8xmV68BVao+RVsWnUmw8klh+UkAGDFuRyjL98rx+4wjNO+vq/Z
LJ5CiMNzs9hEFbX7Mr/17Rp9kR3VFMdQdN0Lxunyde6JikxW12rf7ZJbN7aZuH/sVkWw0OBH/VGM
Pqc0Isa8OVjTHIWHbc5UeT6CdU+x00mxX+dNRM+yMxY/+XICXhSbgzOAC4DdpKWqwy3GqpSopDCs
+hqYw22f6g3jBKzT986Kt7HY3rWsaEOdQHTBoW34Y9J+GfjoLRyCKbV3s93QPA/MsqYxxFqB6JHh
1RZtC6amhg/LLH6YfzX7CVIw9jA8kEkThgcnRHGSrOtg1mQvCZWKl2DWhOCZbe+5VNSokh5O+7dj
AhvbX36H0jn3olX9HLIZl9MsmAficMzOWGMCl0TT3vJ7dTkRI0zGGhcS6BDGeqDEoyLlott3736u
1vp6sUlnTTe9MgoRMeEzX22E9sTFqNV6dBx6DBQwOTLgVhGyDEGzdY/VOJMqlO9Lfyvcir7NVGTj
HndQX5n4Xek/tA2qgZhwDgXiVrfBLZZ0bhBr5c+/WIgnEBkwhDg7n59Zpe1oFQBWKsrvF4MxDkFw
bW2fLah219QjkSJKvDYKR46OI2+aLJseIVVOMdKm78SpfDcf5SZnyjRWTfzzkm46tjKxPDu7jO5U
S+T9GXL96n4iYNhJSclaHnSEeSN+3hrH985fHegqUcx0AvZEluNxjoCMXtqiytF4VPkiEoLsyv2m
JgeIBXOuQfJV9OxtB7VbGHdazb42RA+F4nxUioBqBf//XHCqNMqaJizAKmRPuG9f8kKVaGXyeEPu
xSDqe/nZnLvhnmJMrKAys4okuhDT8Szx52z7kF2j7bOCKfUCTNUlWHT1fxduJGfqVq5NMnGAAjJB
m90+1nte7+mYOcvzSnCoFQtBtibeGLIJIGHKoE1UqxB8G7yxthDRhbuvwLzoYevbFf80L4GnXQe6
/TW8gSQaf2RI5GwIf6AQvGxXoqpDoSECypUwxoRAKPSjouRuaoRsiGAvd0BJGdXPGQy9IjDIigwR
QFt4TzAJnRPbRWMR2/a0gzObpiZWzmGvV2/QMrGHM0OXBnSuYzLD8bX8knvPALBJb0y8SsknMtOY
qwVLl49QPgIIYxAzjdBMeruuQzgpE2h1P5e0vCl+3PVFWxf0GEtuLUO6rMXy6WTGJibZWdV1VRMm
c+HozHoed+k+oP3d29jTWQTCanfjeGhh+2723gMAK3JP//iLZCCbM1Lfzjxud1aX6Rcr64fmEI1D
9e2Rxo0b8LLtn6uxxjvXdMX30GPhwXDgZneKfD5KUNY7Lws5MV2ygD6dB07vfBHrLF/5qpwxeNF9
TuetG38GnQUwv+8LjltzWDSsJGPlgl9b5R245+QdDNr0yKi6k0aVe+YNkbT1s4OZ4CKLim2Km1lY
1Q1upfBJuR6WJ2XCwqD334k9UE4wfo82ni106/63hYmjnTCMhreOs1YgveM2/bC2ls6a7Fv7pqlO
lWYriuyh4/rUyarFcgU5wvYtQubAirNyEv4NYZPSh5ppm4dNkKsIHGO6O2ezfGwNF+67MFgoVmPg
249D2FXD1USi3QbB1C5emgcNMCUW2qFzPg8SqywPhxUyxUVnfvOETsWKVpNQHeDUF7EWgKU1/nhr
7ElgjxxrEu+cS1CAa7cZRLizt/1DfXIaOEadY64pe27H+EF7H/uh1f/OrFbKhPzogVF4cfvHihDu
NYEvL6djJDtMXwj2Eg8jLQixaqh87ifa/5FyEBaQT6yPzGzGb/ZIk51vuL9nrVpIITNgftZSBuZC
shH4HXpVRWSsmEmC55CYt2WurOdcVGMJFTyOH12dgdYuJJbU8bwt6t7HmvRr5Oa5A2kW9/j19s79
gBY+A7IjUrkAeFxSUn/E+JqB/NlnlWvm+9YWU3uV+Xrf44HXyz+yjAj/V1knw+OT1/ChnSZ6eTcs
IwLD9WSVCRLb4rOrwWZZohwZaK2xJmaTW7K4d9iGnQ+jXsYD+cFQ/BtSPp6vcWgqxsb2Hwhprgce
dU6v0KMG/bRriOlDN1GKE1NtnNiwt4Pf2rXNozTzMl2p0OfKMezciCRYvO0DHDyQyYQI+czH9ra4
KIkEB3gIZvwwlepd2r8+B7fDhsbJEmDd/a3aFvFu6iYU8eLU1hVL7/23H6wAz5g8Y7ZaQQG/zk2w
nCK2Wjh8QsOHi3ay+D+fIpVpaWVACDzZ7N5veA8PtgMVwYksbtm56uTEmIVpvP0FdgIs3lHUlqSG
PnSuzdjaPxpLDs7BIhinTNYSlh8cOYOMDwrw3xQvuf6xXl3zuaHkeucLkdDCsNF0h4DtED+RwzLp
sxXv9EsAH3uNe47QE91S16S5m5Ge1ZOt554Zod132+vKF1Sqxc8ZbPYdK09RnMFTty8Dob/f496T
n0nTY4P5w819qn6QN1sUDut48JZIfCEcV3vsZBUmACRRyPrCJuTqtdvz0bt0ii4bU40ahIPMYudv
3sdtAD0c4InLpSFYzkZ5Mxz82irUYRpLeTXhNgHdtHXyO3NbkADRh1lajKu/HoNyR01Yzp5tMTH0
1pTf5F7V8p1hBqxk47yaYz/PbpO0/HaXnehtuGQWMr9rteoH1e00tVY2ZV5igKvdg9d5G1HnduPa
V3vWEACKMZH3bjkbjFCXhw5Rzwywj0FtCZVEnmWZi3IsnGfksDgD2KKgNwh6PFx6LUBn8lMfEOdZ
pu6azlUNxX3tnqwReoxbmrSPeCfw/oH4wSU/rpZufwaK7igpO8DquLFyj/vMadSzHjbvF/7D4DNd
PfdBPGr2ceSbxMlQ3LjGOPt1PcrSionfBG1aci+4Q6ur6jTkHt7TQocDRcnyZtbrFtwhjjnhLc1Z
1gxBdeVQPkCei0GLA4FI5XNV5wa4x1ut8tCjS5LAeQ6wstLkhTlmRj0s6r1+Ya/Lb+MWP4ucfz7u
qd85u465IuE4Zm6a7wkDXZnC+IhLn1jCGg/LyL/069DaAPTX7angUb6ofWfJeKuikhizmtqXLIVT
YDfc9YM6Agnl91Nx8udoCFV7sexifmXfg9evmzMEKKZV25QWMpxkklvEyMUyC50LMjSH5gOdAAVS
Bh1El+NSbGvaLF7OzhkVOXVADJib4BSGb+LEEFv6AynwshXuWaPxfeM2CLKD3BgiYolj6rFbtFVd
e2bN/Djc7K2M8wVnoqTpAFTPQ+N738obiteOklLwEIL5ohe0RGmIBko+7nUzXxtp9+U13Zl/vSqb
zE5v6ZYy8YjzMwc6B9AaIRYxpu3iWAAwe87hKTyvf1/MzBcZiEN/IO63ed2YCVjxsXoMDvZQZT/q
MFfk7+17gAyIq6M6QPWOV0rRphxbMPU6acgsnFmfdcdbMa/9l9VYXnm1Ob53zvb1/OUvjXewnWIe
boHu4bw0S5GGojT4v6OlLX8ZuNXvBvT1RSof6USmcPRJ3DqneyPRtm7TclHyTiP3QCEGB4uP0mI2
KIdF1olxsCDHdHMdP4KqpwjOBWg5N4kOxqSqS+IDqzXg6OtQdTLuikm+REiPPopGbC/2EIQzwejd
9tFhEH1K9FysB/qJHYXKwB8fhO0PKefxpd56O4qp1aJiBwrdCcoxOdK0mFyVWB753c7stk86LjGA
AWrAPR6YSwVjGIt5kx+e0JKg1GB+INwb8nkKl+nLsfOOfoQhSKUZtOZFyxekpctm96qkJfWTplym
Hs0KntWYfboY0y4KkQWvfqvOuAuLz0CuHpGbldldfJ6G0k8lSpgyzXiAIkGWG/CuEiPeJqXjlsiW
8QyDP1cItuJTTWZphR9YxiORUtddCNwJI1erFwymml/1tow9Kvy9uesaOs+DWXIFrQW926ZRtcjt
uFXQ2gOpj0NiglryzTK2RA87OboN3Hi4/VS1XX8wELDHXbbW/uwIY7O1Yg3rs8xN9eiYRQAaiRUW
juujVwl6DZjpJtT9HWmxw20rHffHSDy6fgB2cmVCCu3207BZ9573pn2a/JoWGwV4hSaszNyXwjM9
G/imdG8taO7ivO/y4aNY+pMCkRmE6FFs3DTBvV1txcsccV9YZq6gkyATn30fUUtVYHMZr0OnvxcW
Ln76jKA5/YbL++nSJNBNwHFFh95fS52QQ5//EFogJlIwOqdEjQK6wutXnnPZYj0dz7MjHjZ33R5a
gskU0KWsPlDUMYQYvfzaUBa3cTGdTvE0ybI/31XdvfUQwhzoqNnKxAIYILhxdosoBnQCitr9urgp
tOqCZJTOyD288o+OQyHngmiPAnC8sS1D9ioJ1WxR5Jt+yKcMiUV1EtrHUq6FQY82W2/M5s2d6wF1
8+Qr606NOr9nnQbz3Ex08sIRGgx4PEmUeOE8D4PIup/DNABUewFUVO92vjreIbAbcNllLMUtmsnO
T9grAbhiXvNhpSsRmIQ6i3iD1qt7IB2TAc8aXH7wQkMlp7wCbHnkKPberIIQ2NQtjH2+WtDv1PB8
+wiVRz4uXQzPybfmT+HusPwsxJdEzAjPMKhba/EistLLLrFkXe8Ihw2bI68ChQ1pHndl7xG4BwO7
DDmduzuCN7XK56ow/XhtSWpLHOhc16lu5LDHlm+yO/YtlsfFCfXnIrUczwWeIVcd8cUbnVufQUtK
7wMcb6X8BWN+3rts2IPFlv2ZvQ4oezZpqSu+6oS0IXAKckhZufouOT98Av7tx8lu/d9KFo1/sMal
+ziVB6Y0OA98vOkkLoJsa7E1hC99H8JVsO9QuHnHDWWFwDNgFLfNyHIB8hg/u92DhjS/HSAOLUKx
90saZX2uaIlkebl7HQi2ytCpA2Cg/jgOlqlv66jn8myHdnU4PqN7WXtwTnje2H3DDOXXj7beqq+1
34OfBXpwBJmFa79OO8HfTPe47sitQG1DMjY7hvlsZ7Tl/uK+cgqra6T4X4SCN0PidopuLyjpz4M9
dHCE7Br7vHIUeqZth+SkYFfknFYhLXu8EJOKTwt0HWKjaHUuEOUU4QGnO3KZ/M5yPzrEcFQrl2u4
6hb7vJgGXgmA/+h+cpR7r0CguzRb3fV9cLg1OXxy/XQ6oobiqq78q2VC+xV3UV++rAa6DExq9W7Y
wV454Ygri8OMsG/EG0pJpvmghsXwR2Ff8sONaDXqzXquoy1HyHYSIPYeaUNny7CUFNysex9ZIn1b
3am/JfV0c8+rRtnHztq0PKO4DnUSaGK9JaoJIEGigMATmuWy7uA/xYlJRFMXxgEbpcv5FnktfENb
+hMVyAHsJSSFRQd88qG3F7fmfeJHyEZ0TNojdbVbwpt6LUkzm1zg8RuWykAPuq32A3JlRvS5wBKg
FdwbhT4sKmjcIylBQNrV7I5vfeWs32vHHYQjF4xzWmkzPAWRsJprhL7lVUW1aJNgPU1VcMz8Echl
yjwO6L3e8CG1rthahMYO9rX6kIVcv+H4+NSxnuooBbdqwrtRtgDCpBvuzAP438K6dqE3vrIHp7yr
wuvLH4gONOnF3qJmJDOlhWZkY5WlTkaFAus8B1KbrlmnnW4WhOZzEgJ37eekI6qyuINr3ZxnFBb7
J43Xgh5+C2Q2vei8ZhXkMGLBFVxYUPkfuHyvb1vubvMZnHzYpxFTMRqL2cIdkvkacDsPdus9whIN
267Qj26LuSaJ2oXloLnu+6cJGh9hlV3anxbyiC7dy9rLDohDIqRRjKZtKic0QjDdpxdAzgazQqcL
lyEJuVN8OuwApRlMX/Ss+yF82Gd3tSEryVXP2VAezlDarjf7Mu3AbzuVIYUYmR9zRNMz/JCoBzDN
sH4psUdw07nvR1x/UAHSZNatASuePErOKGqG/hBhiEAyprVGl2IVNRSDxbGBv8XGsVZ7kJ0PYMsl
JkU0uElvO1CGUHCdf8R2TOHNhJVaeAS5r7mbXAdqjtzlCs+4cWdc7sbFgbQiqPWJ5nFdDgUOqpeY
yQgQFruzLIbjieO7bjauCkPVmiyuDeUdHhHA5wJXcIZpBCcB2q69Eh9e7dTsD3fYaOK2utRb2rqL
/FXsHTXQKkmiiS33lC0dVWiA45li/Tg2Q/MDYaJLdrlrby9LXrTFhUXjDbdRKvchyB0ctjahOJHa
7wilFlKIm5Xm5mOolvAJu+AI8RFJRdmhiXZWOnfX0bdjWDo/i94JvLSqNvti9/Je3Y1RPz6spvPI
lK9DFOz9qbVvM7cmctueUYXRkVtsXnf+9NoVDXNuhS0oRR4RZ5aCjMsHygEcEjtmSHLdrrGIhq+s
+Z4ytS+JW9VoHFWFo9E6/HUPSB0tcW/3+obSCE+Mjih7YxOjOTc4q24pggfoQWQ+w7thP25KBwRv
wyWZKfZvcplD98y2wPgSYALBVWL7pEdSXKzwIFaX8RPjcf2rzZ1ppaGu8xc8dpcHU4wLN4zy849B
G/M7D5DZHesxqj8jLmmStHmxYCKGKhywoKkCdKGGljPhxEN2y8LivWGLgcaP0bv+AqPvPnoVlGss
sIZ/gcUFo1knbW76fo0+8H5BzQNj7A2wAARTx5Au4a+mavfPktmKbyUaNG1zGywyqcrK0yc6z1sS
uwyanyXeroT2iJ11ewlSB+tZnnY6piVCLNr1e4v4xLb58XNou8tpNY6O7cBZPd4DaRWojKp8PIQq
QnbN3UKcUpjLPU8gZIdbUsdskwa2b197eUfYQCnWpj+jf6xfh56qTBOH9Gh2FKUfwWP7hdy0umev
VaMzLJ3WOqAIz+419alIaPMFY1rZz08OWvEfCu7m2fPhESS343XbN+5j1biyexiqdcZqJyoXc+6E
y/Y0FdOEDeo+utgAqUZnZ6Z3q8dZuRPI02pYWjH2DtpI74Jp6u6EdXhgSrL8Qyl7xsVtGvwxdTRv
zSHX5UZ9jNaxu+jk5sys464yjMBWPeqD52r+c8E6z5cqyRJP8FrrcTSohKk+wx7hxBkWGUt2szDj
IOgKsuVxQzf3LRkN+KnFycyly8HaM1kgJzMoYJA3aLv5XMcte87o9H9hCnWCWc22SgoBPeCBVRz3
nX0QlB4t60HvQ7lxkY9aRGdDs9awrGwItecb+s5HZhVFqHHlTMjnPZaDVrEPIpkaNhHj2nGaBoUJ
IEmaZazJ0EcGwT3YNN2mx1bAVTUiv0tL4iVDyIOZ6wlxjfvimKH83EKUvUnTBHS5bP+NQ0LYenbf
VRKdEZ0/TS60a1Efe7f1n6zWQcgzYxpyP1lC78kQZvMas/6GmkkFdv9cB6X5Gc6+ePIhtOyDyHbb
SosogpwgFyovk3psaU0by+0eRKjDR5Ib+3fbmjwES32fOwn1EPiQZLjumpU0q2OveXQ/8JNH8Ikc
t70YWbxaDgLfd53w99jPGTvPl/u+9mhEAFB/TXWZvzugaShqh60tYWI5YrHjtpZBKbicdJcI3BAH
IIF/zTpTyBRF0g4NH4TqDIU9/9JFW9dz78G+0RwjyY9nF5+0Qz7q4FZXnrVRqhvhgf1V1duo6vI5
yuroHtoQxGXNst06AVxbH4e+xWrLVkrafUNl+6BpYNRwUFnGumfZIWaxKvv0C6CK4xQNlUwNWogI
nZc2l3L3W7wu7NMNU9lDUx7kUgDLNig63INow+DuNHd6FJV5v5j6KR+TbF7A9vBvcq6nZZc/8poq
FmNwWZI+xFhyDEdFO4N58/h7ZeHvuhxa7aTLaMOXlyFbBTxpDmTi6SFv4mU31hsLiPzGm8ESPSx3
8exuAVYtA7pLB2iMFo0End5h8abuogddZ7sXM6wXNA2ZELwQtmP9WEt3/5GVyywQhJ9wZszg5g9Z
Te6Q7Cs4TLKTQJGdfAUNhBuY0X1rVG4hn2Wsjo0biBvWxcbbMMoRHAeipbPPZaAJiorUulHpoeed
yUD17lu9ZkeEojI/b8QUPVhdgYtGFMHYX7nLCpsBHT6lGWV/YsWCu/7CqWRkxZMmR1l3o8UsqqHd
DwyrXcUaYtX3D44RyALQjE0s0WQ2fBc7cvNh2Aqj0tHehEzCnRXoZLPn+WNxV2s9rPMoqmNURDXv
VBH5dFoIUHfkc3lepQJIsPy15QAzh3m3xJK0PQvwNGamRnIRDU55if9Y1N6sSxnee2XdDKm77A1r
Wj0auztWfiC1Z/YUeBiD2/4SdSemoyn2bEvNBmR1zAsa41TwFMd0p4jTW1SwVDzYRlkCVMjJHssh
oJcYiL6wEHouNCGGd/W76TbC1Ev2Ph57bXB4OcUA3BCIoN/QzEpIyH7ybwYP3jlxd6OQFoeqwotR
ZgLlLZUrtiBSbkUmkLxsIKko8VZk2WnD/tCvPlPmR9+I6k6iSrdPgkGwY9DYgEG0V7/DbGH4A9cF
KwQ9pOOqPAgbHTT2Tzq+VSeMKB0t6DKGd0K5gzjLZLj/zK3VvmHFdLGvWCZzf62ecE/gTIM8kyyh
/AJguNjhR+3ujuUCV6Dhd+cCmp2AgwQREG9UsFX2Q0HoQZ300uYHW2zbe56nEVp5mH3o3dqeogtj
5Xo9W/m9n3Zu8O1cgmZcVKAnD9pdwJDwOJuvEURwS/aoT27pDrguGnvql3ifADHOwnIYAbActgme
wCQbWpB+cdBLdXX44Lc9Ylium/xuaFASxwtP+RWF+nJ3GvSQ4tgN+2CW1U/37ElmX7UCQU4Wd2PC
kFvYIBMhUuU9Kgwvc64KE6DPaoAr2gpj3QNuePKrAWzDGdZRxXMhO83ka0fDOz5DfgPI1jVfuRhG
VBBZDaTENnej0KR36ln0KAAosugvpIfncVxOBJKnvMXmZ2T8faGPd9GCrEC1Hioc2kZ00rJ5lCW7
DAkslP/phWPwwB00ucc+y+G5Obrjwdb5SIs/Klclp+psjk4FuHOoNg2M7YU7wsgibO9OGlSTFtuw
3dC5dJN/nsNom0MhRThgLTdYN9PCrXle9717EYKJOHGIwTwjfL8pcTexDPhrzOz9zi/DRscrwor5
XO/gb/fsnmV4m1pBz7MppNcfSPHSwfWu/Ua9MBdYL1YEMAoNpGz0+X5Fl6tXJd6bbpc2PSDj0VeU
V4sVM36hUcwES1NnakA1/hqQGBpBuUSdR5FwgcbQ2eaA8AiASvMDdelC3kbE6tLRVezyxP1syKH9
533nk5fAfyR9kK9Ga092ibAxOQOF/GO5uxHGiwaEPxDC0vlpzX0Wz/UwnwX1ut1bVoPZq5Xl/HR6
Tpt6Fmf//PF/LnyfPp6cVtbxQ2xsYcH+vmvNDuuoka20MatXjEMNUub53EYl6LLdqe7gKKJ492R+
NW4NsuB//vA/U8X++vLw7Daso+uf/FP+/unkhPke1F0X1xlX7mEUGS9SSyTgoWaqKJE1gaLlbGbD
n5dMVOyIHuoOtQlNDID34Ou3f/mL/tw9/+t5/Mdf9IfFCoLnbBhbfo68l9RhKMy0yiMnoVV6GWiF
KTxw4SPbaIdGrx7+XqE56zoQAGfNkYYbIAf0JNG/PKk/LQD++rMIMDy53gr3v5zFho0KPUtG4q7N
gVvZncsRdjSgkfXU+336z0/hT2+I06edHD6Ck7spmpg/bFLUKjsi3lGCIAcOP2UZuMjjWJeiLdy8
7ZOQX+dfTHT+1zHEck/43ukMCu8P6wsEklNfT/DwrAM69z4yE9pcgRZX29sF6rnoTHXsbveu/3+L
f+AESh+lsX86gXy++OMEhj0biOhfoPswwmPlCvi3VD9ayV1wARIEtf3Pj/a/v+jfP++P82V8i8UU
pVg87Oz1ZKpqbgyfe4Uew0UrPuh0CIfhMfKa/PjPn/zfJ5tPxnzGw9Q4II/q9Jf9h+XTZLxelJKT
TUKSfZmjbeXiVf3/0avlr+dJSCDHho0MQJy/fwofXbrRwBvtrkJfeifpW9iKS0j59SlAb/0v5+a/
3wvctykfsMcQgvyaf/+4UEZZ1Fqc1FFzm2mg4QTE8ZXlGnH+z4/vv98Jic9GQBI5dA/+vqfH+x+P
j1WucdxK7oZscIYLOhh2sVgfLhMEnmwlj8C5/xK5/j8/0cWIiQ14VhP+dC8UTNhDO/POq8JavzID
0BXp6oQkjkV9j1tj+C8+I//rhBCdELIIEWL/9Ke7+EoihIS5pRqPM/NKtKtJpSqYlu7/4ygSQYQn
vJCSX+2PZ1kiJqej4FnuQzCgddYRmqNt+JdP+V/PD7tygXiKFBQ08X//xdbg/3F2Zt2N+8a2/ypZ
eWcOB3G66+Q8kNRoy/LUbtsvWna3m7NIcRY//f3B/9wTi9ISr5NO0nZrAAEUCoXCrr3B6cYBrVQg
BAxKC+1+EQVqMe3IsXKDTy7ssomcM0ZbtkEPEJbhzQYrzMgK3T9YwkSUxr5rdxCDuJ3vm9K0Tghq
RjzJkKRIrDRbM2VGcQJrxFCmJLPrhBiYyuNC8dO3kAs98KEx0JU+v7bKnZAjlqrm6XIXz7gvNgZI
yBR8JcJv6vGY9lur13RAog6cAlR0KuZ2Xh7It2ppNNsnW4sshDaZTzQAjyPdPTObkMBy2wwnE85l
MghUGjXMAmvPSi+3tfWiUngdsRcrzQKxsnrmUx89vdzVM6tBBGRIs2gKW9LQtZStXYGxS7jLAh7q
6TBbzmpJG1MkPzOLpgqjm6HAUgT186Bb0NX40U6sua0aKx2o97iM5lpZKvJMqcRZQikpiQqUOrJH
+ne2ZTYCStgQC4Qv/Xgqt+D+uwo1MC5LGvmZaquY/E68DTcHlDHece1gXVsqObcjjvTMKqE5meAC
rmvgbeK5vjjSgop3kwJTxjXOu1W5k5spRLDSnU0CZcShneki7H8a+iWsFKEUftzUPpHVvtVTukjp
nycVIMs6vaDuNuT+6C4HpfwcK/YYXfGZDtqCGh75IJ0EijyYUuqloWBuWCMhc+fJBWgkKlu2c1+m
SOHbNmoD+bAR2UD1Bg7M4w5G1JyTTqKDW/iAPLsCxtTu9TG6t9OVIAQXZDRWdQjfjCEDq9xYiHjs
kYGR4A/YxG0MnC+ImpFI7EwrghqPPzhPGPQH3rOmXCXd6TZ30SYQ0VzZ6YB1AmPE6s+0gpwh1PJQ
KKoy5GfHI9bJQdMRvYOxADOSbgq4dTIvK6QqGDHzcw0RUEJmL7PHYQnHDXGhNPF3pE+dvoWYNEzV
wgWvOEI4fOoUPxVFoctCHZ7oZ9AblXil7XbkOOluvMJ3hodpWAL/yDuK/qcUWOeHl++aHFy8aDWC
UNeFssrAbYSgukkfEDBrWs6JLbDyWX7oOu9yK2c6Zlq4xYnM3mZwzDsevRb6Vr+I95zE7T03hklg
XqMlU84ssw7cvPPHtHnOt8cJAB1TwrshKX6jyrVpktYBgSCVXP+hJsrl6tan0CaSo+yu7grt1+Uu
njEQuoiKGZsMlP8nJ2/o8SlaYSAPwS6kcDfjciGr+u/bO5Q85MV0TXhde8DxbZcGJe7UHDh1Im9v
rY56pzKKDyPiladhAZkonZ3EZKukIn6wdrdGANuUYM/UULYDqA0pC0Uz7QOIfXtutxYluLHfcYNX
Vun88jCemTmiLegCdaQKFVIpx5bShHK436NX4mTGxH+mAkh/pjJvUs6SDNYOx4hBFM0uN3m6raBL
wVCKixw2z+GeHbTqzm4R0Xa22q6f64CyXhOJC8lrSeV0frulgFdxsn1AOvdyw2dMxoLV02IBWqy/
IdUsspfEr9ANOk1QSTeRPkmdMs/bb4exdM+G9lKl3grG78H+leUdpfwWuC87sXZzyhq3cLxJO5Ol
kCSpPmKg50yHrZlkoBhRMHPH81drKGIBU+VYanXhHGovoHVJKEFKvzWjNXSEh7VOzm6uEVs/fn84
TYYRsREL89GFaX2JRMyQ1LVv6ID/wTLdKlA+TTMoFUeOqOcM1FQ5EhNC6pxUByEzlE+5BuE8wGQj
Np0SvMKr1kHqCfx2v6BMpFxc7tVp+IFf5iQNzy2nHlz1ca962FQyKgSp7kkDHWjkxOdK0uB2FqgX
RFkjJnm2d5z0RQTC/1uD8z7sVEBDYWmAxWVLHQHqwFyalJndJYs41eXyvqf6ZywbdqZRIZTC2YcR
ZR8f7A69ClQ576m1OaDaxj0VZVwHsPAZ3DZ+mnrfHk+gCdCVclZla9AGDiZtYyptodahLKqiwMgN
+26fPFP/Ze47qsQPrTp2svvURjnOCQvZFE5XFuNKCDGYwi61A9/gesKxWXvpNGwqed12sIjZYbVb
bC2uj5RwX84D0JHoAEpcUTn+weRSMIUnb8R+zzgdG/IT/Lpm4OCHMWbQgs5EISoDX1P4U8R0gfH5
sMVfHuXzff7SjDDrL4sxMqqkkbco4Gz7vjOcohYEW8hFTnQ31exqgzVLS7nljs1KYK3NE66jIS+3
UOaJ5BGtqnP2xYz/Ja6Aexgs2QxCua05ocs++HF3AmL1Qyv2MbAw2V81Jee0y50/N8QkwNlQ2D6F
sNtx3ydGjz4F1IyOqWt7uNeoIjIPaTvSqzOOgbCN6xAI8jXmUvT6ywiDDp4kXc1hARq9/cs28rlL
3Kv+G+LbY/HA2Q5x8BIs5eB75cEAwpAMSEAh6igQEve2BahALmuCkajjbCsUluB4yH/gxI87RG3T
NleRTkUq2A+tGVRFk9rjuEUV9OX5OTdySPiwv5J8JwExiOULInyLwlYakip5JoFO98ysMe9yqoYf
/pOmIH+2RXSNDvhxn9KyKytbYpLyrso31rYKuOW0gPKCKGqjH/9BYyhekYYjzlaGR3EobQIYool6
Gy5hZnVdIX4JStxrqiSdXW7q3FwRp7ELQsnMNj/oFzimiVGmpG80TU/voLOwbgyrsUZ8lfiWoeOE
KNkUKSJ2iCEf8y5pjEPYY3e7EuykU4MXXeIc26eALNUsr6n4udytc5ZBwg+YIogl7rEG259WUTie
Glyfwam1c6OeErkiQiiM4D4YmazTvpEymWAUbHykM4Z9ayeKnZTgqkVFdTEPtvu7zCpWwOWMhVyE
zUjHzrRmwb2MhAK6LwJydmyHba1JKI5zxa63krHyU1t6RN6J8h2l7m+h6duOBJ2n9kF2XUE8hzhC
pdp1sJZD2QC0L2UUtnPP/pIr/YG8m9reX56us62gdMgyJp/BvedxrySpMboehiZQbbCwThq/uAHG
OaardGbsRCzEZQsnBBLP4vUvjpaUPRVSFtj6XXNobhVlK2ATVP6uJmlr/FT32+TPt7uFCZJpUmGs
55Zn0C3NSIrQDzgXwDJGxJ6qv8Od+U2darILHAomuCUcOpvHMK5UJQgndn3DGS/TYNIt4Y8hwzzZ
ucAxKFKTmbOR1Xw6W/h1HQlODpaEmMNLwX2TU4XT2GD6kn19bfbRdi3XrdZ+27tTViGbqJebeHfV
Gnh3KwXzAwgkhh2jyqZpnH70Am5WGNGYFNZJhwxN4RhuypyTVRTMB4sKtt9CqmWKEZX9IXxJMymf
xlXw7Rw9rXA+JZwQggl06Nj8AIOC+DahHC7iVts78c6CDqc9tLG2buoc6F5U2gDpqJVn8cN2uR+9
KzvXT+E2OJbjQbh1PH6ChOOOKPoFwVQk4GXCQguuJ6Gefnf/ZzsROltszOzMuMbjZmQo4uuJyOVR
GmZ5ttZ+7AAaLy6vLRFrH20ppD2FZIi4D7fFf48bKcJdWVSl8VpTJ5xn0p0RLlLZnGWK6qB6Q4BD
4ReaDSM2eZJiEK1ScERudyJIgwZzCJ4Qxt7OeO3qlR1Y12kzVbOtmxiR1/fPlzs4bIoEsswNBEI5
pF2pgh44jxBuiR54KJXBRuffwHiydes2ba4kONenVroFUMZu6l1udGghn41yz8+9pkqIMczvRTAP
6W3WBQ4cHvEdNQLJtLcO1kgrw935r1YsYl5NE+J6g/XGRbQPJTBdCyh1agGWSCIfC5OSS235GGji
TGNCMIRaNG69kckYeP0iy5Aq0wUiMdjSVptb92xo7Jhdtf2m4dOvo6YGhq8b263Z72mK+sSWQoZ0
O4dg5bshm2iF9A/6GCTX8CQDv1jXSgD6HoZGnIw+b7k55sKtN2fftQRuaKmEwE+RciJJcry+qDro
I92gQHEb5jmn2DKAZTH5rufl+ueolcEq5kACL0DH4RFS0K0Dd9aLHCsvl3tyagCkI6BntaB2Ialk
DmalS6RK9Xvo1BAuMn4rHZwOCUW6glvCHJNL+jTdr26JAIPGSBFwZcIl01ClroUnYXJouMriJh0m
GWJGiYJts7wupHR/AwA3m1VGXS8ggFXdLozUJUy5yYhvPFnFnJHRPVHAS1mijnPQ43QPy3oamM92
SBXAHqpFtzPisWjqbCOgPBhTrm0MedgI1C9QCfsv8WGf2lNtr+mrHXp19vxbsydQMRMOQtyj0BAa
KANfUSdJZwdG1zoI4gWgl3PrB9wplJFOomDkjDfo0V9NEeUi18o9NpKGxyavbc0w3hHcOkZKAXhJ
B706kZQxJyEft8OlLjdcDNtEY4LYJYc3DPyTIimBcne13Mw2C282c5zZ1Xo287zZ2uX3tcf/e57r
LPjJW1/Nls6S96zX/LryPF5beCtem674kXfPlsuNt+DVNR9e8lbXXfJts7nDV/L14i2zjM8vH2eb
5ZJvc/g6Zypeni1n7itv4REcV/wLP/PL1HHchbugXd7LN97ON3z9lefxVa/8y3LqTKd847O3dpbL
R2c5dfnMdDp1p67rirdN+TzfJ77MveaHNT3hie5F8/OFu3qarsRbp6ulM3VvXI+f6fVintF5l6eb
TRfXrjtbrmfiQXm2OZ+8d9/41gVvXd08LBYPYpgYKPFpb71OHdHsg8s/X7bBz8Tlv1f1yYwNb2vS
qCgnQJfu1rPN63L2SKem7pu7WLkPIy19JnsutTRw7lVZJGqFbcy8u+f3je9snOnLjSs7I+1oYtlc
amcQXZT7MqeGmXaYoufl/T3z7DLeTMniau1due7Ilf8gj3g6hIMT+Vap9hFs6ndr7/URa2GeLs8R
KJeRLoll9+V4B0abGiQYktZ3V7MrYdCz9ecf/t68zlgbG2x1/bqeva43e4eFs359ZS6d6zmGtbyf
L+fz+XQ+v3ZusLCVe7XAnF+urz/N8dpxbxbMNyuPZeG5d1euw/qcru7cqyusb7UYceGjhjCI1Scy
spYR4+U9e4+sG0ZszKo/w/1LNjDwd9DtUMhIE1ez140/ZVmy3DdiwTNs9/xn6cz5Saxq36GHqz8L
+DydP95isfjTOncPYybyeS1+6YGGW0plaVEqjHKzfNzM3D+LZejM5jMx6OsZPs57WAs3ycQwEVMH
H+iKX73N7NF7XN6vvecM3zZ3nq/eZ3wBXdnMnfnjbcPweXiR++Ucu5uusPPcmd68Rc7qgan2PNXx
7jCIV9v5Mb3Bk8w8Z+FN7/BDq7VwMJdN9fOAfKmfg9gqzqROU7BUHPbaecbnNg7P/TKfOfd/eWa6
hxO9cr2rGQ8xxe9efgLtMw659AiDwKuH3vDQiqF+xr2vGYW18GvrB2/juVfLJd568cpqwVnj8dkl
5tPpHvc6mzHmbD0LsQt4z0zO7NVbbjY4bOxmc+87zk+saMacsEtMV6zCZ7z2yvn0Zcv5crO8/1j6
zse9+NL3x81r6Dz2zrvvLHF2+KHNPb9+fGCN+PyFe/OAj+Xvu8XD9GHxx8XlLx6cR3aRznF8Z85S
/Xl9c/PzZrWY/liuFr8f7tgp3Du2A3c6ffCct2s2osXdlffAEnWmq9U1Pnu1YOg9RvVzmOn5H4ab
zZUW2VsWa/bl9ZW7mN6w1D/f+PTAPwun8OBd3T0/Y4ju75EZuey9iNyOvRfSSplkssWwS17xP2x3
vvbY8lj6juut/trk3BE7QK7uotNE0O642bgxzSajWdpkONYb1j9LTbQqdu+9wypy3sVej7tkXSwd
3oh3mN2LXZmJZuL56Z4PLJ0bAoIZP4nPLpfzG/5ePDBo3sq9+wxsGNaZ2DVZUTes3OVnuLBYrViQ
wtRnwgY3M+FOA2eBCTH8eOuZhz++EtPoLZ7XRDreYuPxmcsTIHaHfy8I4zP4A5bzGWOiTj4EifZZ
BsPnLqAIOkAhrYCs5lqT+zEw1bCy4q9mQH4IXWRuEfTBNENp2IBtkqhwbPRiEXX7wzUEv/WNXvv6
POAeg6L7Tocjg9L6NkbfDg6b2l/qUOq5RNpj56/B2ejzcQxgGuJkRJ7y5JrY2qmwG8PilR26xCkn
cXLVwTQ1C6EdWF8e4E/I/nCEqWBQiefBVZKyPDa1ySRFleNAeB1ExWNN3TWsptq838YL1CQWela8
1mH7WisoG062Dzu9fu5ABx5Ixu2reIlk0Nj1kXCzgwciv2KRZ7FVKhyGQG6qXyFMsVAvkpXC1j5S
qPnj1a4EgXYLrfkunsVhn6r30PWGv/oQoZARIPmZwTcMQ5NBkYNlhRf5eEC2Ra/WMLM3Dqh95BWM
LPMo7cq9fRAlIwv9jHUfNTWIJvbKQQ0OwuyCypCWMQZxTY6wHonBzrdic3SiyECkKI47VMA4st0l
rKG694OZanfSLFehAb1sSGdbIdutAM8CIGIM7MhGACuBFRc7yqLoFcKa8kZqJOP+civnjAMULkuC
aytwdYPgCDCsnzcphDdxqETzJiVcplhX8af+xK+u5RzCLbXO85XWRM2P7zdtqRgEWG71dKHAerNT
2hTWB40703Wn6O0bklXSEhYe/TaF8BdWW8O45Ug+VrZxOrTUNJIGB0lOjhOXcDyBUgvsRioiqNWs
yX4dxbtsEdjlGBLmdGgt0FlMnWzJ5N2HMIpA3jeGnKcHB8aEe9nQ35qJ9bjtjVUDuR50+tXCnBQj
waUIHY/XOhfFKkRO3H6rVE8NQktKw1tuQ3YHSEHgkXq2czRbFrmihYYL+38eQKdd+mBjYE+Pni5P
5/HOLnYWSyGdANYUVAxw50HTAJup849p2jKoldO6bTTN8mA/RYaSOtSqGLsQOjO8tDcBoUK5GHVF
A8s9KP124qtQFaJPEbvdLjMWdlpLXpfH+QIejkd4mPMFUhFj8syn/kzAtYCQU/WD9QyBDAFS0PDW
QH8N36TkxnImefGktGc59Kfe5TE92xTXKXB0QDXNrn1sqLA8tmYq5RCcJcAm3QDqqXgT5g30tZXg
Ybvc2smyQBEZrKsxwWoFlHKwaUsdzDaWTn2s3sGsJhWwj+YxsraXWzmxE1FHSBMCnKEjWC/m9cv5
1d5yiO5hCIXGOLXKKeF5tPMSI9B/U7lvwVSbR5PZ5SZPhnHQ5GAYtQR6Bgu9KRcijtxTJvFHZCqV
l+6TZqRzJ0P4WSQJApUAC1ihMdgagv4QyBBWhq5/2NdLmORSl8rt3YhZnLbCjRMgSSBo7Koo6xwP
IZzvTWTu4ZCx41Kf7oOmh0/T6OeXR018y1dfQvjCwmJpYeSqBU/8cSvUzSsocgJErrdb+b6zGyQt
/Xp50MzGQR6yu2+yw0jS8KRJRoyUsiiqEzV1w2x8ophap5WUuYZloXgd6jK6a2eVdKvAe7mxrUqw
CR+q6eWOiuk/6igpcyI1URVCo6QljzuadG3dyDEyndUsdGq3nWZzba16wUgzg9yQgc84bmew7RAw
1sY+oZ3ce33aeSijOb9Xt2+XO/OZKb7UG+24N51RBvAy0Io6B+/poLQ2VW4g4fNQp3P1KaAo56pw
VogbOYefl9seXguc9FAY7te1XcTJpBCCp9Ji4rYuJYrOL3Ntrr67tQ5HUiz4L+10yQ62rh3tTO62
8z2kR0+Um622IxM23GGGrQx2GMiSokQSvelnKLe50Dq7OzcfWcsnR6VhK2JNfOmLFhbKJBLztd5P
32P38UOfvz09jOmaK2LaL5nFwO1SZpYclJBm9lOqglzYoZwnqNA3vWv+gF19OWIJwpYvNTdwuTZ6
4rgPmmvddyj5nV87Z/XHfXgaaeaMw/i6dIfXJmm5K02I2kWv4Cd1ucZzUXR0Lc/w3uYvpfcDJsex
CRtxF8PydLJ3uR2INhuPsx0LLJz+7J1fP24C57b03jgWOIETjWwsY/M3LH3UoFBTEzF/B/e9n8lz
9Eqn5Sy4CZdbJ5nXzsjAHifOT3yVOvAi8QSGC8gfRCcDN+XPxIGPnQz9mP2LpXrBUIZg6omEUGQA
psxRdgivNFsKVbOiXjWxOdanMVsZOA3LjEprJxaapT/X20WIkkWuIkW7iyGKG4MCDjKPpwM4cB6R
Jak6dLB/DWCyQUXLM2co9Lo/Qi/0SCwfcMSy82esl4OM+mnDA3/S+ilKT3sa1h7UVfmU3exX2vv2
lotgRFHyt8PjbhVutFv9ccRixoZ34GD8qguNTFiMhs3Ai4V9NguiPHfrmG4+3U19z3It1xhx0if5
loH/VAee5qDu4qQUCwNo2CxcKN5j6pJb3To5w5vNVGd0Hz/nAIBqUWMpuAwofz722GVspTtZmOx+
ihIm60PzbCKHiWtfpS4Cy3flLXoj82I+ubaXI6N8zq9+bXswyrD9HRKgK8QqXjs1npJZMGtnBy+e
lUt1MZY2OzelID2Ak1DuAFxxcCCIkBGJDkVeOgXaPLICNwrkoZPDR70rvKi/u9y1oSMQd2fUM6lg
I6nBBE56PKpGFarbIJn0rqRV2gz2SjQvlCJEAffQj7jwycDn0BSFN0AwqRC3TFhLj5tKLNXo1AZd
0y0cQleZvdtRrqUlIz50OHqilQnYIk4DgstkmFqZKAdkmUrIKCs4UzZQgpuroklKVz6o6SbK0/QH
hebK7bdHkSQOxyqCduBphrCfL9FEBo1VUeYoaSMHnk9hzcenTqr0DjGhZMwWhQv76rrpIGc4cjfU
SeoUxw/WAVqJRW+b0sE1d83OdmEmK39AzQvDZaFnWvyYKE0FHX9q5q0D5qCUHJir09skOmyf9GpX
ZdA7NU2z3KeGegfOd48CZBHmlpPLqFpeHpeT4Bs0HKglYAgAzW0NVNHxwEyQONtVponEuNI0KMJJ
iX/AG6IoEHhdaWypYTH0potm6M83bwWYsF9+afuWp4Db6mdRrhlj/EPD+FI8koZ9ADyCiB+VyeNH
kqDQDGUl71wEsGJkIDTVQSosfQGSocMnmzfW6pCrbLth0414zdPFpjFpFA6QEiZJ/3nJ/MVM4NmX
2gPFu25RWa97YLU/KqghN/Chj9XvnGlJFDobACTJKoCyPu6kXwpBYlvtITuODECulKJ72SGCyx0E
0cflST5d12QxSXuZJBhgCBiCJX1T7tIMolHXhKhwWhUd8pt7f+SMenLIYdrgvNAolgHaxxYgevxl
7HzuJ7Sorxt3KwVbp0Pv3YlSX3MwqHQV1n02NZNtMlXlaLIGZ5l86OlBGfFgp0uPZwARLYrJKQAY
JtsOfdP62Z7VZaG0YUz9bCs9TGKZag27gqlwibgERHvfHl3hx6i/BoStkKw/7neqB6mWJVtokMoM
fsLDJJ6lqaktvt8KZWfivgA0KDwmx634bcP11CFqIOFDbR2eSjQgssMYAPR0/CayRkcUEmsCoTRY
evFBi80KyK4btvlunUxKxQsluAFbuN29tO62s+/2SqBpqXXhEgTLmQxsRj3IZdKrFeo9feivokzq
l1sU80YOCacOxVJ1GDXoFLduJ+UgcLJwq3ewSteUwp0ny7ATJkjoLGRLl8DS6i28/V3ZLLdS+S+w
/H/96v6P/5Hd/uX2y//5b37/lUHFKQD9g1//Zx3+Kpj7P9V/i4/979uOP/Q/m+ajqOri42/rt7z8
26ze/X6rwmw3/MzRV9DSv57Ee6vejn6Z7qqwOtzVH8Xh/qOsk+qzOZ5ZvPP/98W/fXx+y+Mh//jn
339l9a4S3+bzWH//10vL3//8+yfry399/f5/vXjzlvK5p4/dR19/JCRs/vq6//3Mx1tZ/fPvMPz8
Aw9IHSNXAhq5NQ3bbj8+XzK1f+C6IFFgKUNsQPbw73/bZUUV/PPviv4PQyThbLGnk6GaMOssMPGS
/A+8KqUQXEXxIZweEMj/93hHU/bvKfzbrk5vsxBRWfpz7Kt17mkBfRvcHsDSJcjQxKr54tnkXVKn
UnbYek+bnnD6N6iF29ABscDR9ub2Y/5j9ef59+phZGmItfbvMOK01UEY0afbrZ427dZ73TtPd5nz
CL2m88wv7x/XCDiK3z/m05efbzdXTzfXbz/+PPy4+n3XOmPPMfIYYnF97XxKtNvHdD7LnhT5vQhG
4tvPCqlL/RxEnWo3qVRd9DNznp/uOOY6r0/PT1fvHxCeOkB6nl9hYXQe3zf3yw3gMYETcW7Biiyv
b+7vr92b6fUcZM/9/Ur8BMRjevX6cHPtrsCOvDzcuA8PV5s7d/Xn6uFmdeddXf0Zef7PMp4Lzz8s
H6HmIzOlmucHXPZ8ByrpdfN69fw8nz9erZ99Z3p9fz2dr66nAt0C4lM84uru4e7qYQps5bLNDPEc
Q0sd5tmzMIvzUvscy3dhNozl+/vjx63vPFKPwTDefzwCuXkPnZAfqQFx7ucfjx8M72MnrPkn7/yZ
O7cvgfPn7eXmz++Xt7vAWb3dYV0vt3+wrruHP09/flODy5+nuz9PHH6c57vr65e331d/HgLn7vfI
+GrH54WTdTAM3RE9hWNOp08C7Ar4SPwN8GQK/GQuYHhgT8GgAAsZiSU05bLlG4NcT+5nHcIn3daj
h5jh3e8/V+8bCAOcd3ykc3/DWO2c65fV09vt283ITIpVdcmoBtt91U78GDpJoRmw2Bs/Q/nVj29D
CPyqvEYO4Omy3QyyMn+NMbG2QTXXRCHuHcQweizX6GkjE9/n6A+013WpLVKr5Yz0Z2+m01aLX/vu
LUT+btfcT5qfoDl4bSX1b4f4R9s9+vWjr4UjAImzftcQDCZwpFDGaYsJ+uJ6IPxFVLwNhGd4fM/w
fveh8/5++3Z9+/Zye/P7QXaefo8t50EY+6+h+NLoYCj6oNhbBsUiXilDWqv/hIDGiZWr7vAAvTaE
hlsETK6UaoRm6WSLoZKOy3cCIQE+p7DpuKsHSa19qd73HiJjpWcqYQ8zOQq7HgpS/a/Lsz1si7op
8ghA99kjwToNq3yKpq2KrOIIF/Rmsy7bg8YVfKveF1GY3v4HTYk6ZuJWMgvDk0cWaqFsN5HlJfuq
f9DRbkVmTVDwG0mf/rjcllgSX5eM6JZOmQ+FWTALEiwcD6FJ+FJPCqjaKT7TN3aJMgt3hcmIUZ5r
BTFqQFOweVBgPHAKDXSTAXGz6dkIdsy3rWnOd2Zvj/ieEysUnTHgtZhMDIJ+WRt0JtdDIvEDUDS1
7IxZQDLqZwu3uebudHO7CtMCgFi2rSJPaIZ6KuytvyJ4rcYK3s72lvofLsApsiNGG4xpHewhXDiY
XiT1yNfYDefvsq/cb84cgBAqwwnvuLSginoQ6ZR6UJg7tPG8uizCeWz1KiILeTD/bivAEqhnMiBM
42z/eeH0xZv4YO9atERgB9nLMnpnO1KggT12DXKyuCxIj1QWs2nApAlG4XjEjNIoI70xOg8xDHsV
7BXbrSst8BQ/DEYOnp93G0cWP2hr4DRsO7FT0sDQ2ReRowXxPbIH7r6sFnW9XUJiPuWa7mfGOXzf
mIimA//QEG3eGzOlqxeK0S7MpJvqXf9GGadHBd0s0poOKgDlRxd91xGIR9VA8wAE0EXm73hYZGWr
RS3pRU/bRdRAWdqzZgUSjH/F90AAFFOJlkCvQT9LqoPTw3FLcWWlCbXQKIeizbGO9Yl8LcHCNWKy
xwflv1rBWDkQ0BfbHvLOZts4hBZ40qEL0ZhTIwrbWcIR/cYgBeHkKJkvLxvvyVyTK+WMw9lV5gzC
YXawEkMkF9g7CmT0rotbfVM/7dbFs/17ctMhnvyzuIqeDrf9TfDW/wlvba58C68dCUk+L/C+mtvw
EYSz+LKAWgh2pKTlEbIn7UG+NzeTm+yPMfdXGtKaTnuL5Kb0Q74FP7Zflgttoz1ORpzvcNSHTzDw
ik2gTYJa2h88H3UfCwhX4U9mqt6usv33CiAxUYG0oPTWVuBKgS1gYLBSpOdyVVatpzRU1CtWXzwU
/k5+vjytnyDTr2NKM1S5s0hBWIj0zmBM/VxDAMLsD94kSJfWPm89CBCfrU6NEBltnF2hoHW7CvIf
mtLOUZVzavuHiSRnkG/Jilq9Y1pXMNU/9+2s1hEsDa6Sol2kk9JLpbWaGS58xeiwo/kbvaF04BzK
96p9UZSXDoKtbb5UDod5L/8GmOzI0k+TZH9sVFOTDGgc/s6q/JUddKYXqJmMdBxbGfQb2iJY04h3
QFsPSWIyJEWSfkt306y33zvkfF+zNJl+uxFiKqp/8cfcOQzLtSPFqCsVMm9vckjlWVM0d2aSdSN5
z+EWyQwK1CR9wOGIbMPxquiMQ1Gi39l6pO4Pjh2jF5GgcfgfdIXxAsEPqyjZkkEobCBaiD591Hpc
JmjXFE0eXBTMrREvMzxqib5AqIOHQc2GlNwg0YEYnaEE+6b1ujiuUWxI7Adbi6p1t+/rOXIbGiD0
Th1Bhg+POp+NcvvA+An0qTlY1FsfzSsEV1qvKa1sZaJBD9k80nA92mgon+xhmlD6IPZIsSrft0JB
p8IaF0lPuDqO505H+mgH+w2jqmtIghYSgPPWUEcc5zkLwZeAe6eT4iBz3IpmQVwFxUTjxalvziI9
qVfINPUjENfBBfenx2LrIx3GaQn2bnswjlKSoelbpq0XgfcHGZkjKH9Q/VtUP6wVSg6WE8RdOiuR
3+YtmjItuS99EZRwk6bVMKfWRP4mfcxbE70wZYTmaoDn+evxAKETnxOhq5DlHI+Cr9ZdXLNbego6
qaq7rYrdu44w36YIM+GL4u29YTS7Rc/5lIO14pd3ZZfqhSsbyJkhb63ufl12D2JABj7I5paASl+i
W55q4OILbrTgg6lrz2zrySIFwOcQKASzpG7Hlu+5pjTSh7gIkpVcThx3PlDstvYrtEKQOylz18qy
7i6aHLRsIWfbsple7ph48OOO4YcAqiqCGYa4feAs9NzyczR+ag9lJMVRt0i4VuEhXjQGOkTQxYTX
vYaUaqfe57I8lmw/6Sr4SC7tYCTmL7Gsjrtaoall1XK09+wUwh0XdjN2ocJsEnXeBkmhjPR1GBII
Bnku0rgW4aBEo4MNVFYSAwSXnCMEt99Q6/+cAwB2tubhNSn38oi/OHFVUJkCq0Z5TnBkwCpx3DcJ
BrCusAR3WmRWU/kgNetd3ddLoyqb+xLmSrazNplD4mbNLk/piWf+bFnEPwwvXnrQciLZdVOUduwZ
B2iLVCm/Lurcd/s8eC3sfLGDcXAkwj3xWrRIwC4ocfCQJ7IDoVZ25NUN3OK+kN1ciCRViNd6l/s1
mD7AE4K/UMBoSfLDOjIw1VSvlaQyqXrJlEjXrlMrTMp7IzU6wdHPOWIOO3Ocj+w4AxOlUTCl4iJN
sDOjqTBY+Ds993dWVaQekh/lrzCp4nnKDofIPKLHb5c7OBhG0Rb0ieLugp0N9MagrYZDCPKgSupV
FSWf2yjfPlJWlH9vsj5bgWCN21dAB6fg8W2PBFletqmnFVo871FMfys0LfjuuGEPQkkBEQUgrZBO
HZt/2O19I+sZNz2vU2uWauXupyof8mRWF/tyJNYfHjcEXQu5ALZNrAzCnWF91IHyqAQKn9QL0Z60
liboDWO28zUbcY9CTyZ38iHUkdba7eEb3eQIWb70uUWR016vD9E0UXYZSoihaQavaZEU7xIafNGH
tZOKNczVu3YKwXPVBkKicxJ53dYyyqumV0vL86PYvvumGdAZIBZkjSiOYvcbDN2+tUOpz+mM1kc2
zNkI9KZRNkbif7KawO6wlbEuKf4BgDJYTcbB3jcHCbV4G308w0knVYdQJAcYy63kvfSqsPvo34t/
mSYqTT5ZisQ97knPKslqKoh6U4+U3H7aRrYosumyEQMf4Dz1z2bghyNGo3+c8AfrKFbaetvYfurt
u95CYDnwb1qL2g/k/fqV0lr5w56bZNcPQn9W1l0wrawSST1l383Nfekvevug/PzunIpYmaAfwhdc
8rAuJLWqSZhGQerZCUEUorTtLJIKbaTnJw6E8SV9R+yoiU11iDjtukOYpntaiQo9fLCCILhtI2lM
AOlcK7gPkcyYyCphw/HSlkpL2mloMHh5qPZXYS3VczVUdv+BrRARAN8iDoRZSDzFlwxCHGS6lOR2
QpTdRDOrQ4xeByg1skuf7YsAl0H1xwQNQQw9/LN7osiENa0kfzJNbqelvw/GpE8GW/KnRVKHSKUV
npB1PVjS7JulVIlmkhICMimKcxBJ/d5TqqCak5eLl4C7xs4SJ1sX1sC2RbqA8I6uDUawDys/C9kz
PQuNWU+JO3lBtRWSaJBCPn7XvHEgxJDEO/QSKx9Mlq6X1NJ1gUc2lYORstvvrqM+ib+HdBYrG1ug
zhEVGQaRjeW4nbY8TCBVJhG782PjOW85BOydsgxVY2rrlap9XO7W6bSBpyR643QruLGH3UqUwijZ
rmkOrthVgZfQZ7AhoHCR77aTeQwj30JmauffbVasYxi1uAsh2T1kn4wOu0iTDonkIsa4B6KqlNJ+
Dp1ctgEUctAdBZ8VefBkFyOZV7FyvxwGGF5hMlijoMiFx3Nw9OgK0Iboa0h4ynZ7FWRmuoxNP5r3
HWKy/u6wn0tJLP1f6r5sOW5dy/JX+gdQwRnkK8nM1GjJkixLfmHYlg0CJEgCxER+fa28daP6yr5d
Dtdbv5w44XMsKJkgsPfaa/igkOiLfMrJ/+Fz/34lnX2Ozm7ZgEhgWfbL8mB1IKJwJF1DI85dnVR7
L8GPioWrN5kCEF6Qbf0nGtjvJwAWhYU83MUQwAI92PstVSI9RGawY2u6vCQHEArBYEKMe/s/f6W/
v4tY5bx9QRWE7/+vJ3MlDJjzIemaoN3ub+BJCHwOzsBkbgeBjfWHi+C35VB1wTkK5SrWwvjuFxiB
2ZDlttxJk/k9OlkpnkeQGS8SZfjfHqDYJ6B/IQoIfFAokX/5zshqrdZ9VzYRjHSP5Y55DAI6/R8e
328v4nmVs30pygYM035F5xiIejMBEbBxXk0PSWn5F4Vi4hVxeBlsD6ttqkHtKZ7+8kvDqrjh/tGa
4o349SliIlml2kLXMHRhupqKsURMfDx89Fr/Kdrvl24R5gJnk+1zcCK6NvARz7v0X267guOP9mym
DSwl9DMsQYP7WMBSjENgPcAS8xYdLc1ORhgY+dbILp7C3xbsaDrOaBCAZfwk8PLf/wbjmmnMqsa8
ST2uWrKkU6grJEg9w4o0+9tG57zW2SX93MfhdTgfBP/yaTdihZxBpmt6YZcrO5D5Nsn4n/rF314C
rIL3GZArKOo5Lqb3q4jNTZIAR2zkHA3wxc5IJQ8MqG6E0FxG/wQQ/r7c+Q0/+8LiXsL3+UtBHTKN
mTVux0bYwl2LIYHWcwrxHZWZPPztxsRSZ7AG03/AdzR9/8nYkE79uBl8MqKirXW5yl43RfLlqGxC
/g6SxNZ8v9gvWzPmy9BlZsuQleg8XBomX5tJ/SkE5t89PQDvqFcwmMdrd/7v/7IlcAhvyZa4rLGS
0rERRtMH1tMSdHboqf8Xzw+GirB2xkl8Hle/X2znI6bTFs+vT7v8mJkxOkQI1rxJELf8t3caUrHP
sxpElGItTAF/WarbVpEILBVTu37s97Rs93KIriwft1bPk/zDa3z+Nt5d4ef1QKDAyQ/+NhwF3q9n
K6dTKHmgquOGPjkJN92Kyj85pf7bVSByx4EF7O43gHaNq2X2YkAqFs/E3STG5BI5l+JvG+HzZwHa
j1H82Q3hV7wu9AaWIHTENqdzQEzu1J9iv29/2Ay/VR2IBYFVL5TSZ0YN6oD3Tww/el8zxLs1xDD6
hm9wOdiCgcijVsxLk2l17V+/vZjjQRAE/AWtx6/eJ0vH4PCJFqqZyLRCD7ivNANVQkU/AKtjMPo/
r/b71QnJBlARGBHDPxUI1vuPx91Ic8WwWh7SqilEb6Dzdb66ZX4RrS6qO+cj9gdABm39+bG924jI
MgOwgDsFshYQNn6pq4wTe7IPCej1INk/LXGn/IVJubkBnSdd22TJ1VxPyUpe02keETwuPZD+bSkP
kuyCHodq0rSms+EPDJZGFSyH4gCymYC8yeq89IiJZfJxWDqV1gW09GtjCp2OR5SoZkGmfdY/dngV
zrnbZr4u4Z2qG1ayCMl0RZEDwCMh+ZSofH2VRuy8idmyuMaaOTkyundg0pgs+57hL98OS7aX7ZBS
MSPkiFZ9m7FlwPzTUuOOfTdvT9K5+BJZaqhS55zNV5GI6I+KVPHlJNPOnAbViZucbwz4YdpVrOnX
XNyByiKnhik/XmjiB3YwKiq+zRnArNpaQMW1WYf5Zl00FNo9V4QeN00TVQsh2KvqosW2OUNSQr1G
sAjfimgbrzziNYGEOVcuzbKJ+fPQu47hGXX2Cc3u8Gqd6cZa4nocakbi+MHOMN5oh+0cGIkij7/A
zGDdazRj83aM97C+wVQGcaS5X4enqhzT7XKaTPkZOSfTRzCaEFoqEfj05NKZfw4wH+DXdino3AhH
na4VcuovRgh0EBIbL3Jvks4EB795Re7zdRcvLEYF15h+Lu1BFWuJUYDIg8HQOoYZL14Wf7uvhVQn
apBrDkJY6neE2bABisF98RckWXSoyz5L/YEVPX9FBlT/mhJFEEOzhiS/JEOJ99iCbQEC/GRvUOfj
oW2rnm+jXAVdI72e3RDmEdaTClp+FVE2JvWA7FfZGPTWaQOFJB1qk43mG9RYOaR1fMg+O73pr35b
89uxM8UXhTk6vZ7hew8Ns6PqfkisT+BbXbi4jkqzPrAO3jlNknVKNHDrWMJhL2gX1/OidoSSbE6W
B7cu6WXO9560SHA4T+6jVOcNG7BYkw5lernaRX4bkjDeV97Nb7Yfq8/9aEVodgC81wzpLV/iJVs/
Y25HPnEVZ98ZjFAosnnmUjQF6mh1oNRFlz3PUIgV3GXbIbNThuF+atPQTL2L7mDt7GF7k6fxU2k2
l9fzVJn71fGFNijwyuKo4nk95xsX43WKDfSzJ/CpagMja1QXvpvxbQ0pe3Q44Z/cVm0vpIwsq6vV
bsiq34Jf6jErjW96qpJDgrhyeURnzMRxxix2wUPs95cRUDMkmjtZT1WykTPXdKATKlW7mMZn2f4s
R6euGTplfiDpkr1tZ6+6hsaBwjOscojkSUPeNRq1W4Z+odtCXTBdPZC+2u1VBKjsM5CyPT9OLiW3
ah6LL2QSwVyCKTFdR3C25u1WpOYjL8sxO66dYZfDroRoMXgsTRPGyA7IlUmDu/QJKorjvu7j7Upd
/mMsIMUr1LQXdQlPt6TWeATwXZBGR22S7OMTUWX/TFyW3SV+TfBSbtIxkFakKRoz8vLLHgf1QQq8
j0hSkKw6YEI650epY3nl4NoMdfBKturA0wQHVUoDFbUpOigX+ewm0cYASkB2RB2CZ5e7/Jvbmdew
V9vDMy6hgp4s4mOhSIrJFI4xdNd7nSQyTMdQDuI+2foyar3N8yfk9a57u6SImK2D0fbDuksZ8IWs
09AsCWUQLQ9kHeoML33c+GXHhNZLFUdtqYy+plHP3rjJSyR4jL15teu63u/pwj7O00S+JAAZfu6F
UDg1wmiBLsZybLFxhuEQjaveGji+TT84wkzh3D/vY3+nIrBhMW/atkchJdgnZhHs++K5/Llga21t
QFHuLmKENLo69EWFz23cc2LsesVykoy1WIN4ytRafEUBr/gxtdJ/ANcg/tkFOd0RUeXhUG7b/NUr
vNS1Hdb0WwWZXLiw6KiXGoGq45d+VD4ClaaiJxYAKbQ8RU7JleHcfk+7TEAqv5PwDcyoEB0rPO/b
XMxVh0cnsWsLsKmPhQQx4NAFKDjrmJHU1SWp/HBKJHcfe9Ehu2CZyNct2v2Hc78NS7PO4Y6Qafw8
uVJaDFK5xSSj2Pv0GHgA9tvDiYg32a4waxyHPrtKJ2m/o5gyTz5YbLainNxjxEX2vUcK3FAH7zVe
0DFWX1nhNhyNosNNkscywdU8wU2elGsPdXZk87hBf9w9qz2qpuh6nzju4ZMxg/yYRqaTCONb06ld
AjwCm0FUw73OVvPm0qm7DMGs33s9dGNjJ3xx2G/YvPWiE/OEi634VvVpbnF8x+GZuVS8LmOx6GOK
m2hqKMvlTxJ08aUah9Ed2bBomKDZbEG2ekrcl3jg6d4EEhUHvFc7GOh6Hm8GKhire+pjU2+z13g6
1K8IIJPD8GnYS5w3SODlAjPhLOvqSOHka5I+s89jH6hvlg6/aZ3DiLA/5mMI+Er1ztSV7zeV11FA
ukq7oZhNjnvB5r4u6Z65eh9irFpxxGcds2KRvsH5nj8jiDvfLgpi7WNCQB08MNLPUdOBz7eDyj8z
OHH4DqLIVK3uS1oqfApd9vN8UtADr03mQjXj0M3Kz+valdgGrK90ayeHD4DIRwtzGu6kaTLUIxFG
X5X9FIadvq2YC+uWMPiZ4LGsVWgq4cvvo5+Sz0oFep25TXwB6qbvyMr278HPy3fSx0w3wFyQBgLG
exefcO+LWzURqBkXsQyk1lvff+gyjhIoQajXduwGx6tjwgsRQSywDE8DJrRR6zRZclQCfhA1gaj4
mzVj8m0x8WzbddACxm4qlDh0xuxzBFaxq1czdtupGJzHPlxZBwLlOCB6AqywuCtbjoJP4NN6Z/j3
pBoyWldBDeQ4uHmeXyv0X7wluF/mNgLj9pHnKavqPWc9/lIf50OTcjz7k5kc++HLSIPdupdQLBMr
5QvKTiia0CCM+2k1A96YeMfY7oZ2M+8ugtsLvHbqfB7a2fbbIaTZQrCbS/1duDyyR8wYx7Mkf7Fj
3UuxQUrDJRFXDuhy1gYPyh2qMxyjFMDEOuZXAElXfOgRubXXdmVccpD7vOhtw4ldqodymWNyyLyZ
6EtQkj3RIWjfABrWA2vnRRfsEvMbsj+XEGQWdwbzxP1ymdQ+XtFpBOt04BbVRcORIDpek7GYEXBv
Z9OfgkMmy8c+7d0VE2QzLUsjEl051NrJVS7zwbxlPYpM2FdpMoyNBCo4Huws7dZM1ojt5G3JwTfE
ALDqDgQZXqzt3eL4VTZApfKKeIWlCxcYIqllqbO026orkH0kYg/iDYUfjpPMPo6ob+x1cP2WfUwN
7smo5qD26AN+diqO28x89WmXI6htPndldeFxRGQPKUqervGgaorHeWEa9gA+GTaB5jsa2GdqyxDV
hvIyehFTWEWE98SOHJdnjpYB/2deXq6ZQsjEJHsToSUAP6keFml6YG4TdLRFMmgEfzopIzSI1uVH
TnFdnrTEOf0UK3xxN4jz7osrCv8tdxKz6aJ2U5y6T3E87Pt91gMBXC7ZiHyCCdkPQ8lpzSbaux9l
103wlOKLn44qJTICMdz05JkmKx/vkK4FIIlqZvO9LZa8i67QDKfV0Vm28i8GhmZSoiZC2xI3NIP6
sck3pp9nn8ntwCzIB08lS4nFyeFd1qqxy8Ijd0htV3VgjuA0YPP8stoYr5aD3fdwTLtdo9Ir8nND
thocaSmim7Ewvj5+uSyWoJyqaKfiGg5MZv2wRJPD4QqBx6iObpZuvzYdMISfVVRBT54GxLZ/LaZJ
l7dzIY17WMoxT09G8/FcNa7KPZ+TUc/Xv5fj9nmLYWxrakptp+/kPmEcUSPNctYN3EM1Wr6Kz+Yt
GsoBpZrBqB+IRN5/mAV4gs0EQ4rL2XG3XyaC5AnurHiVW9sTNY1H3veDuKnWnq8Qtgjq7mM4kmjU
TZl9pQ5ShrtUYyhQp1pH9g1Cjnw6lLlzn4NIcESX1GeqzUot15qNe/WAAVg8HdINHi5Nv4F+fFCR
8NMJBhlxwurMUHQUCK7Q0XEPOlCDCNBQ9gehO7WgpIOHAP3ZzTTuPoSVoLxz255+6oJDQsyEqn47
WjNw9iATSMZbk+yBXANwh8QikmkE2TrJRAAJUrjkyeBLnI4ehWTcdp2Yom/InsuKC0Sz+dRAmmTo
fNpVmMeP21rGut5yBDvfDqLs+O2uOrCHtigZ3MEQvy+PmFME9WpJmg/XuVuE+eQRpiiKeujRv9Vj
r3R8qkBS45fMDjjneOpTcjReLz+7PKwvMd13BIMSbellseWIP41YkosLB2fLh6rqV1mzDIPJRkWp
H68ZUcPc8IVBxWaBeV9h3JyaBuaUaKOApJH4fp0wlKrjJKBnXUoecORMvitaW6A6wp/gI16OZsbb
Om6M46avRIEiI08ER4572Nw3BN9O1f0AjmH3je/x1F8JdJbl9eq2cvgcBoAa11xE23TTp2uSf3D4
xfcPJEu8v4VJT47usxq1nQ6oabOxyXpwRC+WKGD/r37Jivte5lTArlcguBO13c7kc257snzZhQo/
ePB5Pl1MHdZ5oMxsXQO6XSwPEp6BV7TUOw4u1EDl9sn26ax+bixKB3bBTbXGsHQd5XPssF0OwSIX
PIOX23bkduoOdhHQbeCBiZ8Mr1R1ELMo02M/hUXXtDeWwxZwKK/HSJTmukI2JvKa4Z151QUhqnoI
ub0pcp3jVVincjqovEcMN2goyU/jY9C6ADDgZliHRX3PHSvRiK003AsKJh3envHsEV0MXQ7Eboa5
L34eWHYJYfkLWtx5P+02jJ+g8u/3g9zKTDalUmtXZ7nJbjbB5vQwuzlZT+tZ71SjARntaSV4eUCI
oQkS62Fs9XPXsNrdknk52WJxN7ONy7GGqZj9grtZ+nqPfQdnTCAppA6DGK7pxOGEY3k1+ANPFpid
KRd9S1c+JRezOL/nOlIaNZugFT9i+rq1HJKtJ8wpgCKgbOgeTD8Cr+tzn+hGqM19L3xcvAXKprEh
LuwPi5EbMDY4ZtxSnVJs2D3JPxstbI52GeQ/FSQy9mDTw7+qDjDtUcGXpDyhp5yWD5pES8FqHoWI
1Uht2t4oXcGuRXXSFaIhRT58zXeZ3yRV5/emCraKDnkk3CMQEhUfMhHrx7FM96yVyc5D4+PFPu8k
HUHx9aAStx4EuleNpDTWFD7TSbPBUkbVcbpEP1WYtuwQYswsms1HZr8QJAbsCpPf5Qe+uBGmxhuZ
XQOpGftS5iM5++Fq72qI7sVLzGWyNDQxuDxZtUxf5jUe0uPiyNbVSeHIq592QfpmmIc4vjC5TeLD
ljJUIQJNom3WdYrj2gUX4xGHNQOCPc3LNwSmz7LtSIdQKRvkjzXhK3rY2b7Evre04ejX8QunBIV5
j5bhE3R8fqjLFWBou04Zdm4VCv4Ucd31tTEISWySzf3sJwA8zbYM+3KqBMvedMqmvoHhnr9LuwAG
Y4HKGOhlaYahBhhprzdE2b2RXNhQ+4rap9iDWBbgg4H6QgHuuxhtVO1NbuUSXyWj76e2gsXI22QG
Cp+eWfMXWCjQAf0Oiv6WiGifcBdn23zodeVeu3KI1YBOAfVGxsFyht9qbceEXu+pTpc6dEwgJTqN
gZ3hYDFogGU1v4Yk1nOTdQQ26ZgqMPRnqXFoSqUs9lZ7cs6aDqhqa7zHZYJz1ucAM/XmdQMBFGyN
+b51b8EqnOeuy5A7PvSCoBWCIfo9iiFUs2PZhR0+LdH6Q/GAlbNZMtnwEvc2SHEajAxjYjZcIomY
lEhF4qI46KXjP4m0Sd7kpchfwlDxte2kVXjZB+tJa5HB5xqlnO4/IMSED4cOR5q/5eU44vSR5eib
QS8J6q5hWW5QKyLMuZeujBsRrfvnLFWYxNJNw0mG49BDk2mssi2DhKw8o0v0B7Odh/seztTkosox
S73OtIa0jbN5/brtawDW6JaYNyYzPaoKk66mHjBc85DD+LA3PZAWIDJ5Nj4uSKKTHwjpy+GQ9BX/
gs04bk2JKzduCzRFp7RfhL10qjAwCwHQP+HgQA0BfmrMEiQOL5KdfAV/nUPXlZ0+2jXjaHfgo5+3
cH+DTZhI1YRUOEBzOIqmCpCFDXruUcHO8YdKywQRbszorIbUfQytxShtOhCiuWlpZYq0noes1xek
m7Lq0s4k/2G5IejcewBVbVUy9uBNEh4rKa8AQ6mlxY8Hp1HxboVMtNJjXGc235I2crHUhyWp3NYm
dtZdm6jMdW057EV0cPnGf0qnSt6EsKcISoOcjxUtuhUXHnU3rLZxoPkBNlpT+qEr0cE0oDxGPxBI
OKLPR7l4vcgorKd0N52tKbqvuDVp4h6MpeknvB7aNBpT4ptBz3FeSzLaD5C1AscgcnAYcJHoMOdi
YW3sOV4foF6fECGfJNgLZfTaQR3FD9W8ARLqEWq/NGslxvHE44C/HcREMRNBIulYxzPNQ617HpG2
HDtAu0BLyKMWkjNc7nP0Pe54UdYEyEx/uXszhhPH9KOsEzctd2ECCnCLoW9k0THYDXYHiauu4W+k
9mvpUZA3aH4jmIibXLJmm2acVaxcy0/lgqDoBm7N6E93sBENe8Bgo5f3Gt3GB05R/bc0I0CKkAb3
fSE0Y400avxZKbU/5ZhS7TUC3NIY2Bofb/jgYnDKQnaW2uf9CxA9CJsHq6cL2pU5TBM7PGRgStt6
F6zd0xpnPgqkKPTDtTajqg6yLFD25oFe4eTcX1QO5VyNLFxIpVHjeXcCpEouTEhtX8+h0gCuiNf/
jAX/Kyecu+XH9Gj0jx8GJje/Otu888b5/9kNB+Pg/7cbzieQin+8/Z9rPrG3Wb63xMFf/C9LnPg/
wHyGHBriBvi4J0jk/G9HnBLeNpBJww8HYjBwKM/ijn864hTRf5x9okEfOMdD5yDw/LcjTgaLHbS1
CJmozqJY0I//wg/nt9iYs2CmAF8Po064Qp8XfD9/3BGPu8cIomyqhG6qr4tZ0/LotxEQx7SQipy2
YayuNejG4ELpPn6OJTDYEtfZ5RghaO/D7ln5sxvm+GdYp/mKcMAb27jRY5CUo6X1yyGs86gf0QuB
wTup5T4iZXFdbEn2MnmlTzN63AFzwAU0rznfoi+4w/iXIhaUA6EmxefUjBNOtmzC8ZqEoBy6Y9yQ
tYIIKT0VnmSPQKtsdYdCYBbt0O/jfsVS4BqX4BkX8VGic3pJLJix7WwSpw923HZ7LDpZ/VjmDvpp
wwDD4dgnWXqoEA8RTnqIBG3QfuHE0vHqJxhmKKDATMmAiRXNXImesl9RCuDMCpdZB2oECh6EsF9F
lIx4cJap1ss0nCYJGOlTl+W4YYtRsQtTFRuWqIJ87QGT3/kdQ8wGJSfFjKOEheKelIC1QIJPeC0R
ZHIr87ITjd/ZODQQ2QV6kmnWHbpE930zeUZvBKSzc3PmD41N6FyRHHPg/kODznJ7M3uUw0Z3QZN0
WtxM9X3vEeV2uYkIythsosDdOViNj7OvirskWQI/IHFguMVApwuoTcYQHxNVgZRf8Gx6dWnOlysI
VnzebPseH9d1S7/FRhblx7Hymz4aIOICeOBqDtkOetVRjJGH68nQL3cAXif7tM9hto1EOaoOYEFU
66VZTPQtiu12ijpw+mskPJyNErSg/lpj1PbaZwwVmuiYP2Ewv7ELqKzTTztcNFUD0pL5CAwyBco6
o6asDNVxTRMyffdL7t9cX6gXROREtxkd+YXKGb22ZIAm2DKkJ7W+AkYP+75iv6zGhTwN1SofUGSi
YvEbp20qe3WdWSbQBIw0eYR7sD52Ktn2g9lw06GtZMPzHGt1rwFtFHVX+fUCM6US2kcmoMtFunf3
NZc8fJ8VILamwhj3ZOc56uqUaulaEapCHSys7/tGybhrcBlMX+UuMCYTJH1Wsa3yFuXe/AN1C2gk
i6AFsmBmucMHwdOvrM9hRJjG3fyR63w5gZ2ToJfqKb1TsEnY6miIgAgA+I0xYo8YZYcJ2SgA9tJO
fC1JnNiTttia2N2mhILYTv6IaWpAXHfMp9tyzSuP0m21pt4jtuSXxZyPtwR1dnSc8LJ+K7YYRfIg
Xfx3yhhA+lBvp/DjBHEeYiYwdt4fVTIeTJSZIq5H3c5RdFHoP0VRv+fN/HMFmJdBm4AQIfTU71dY
10FpO2AFAFx6pxcRE3/F1vp9hV+O22qxPpULVoDwm+MzULP+b1YALZLilSoBGv5C7Ih3tmKr5PAK
py3Jswsl9B9W+AfX8P9yR0oQRrII6lfw6HA1AZL5hbPClqiHPyQymAHgZOG2t0v0uK+y/MxZRuLr
SKsFJY1hmHRBQ307Zbw7INNxvI1zlqu2TFeByXSw8nPA5Js2K4u2/QXs5kheoM8FVtXlaLNvAG1D
ZhODp578gYD7nlSET4DdA3YezStQ8M/R4++/aDUPQRUKHMNqj28i81ZWw1U2o1712R9WOn+h754V
VkpgXgf+Lthz+Jf3K5EsXvsI2bN1si1PXanFtaP7x6mXf3L8/fcLwTMTvC+M4n6VJe3jhLZu6hO0
B0UrAaKlfn7mlX/5lxLn/r9+83910Pv9yVEQQ6sM1CF897+9hKEY53KLN8B5xdimYGc341S+hqm4
AEHmD2u950advyUKcxeQJ/CPc8L4Ly88enGTRXxKawwGLidxVOD3hAX8lPW6/5NJxC/uuf9YDB/q
LHxKwYsCJ/D9FzUU05qVoc/qIEEmKZ6jtMX9UBGYVZVfqXvQ7KqUN9DJ/YEAdlby/rZHICiDFg8e
TmBK5L/uRp8tmi2TTmuV5PaJxg6d/qarkTZg3LC7yVfQUM7bSN8S2HZcMTPtDyl4JQezwrikzdAa
gcCTbfxOzBA4NQPG0GjE565HPZdbAiWGHE8ONhiySXAdXovYLp+2KsFuyYHfPnUbj1+7fa2+QDoH
EGMtpYI0NQcIBm7CaBVIPpZN4C8UHv4WoK+QRlRReiOQvnQ5l6jpalV49w3a/6k4Upb4TxBkg/eg
VVwcxnwtH4C7eNBrDM3OjKpsD1cy6qIUXBgffTPLwu/HoQOriaSdQkJJQfaraKFrVqe84g+pZT9w
P4D3F6LJVjULFVyU2WYWIP2AFB/9CpL2tS2XpLiqAlOPavd6vgxLro/bQtY3cLvMfT7186VM+ulC
UjYeYBsNy+9ebP3crotL9MnZIr1NM78C90BhEoH3UmI6W7qZZK2Bd2x0DHO8fBOcYNK+WwgBWwMX
7HC37GptYeWh5K3Um/valXa+Vkyl6MxU9LFK1/I+1phxzjQrbsq96wFKopRq2Jma2ULwMd8l1ezk
0TkT2UcWRsprAew1AUdnncPtinGvB4tmdYQ1cQc3qUZg4gn0NektGvAB/mYt8Dj/uEyU9c3Ky+G1
2qsrgfMOsXywfO1LnX5EUVg9+gln+Clm3XFEwHgTWVJj26X0mRRxd0N0pUwjO8tukI82+St8mclx
VWfLpbJzV3bG6KKONADsOlvEBK6CTA+YChThOEHNkd3YCtNdjFl7mt8YBiX1XhbkeUl2QF+VtevB
FcICRNwK3d+jeDi7HQlVHgso+UGO4bO+tfBLO6wEcqzawDX7Mlm6fn6wBhLxYwDYZK8lHuVd1Zfq
0ncVLo9pgvznacDeSU8ePw5wbR/LAbXKiFa5egJuh2koMuTRTk8FTLEXv13k64y9XPNkLo9smysO
5gs8gFYT0fFKedeLU66cx3Bo5pCv34EHuIrvDir2GFyQzpCLLa9G/wimtvgK/dh56h86ejlOmIe1
IAGMBRzCq/ypGCbNb0w6rYjUQDRU3qpCC3hTG7GYNrNr1bUOt/opQycWGogJxhTYoKbkctIRxtgz
asvP01Dp7MgT2JSkXWqO56T2xz6TwzHfMrBNiigxX5MxA5kBVpYXBDjifYiqAqVztvzEWD+7EJFM
jlyQ8kJobb+WCrK6nPEVL1cYz7YO2QimAkg81tccWs0LpFaRT2snkgRItYxgLsFs/zZbTEY6JDWT
Bqbe+2fIlP1YU2T6wZ8GSE+DGeh0pN7lV4h03mF0ilP36EDOeinSvvy6bSqeahpseiKFMffOCvwe
BMS6OtEKRtOFjslXusKk7TSt/0naeS1JimRh+oUWM0fDLQEhMiO1KHGDZSm0A450nn6/mKuqzLYq
W9ub6Znp7iIQ7n7O+VUBBp4ZAF/SSVfEjRYktgSLhhxuGpvcfKi2ejg7m/7Uyi5/a1Qjz6Yst+9l
4aXBYWkYxiY0wD12K00usOAxrDLfXaagL7pQEDmawVAHtwEFi9HmOgWMJtH8WsaecWxnL+HjTPfu
HUTY1e61mORq3eXAyGbCgL6An+mqcTu7TiEsMNBMi10Dt6c/GoXaINsxuH+gu1z6G2WW9fTaTBhh
yrgXtdMXMTQlJxZgIHk0sUXvSYzGzgHYbH3md8uYaKflTZTr3H0Z6ZSgxDhsHdLDBm0Pl1cb19Ai
pXPMYSAIBs/lfJA9PkNWupjwMmHG/vDgrerILy111fTQWXeTNjaMvMPCiZgcG4+58JtsD1WoeNnS
xn2R0+omupTdVdiZOcyFKcviHqLha9DZ3naGzSduDL2t8FaVqJjrFVLej9jNHybb9r8tgD6kTYVd
bu09Bvl2Ito8sF/qYCQYas06DI4y5R9bpv7mqU/NRSXAulvoRYy8u+WJvq/crmrUZu3eHzfLufdH
Z2g+j5CV+z1i76l48GAmJ6KZoOzT/5lf6yk3ZRwUbu/cL9SP596s5we6r805mv1ipUdryfI4m63s
ltms9yi7CVHI5nXa2gVmSlZ3xESWw67Xq5e9eYr3egtej4aJocEa7MtpM7PjuuDI8jpWbUeT5S3r
ta/m7NgOXZjdMNm0s0sLrk7aMtqnpgPFZ+WMBdCpO7lzHIg2vCc20AqT1dJNd6XXpiZD0A91GZlj
NjU7EPWhH8Bkw/KStebV+3KoQQnw6tiqa8NFvhmVzC4e55DVcpwrlJlHzgZ1BNBtm1sVtsMBeof7
qcksXNNLBg7LngH+eNwWs/mUgRx/BtJV/j5zCrkfjECXMbstaQW1R6YDmokhjyorNw+ZUNP9uBWz
fyY+czWBRXRmQjlY4Wi1OrQfnXGTPNl1OXTk0b9lY6FElOq0eLKrQdASpDbWalaabFNAXiQE4Prg
Q7bB56pcKUfIU/Bo93OXHczfzPaQb0BkUb359kkx6jbPVegtEK7NNpWPTuv4HZPTWTw1uWvIwxDy
3iFZq9C/dW2dPRo0KQDs3ea8bHn+yDZtlnEu5qk/9uk6lZ+rKguXW4bW0FAH2d8CozjBuYCszYgI
j4HpurXoovaWVzIgGKXNr96E0hymIkCP35UGdPhyvSJXrd61G6XVWo1189VAI8m6m4PFgcAM8zCR
dtExxa5WJ7F7jLm/GRc4sEH6xzwebO/oAP5V5yZdSvdYBLZRxaYqzYXKMwsBegzoS4xrTBdkLU3f
6OL7qDadpXxdRrPgGFN1GNx6JskT12oNQgkqdkkdXlOZncpU8EeganQ/b7B08VrLxvYwoxSs2GtV
ZR6zQRbuKdumSl4NVVUyrGawndjNUGWPZrpNM0BdW/W7YGsUBEqZ7XEG3KigOv0cEE8FPdF1d2ZR
lFdB1qtYMpeJl8w+9gKuR+5sFeaaYb7PGGHvUtPL9hmrv4n6STi84XU9rhC4kzpwFaapmRecK7MW
w6/egMxpzQMztL5wDwMmUpKztsI030+HZn6YG/g5STpbVXicXH+8zaE5fml68jHZSKYuMbZZXzdD
tzqwdUMAReaqq94vELvqz+gr/DyCA2oN0dBq82yNg6LqLZz5LDQ6gxuoatYSgePW30oOVwoDI8xO
ksDIEhxn8WBALd59mW7N/ar9NnhbqjnLXkMhu9ga4N9xpHn+lzQDSsptUKW6XRaKCUN8MVYnCHbM
hIeH1Sbfh9yZwbu20JozdAjKNgnDpTF2fZkH1j5IDRvKSr6tp26mXNy3cFvllbMZ6bfGqigGG0si
1MABads5RaeNJ1/mgc+8qWha0NBcv41lWukfFoqG/huApFnsJ3I3p1jUhWqe3CpnCxn7rkW8EebU
Wgxv47YKcDthzgf7xW4hhA/zmu9Wa7CfJ93QJzSd0FfAzunJIHitiQJgzuDMiTHvavw4y8h3+v6X
dCoqaKaaUC2qk66q62lqIqml7SQy9PIh1nhqnQidqPZ+m2fHMizTu7UQ9XM37EdK+YHJECGoMwtA
rPbY3G0ET8Fxq0IQFurIbYN7kKW0GxAoHxarRHOybENwG/SlTOgy3NtJaHoop5l+kb1bv7DkgoPf
QbMYws7aQ5k1foEBar5y0erTIsDwr9w076HNrp1N1ahl9t1zuunQQ5EzXia7steobIPU2pHgIM1L
jSpQYxQaE08ccObXDu8hurCwZI62jnWiXGOAu7oNKlag1uehtkQAyz+Q5m7sW+uQqjXdTsW26exU
GzlpnvChxKFZZD/vlnpeypPhLb51UiWSoXMAMdCOXD7az4WCOLibIK0tyYj9jTxX07Zct7mFFoRt
MT/RVEHlxXFOFIlZLvo7p0Epd9XW2AW0a2FdZf2l7yqGhqvKMd979ewfywyktRWdNxyhbefLY7A6
PsMxzyrvdVn333p/mG9scIVD6ldhnJLQAJukr9L2PBnF8lkQkAOtRZJAacUSzQzbJlCqn+CBW/bn
lgm6fzWm+Kk8jzJgNDnyPv2kt7vqs01TXKGYaObHda7tB2NNh69QB8Sa5Ku3XWe5GK9n/GPe1saC
/po5jZA327KIimU8qvzRS3Et4ph0ihb6saGvjTnTS9I7Yr0lHkMeB2dWy6U3qdYo6z03ukTPfofo
M92B2srhxNSx+uZkTj8CvsejK8Nuv2kzrW7cPt++uCb1eWyNysa2tTBoCREUfirHC3AOhaapd4Dn
eR31M7530cj5M0bpYIUwiJWKvdbrOQIGn4j6clm8UxlSx4+DS80QTnhr1BX/MwznPdjhuNdrWT92
5polQvR+MuH+DUVRiuAQznn2tWS69tzpjhw0mQbrrkeb8NCqQbwqk5ZVbqK6gw5qJPXqDQK9Upt+
sVTnM6Az++vAKtRtvrVcdu2yvkucfJk/hV5X/KrbGkGPtYbrIXRyfQvtnL4cORdjYpMzMZZeMd7p
1rEOleuZw0vruPoqh7oXb2ZgkS1ZuG62q3FI3jWL990bLOOmYq5eRk0m5AMlaYvqyXQGSq+BTnYb
KIAgn2ZYAumMcOB5dOk0gYKsE2p39+DN63CuiGM680Wb8QJEvuen9w+21ZrPC2SAVFImuEw3gOwL
EfJt1OaA1qDffrHRmFdluITOPvXy5aSp32VUbVJ+GrDiyg/8ac5tldv4YzTKHyI6Wfs7ecJVsqi+
PS2bb0L564bFjEosEWLo6OGXoG+MY7t2zKiMdZiITMNLsoC5lW5r4js5dFpzbIe4Zz94NYwK5jWd
5GcPPmh7QmfXMzTvPZLrrC7AhiZVIXxPr3owimD9YqisQaNiZjvXyNZr2E/1eVEpmi/b9M3bNvCa
40ziy6NKRz8RPSwaiUHm3TgU4dGrwrmIApr3aKDfa2Jv9Jav0+TiZAV31TuW2BEw1jFhQu/zXFR+
0gkjPNgcKEa0rPyAXdHL9KX3IENtpmXEnkpRX1Sa+ru3yms4mtsxAyQ4qTWcUngK9gg5dh6uGu2s
zyEwzkOOtUUTLe6aegkEa7hujWtsMaoa+2mqF++wzcMqd6s3I7nrLx53rZUysWidften0+BFkMiW
vbkYHDy+btMi4v+eq7hBWLVzlND+Du+PkjZ9KLlfwjnXB8MKctrkXp2daR7joAM0THNdHNyFfc01
dQd/37r8SwOMi9dal1Z1qNg/oC66dba3Ox3GCw8igGVrzWdphrBaZ5isPzOUfwknvfw6uRBdi6B8
TAfTnm9gS7nxpXh+CXTlPzUX9vWFwzBV37cg7D5pZTjz3tgCUd/zOFg+azdrHxJQ2+3GKaj5z60x
7qCxw5hZLrNB6gAYQgfHan2NO9Eo9FlmpvvWQj9jM2YuGkOamWA7E/EDvU/VVgJRXIRxaPY+NEUI
H3tClDmOxn7+PqfelJBMdO+YZdbvBoyC+IXGAjd6Zun4hrBwcmgdSJxu8NPTTKZ0Y2EsOUIK/Bzi
rfI5HfTyyBCMXjIsXXkdsLpMxpXDhKMT3H4V55MFELcB2CRLsRVPabiVe8TPfhKaMi32HWh0Ga01
H0GiwJNs5Bg5YchGYfpndwZA3QW2yh48hdAAwqhnU/3y5UU0Yuv8BPM56l6NMyBe2RyE2YnTgCTN
2lcVjdpwFnUHu6Qxfox6SrdI0Y//TCfPMBMjbcydhJ62d1O1XS/Kb0El8QzIj4tUw5vvNM5B+C0U
7Kkt9FHjDLQgALZRBhhiVg9Y9pl3a82LCysxJVWIUadoioV6yBzTW6ctwj7qexznd0IOm3vTFcNz
201vkEbnmy2wNLkLIc6N2tnYZU2gtSv3kD9AayqPOh1reDUO9fjBV+70eSuk71+JsVnZbfHZuGEm
rykPW5qm1cryE44xDpHHbu+90hsuV0uAIZpVLet8zAgT+tFRVJLKGSI6nTs+jchcxBQHTKfiLTWd
kfFJNb+O1MHf8HfkPSA6boekwuq8jvOgDSm3BT3ZjQyQFx6VKgviX7t1miPKzv4mXwJ2X0o2RJjl
puULTuY5YVPAJHdrPodw6yabjaPHzD+LSnzN/Fvbrtt9MI/oZIhbwtNFAtB+s6alKA714E8nCy5n
eEip9d+qqfQOOChXbwYegB0Wn5Z5lW4lMi2aB70cij68Y1k+VDmTg5wAootrmZueQjU57j6EnC8R
DNAk7H3qoZsOahYcoLQL4xIRwucObeVODQMAOCbs6SdFyxPurCmAFtvyyl6Ru/VIVrZysB/tFqA4
nUvn5DX8/r1YjCaNVRlQNtkzgtG4yNMFsU/tMBi0F0/dpJkOfjDQ/NlazUOaV4UbDWtg3Wm3aM39
BgxfJ5mf1k/26EyHQlnFL7uudEedkFJ4BkbjRBJuGrGxWocNHNyqdFkKebYh3XUlOAU64LesCxoS
c9tpfXVSWBYRfMXy2rQlTLVpqk37ZG2dmA7TZkDHC5ZBNYnTeETETogRqqTOGlXiepbrKkG3CD45
CmNOn1dkfZDXimxDSu1aqY4ABNObIAuR2w64TwyHStb22ShGy47CJtPhMW+Y79/mpoeDXKbcFROo
QBffTYbj864ymuJcOrJ349TJtH+0tS6NA+wU7w16gwk7nMrJi8MMYnHXyq16yMw+eO68RiAA58s+
T+gNGGV1mahO0EkxzVIuQ5YsavLOK++xwTT8mJn9xOifRxbRpPbLGxw7NOy93fdvM2O67Qfezm19
P1P3niR74HqUkAVgh3eW9WBmkKTjtJLms3Gpdo+ZY5vDMWztdDeOUiYOFqJ3KvWGp8msXObmvTB/
boWd71cJCQt6JiKV3bCiK9oJLy/PNc99v9rKYwJtij21SXHjIPXeDrWRqQecdKfjAo2ANkqF2x3C
lOKesm65lfYw5xexbMdAQfj8U96a/pB6Eii+Sreyd2C1GRGmsnTXA1Ydi3Ntu9KIc29IXyWZhXGT
Iuk4Q5ZpNZ0wU/jHCe+GcVfwEb+i26BkhOprUBqYsOAhAFQ6QT9T58k2GxgrThnz02gysvK1UIwD
2Js9A3dsVCGb5wznbEzZmP3q4hlQIzvGteGNi1VpAtWnfzI2Q73UTYdcr+bE+uk0ZXlfN4SJSPaK
8TB7QZDUnjfSBwdD3ly3jAufRr05y65uSY08F+4U/qpHOtdIpJO5xXk6DMvBFpsu9hCm0UXnWEbO
UTaG9XGVFbyXdvVz5P2Vg/ZNzu2hyqr+S+Nq9yadjO4kwnF5ErYoOV3ruY7Sn2HXGQ+NMah9Gf5A
9qNDV5kxQCeTg5UCtN55UrQGcIwpfg7mEvY74jSDPJIyRd5f5U3+qUzzTiXFRNoq+AjfM5hy+MJU
8G7O6+cUNVsb25BRsbHKho632MIeGdeJRqMrr5tcj8cBjToUlUHDaZYMQs4C1m+2d0Ldq6tuXMbu
NJUI/GOHV33rjL2cEzlh6BCFSPrQL1ubkV0LCEptgnHveHbSlAEfbxwyK2h6Vd8JCSelkwBDMXyW
POVH5oggUdJhcJG3inwJMMPH/nLoZmPAl+eFXaV2Aav7K0CfWe4Gaaki4kt1EvLdseLgRLGeh6aU
d7MvqQSxyL4gV3Rv+5XZaHUoURSbsewD2rOlULq8Ms3Z/2xWVnFtLM1AgmyLMCbCCaO3ELibVxnK
xyJulrZH6w8e8Q0Gtiz2Sm318qnrwCyiPlzy4qA6m8NWFX6bzEa6ANUxtXnoFvRNCEvW6kECz3Fn
wZjV9yby5oeisEZ5RVBra8SN9I2XbejEnciyrY9Ew9jIrfpGJFJsGBFslmdR6ITeetN0m//JRiOf
xZkxelZCarl35ltK99RRKIf1OMmrdTSdb1ScPCFs8jp1BOt6aQekZ7wAe/SjoRn8DeEw/PUY0Wtp
PfeUYuaO2EOzZbCI6p0OEOo8wBG0XWwnAo0UGF+EqIat/9qma38sfY5UfA5q/Y0XZ94U/lBWXytu
O0KSbBlPgKI14MoMIY7BnW8/LWNgXIaO6RBX5sBAwC1RLl6wp/k0NmFWHSGTduqAt+j2XLq4k8T1
sq4vI9KhGONg+6wZVz+AopdfJW7CR/IFG3Xym7GrjrmSMMBW10pgDDKjbFKErIlTD+WTNHUfREtX
tVvMYCJ8agTlwE2NfKl+HNsUxQNs8o3eGPK43kNhwIm2VqTTxovM8P+pRt/7ZUB6qU/j0sFwbxr2
x50d1sMpn6ghvnWAOPrF8KSZPw5pUy18srCRd1o7jPTdQC0vMxK8Ik7XQr4MyxpSIw8BU3TQdcPA
8JGx+X6bQyN/GNORQN8C9cUXO8uaUye2/Ojkrd1GTllvr8VgO7Ad1+opdzvmSg5KYIN352E8zJxD
YAACD1/tGMd04jwumVncVq6Ri8c813zhJd+Wf+1yZJ8aklOLqxKUmZ405+lHOrCmN3ib4y1GbT1k
riH0HgqLfXi39GNzH2T+8GTT9juRZ8xdcYWxRfeQZSTBnBfLIui5arMvHoUQyexryqyxFIVNgzPo
N+SMWENcBInzLlMcLjuLc3u9NrasgB3tZOsQt+tU3NtZbW+QxtO+/YTxxXJbF56gG8+q+pMUMBAi
YQ7j8+h66ll7vg0M7HUGw/6ivQq2XuXxFhoWojd7qhBkbvQQu6avLIZJ3dScGejVD/x2w4xxkxyd
75We1PUsXXVvehQmltNvrx2q3ZsWG4sYq4IuxmtkvvIYmwheJ8iBF7nK0NlBe24vI23XgZJRX5f+
+liWI8inL5T1UMrJ+uEIpEdxXtjzntCFwPqCJNli9qnhRURAj/5xYL2cFOKRM5ibjzfHFFxjTeUy
Vkd3FIeyT6vDokTR0AgW9h6fYfGADGrGW9XrcWsptPOSDjU77DyxIfljP+XHiZ4Y1LIZzKM1OTRZ
Bf4cfQJjNkxcwIlfHFmQ6rdOBXHqlvXbMCl1A60wv2/XCkYhn5VsI4/5XxtLAxZkJKHJTo+91Vv3
Ayrh/YXPfytCYX021WievdV0k77jj+pB79OdLEgnTooeCLG2lm6vh1bzlTgSyf0ivDmxZ6MMroB+
1k9MiuSeypmYkUZ347Wy8+zGdzv/VUwetsrKmm67ZQqPBc4uOq7BoOlXzIwBPsCYpCYF+P/BWkqT
uRvC+1JNTKog7CeYTdt7DBvEnV1M0Cc7YjXihu3k0yQo7gWfZnLRcmJun+ZW8yvNqP3OxQLP8QpN
zJDHac1+fKRIh/2aL6U41UvaPJXmsHy1ZYGQg8HoQFWfhcq+z4u0G47w+OQVlhrecQ2pcyMcAVq+
aGE0jxp+A3Bm2Zc/hZVuX6zBBRkRIG3qyLhSv/SbGMVNDgLIs3CaLj0tuBekCd7P9k+bZXhIhZOq
2Mb/ZYwkUuvHLAuYOkBkMR8XZphUUkzdogGLJbnPDWDPsEFHvyN5I3hptrR1E2+e/D4ZygKSG4rl
KW5Ke5Mn3IeMPG4mvzP2VBSd2tVghEeJQ0/9rIsNNw+jWc4WdV0Y6Ypdbt9ypF3D+5vMA2Fs8h5R
onujUzwbmbyaQ0Z7I1LqlsuL2yMkaeUdc84g+zpvvcVCUe4F3AJFwLV0zm6mYoAobWuJD4fXUmaF
mcaBOcXCbj1N1uYwdcbv4BdLvKeJNDYz9tkmDURiHmIOIN2tHufE092B/aK6T7F5Ka6qbKwe80kC
y/Mqrglm2l5A27PhlojwtGR+aGOGBuH3uTMK1tUylbeZ6TGkhqiXwSihTi/3Pqbf2NfriXWx8cCm
nUH1HK+b0a+RXnP1Hf3h0uy8dpy/uqXLppViuXw/tGO4xhX4Vr1j8N0mAaiEfJy46qOjZXOdso3d
0sJ4d9O4qgez0Pg0WEKCWMzNsA9Tg34Ftdm826YuvNT0GM2U7eD4SW65zXEK2Id3gS/EI8AZg9+e
P4twTddJT5rDZr4aPW+6W1BT8ZZ69Gx75QYXQw8mC02EhrCyYF5M7b1N6sfNKo3cvoZb164n2ysY
cQVKtPfGKCvAnZmlAtJf0Gv06i5TjsvaQMuMFre+NtN8e0tVtTwRcUiS0LS5WJqG0zYkCJzScOf6
FFj7LoTkGZldPZ+YXFuvHpX3J+jmmgm9awM7OL35NrUpFk8su7S9X7u1Shy3mgNKNO1cLQRnhZ+w
S1Fn6W64beS8FnuvnKZvdmo0uj7ypxLUS9TVXTnzgPaUCebFJRRPGzDTwJMPoBC5foJJUKvPlD1q
gGrW50dX5dWvQYjAODShPef3tPLBjJi0tmN7qL0GD1wCVCLlIADF96SmJe4x8mFKDw3nkW2ggrkk
Ws4P3TUHtY3Wi48xL2jh0iY8cfEFal/HLuhy/lkxnQwFPyf3QhO7uYwjwExrtuVmLlPwoQFMN2yB
a+x1RFnZjxQAFYO+c4nl/BmlAHZRDcS4F6xynFcH37y4Qgz7I7D4KUflXLRj9oS3E92iyWSKX7zm
1wRZr5/CrSq8fRF6SiTsuAQ8zRyG2acwUMEPJERWdZJLyxgJdqKSCQX8Wu1cPCZudKgobcxg0Z9H
nKG+Fau03/pgHgzIYDL4msNsGnd23zUKND8LfuTAFyFbPPgLI9TF70mkGgVbl6GAifKyuStHjQzC
hJexYBygu+2IciJ8YIQJDcTKguJpbpTobqtULBhNarK1Iu0s3XzXOPl2lZvz+l1wrv5EEZ3r3VxZ
7DttaF2+8zJYP1ud6Tzp3sD2GsElBh2X8swHLWS0tGee7elosaRZnuGikeqXNgHORLivjp8V3eR1
iRRKndphTv14YqPGfnUGTEZkgacOYMLM9KAZs1DEuCZkFT5eSOKTbUN8FlWYXr3aWO9+yyUF/s6u
85TDhKN1vEJ51XonsPP1YayMqT38n3Hd5CTVzBZeVHYbY1Mz/woIUx0jPLSKx2qSwYFUqvKs12x5
w8OkZwYrxJe/020/snpJo8LvNTRJqoRD/I6o3C74OeWTtiNreNSFddOwcEN/O/39Kv9BtAWLxPIQ
ubobOM47Qrfo8C7SYwkab+U7YTwWIbLc9hYst3Pu/36p/+C6hoQahHDsXUx1g3c3BD+rqwecQaIt
p2MTKaYz6cPfL/Efzyz0MYIMfZv7IbHjTyava3fGOlVcwu4eOv9ZbglD/L9f4iMLGgNsIWz4ZUSC
ONY7ZjLu93Bh8t4BlF7iHmuOojqg1uSm7H/Qg4MP3OBAEDbCaY6ZrOle5GO/G6/K3rdDpOhwSbo0
KhnrLYWgRTh66/cmuCrCf9KRL+/6T8I6j8zC1IAUNOI6LqK03y+I+LVS8GwdDG623czwUJhXUh2K
8KYsbrIsmYF7vf3fH+fHN3ahPcNhs9zA9EhX+fOaVgaoiT0GyMX8aLXTEU8RXL6Sv1/k45cXClzE
cZCzUI8gJP/zIjiZTIXyKKHN8G6dXsfgX7FYl5f+x5PjBfHFoSyAieyxZP+8wMD81F+V5+GtNmFh
LHZz+6l0SUzSOUalDnxfpNr2/GYNrwONMbPFU1H6/zCY/fC9oDJAksFmYXmBaVnv5R9tA6073Bhe
2e5dm3dIkMdHXXrDbsGVw+pxhh+bf9mJflgOl4vi4+xhshLwBt9FTnh1CPcyNxmSl+Gt6j91C9XA
4CwP+KSctbSSafFuAeSYUboKnqMz3q+BvRvs6ozr0XHIspsuWx///r7f5YzA6P/fr7JdNgMeBvqB
P9+HGjSoFTKeKB2/tZ1zLajB3NLpsSe4Cbxpl61ohuX0Elr1neFeMAL7m+WY/xAx/OcLCQUNe8j+
agXvXgiWC0JnK5zZvoFy6RoEutT4CmUxk47jxV4N9s/3v9/5h+38cuO/XfLyk34za7aUBsAnbztS
6Z744TgVebQAtk3kSbb5P9buh2X17mLv3v3qZjCcFy42w47hwAbI9Gkn/n5HHzYILsLK8l1Crm2L
l/nnHUGI1OUkMXsS2k0ADQ4dqvGeWvDvl/n4HSOoJenMZYO4pI68W8GZb4yjMdopVXtwr6X4RaQ5
s5FmeNk2v339+8U+3lNI4IgI2Nk9h0DYd/fUNXZvjERAR0YhDibFUmbPr3zF/zhwP35/XAb7ToLV
bA/VzuWef/sYSAe3SPXByNA3X8dy34CVSxgCsJOnzz7Bgn+/qY+fHoWEiYjmItlBvfPuphZjzsew
zxincVWsJ3BbSOeEsMKHKtySWW7/uN5/vDEOR4dPwhT89f3qKoqAUZ9p4VjRfps987Zex0epMb2Q
2T9CGT9ciQ2Fb4KbwrQet+t3i8q4oFRYKvlRPvgP/JPtMZsVCFyJZXg+in98iZdV88dZwhFs2f6l
wEABjkTtz7cm1KommHgsYaxXnCfT/bWgA5EC9M9PmvkzFtHJ39/ch8/xckXH5xMJ0Zu775fY1GPO
mRH9ERHounMLJNLuz1T/K2nnP65CeenyvbOU0aq9uy/GTNoKJT4Yar1duy8uthVV9Y8j8D/eFNcI
LvlHVDHifb4yQFYXIBOmKDPOwcVsUV359Sc9vf79gZnWx3fEjYAQQe/BS9d9VzXPo60Ds7aoMwfD
PKNDHuPe79dTvdrltZ7cX6m9ENidMWvqSMOsNHIrBXqTWGW6/uPr/LDuAkppj1kp8VIsB++yS/+2
ypehr8PVx4ajtJwF4gB4e9A49rPtzPVpw6gdX5lJ/qPi+figyXnFicAl8II25b0g15mY5oB0ALqP
+FKp75bYMJU8p97z35/0x5uzyUnik0EQCJPwvYYy026/qREiX8vDnslSHgsX5w6cwvEGDH/9/WL/
dVN8m2T7OL7Ddd9VDY09L4UZMgyo6u4e7eYJySO8v+U8/zO64cPWTBPETmIR4YCpYGBf7vu3l1Zl
donRr/Sjpq7iNn0d+j6mZ9/BSE7k+B1Q8O+39nHx2UQCoDN0yWpmh77c+m/XwzHQ7uwy96NtdhSu
yRfr3nJrr1aj+X/LLWWrRBrsEaZOxCCnNcXIn5cqBi9z3KFCKTSTnmUy/4uKWTc4m3m4FAJIeFcZ
ZtrXIOOvPsD4P+qFy+f+5/ZJomfwP5mybzkfvph1xlUGnNin3A5BSZCq9f/IPzM/9Enc4e+XePcw
OzOYfFPBUG8IVzu2GGnFrm6nk4L0tcN9rE1sU/6ojLnfLbK+syfR/7+efZdfEKLypl/j8LPe/YKm
TtPcmfkFJmPiHYL7c4u1oSP159rv/3Ee/ceqQCDn2iSosHNb7yWqsIQ1ozyqvBrPG9O4EuFN03DK
Dv+f17nsub99okQro1M0uQ6oV7yYNymodoFTQl//45D4ry8kNInxDSmUL7OPPy/UY7acTSZIbN+a
D32XfS994x/38h/LDbEdx5xJN0ig7eXv/3YvS17Bc6vpihRktGiw551rrQOOz/9K/PuoXQ54Mb9d
6d2XsCJrxXmYpzY5qG6K+40PL/85Gg4sxmZnYEdVTG8D3FPP+MdC+1+k27uVxqVdDgCGU/yXdzdZ
TmhwodXQb5rPRXYH/OeIYz/cL9ZBAK45xbmdr8R66NCpqcdcnQH7p3DvVtHWvv19e/vfLORvv+Xd
Y8CyqsCKhcfAb9HtIRtvW/E1xafg/5J2Xr1xK8G2/kUEmMPrcIKiJVlWsF8IbwfmnPnr70cdnO2Z
Hp4hvO+DAQOGp9ipurpq1VqacUcTomkcwuE58W69qKNIujPj/TiuXIkL24qIwFRBmZlsLvFKVDpT
y82K6SgqyBG1tuDCAkNxeaALh9FUdG4MKILINohv/BaQKP3Q5HDpf/mtwkQKfvcXjXO70gz+3tRM
NKThZlRiXl04j9CRlnoRa+aGItFbF45PcPHegvf64cXFmhTK+XkhMjQJZHTdIPUk5jqlXi1LeD3Y
xZp0KEv7hxardBo7X/929jDDQwihT/wYsLLTYzmiWFCMaFNBadbdBbCuAUvfhfm44/W5khj5uMFP
d+TsWmAUkSlTW//T+X/kAhxdqsuiC8gzRL1lPyFyMlz7qib1b0lTlNEe3jMibbLj9puuNUNEwW/i
tpLCuB9dsnDhNY2a5ivC2JZ171VF/wvOJWe6o/UAPLxFcS7d5qlBkNtMFBT2VNOS36NHa9PWnELj
VaVR8lGuEueGLTM0xKF996UIKtpYBs3MSFUVWXLQtWgAmBKE1YtlTv6XOmyirxQzmmtomNtfHmSG
1/QsDNGKgzyPfz4Sm1C6ENpxSwvn1SiSUStDgCFp+U/oRG5k/yxDqI/KT1F0bakrHv88ipxfiugh
oWPFXv640I/WggBWAzMBqY1kT9AGeU/U7jZK293r3GTa5P317axDXaGScER4k7h89hRH5mQoWhul
dmzei8omaHeG1u+tib79bMXQucvh1zWH2rqFQBzh/6kh1ag6tGoQb8nyr5p+G5krq7T0+7x6SaNx
AIjmhIAYjVdwIVDUguLI/2mocU+99frXRxI2lj8mhLmSIqmjwQETMj021CY3nBbXarcNyPnLlhYG
A4SKPJw2X8iaKlxXE4j1yKpzGx9TU7eFJUVbM3HunakHHJkQdnUzdX1Py5ZNp6WUbNMYCssol/ur
iUb9XZ3Lw5fLQ1q49qgnstFMVkidJcpPNwDCHFPcQka5AaC2MbXipoASlZwc/BJgRyDkAcHyBTqD
z/BPu3ZAF0ie3UL9u7XoL1DU6Ony95yfM5PSDi3biISSAxL1s5xqipLQkryNkumfdR111rqi87u+
iqbg3Z6UlUfN+YoybtopKB9YBpgHYUWRljAltZUlyr+hdxfV1u9+aqYVR35+Nc3UMDw9ySbMeW7h
pUY9wst9oGEbvfse5jJQc2svafnKSp7PHFaQsqU7l9uCNNrpQsYFncJDGPhuUSs/miI7eHTYDpJF
J1DVZ7Tl2YfLS7U0LI2rkFSJLM/hxKnBqc3GToKuy7XyL1lB/2xowR+35qDOD4RDPUKHjAoYr4b0
6akVWnBiv/Id6h9WF7lwYIeHTCkgY/Djz5bRKysh2JxCOr1zZ3M2jsqE+OXsVZ14ktXYJfQqgQ2t
mvcO6HIX15y/drjScJOmAYeqGRjby3N5vninZoVTCO4Kbg2gF27UDjdA0fa06N3Y0D0MQ7PHIawk
fM6XDo8/69WS6OI5rwrmIC3IaFIMIMYd2pu6RIQ+HvvbQpVW0scLdrgqif/gJ6IOrQlbRIdlrlQq
ileRDUXjTK0n38XJ++W5mz9WWLITI8IVRjPYOCYEr+4Q9jEkrQCcaxjbe2IBQsHE+x0M1fNlkwtv
JkTvZp/BztTRyBUOGxpZPaDDIeRRFj4FvbrXaZQaKshkFR/a6A5UsPwGGJcEXrkN9di9bP9suyAD
D1vMrJdrKCr39+mhaGkqT7q5xbeXoeRueuuHk1nG91JrFVehGrVNymx8uWzzbC1nm4AIeKbpszap
MOShp9EjMvPQrSJIAU0DViD8crjze47FZVPqWXoEW4R0WLNN/LI2f8tR+BNEtgF0AeLm0d/Dl7GB
0HuXTa9eAptM/NrCjRz5d3R53QbJPNVuCrZtOJhptIeL91pqP1XeL8u6NvqV60I9uy/mD4P0lJqL
bPB3YRImiLXjUjdDd8roTSUBFhGRORlyWBvQZmgsjDmc2+BMgbuHktk2V3muGo9BokqokFatd5WG
th/cVDihcUMcqW2BJqpPPTjIblt1Y0EXuDRrP0Bdhq5oDMjZpe+feL1MS+29tUIQe5Qho3bFA535
WUfW8Ac812RqWGeVxsRTOxSVqsgtSNfc8YBCCKz3ChQsO/lKCX3z6vIaL9oj0Y53IMtHWeR0ieNq
Qq/DBPjkBMmN2nz1Q6QZ8Xv6SuC+sG0pqVOZIMTlwIjP3TChqQF2IsY1lp84mT/gfzn4kr1y+y4N
Z06icxuqHBBLOJGs9xRwG0VugrqS8bPr9qb2swhWXN2yFUNhD/KstsWqXxjKStCGauT68nUz/Zxg
QvCHx7D7eXltluZM50VA5Y+YBed9ujZR0nANeiiLRdwSByk0Ukh/9BBJDDTAVoIjdV7oE/fNxpuf
B9xEPHfOznpEfj63whjBxKCXX2GOcOAODiLlaRhlYJojKFH4AiVV/qdG5HCfARN8SWgou0tB8lqP
tFAXqdtNRD4HKnyg5y259n7W0CF8mQI/+WFZtXEFTQJA1rGzra96lCvf/36+yHLIuGRZIUMu5KvL
lvPYoyPotvq49QLg7E5+5Xh/jRtipo7NCEcmU72YnC5mALzRzn/lo2JkxDGNmK+Xx7O0zUyd1LdJ
tZ2K7Hz9HLlfRy9h3NIlxoNsFQ1Kg66/KXZcfuahq/2YzAAHeNniwoWGHUIucjjsbVnwq5C3ayzk
ELm8RuhHkjvpnsX7Z8gg7I+A2u56ckkrod7CKP/n0cvjh7fPxx1/NErJs6WSJz/Qyx4uwrJ3U94B
o51eeX26EgetmRJCFHsiR1LGJCni/LWg5Qu0LRjj90BfceILB/dkSMI0wgnbGFqGHYCrW7+ud1YT
XrXTX9OSkvWG+ZSg3HFU4g9hf6D7VekVqGtmzt62SvUJKVCaBar95U2hn3sG3eHZaYIqhDPNEsxo
yPpFUTv34kVvvYnEhfZ82cDCdM01JjTW5zwb9ZjTfV54RRyYeRu7EDn8Dpt0n0PEAWJ35Qpa2Nxz
qRdmJ7wbr1rh3MoQWAaSCaAUUoU7EmvUJCAcy35S4qJNaFw5SuexKXC4uWygyLDDz5Hx6agqiPPi
MYshuqZzDH4L6Nkn81pGIGvaWyqkcS0kitUOBZO/n01uDRKeRBA6dKindqcyyNApocWCpnpXi40t
6rSwoCq7y2aWLgzAnwo5GPIWCqmLUztmPThGWqFI2iVEXUVAwvPJsV90+N8gA6A20IS70rvR/EOX
v0IEMNjPFVSc3feiuNVn6D6iSg9kbi9/1sJmJVkng8QhOgYrI8w6XfClEdKjxhE/0HFJn3y9srBL
24hdxJLSMAhphOBEHBS9yiTHgs21P9KuVT80lLRhBanXQBBLB8Pm8lfwxPO1LEQzvmWaPjwE0Of4
xRVNxls/Nq6hMl0Z0bKZOeEzPy0MMTabfL3WbByj6+eTa1LHNWJkdLWHyyuzZAU/xeUCcph3izAY
1UM5s2+Avff1nTFzdE0xPBErQ1lYfqoqxM0KdSzIv4XNX8ZlIWsZ70+rba8MOgJZv5WIeWEcDMHk
zU4mycSZnO77dvJbLakYx+R1rzCt7GsgS3Ji/W1uAKDrjJZg/W2L8rs4kqHJ2kizALc3zlZpb6aG
WgFKu5cXZeFGPLEibOYR6uypi7Ayi9DOGYIWztJRAv4nrzwml6YNYmTwLZSgAHIKyw9tMdqTRZjQ
ehdfS7TxIEW395rwcHlAZ1mIedo4+BxQIqezCEar0LZsEBFzPb2iXxISCCrhN6MD3bDBRBZls23b
3//FJgBVgNZkcUSP23iVN/oWNiGE3YUdEfF1oTxVOZmr9BHatMvWFvwP5PZzOoda/lygPN1/ZL4N
M9fgK9TQ30AJ4DrtrK3ZcnECirW6lct/adnI95HgQNTLQgHl1Frp2bRlGHRC+ZN9M6tPKLaxU+uV
18fSNpwTONCrK3OCShhTa8D/4KB77Mq5eZhzb1FabHq4HiDcXIkCFgd0ZGr+lKNwM9TppHVMTGmV
8yWh5xxJO2Mat5U5Vt8ur9SSM6IOiq8j2GDFhFGFXR4yaEzBFnhtj9YDJFUrm2HNhDCa0Qg6H8Xk
xK2Kwfk8+VVEChH9qcsDWV6ePwOZt+TRnAUjKPXJwYrdS5uJN4FOFeyzJv2Hq5Xy9IzRBN5EcVzw
EbD4INdGbwlMVfrzDIrpHO9qQo6wHON7TbLX8ndLzuLIniU8GEcbdhzfyzm4Ba2RdRXkbt75FtpS
5VfEw/Z+6B+CPN5fns1Fq7NaELltEj1iiNInPvrKYZm4U57cUFsskl+qMqDW9YjGuNvaK+bOQU64
RMoC/9qb99DR6ql9ZsFMhj34ct0R8iwJejZFlyGkfe6Nh5QMuwEZUbS7PMxzaKVgV9j+ugK1CyIT
CeXSCdW2vV4+jRq8boeG0QLtyOvRhRhp39bXsHBfNr7oJI/GLJwLE/kyWraxTdWEnQMnoDxIj2Pi
I1+BcKWR/n1wczLHwgnRB5g+g3weq3rnK9Ci1nAv0o58eVSL5/BoVPPOOlpJeOr9FpEc+BAcOIeN
5ltft7Tb+BEgyjUpig8goZAQMm0y63TyEFGDET01ljSJ39U6KfzGgHw2aKHqKq0fCM3Qv+x9ia7y
dqNDYQY7hiZfy3BfRd8903Q7/73LV/zPvFPOPsVGtpdsNJhH8YHYqWC82qLhDRHWv1IbqgUkuxFM
9FfuhsX5PbIj7BoNej1y+gxZUuEjnFRXauAwmb7BCfkf4lS2HtlQkrxgLIUg0i9JecC+xf6URmej
5ZCNQRG+YmRp2oiAwIIDUV3AMWnykEKtDqcoVEa2X9wZiXfXNvbr3+9KAh+H+hIgBlvso7OKDuH6
tkvcODKzL6Y8JtcVrI93gepor0Yav102t/SwNh1eXsB+iIDQMTndmEE3Ew+GI0SokCx3DbrTeO2v
JiHfeNNK0HRa90m/rb39Zbvzz4qbkLfYHHuxZjQmnprNEcVABVzmcpLCO/iX9ENcj/JGzo360W5u
guR1QMFxY60i4uYfPjUMOFQhiaCS0yTuEwyXzjQ2oYY4hA/NLRRmjXUnBcO7VGuQtFDS2KSt/Qbl
9/TW9MW4RSBed+s4/Oxr2rde8V81u4o/SeY4HeIO2g2fDpmVt8p5FML3MTNAGLhOZfEBmUhyLc29
TJtS+9IUb332fnnqz2/M098X/F6W1mgjBAqPbOUQz1rtEJo9JekBjdXCb//61JwaE7aXHmU6HGsM
xku28izKTJO/DnXQ5SEt3I5sYLwZLyGUBXURjaDWTUdlkcQBMPaNbr0a8TdNe5GyYVOixqm+lP1t
3e0haVPjtVq+srBec5EJeB5ShnM95nQrZ1aXJ6XWGBtV+arE2wR9zrKD3/S3ZaDFuqtqaDWNfuf0
L2iM7j3nfjUZoJ+fpvkcgVuYezwo9AubWoI11x46NjX96TuIYWLItMrwptEB9NAQID20UO12EcfY
dBGYQmd+P6i7qYUOfNvrj+gg18FVSciL9PHMSNMgVU2b8PDcQ+ghzw3QsYuo9r63dXf0YDONnvXq
akSObrCrTVZ/p7loG0v3TfEt1X/V1bNjP+jOIRrlgw+UggpHkj631k2WrWU7F+Kx06ELuzkMLW/K
EoZOczv0bjBqk4tEFCfQaWndAjfdjtFnA96Xyztu4RCdzLiw6NEwSFLSY7ZD5L6nSs48PvNSZ7P5
dzzEV2KVlQXWhNgaAufYrn3M5XB9NjT5y8lNPEAO07mqgqTR+FOGB/LyEM8vvJOZFXEOYdF0MNp1
BtQWpusX0B2DwwwRLblsRlXPPfJ8CfBCIf0zN32cnh9vHCH6aLEzToML3yQ9ms9Z8ssxbpT2ybKk
DSTaUwzX1ltfxZDI7FXtJ/n7TW+YkHr1G4nEZKHd98OhhkZNkoqV6PfjyhWujJMPFEJ+L6VxA25R
JgJWnca+iSBazfQUc5x5mF3aX8mobGaGWct/nMJveQEeON006CZkg4NkOdRQzhPwOnouHmw4GSvr
k1qb3y/P4znoDQYBHhoGcGHNIv0oOAGyFfI41syjP6lbyXKd+CUMrpFNVMEYRfCG6dZnmxQ5pTyn
fCNf3g4/4QpZma3FXXP0FcJ5VNGSsGKPr5DpJNC9nyVYzwzu6pXBLm6aIzPC+ZNtuIoSrzc2feVo
n7NJkWe0j3E7GFNFBxQMrS0iom7sqWQvoZ3ctS2SzdGsp1Nrob3yYFkI75l75GIdG2AzXVLi3MvO
VMBxaWyS8gkloaC61vQEPvF0Yznb1nm38q8y68/LmD/fjQGeZOdrX4Eb+nJ5Yj5c/dlmPfoSYf7p
d9E0reZL6m6Cc+0Kwe5NFs9k5jcOxPzQECtQwEnqg1x/luW9P30axhdd8rYIO7ZkraNo3KjtTUW5
o7Z3qdG4EVRpg97QkvUO0RdvzeJw+ZsXYtB59uaOX9OAM1TEn8MV1VsIpBoAg989FW2er5IWbKpa
PwzgRbxuchtwJKDglWbF+SzuVpZsJseAS0K8OCGoMvMunAyEbBAXaRsUfVOp+wlTbbKyY89fQ/MY
/1gS1sW3PdiAKyyBgOCdQg9KsG8gjzJbc2VMa5aEo6GmLJoXY8nX5K3HzT1l5E6TR71dieE/EHXn
e+3fMYm3EoS1tjUGeMGwnLWIIYXkr8lN0cKtGD61UrRTcZW+4k7SJ0U+qNqNH97qDlHRa+K8a8Wr
Zc9y9d/68Z5yOI29D5mTulG5y9ERKt5G52lloy0u95xBpBGOEuzHMT568pta4oGc4INNyfs0BJD4
VhZUuqgDIxC+j1V9P8gTmRxrC7Xlt9j7UaHy7KKHdZicDp3ktZ7A5Z1/9EGC35gCvRzoZjM2mTnt
87FwFRk2HeeuDlQXoRsyOre1/Ng35sYK//56p0Q195UwH1DiC9skVVOpD9Ft3qBsQb5Kuve6ZNck
xQogYWmI2LGoU8xlpDMIr1THIJUtLoTBkCJXQjFjg7ogOgIj3LbQbkp7/q938Oi9hICRGzaNR8Ay
nZ2sDHgpUJ+5TubsC/l3W+xjRXdgjIIUNxPBaT742jZ3lFetMbfqkLtObjyjoXwNFeudA6sy5E1P
Zq88hLq+N7p4JUW/PCtH3yLEFG3swLtnMPvtnBQxDghjyeZ9DjUHvLha71ZyeoNOYJuuHIGFE3Ay
B/O/H50Ar6SLMAOehKxEdJ1Y/T6csl3e/H3h2DZojWCAuDxKx8K+ToAgKOE8vDi6gUDZdZqVasDy
BB5ZEPyp0iHuKWcMJHU++dbboF3X6VXcv2nDU5rfgFrU1bs+X9tCc5wteLyTcQmHBqySH6CJSiho
vSjTmyd5h0S+kbLHCk2QBlQZWL+17NbikmkzDMukp5y60emSGQ2PaHNkpLrJufD0qxRG7jxzVt7Q
84SdDe3IjDChFZI4ozWbQYjKLfpDgI5UBrnb55xeN4iXV1zxHNVfMifMJEG/Ch8et1ScPyrpXoru
AYiH/i9Ukkh8wNLMzejm2U9FRxm6X4k4Lk8pBISnU5pEaaI0CW5XqwMYLOUHmLnvu8T+L4ft3ym1
ZOXUDHp0pNwSxlgYn+vmITLfJ+/z5Xmc/cT/PY10V52ayEM5kNuBVYsnaSP30G9LKxbW5kp4nsV5
I8NJgYU2CA7awFt38G9mOYTLA5l3sTgQMDbgQGgMnDHopwPxS1rubZklqSsNdlZUoex7pWzAwdxK
5hpGYylKJgaYy6PkbDRItgRrqCYYdcTKoHvTjb+NQL3KmqsyH1wzgjfdeZAnCKsGYhIrodHzIFv1
wR6enRZVtZ+O/knWfubWT0lDhfLRabJtnedbvb+VrO+2Wblxo67EdEvu7uSD56DvyG/PeloJMqLc
XbFaP6jRSEImb35oDj2n/EMMKD8NX6HNzm6DcQpdqZcf7KBNVr5jYZVOPkNYJRJdvDJhXtwEJYkI
1Wxk3hhtdx3D9AUXC0q2fhOtdcDPrkDYGidGBc/kp6qN/iRG02mXkcjqs3FThdkOmKjbQtEnay+2
tcr6Nh/OM6uEiB85NRXuntMZ1/NBy8yBDWn01aa+iRJYOiWA3Vv7U2I9ZGP1WzfTz5UpXV8+CEu5
TNz8v4ZtwTn5nZYkzPL8lvzS9l8V9fcHe6P9Ja+umwiYzwSH322JqFhrrNwBH1D/80ETFs65GPks
h2C1ueKhv2JsmqFId4HtlFs0a+Q7xYOjooPYapNkfe/qTvQcJCmcsv0UuOh3qERyALgUa82/LXgf
JuPPBwlrH6htTWKTyTBp20+7rz04py5bcXEL6Dv7xIq41qZZdt6IlYi7rkO/Ixxf6R7n2ttq9vcK
Ttgg25A7tXKojWV3iiHzzlA8HJ+LqNnCIJw376pDBjXZTNP7yn5Y3ohzZX1um3bEPFydZUVajKxJ
3r4M422iXWvJvqPvaEBhagQUfpvqLsx5l80upeWYkz9m1dP9H080GjkoV296hyTjLB8Z8LgLdw04
sKre2rDW5t73LoKoq6K3kiqR5QJr38A/nkifIU5WLRcut4j0ZGPf1mvfNy/82U6lz4uYSJ7vDdET
geYqA4lZMfV+O6umxk2HjPYjMtN1/HWcVrbIOasDvVFzX9n/2hM2opT7CWIRTEcUDlckU5Sw3wTK
vijQJbwJi5fOfjaMe0jWg6ElJXmP9Aea0L+iYRsqT2axSnAxT/+l8Qtb1pzMVOmieXmM96ydrqtk
2qORumnDF1Vy4/Z11FWyGl/KkS9auauXku7HkyFCPSAfMwaFVmKyrQ3BzV3iFXvTu/coiKU8l4qf
TgB7yEq64f+w6sgk2Wbs1McdeXQHSlzPldVoxmZKvjqJvDGyd8i0N1b5YtrX5VC7lvUs6dLKYMWN
RkMhdD30DRAqqAQnQvzTyT0ti5INjkW+hmTf7cEkGHea8lp1n/N8xQGLuRsMfDCHgN9WZXjOhLhE
q5D27tAddLsWCGEL96/qtBsnNnZasoZDEu/yeTCzGcqwYHzPiOIMOMEz8gJQAmeyV7n5GOcQ8SOP
VBP5wBR0mKwpvParLFkJixcGadJeCKsFzT6QCwqDRLu1nHVsYneAI2DDkWu3JGvfkaGJbhCEVzaX
PdmiOUil4NAAIKZ/OP+jbVO1OULUkHFzfX/TS5DVaLdC/qesZb4/skfHR5IJpbeEqu18cTqkE089
pg8P7SxtSLtmBSTIRJgJlcAs2ExUhDQY799976XOICh/U60DNZVRfUZ60jYPl8d7lucQv2OekKMB
N/HgyK3Hd5iRt7FVb5+g85U+4if14h5uCS+7s0I3VXbI5Gzs8M6RVrIbZ0dGmAjBN9cTiPlR5QN0
RNLd3vY3YKXRaUByNJPjHYzru0o1Vs7pwnY+mX3BQXuoShkRLKuk8oJdVNxUEHgkwV7qrqTh6+UZ
XjTF3Ugxmd6uM4af2nNatXQ4ORCmk9E6FOouqcKt2m09b8UhzHvmbE/RhAW2DSisKW5eO84t3a8o
YgzOw9SATn2b1lIpyyaA28KsCPBAfKVGst5l5YwfD9D6/ZDq/Z3475dn7Cyo/diTIIn/14gQTQRV
gDyhyatFrmllozAk1ztJ89v3tHOSnWlH+pUfT/JzNiTRPimK/q4BINXR1SCF1zFqqWv5B/HhLH6Q
4NbLAO23UJcZtbq1ZLcKgCjYW8O7tVBSDJ6c8LqEF751tihPhYZbKWsfICZA/ucDLK5JqnUA+IXk
gNrE+mSlfIAVIZapuKm009DQk+/RzszRKECFyamonVOw/6EbK9Hd2V0qWhfWQxr10UD0lTYk+RA0
nyZIV9XwHxDxff8m2/uk2tfVyoiX99mfAQszjipd2WUVA9a8b0n8eSzuU/335W22eDCdPyaErGpe
yhPSUpigCitXP8C2pfZDNwFmWMONrw1m/vcjH6unKB8kOfOnReOnvP0mOfJeXe0+WnSkR+MRPLkT
a1oM4T5WGl6eqKDqhx7dVZ5CsGVbzorbnkPGc1/zZ/YEt507WWwY8+wN0yNSBrrzyTTvhuwQAihp
bijjXF6spSmkFZd2J3j0Zkbe0yk0tTJBr9eJ3aJ4CvvvfkQVYi1vsmLj4xgcLRPSiErad9hAfpuK
NCLYaAWS8b48kqUI42gkYmCqUsfrzRIraaJ9UXtt1zZbuevjjaKtnKGlDUFCEYSPjggvHVOncwYA
QkeMnpoeGAO/2qfUJ8b3FvXR1rjtvcPlYS1O3pEx4TQpiWEOnYKx3ut3pv8U0Qhcdf9cNrI4d0dG
5o84WiEPR0RwhhGL20ft7lNzjyo2koZrHm9xNBSX4bUw5kY+YbvZTeajRM5NWoAbyX8MXb8Z0Xs2
lF1Vqjs7eE4olyrosU6Z21bbUXsIhu/VGuHo4nD/fMUHScTRcAFRdaFU8BVZRGfL98G40VDmXuNZ
XLICUzJhPZQLPGCEbeI4XKVmDBQf2h893jr2J2nY2mtZ1KUZJcqdX9/U7Q1HmFETGrcakcLErX0U
mJyvNXDRPlqBVnykYkWvBPsP7AM8GmY1gdMNMsI/IDuzFUWmftgm5SxjkeT2VQyVG9qX6NVRDpmS
aufHdntv21Oxk6N+zO8H06qhs7ITu/zVS3TrAYHLfUd1pyhA7tdP1F9ynaApBsAWOFxuZHK5hyI/
R+ndTpvmruu0QT4kqTEQIFR6oW91LfPXiK0XpxGCRJoFZ8Cn2JheBohYjzV4bKl0PvWh6iq0bjd+
vPv7g0YC6V8zQnyc1AgpNSbzOHpat9F6hBStfAPzxkPUJlf/f7aEnaHHpNylDltd9tVObrP4Pik+
tWtA1sUghsgJfiiSY9pZitZHYq7WWELXNKJfLXQYpdxukNTk4awjfFs9Qsu4zWHSq9ZAn0sHDLK0
mYrcYveLnBVJpipSG7JmpaJuM2+XKkBkoFD7W/LMOUwj6cQgaV7kkSRcyUWhQIlvMcKy8tt9EVm/
k8LQVx7IS6EwrOA2KRUsAaI/PWFeqwcSWHTei3l9GwLS9bNg5d5anC/UHmbOMNgXxBym2QVtOU30
KyKJHG+H4VulVBtzoKF/KNe6MJeGg1AXIA86+sjXCHOGDFNejiM3SoyImJ0/dcnj5d29aGBmi9ah
m4LXQYjcbaczpCRhMMYM+m2vo+bHfzFA/RyVQvy32ALp+NHgOzotkPAK/iTThdBZsKYfcVZRmrcW
ogQk+ll7yO2FVc8rNS2rCO23ofYOSrhzVJIB6RYxVM149aNZxOdu1sSF4u2/jO6PYSGs6Aqf9tiE
lkurzL7Tl+bqvroCOlnabsdjE+4MpU5Q/g4Ym69+hadnqw07yTb2o7ESIc1+TLybQJtTRoTOmDe6
sBMolVh2NAFcqSzFQzjrx1CR7+jfqi56dAbfhHo6uZNhDbg8g4vDA8AENR6EUo7YzZyajt54HWbH
DoYwpdS2cWQhVa+9ZtLPy6aWtwl3O52oJh12Yl0WSvQ0M+derK7QXNO7s/KH0YQW71rVfuXllWE8
SeoXq1u5QOYzejaxM7MEaVfIqEVcng75LIEcIzQR/lRB52Q/S/C9dnzQ+/3lES6eZqTEcBUkB0Gr
nHq/XO8Cq1QxVTa8smqluvL8aK1uumZEeG7D6ZNxyWMENrfX3pO/WDBBXx7H4pTh96DanONLUUZM
Gi0HyUe80ii1v0o/vC4gzAUbfWX338pqrZN56SECReK/1oQBaTJv7T7nhKE8TiAttzsynxtk32AF
efM655NivF0e32JakyYvgOLAYOgqmSfgKHRGolFKQwmTaDg99VPqohr4gkrwayYjkUd/iZGhHJsV
SO5o75ozbtVW37Z2sbOQSL/8Lctz/edThFjK66IxSUpcmGP0bikRRX1CxLY1ml0yrJhamGiAI7Tq
zWAFXsrC9qyRLke3lp2DNtO2qJEM3wbGlWmlW9/+hgDy5YGtWROWNWztpkMulXPHe9mcXkr/ffBV
ChA8mZwbM7u6bG7BkdERaTIwyIq4hIQ4sS4qY1J7GvfAgxxIv7XST6P5jFryisNc8NOIctBcQPxL
Q7zIHqMPlRRW6dxUR7Gs+mL2sFncZPqVkqC/pfJ6LlbStkvzqJCyVedeJAhohYHZaQsi3MNrJtPj
ULpBNtyqOzTqd11Tr7RZLuxFiFFJRKMtBCGIyN4nS2bly3M7Z41A88AdtUHqjz2S+hsvth7Nv8aj
EThgcNYygriLYpwwtsnPBy9G/tONYLRvJXvTUFnoOWd/vzeOzIh6GVWtFkYzm/EIsaP6vqhdr1Dp
W1rx/0s3HDIwDtUw+seBkwknrHSMtikmGjunogJ1C0UxbDuZWt6Oif4kDXX4ZIej9sMrzWY/ZjSw
B5HZBhs9QIR65fgt7VNmlqIcS8mZED4FIWYFEVKVa2L4FsrfoOBMphkXfWPQX+7Um3AtB7e4T48M
Cud9qr0yzE0M5tCUtAnC5i/oD2/UPHL79JsSrJz3pRcbWOM/AxSCTimw1bRBIogn+F1h12BrGphf
5jgX3si9JOOwKds45ffLe2ltmPP1fHR1gINKhy5gmLRtPZU5jiYwX/PAPkjO9FiiA9dnq1DReShC
CHMyVCEGNbzB0+pMS9xC/TUUuwH9Zv3ad+4s59rSH5zmpU33pZEg3H7deyvPrUWfYEPdAmRk1hUV
rsq2b6bcz5nmRvYhKLhqLG3f2a5M71G/xjZyhhn68Ae8T1EHosOd5trTyY39weukkMnVzEImRR3W
u74fAYqkekrLhvdD96OC3tpevYFp8FlChHvbWyhDkwB2uMSD9Pryai+Nnuo5AknUlnmmCQ7K6dER
MDKdmfdsJAwgyIoOUb23pfhQptPhsrEznMw8/CNrYkYvjzS/KUKD/FT20CrIrpdVCar7CeflBrm+
7dNom1XqfRnsC2Wruta1GX4pojucNLrriC5Ej8NW2irRyocthJx811yOngUkIKE8XRYJCS5SaszC
QHkyLosHroaViV66vsFq0lfLW9WGZeTUhBN7QSU182mOQyvejl0MFGi0+ms0JssQVWWneb4824sO
5Njk/ElHJ1lvm1gl9CTunAkBy+9d+2JOu16hvP42IAaMaKD09bLNxYnkDDFZ7CddJA6FQNGPo4pR
Jr2DmmN913truLvFiUR/lXwSr3FHBDMpnhJPQDHQYa/v5OTWGj5L6sHpny4PZPFc8OY3KCMrSPYJ
y2XnWlWa+Xwu/Owx1qSbMiifRxu247b9FCAZf9nc4ryh8GHCD6TxshLMyY3fNyn4Z1dry/q2NnPn
zpzW6BLmHxG9LDvwXyPCfigiEoNBhxHDGLZOXCIrEm9LdeX+WN52MENSHee0sxFOt11C3JVFMawI
nZ4+Vb1CP2VxHfbBlQSb8BTrV23h3PbGL8tZCwn+D9O8ewhQSDiJ7bEmSkbIHTvEyK22bcKvioS6
XKXuu8BzhzY9pMa3Ph8OvrJW/lnalDMzFrg3uKoMsUDdlRSJ7QwI3xRW0UPr1+Q35Sm+LzsFAVW/
qVdeOktLSRIX/BOwIHoBBYdFztaQQFqRTIFi0WuvJ26H4NflPbkY7B0bmTftsf8YplruA4x0kuNs
hgKCc1/aJQZTG81iy8NhIgOWRc7TYDkIe4Q//z8/QDgVOdU9KUn5AF9K93p2sKavvvdJHw9N7e/a
6kmVv9jab6rJl+0uHcbjcQvnpK4azU41FtOIcnQaDrY5bC9bWIqxZioPXCSQTF4+pzNb+Yqv1fXI
cYcHVlN2SvcSSQddumqhQU7oIb1sbml3khxClHbGApK7OTVnTB40twEuU1HuFKd3owaejuhbLoW7
y4aWZu7YkBAi14WR+WBWIN8vsud2yr5o2bQylqWdT0VyxiBzV5/R7IW6l2h2RwQVNO82+eTyMfsv
D/tjE/Moj/a9ITdJmX68LPoXbkuLnnTelG7ru035WK5xRy8uztGAhE3uxI5chh6LM8Y3StUhcwEB
nR1thrUgZ82QsK0HKVLbLmbmIu9GsV+65L6qP1vBSpyztD6kiamB0JhyTt40RJM9mZ7NmU3sfNNJ
X4uivOr9bOV+XtppJnBMxHRV/ogPUS+QjUm3cA12HKHN7Skt3RRK9HJ5Py/l0T4EqmeudQhExYKq
3ERW1iLAiO6I9K0ttYMqabTZyO4IzWw/BHCw/qPBgVyO1d5p/Z3PkbIL301ae2XfL3pjhAdgy4dl
3kCP+XRXaoXZU9xLcflTQ5t62A2beKAeq+dg63P02R03D0ta5sMN3TpuPq31Ss9OSQwfjj9AOBam
Uyaplc35LsKGrN3H1m2GEh4IAT+Vd22e815yL8//0pY9NimcDcPrI7/wqc071bAPm3/q8JD32nZq
/rlsZwlyxzr/mVzhbBiZM4bWTJg4GkMI33m2+X+kXdmynLiy/SIiAAkBr0CNex7de78QtttGzAgx
f/1d+Ma5rlJxi7BPR0c/2NGVSEpJqcyVa1U9uC3t+hg1IDlDa1RgN9/IlO76vtgkZgxynj/uoplf
R6cfoQROFEIFTj9PsMxDLzORvodGpvNjsr4L9m3kd9Bq8VO6k+1fJOAg0/dLD3Qu0iqz7JCRpyjW
40g1kn1kQwmqDG/N5KVxgoR9S7rg+mQvhdan5pS5FiWiMg3FHj/i05diFJuOMvTBI7s45+GMP1Xk
/TWrsyIgjgloqqlvu7iJE9eRoHaEylUwiqCs7icddDtrFDCLw8LDjqD2PCukKPuTx1PZ0hh2RP4y
b4pO7AYjChxx56ylERZNgZRuJpsGJky9z6s656xOBI4C3YDO355oQQ5BgPBr/Kfy7/PkzeUsNPIy
ZJ/V+nA8OkMDdD0ih2bTWCCUeerSB531vm3cymZlty9dHafG5qjp5N414rSKuA1jRSeLXZcYOsT2
KGjWWmhjX/fBNVNKAJamk6C5AVOkv7fH75n2iGh9xcbS4QXmNER4JoihAVZRhiNRVy0TOETVCi9t
Sx94Ew8SS577V6M5saSEXeiycSe3hKWoQRMoQW9ZeN91H9enbOn4Px2O4t+J6KheFjBi0Rhdx89S
xJ5h7QzjNR+FJ4cHITbXLS5OIMQPobaDXPMFUxcumwgSY8jWD/yelttKP8TZKzj3/jsriteNAFW3
g4CVqoAInhFpn1M2HWPDfMh4uHaJzyuh3KEzaT1ebBgPDiTlqOXASBiJg/w5SEI3NdriehDrMZF5
LSjQMu1AIVqK68c6RmgUDU3Dt5x65RsW3h74BLBMgM8CaSx1Sw8VAB/V/AlgXTPtTVcHlXXowB+o
29+7VXTdwlE1lx8B/UdiDfTGykYz5VDKaX4R5FYHdidtC/m6V8qGPdoBbvKIrTWwzEGIOsGYWHTL
zBVXID/PN91k1ENLCFYToL5Nz5wNMvTX/WXh6JghdrNAOajxwaJ7bqGQMhtrgvoY1z6r6D4fBy/J
VnLSazYUn6RZrNu5gI2pB32W85na2q3hDNvrI1nYX2cjUdamj1OLRBU8oU5KdPf7mTjE5MUAF9V/
Ywfc9eczNoH91wDZOzi2aeeV+gMAEW1S+esg6Xlx1cVHTgDZdfxnZvo/N2SiyihIjWf1VANY5bX1
WKUgtzPcIDSgjAhsZ8nLTd4KdxMiJ37g/dAfIBbq3g5Ohe/LILodTI7odxPnyRY22h9owtFjr+ai
ANemG0IMsE6QdoyHCXTN+ZgC7ttgr9n7FvULoI9KSTZpVpmepU3Dl7Cf9I8kktGtG1fj5xBldviU
tib5oC2Yc0quIQvc63a0czKD/RvG6fRoZyY6QjWnK3ZVVRU9sF9Rn/jTAPWwXR02dnfr1qkmtkSm
Bt8ZUcS/1FbXf9FqQQj4Ckv+UY2OEXtaFEIbzWnMbo9yYLHtkzpxV265peMEgCgA/PAeB8pLueWm
CpdfbiBRGhZN0Fi7GkFrRfeDuK3oJneer7vS0sY4tWaer3CUtPGYmLBmix6VaDSoNdxzkNK4bmZp
Z5yaURxJphOcZoQZA/R5+VMaPnftd7Fa9prnRvVXEPoAF4fIFGScym1QhxZ3CXgYfSm+VyQw8x2h
DymHeEp1oyU7wIdc8cjYytN56SWJNvHfZufRn8RZfQNVLLwCkNcj/3YgGyrz5wxKNKzbWFbn6fRB
apsGtAhreO4L1j1EkzNdr4lDEwUngDXPDTtiajTAsXIfKnbfafk5dcMWoKioe2tTeWTRuHHwDJil
Rga02aTWEy7Qw8TL40js3fUVXriXzj5FmYOmdjJUY/AptDcYaJCtQLMqQJabyG/L9GCWayw/C+ET
Bo57aQaO6rZKkRCysIhp3ud+VrKXMoMMjVOlvpWH961W/kRVYS9H+VJR59/rA13ChJ8aVikSrNxI
e83oIJFWTodQzxDiOLntNxpt7nTWgaSkKtLkJpmkXR5TroU3up3F6KqtJP8ZjkTX/CZlBlLqefeo
m2OyT3IHwpYUVHQmuv7D5oOn1vDeRajGewnl4sj7zjqOup496gmu4SIqV1ClSy6MWBRlHsC3LEhg
Kp6URJNseDcA16R1nR8Cy6470sKpQD+gzZJu6jp9RR7m0cp2k0iJZwxr0hsLJxEQJMDczYgjIDuU
IwJoxkkjsZ4jDMi/EMJ3rrTfmbGGVFs4iSCeOqd8kGNAIKwer30yMEtg9cZ+8hgqGeh4a/kuB6ji
up9cNO3PmxMlDMMECkefoWPnm1MaPepgzpj7wvwY8KykYFMPaiPIp2Onv4EQD5yQnO+JGLwMPQw6
ecjiA4/2OvFN/Nn1r7mc3TlNjTc7CLhwtzAlANKzZNLgPzNaPQeGbd+OhZ8Nf3zKg4rYgsQRsOLw
JpXYpuWdTQbACqAwggxvHAzWp2m+D2s9o5ch6bkZ5ahBqEKELGEmB9tBT+9HN12ZrcvDbLaAGJuB
oAe0xkpIamVjbOQWLJSk3Yz6WzEFQPPvsgmsVIfrC7M0GDLrhVMwSUAIXYkZGZtCrAw4SiFm1zw2
RYwSb5PnKwNacEbUQQlwaDACtJsqdWRHlg2VL5hh45sFSVRu5O9uX6ApJXtxJVD3aNDJtA6i1jX4
RmYFzMhrrPilMV9om9yFxutgV75GVntBL6/suSmKoXgDiR+wzisHD2p8hNa6yP2ocCHJSsBIF9vT
A9K1HmhfNtUEkp/x29Dl20wCBmW9XJ/+hQrnuX3FmZJIszrW1DlKEe62E50nRg06sga/n8KftYy3
o0bRloWgflhLpC15GYpIuL1mRUjsm/MDoiwBRpkKiTXBuzXu7sw8mGOVcLiZ0rUqz+Wxh2H+tqUC
ReIefcA8hi0yNYDNgj5luCHxjbOG6VocE5rcULGY6cjV5CCo95BgZggD0MLkGXqJjphtO95nzWeh
7VaWbtF1TmzNW+sk7Bo6KtvUhi28IBEi/9ANhMh7FpY+tb9NyDLHdFsCezS8Xje8MEa8h4Ajw/kA
shG1hmG6TixtWhZAqf2MCs0zC1yU6BpMjvaq9MqiLbz14R7IG+Kf8zFqfZ0XSVtBEtmUKJrtTHOn
V6B2l63X/HlVE+hmIDlhxQJ2VI0mq2YUZjQK2JI7ZtxNUKGWg+FN7cr8LRSBzg0pe64iY82yAYba
/Cbld1O1G8i/prMZkKm0W68rblD40M33sjw4ctOmT9fX7zJyhHmKghpuZ9AaqgmbwnKzCLFh4YdW
DxgUGuChMN3PRUn7pZCVD4rvdK1ZY2H/ndlU7l+CY97MKWxONNu6ydbIw71NjlazVtZaG5xyqEAV
zUqqAT1nBMqbIHTEoEavTb8bVhg0tPNjfRs7H9cn9PLJejahVMlHIOYYISaCwRU2El/HRgYT/Zwk
xZvbH5L68OfWcJFBNQ1hDLq35y1zsu3HQe/Q4mLgHV7GG4LG3bS+1ZBuS8WwFW0PXEW7cnsubcJT
i8riWVYbQygZep+aUe3k8FXL0ZbssG3Mc09bjaIWrZl4UKLmMROxKVseWLeEpzXG1wxlMBY2SGoA
8h/LwIzQYrP2Zr5YO5A/EMshwBUhGEZweD6bYW/2XdsaGmqePlTAZq4xzkw/0e+c5AkPqOtrdxHt
zNYgCAaUDcLQi+uBx1YhsxDWNPerzNGuRD+vG7hwfxgAdBlMIhB1RFhlng+nK6UNVSXw9hcAnyJr
2TX3snxPRoipQbEgl/uqX2NjWDOpzGCW93iemVijaPzMUO8DmXQJPsIMiMuvnWP57lo3+UUsr4xR
uffMdmq6AhlMbxjuHXNLzBLB9u76PF6cV4oNJSwLp2jKbQ4bHOdiGG3dHsRiQyDoymZecgi8xJC9
QPIPLqFsZmBbwTYdw05dvWYk9+tqxSGWJ+u3AWXvsrQZp7ycDQwveKUbxtMqI9naGGYHOTmQGmsk
SdrAhMOjLdQ+vImu+diKCbUfoTQSZDrmaZKceTR6192VdVieJmCozfkNgpbC8zGEg8k6aB9jDIn0
wMxc188me77uU5eggNmpHJTugAtH96C62LQBdyFQSLOCVRpEAsQ2dTC5N13rJ9T2mP3AtdoTLej0
ZKCLFY9enEK0bgGxBQoGsLidj9CIUpaCcV3z7PBO5A+OXCkxLO6Yk99XHC3qui6BujuOthGtl6Tb
jI6nT3fZWv/l2jgUbxOMRNY47/6yzrzc2If6Wtn48k2EdZqhkPbcdQlMsLL50VU6TP2AdRpA7cos
dH55UXJfE5+Mh8oKkvBe/HFJYzaJYh0F9AiHAVH8j0nRiE7HqFJ0s+neaLxSAIKEtb/ugkuTd2pG
cYI8Bt1+bMKMbn7Y4Ehh3Y/rBha8AChq1EUgro4Xgqqwbg4VhwgI+lmEfDOQkxTBSA+D+37dysJu
hRV48VwIBP+FEiKQZIY215PmZXRTIEnI6xTFGe5ft7IwWXgNMHB/Iw+CGqviaeDls0lbQHAucd9c
+0nnK5Q/F6NAygNc+ECEW+C5RTbufEfymVgXUDDuU+0+7W9StiHhn643TGB+Zo4ftLO7v7SrTo7m
LgIWve4L7qPnQc+eKVn5/dlfzgoO8+8jdQHlIIvZKGCeD0Hr9CjO+5L7Dflp1C99c+z5tugDHq8Y
uvArxZAyV5Ebwucgze6b5YR+02Nsf9Jso9d/uuSQJwArEiA3QMIg9FT2B8kLHULwPfq6zZ9NHLTd
Wjl5YRxnBpzzCcubxGAjsOu+ZT9M4RbtNxXgQ2vlpoVlQRYZy20hrwbwv+K5aZgbodXMVsRdFkJ6
2Nw3XelD1WFYO44XnPjUFFPfPoNbEmOAKfBW0XLXymPnrNwsS6NB1EzwYJ0bSNXjOCs57duGYFHo
d1p5TnETSvQaIFmXrnjZxY7H8p9amlfvZLsUJptQDIalEtpiSYHiwxrdx8J04dmNRQFOAoUrNUXc
9H2XUmlxP8dzI32jbJPUK7WMBReDCUCZwY44EwMpPgyQc+g0IbgJMvLDoV5UgWg9eS4hM3r9eFy0
g7bXuQSHW8tW9r7j9G5pVy73NS1IiJ9EAXMeprXGhIUlQf4ZaB0IDJoECPfzJWljYsZsamMfYkiG
9hrnb9dHsfb7ypJ3Zlvw3MDvV+lW5o9N9fP671/O0qyXjRTnr/fYxQkc894lso4AIUjMZu+Gzb1D
J3loSqAixMDXqoKL5uaqOcAxaO5WFx9H9TC5CYgIxLhhsgRV3TbGro+0lYPyck8in45mHAwNG9JU
Q1mZTZD0asMUzbIPBpcoOG/76rE15bbqv16fwfmwOr9jYAqCQQzVMeAC1NR9KizUAClMQXbMfUoL
fXjqM3kzjWm9LzsZ++bYfyNyHG7SePh+3fald0DJHVQt6I+3Qf+twqv6iAxa7WA6QTrjh3axkWto
/fnAV0dHcXchFACECjWKc/+OEsGygs3ECla7sTXLc+3mJq3iL409+h2S1TaEHv9iUHhrIj2NAwJD
OzeZkDbm6FkHBl08Jk7lNWu18KUVw+05K4Kjs1tXDXS2mSe/wM+WgHBKAt2AYHAfUY3XE+g49V64
hhm5PFWRw5mBADiF0MBHlXiwy5PadQSghGHxOKFWJZ7atRfo5eNtzubjrENTLwUjgvp+qsyyrZwx
Avtf/MUOfR0cpd1+iKDcGoEu9LFDS6kAQT2DFp7cXV+wy019bloJGqpmMCCbC9OmPRwGAx2XDC3N
z9Mfwz7Ph2grySMja/qhMTgYPJ3MY+kXXlTbZq1scekcZ4NRr406jPtE9hjMZACZCHgGuAaepTt4
0Dp5jwxI3dW9J3t35cC6dBGYnUMisC4ByKfeI1UvU32iGFuYocU+2dXle/jHSe55/pA9wJ0LQptL
bKKIOq2bbQiXdfvecn+gs/Sh0cZqj7hje90pFgf025hKA9+5JEWsAmOc/LD0zYRjIqIrjnf5Ej4f
kVrDt7mFJzKBEardhjTo2G0CXuAiJ9vaPEpjM1XfTe2f6wNb9PaTgSleyJPJHY0QNt3YLII6S+6s
bqR4GJfaBh18a90Da/OoHMC5HhaDXULaQydPPHwUHfA6K/0QaybmW+YkrORuwic7irFUzjdEZCh6
ena0ErpeEqDPSzWTSANpMQMT5484MYLuJYv2FsZhuXcaVP/EXUm9pvUGsg+zgxW/2lDTi3QPGtDC
eqAZWjE8s1l50l7iaJSvmBf35CvcglToQcdXDNBUI57JB88EW276lQ8POVRc+zBgULzr1o7nRac5
Gb0S9PIaoi6VhN0xeTEZJDP2YJgO0Ox/3TcXNwTMQKwdtXq0TSmzLKcW7AYh7GgUeTqKcRgMpFUh
qhMhgLt8hrvoRgBF8yMoEK8bv4y5AMkHGgMoFsfBNaS86tDUZ42GCdupcI7oVQsypL76gXyy0j5E
7ZpDzZfmeWRyao6qKNvBdkQ5mpD5yRDf2T+qwQii0KPyuUIzYV3UAS+3edEfeh5cH+fSWv4eJ2b7
3IdYrMvRjGC4gJqRIOwQxfXWNoGZBD3idVOLtzqFtARel4gvL271rJVDW8Sw5aAc43Vk8px2Alt+
FowQfLOqYTP/eS3JfWpke3wr4LwrHEKLe+b0G5TrHTW7psh6fINmJ+ErUrT9Tc4KPKqmsvMLHcQV
vRZNO3BQjccqNuuHfKh3Dd5fK8R9/89kAIf+v0Uq9XFqQFUIiRF8iM4Aw2iCrt0n9net2abWNoJk
PdqWe0wSkm3D2vF1GWjD2QgyrmDUm3E6ypoLksTgOypxREbjPdEEIM9rquGLbgWwuIX3JJ1pF8/d
yhxdNwdTNKY5/gSXXUr+defm87+IM9AHAV0PQOFRwlSuk0QbiFZW9RxnWMeWlXveoilj/Lbit0vz
hWYLHEI2CvgXugF2VsWGk8whYYcjdgid98KGQrjVgAUmbDPzLQSlT9LkIbCM/behKv+R0n4SNATp
S07ewoaSldNp8WgE+SE6QJA3Q/ZBOYK7TMPFVKM0nMp8E5LwGTimfTMJyKFBpimMn2ibb6wh30TZ
SsTwKy2nHlV4pCEhPEvTALqmLG0KnnEC6ig/rR5rNuzimn7LxtTLm+fJaAIj4j8g5jDncTvU8brq
o0lwC/W1eZBWikDN9Jj7cX2F5k2rfhLWxUFel+FfFcY+2lKIZoRDxwOEVbqnnIw7MB14YTjcl2hz
DdM1sool/z61qMRNFbQcxnGCxSqZBCTBaCD17CNG3sRarZrPE3ptdIqXG1ozDWYPWymiabePPbt6
r/qVG2jpvjsd0LwHTmKJ2tK4NFwYGXEEJ4nw4gicUceQ4/Gzub5aS4+SU1OKA5VZ03IwG6a+BP5O
FhtoidnxZ5hGgQkpqTFqvapdOfaXTYJJHihZnEZEuc2TvopTCGDjsA0FLCV+nZqH0dW9lrn3IQM9
V/6QatMKo/fSuTHr06P9EhQNIK47n1Mtr62RGzgECQXk1nbu42gtRlpatnk8aEGYc1AqoqKs9Bhc
xg2ub2aP1WM+dj2AfTgwrCDOKpBFRA0UOSWEgVYu8yWnhCwMiNeRwcdLXTmA6irHTap3UAIYH1Ky
baD+0//NJQJOL1whLqUoDSmrpjdDX8RWD+3D9qs23Uf8LXbfmLO97o6LIwHbjImqoINrUbkNJ3sY
M9wk8A0nfmnb7j2p0ZXSTytev3jhA4lig/UFuegLiDbaj8JIH0aEeO6dxTcsvemL7Vjv6vZRtzal
sSF4I7Bbo3v9i/Gd2FWOKj4YLe/5NB8fxdZNkwMRz2Wurczi0hF8OjrF15MonqJ8FiXiNq38mtg/
ZqN7N6aFb1aFvY2r1ghEUaxALpbtAuSD4h6IJNSdbfWFIBK1fnD35H6cOzedzYJx0h5CrfAKQ9sy
9vP6fC7tamzm/1hUAWhhk8cdQWOZT8rId5J7t13DRi7e7qcmFJfE44YKFsGE44RoQMbO2vDoMeq/
VMxHecmEcFnYrGzopSPyF5jeQDkZzenKZgutypJTYsFNOpSSrQ8QBfpD2gcEqKa4Ho4NzW/1fjxc
n8wVq+pkAqUxpOhiwkiHh6kCQf+jyd9r7VHSfS18sYbYWtrrJ4NUc5cucdsUuHIg6hK08dxwgj5D
/hc74dSGst8g3VeyyIQNmkroI3oW5Z6JjHY9BmMD2bkVc2tDUjbemDvpKHSYs/nXDNjuYtisann8
ukaUEITB4efq/4zXUcsCJI0aIXGH+i3ogOOtYXbRBwT+2PcYwN2tWxrFy1A66b09NPXkj3WkPaC6
i7JYn0b9LRdZdtNYDmiar3vPwthnmlsTmn7gNEW2+PyCdQr0ZTZ4vSIBcwijo7QHz+lW277nqqo6
+Pl1jgcrbnJXhc5Db7IuSYccWd8L61ZzhPkY5dZNNvR4stXubuzMPkD4cjeALdnjSTmtDHPhxJmJ
KdAIhgZz9L4qxwEr8fQBDzKGSdCzBdIpXBbXJ3LpxIEJyJahudwCOE65zqNJhI0VISYr2Y3b7Ae5
cUo/sz8o19HFsxt6PIZXKs1Li4caI9gGZ/LgC9a8jJG8oeUccWq3GdtpiDvRhHp9XAvHCzu1wc4d
pDZ0IJaaAme1CEBIMUTBlN+F8RvIKNGq3/5FKAEqd5Qg0VoyR5rKLEo5RqwleI/GxpHyYzV8OvFK
TLk4a0C14ukHz0db2fmIckFjzieYcAy4/Pc+vxublcclaJgWPH6Ok2fqY9SBVfKLJhnqMQUDObp0
YvE2y0B+s/S0e4dYTAUCwND8zGThHsI40e7tImmOSW7kmwRNIfuw1PkhSurmgw6h/lUkZbjXjWja
JpoV4VXBSrIruyjcgm27Peps6qg32cX0kY7gNWPRkMVeN1C9Ar2oUwf5mLR3TZzpwShZ5ceyNe/k
aGsPtQiHBpo447QThoi+momR3bG8rZ7CSg63NImbx0yrW7w2eQV+uzR3QULUyiiIdPObM6WgqC6o
DE2owVXNa9vG8YY2XXxv2bUlg9iKQcNUoUKKFn5ugxFwgnTNe8NA4YOJ65+7aooOhiWMjRsi0PHa
1qF7Xg1lhZSzqG9jQuYvC5NDB/WOwBRtAcVgykGR6pb9VjCr3upF7+a7NhLtHlnG/sDCPI58feLk
Lcom59gzOYDZYShIvAlpNlYezXV6a1Z6uI96F/xRldSl9FpM4raHJFdgAaeF/j+Wa/uuzWK06lqd
u01YF+/yyWX/5A3Pj8g+aq9JmnefU+iED7Lq6UYzOGmB16ck82JUQ2kAGVYKXKGeGl/IZLooaw/s
Jstb42ub1eYPWsb6Y29nyaasjRgBM1oOskAryuxLnrJegMW5zP4tQms4JqCzf0+MrjuUhTH5dT/m
d/jf2zvuOACeZza5C7XRQGGF8IMzmMmdGVsiqMsprjyBdO8XV5jsqS8iN4HwcU0qNOA4Wb8N8yjK
dmgkNw+lKZunNCFii640t/ETQsYjAF/9p91xHbXeGsliB9rGux7NcbVHwWP76KA14z4LRVKB830+
w6Fk8RKlefFcFhMrg6Ti1aEthfiIKOOuJ4y6/0q7BMDRzBgn62jyrPknAT5ym0xZdQxbnbwWbUXC
A0RfY/ABmtMTNI6KbZ6Olq+Fmv1k2SI8NIa09F1HQxJtRCtCw2MF8q4+TdKx22VSDk9Z1Y2dN2Ru
eNtbWo5OI63dh3GlGZ49iPIbGnX4K8G8cE+Am/YlMixZBIXdZa9lQocXE4Rqn24F7tgoc/XGS6qk
eC1IJ75aGTIK6CNiaAfhKRdfyj5zn0I3kswrKkLAdE7zG6cfos3Uosc7K2X/aorRrL1Iq8ufQ9cP
GwMFxVeTxWhoyRwUi7zcLMH9nMcufyFpCMmv2OK9FyE4fzVHU9uWYUu4p5d6Bsx/OPTvpI76Q5jl
tesVPWM3fWWG9xFpsIFL3RqwiwBm5HnV3fR9qn+MQD55ZiooPt1ywhwcvKV9n9d4YIMwxxoOIow1
HB2sTkfo+E31kdZa+jgmU1t6kJgRB+GwdFtYDfJl1sRrZB+sAb0cSfovcF39W2W77SF3MheFbSQB
Hwq80Qp0KPGgqsv6a+SE/B6nYRtodT5+s3NTbCcK7ibSFQP3pF2BhmMax+gm7mKEru7Iwp2gSf4y
4Lje6ok0Ow+GokPpVmILoEd6R6syedbCke8ZJxa2QwpOBIfxZhMR8Ohn49RtwQSXfuSu1Dw68nYD
zgp7D8oJ8MexyOqCuh5tJP0ME5gQ0KZGWzraEIKkot/ESUE3ZZda/a5irHZ9J6fW5KGNWLpeD7a5
JjC5zDgeZTWqw1YFYlavA5XYBg3+DfHtyE43zEizVwdi8cC1yUGDUDy16tFHv81U+a4u058gh0cv
5VCK5l2UbrgZSV192DRs9h3P0i14GOQHibRmL6CQ7Nda22xqu64CMk86L7TpCzVa/WdPU8ez7bR8
AjDAvo0aV95AHGM6GHBEMIhrfE3aYqkUAGbA37ecEj3yWBsh3xUmYFJ4nuKtjlqEYX+Y7hcd9eSJ
+VrlpeOWrgmKLEZzM1xwphJAMlkxWwMDVRpzLVmTOwEO+KxeA1YuRj0nFuYvOMnlRW1lRqCmQFG3
HT8r49+ZWt/VIXNBkBCKv7tZ9kibtabvxRCS6mjEdpErB4BsfqmfWBXSTtpBQ9CQztDH+GB12zaP
PagRxXw/xF9C+m8iVt7iS4EKsno2kIrIqSDkOrcZSw7C4rl8XYb3cez1bNtUu17ehWuPuqWw69SQ
MqXQcRrdbq4qa/VrW/9DokO7JjK45BenJuZPOJm/RIQ1j+dVm+zDkFvgOSZ/XhpnSHDhJQeM10x2
fG6hBJCNmnP9ze1v+nFnuxvXWqlJzwG1+lYCMz6aSEF6wC5g3IbMpW50c8l2cm57Jzs2cQqtyRjq
sWZwPbZfWpITUyomo7ZtWeUZRhM6Lw59hE6isQbtvexkB2/oqQ3l5UUQ5RUuhw3wEPrgnUOICKLM
SQ/ssAbLinZrAlnIOwa9CrQGEtdHVOXpheGlybAfock34MXW6J82QALXR78y0Sp8yLFTEcoZSVFH
G5e89y0yC8doDQy15JMQFkC7HqDAxoX+N+syCaIHvDzN+mdav/L67S9GMWdeQRIA4nlV/QpRkAxH
iddM7m6E8Bp0mYDk0SnWEJSLvoIjAuh/Bw3HqixObyZIXqR43pLwaGo/RAfGppUSw5oJ5YTQITIN
UXaYaJ0Xt4vRIhHoayKJazbmvz85Isq07hzq4MnslD9FuknLh6F6/psV+T1TFy9mkPhUPYZRIVwT
1hen/Axzv6/X6geLnnWyIspTOTZMHjELdgpovpC3pFvJC69NlXIbaQIPpJBiqkS+ERAYlNa78ceU
/PPpcDIG5TxNUhNMchXG0Mhj0n6p3Zc0fLq+HCvT9OvSPVlxNyyABq9hwqT/8AxyG/Vf3Amz1AOQ
qcjXIQQ7d6lRb9NRz1Gjyo1jDPFA3Nj6H4u0zPOEsA1teGBxddUyve5opnAb7PIxB5ilf3S0p9a6
iwBgZyun4lI8cGpJ2YQCcTMv0KDkj/qO8n1UOx5lTyD+Lf8cBTuPiUGxb2ZyRcrnfN5MowpFkcBS
ZwQOvZ/otuv/Zu3REwUcPnKvwJmfm6gHyBUZIQrtTXVnuaXX5H+z138bsJQxZEVTMofPp3v3VvRb
xm/KcMfW2pYWdyIQVGiQBvYa03U+DFuPCyHbOQdn7/poq4nUS9Yu6qXbEDyj6MNAGQjcukocWFYT
2mF71NY4WsrzaJuy0QNLl5Fsrm/HpSIeOzWkOBiEmWuaN7Mh2VS3SCqlxwJJjY3dSPmIjs/QrzsQ
xnaMfQ66IQM2WduMxcQHu/BaxL3k7LiXf/khqsemEpxkDZnKycTWtdOtbg5op3+O9JsGQmKDsZJ1
XDqGTk0pNY2iMgXyKjA1A3pj8tRDkuP6zC5bAHnV3A2GDjflHCIZ6MmTOXXayF1V3pNuZTMteggy
+P/5feU+cAuwdNUDfl8U/yZtEkQFsiWuvSHxGpX0L3obNQbG0w5NRwgdgflXnBGOiJoWOMx8p2OQ
p7Pw+NG2VgRmReSsmskG1Mv2zAhqNGl5C8Dy/Yjc3yRbZMY6LwEBMAEPUdy7+9a4b0MXia+VuVh6
H55+oOLE6E5rp3aei1b74rBHzo453/ASuqBHUe3JGvhicepP5kM5AJBztFzQAaGyiIKYjBuPVSNa
C/cREkTXnWjpqDkdmBK8FG6C1pERA0sAmCRvjXav6ysnwKKfzmTrwCWgbqH6aa8VFhghALhIzFue
Ggi/16q/i9v6twW1/T4uMrcEpgM4ASgVZPJV2tsi+yeTt1q+BsdeGYyrbOvQZXUvTAyGx9W+TOJb
qGjt/2ZJ/m++1Be6JOY4JCFG47J2V5IeebXCy+xsZVnWJk1xadGlNTVCrPyIFmKQYtgFyLXSgHYv
fZIF/92QFH8eK/AogsYL12ZDA1a+5Qy93c7KvC3v0d/zppyHoW7Etisxb1Gy1wECreXd2N8JhgAK
qj3GziXb66NavtpcNJOD9BzsCyraukrGtKe0xXUS38b5MRweMmCPTeMLRERbEPlQjxo+KsEeXop/
s29nZBZy7wTte8qMFsOUIj8N01wei5b7OhL9fE1BZf6Ri2P5xIgyox0tRo3NO9d1dom9q3MJSP5K
6WxxQ53YUG4ZUcSTNVmwMYBvpphJDdoV51uzoASFUV9VsabBAubSC7XS79ZAtYueh8If2rvsX6IL
5/FaCV0YVuZAXRVO8prgSPXyHGptYHJlvg0KJDDdjM+onHwF+uvwFz44a0mimxai7einPbct0l4m
TjOggGpFT7lD0Nzz2kuBXHZ120nbLwb9qR6+Tc07cPEbqv0xYSdeKqDWRaA6dw3bF3kCDcpBtYGx
54mRgkPaHvU97TQL2vRVeus4pfF2fcRLTomphnQuGhx04LHPBzzEvTFTocIpuWekYJMvHqZoXNle
S4fjqRHlWoTtIa4ojHDyPbZR0NlnVoWn5Kts368PZ/4ldY+dWlL22DCIMepahMfVAOY/UD6iwcg3
USQizcd1S2sTp+w03CQsQyEG8aL7NYr2dvpi25vrJpY2wtwBD65IcITgBXO+NqYphIx7QMuK8Ksd
QzEH9ecKFUnd692vRNuK6Nt1g8tj+j+DKhjKyVqgiSUMmiXZsAF4BQjx5iiCXjezvEi/zZjn46pK
y6jNYl6kdMuKDaVBkb0Q+hcH1cnsqY9+CzLw4GqHFVL/kye77n84u7LdSnUl+kVIgBlfgT1kntPp
fkHp7hPAjGaGr7/LLd3TbMfa1omUt0i7KLtcLtewVqPINMsc4fb3+f83mREXg+ozqIvwJJlBiQa6
V6q6laT7z29DYFNg5FV8Ho+0KwAJZ6BP2X1q+yWk82urWygmog56kS0oE6mGhaUHFf2uGGnACD4m
bE91SvraRc4KEn3jOosxj0L3VTIF02Agbt6ftwLp+m1kCVZgAkLbtlusX4oRUM1Bz7zCF3xGXuTO
dCNBeAdV3lJZ7QwJDB2Z9LJpn+rksbXCih0GFIgRO9NLI9kD3xpzXWFVKV6U0oDGtf9ApaOH5VNA
E0+lYwwxLFBLjYkGpTsuL1amoeDcUq/GcHRcofQ3s8fCdco7B0NQdch7EG4MzPcBmdZKWsWaSw84
xjUwqQCgm0/A166ZTKyLCb5ofKLmrpsue1/htFQi+OHfHAtS+gvLCgvdzNS9zQfgqVX0tmpVGL/S
s7HRRHD08L6jl60Q041Ff2W7U41gxLikc+ZEnU0vPb8AcThNrixWq1550lOykS345akfMntsuGxS
A1tp3+ZPdXoALg7GX75wRv5KEoFsKe1GL2khKe3toLX0oFdxsiu2SzzxLqldt60hobAQjjZ7Ew0/
VqkoTUiP+kYN4aj7s9GgfQVmNxqvrgcZT+eXSbohHgFqE+aj0D3IldzYXEUpSG8YalEZskO6Dajs
iBY3WnyPIth5SX+K42KAgcgW7wQ4FowdCKrkhUELwgc5AA8QxORqHD+KGBCItxrooPp6N5GjW35f
4pvGvkdJ7rx0mZ6IDTH5ZIEMB+MWp3rGjlZR0OBiHWn33qboLZ9/oLnsbrafSd4pDrLshGH6FDNN
mE2wPvG61TWeSR5v9DMtHXg/VyX9ORMvsOswra7GPOr6f85rJxUI6BcMdACf0xaRfzTQf5pN3CNN
49VXS/e9A1qFN9+m3gTi+uR5LZcI9NCKJZXZPy5RD2TqnHdaLEm7ePa5lYExktwCgh2oG8arRYkD
JRUC6C+0W6CHGbDDp/vme/OA1CLe0q3V7bt4vWCpfugSR7Fj0oYSgCeDBAlDechjCtd3O5kc9o+/
HrLiZmnvVuDFpm13C1S1HXpd9ylL70Fd+rjQLvSL9/PbJzvkGFcG/hSGgTwkhU+VdPy1cpiPIJ+B
/1Cbr8f693kB0lUEAi6KEagEI496KiA3LTbrBNepG68HXrlrNH2fJJ7CIvgF9emEb8QIF5hOwDzq
8rgE3LvBYKJLt9wP9Mn6wuAzZyD/Vx3hMBu1ASxa9IGGMWK6DH04efnODMzvqWpS0nO1ESS8VDIv
doYGADphbQJe3n+30MZZPPXW3eBGVZ0dO+8LJT0PbVwOnAfK6iKUXjMNvt4yJOuT/HJZ33TnaLRf
qK6CixglewRYtileWxoBkg7VkLDxKQ3dGSAVuCJViVCZRW+FCL7eyVdgEVUQUjreve4MD371eN6k
VRIEx0BIVdagkMOZAXWOMd/ZhWIrpDEoanc2n2ADHb1Yw8v1JUumFqey877pNWaFrhbzSRteaPoA
0OX0RrtBMm39ygtvI1V8uaSIPQubP/infEV7zGvfukHjRUpUfG664lndyhEcXtLq0wyIqDw0mFMd
MnN5GOdv7erfO+uvEvN8gZv/PL9jMie0lSjaRJWTOq9xmHIbgwmcYmB4zP8zdSEeLlshglmUZmcm
bQy1Rv8AFNkAZLzAICUqSEqZp9uK4da5CZtqt5vI7EJMgxdYMS9B6fzsp2OjKwYtpJ15W0GC57YW
o3BNPpsHitYwWd7XGBt2EzePoNsDYRNA6G0TAdUXSnoY8wUAH5LKmBQXMwA+TWhn8uuwGPXLvnJv
RyW4P99uwQAhwueAm4Ci+sSdEtv1NKP/HiJcdsv4M7lZgywdgpISTMowJGsuXVJFk/02J29mo0JS
kGwhKoqO52CCBSOqIoiDMw5GmZm4RHQgAk31gaJLQ/9hqwCyJVZ/Ika4EzH8m1i5CzF9jybwfr7r
LfbRV3p0/nBJjvOJGOFK7IeVjRmfpSw6egMmFoxlB/nD7Po3bR0H6EVRXPWSm9HFOxhVNEzefq6l
UUPTGe1w1VOHvVpmvUuHjzTG3Pn0BJNCT/FPP5sOX9BxI1O4jTVLm2zWm9xlRe361OYPQUDAuk17
Rclcumd4JyCudYBKKIIDNl1bJhkXNC1A6vTS/biWl2xNFDgiKjGCPmRuE3fSIWbuD8y5p92+SI/n
l4xv+6dDBn47PH1A9YiI6dRP9TEDxxia58NxQq9+tvNbZHEwpFMG/RdqNKCvQo8IYJk5EqVwofgA
B0ZQBlFzOkWDcyQgzS5U+QPpkqFRBL8Gel9AOJ3q05UEYxK2hywMRumA3rGgR9NOFDe/7CwZOlpt
EYpj2cTRxCSZTS0ZNEyBUuMQp0iFUwugddYS+aOPoZcZicSsVuyUTDMDI4IAT0To92mkjk5OipkZ
4F+mPSiW/LZkkeuP0z4jq0I9mePbShI80rq6DgYToF7qW5hQtq6r0b9IgD2Im+bivPnJlDJRb0fj
JtBGPj2EAXUSF36OpGgzgxRWB5ocdXZL6yvyyTIrNx28QzlvFV5xgpUzd/CLOkMmxs8rMGAcwB+Z
eleOGyx0f14h2dptJQn3PijnVkx4Q6FK2wPZI3Dcn6O/G8nTeTGS4BaYoX8V4uu6CS8MzdQT/Bdi
7PXOnfxDXTcKBy7XhIN1cjLzTxj7RVmA/osgsVRWHwtGxP1v7rCbVLRdUgMAXNT/pQguLssNwlKe
NR2a+3q4WABJMituBZkIINkgsYPpZg5zfrpWWVn6w8SH3/vldrZfNUDU6p1isVQyBLfTzlOLuw4y
PGtvJW+TAQQzFZeczOugduoDUB8cW5jjP9VjLswcUGK4DTC9+LMp0+uRgPWI0H0BBFKbeYEH/Njg
vJ3JbnE+T8DzYmgGF2Mgu27p1CfQKxsbDNneUjhsVtYBgHhDp9lhAhP8t+dFys7qVqSwXWNjFkmj
46yy0r1F30doTuWvsTF2pe/tR7dUuFWVhsLOWS0602IHq7rUTR321vweN1p3UYzdWz3q33U/qXdx
5t+W6AdTLK58Q/8urmD7IOvL56LB4q6uMYONC4krQLKMEbgf3uc6/q7Xxg1IABRtDLJzjZwjYI2R
B8RNKVzDoGMxl0bjvnC6wrOBzHmwZmEbf5zfRlnCDH1UoNDBWAoGwcW+DwuDjDOm2+E/TOdGz51w
KZwIjJoHptGrMv/ee+WFjTlEO1mOiT38Oi9eakU8kYUMKiANRDRgZxzHFlDICN7rX31ewnCyvZmM
uNLeS40qNlK6pBthgtMntp7FQAVDUgbYeo3zmq/5hd+BwkX7SlSNn/tXLcEH2JjEo04LtZYUA9W6
d+VWLuJCcFzP9R3t9ahN+8Bbla2xKg35/zf3TYVPAkwe5Ka0OZpFG1J7CGxMdQAr62ZelhDtcvfJ
CDgYqh/joX8qG+fOzaYeNNDFgeVDYCiRKqVb7OgAD+JT7IBiOv0mTNMW7TTw44PMdZHufeCmWxGg
DgIVSJz0oG4kCdpPbgsUjBTaW/MPiwRlcSxQDDFoFCcVmD8Upiu9SzbSBI9UL0AgIFyvDAgm+vIW
I09qgITw/AFRSRGcTzrltmYX3JJs9KPuMPkZIBpTCJE6140q/P8bsyG9PaTGwrdo6N+I31+ngxON
8Sum4XaWk+2y9L1Cr+55zWS1ac428n/DEJkU6JhS1nCps13sSZZdALEyNMZqN7r9EdEzyis0AijG
4ziSfao1Oy9517Xkvkgvzn+JYo1FiuCeaU6MaT+ehjYjKzWBjZkdGk1FsyMLBsHqgIcBAAOBmCx4
dLfoGtvP8eZJXBtM8s4RA+uHr2jyV4R5upHoeM4AfQ8P143JJXVTNJOmr/G6KsRI3cxGE3IqpiZ9
7fULNLGW5KLtmhtjfDQqD20gjsIyZcVG9MCBftPCCAa6gIRFs/y+00jqIyoEJh0Y3VYbVOuBTV5d
621e90N8Z09BZY0Af9h1qolTpXRhPVOEqp3VQlETuaXaenDSy9QLp+YKGL/F8BMT2TiPgGEfTbRZ
Tbvzmyl1ZxvVhVXu3IkNLX8j1xkQymi4OockG6KkfKl8kIeH56XJMpQnKy3cjkmSNmmJV16Yrrf2
uGvQ5mqPhzVrEVc9Eu2xMKOZKqriUkPiHY78QJBPs42aX0y6X0NmE6cXVTsChL3bVZ52GKDief2k
1xAH9MKAv4VspWBI42KXS2zitWynIMVEnKoN1qHAC2O13nBtKVyKTDHen+6DXgd4PmIZcqkTy9as
GgE/cbugzYvfPfPH0EycLFhN++W8brISB2qeOkYrwOVuglbh9EAmte91ug1x6FSzDl3eXPcdqyO7
T+YLACI5h8Ehv/qMdcHsDXVEZmD4N/H6VDqNChNe5kzh1NEeYOFrPuHBmmVPZkRZRUgL/9IaWGgx
96ZQvrIk5orKF3+OgpqA82kLd1ZPk9H0yIgkYvboVe/N+FADrXcBSY6D6vyu00DJ5Sps6POuQiZS
Y2iPJaBoEcuvmmemWR1DJi1Do3vKvBYYwRf1pIK7Usnh/9/cx645ULBKIqW+uGE/PC3VHgzZrfXt
vNWopPATs5HS0Alw+h60sYsxSD0MbRlPlo7K+PN5OZ8tgq8azBNNrrrvisbJshRMBz3XpniaxodK
v2Mq3P7Ph/tUhOC7UrtZfZ+LmN2fiXthtFFSo53hY1VVAT7f4Zg50U1wvf1hMhPbT3oAlmgL7xWe
m4ek9R91b1DkrKUSwDBjIc/G+VEEuyYGTeMsRkJ+aMOefrPIf3a5HM0TdIjAx+NkKMKuD2mzdPOf
5Lv70pE9iesgj+8qjASd33WZdW3lCIGrOVfowZuQ+nLKKCmKIHEBqIRikKXQR7ZeKD2h+IPEEVDT
BL8+9AjcGgeZqda/M+t/islUXYwS47LhVxHOu8isuCL9d4tJiGqpEB4OdgOC7GcdjJ+pW3Lwl6Ct
b3z/w3LoQ0+GfU4f9LE7osDxPJgk0o0WaFo1fARTPQuk3+QAKJXA53OSsNOz2w5gOcMoP0JWp7iK
1+GqzYwDYfZ+ge0vq6p6KRMHLhGYPnKAMBt+xDeuoq6B8TC52My2W5vvixsDKKZcQS4a1kUBMna6
GBZwTQbwN1YgS04CyxrdYJ3d6TIBScjOH9bCCzARWlegaPA4ohYdu5cYSaR7ux4tFUmb7HtRJ3FA
MmuhNULshovXMUYeGcuz4D0RxLkeaet86WX19az1v6tsUNkIH9M9rc8QUM+Bgdi0YIoouJ4u0ALq
3DnxeKCotaBJ6PRoIsM1Zrsid12ilvlI45SYu50OaGVU7Q7/8U/CYQsWMD84QqEgHJM7nTasCG3m
0Y/aST9qur93dXTS2vZeG8jLmk0IedBOaz6PTaJIVEkOIGePB1kZZ/REW9Kp6hV8zVrGiOHs5OeU
eoEJDKv/7ErQyPWn8AAYDAyJnkooxmRmZIyRtY13VnrBjKsZAEnV23kpkmvqRIpwpOYqNQC/iFUc
3Yt2xogtu/O93XkZkgcFgRAOlYNzhHSXsFhdu2Zr26E6VNnzPsewQZAkvhG6vbEcej/PwcQw5VFR
A4h7pv18i04zJG+Myb7syuFh7NdF8UWykwLTtYELyBPWYo2MZPFkoQEQ0KjmByoJQendxrp2P/gT
ahVzpFBfZqkwUeB44kVnwmROd5KMHcra/EnTGDHIUsru2gfQ1y5lNfs+Zg7dI1K465PVvQXg9Q31
NBekELnCYP8ssnhesAGgOTVwXtGjdfoVse2l8xgDkGJunKnHiHBJ9DBxSutZ8wGR0+dDC5D3Oa/S
K/RwwegymqNMaWDI/MJ1afs8kxxAVb3mWu/emJAIeLbrgKutzC91tlTpLl/xS0HXO91z7WdG1MQN
Rzur+mWXrE75Yjq9zXFsjGe9t7QPVnXs4FPNfLXjmB2LfikjmlrrdZpZJSohcZwGCXDR7oeknVWN
Sp+fmdh7BGYI1xHXOCKNQT7j4W2OVRF6Jua9TPe+sn/1KCPkRgt0TrKfVU2MkpQzJAIggF8mvC4v
rD8dHWsaXLxWhmXnew8kiarhW+U+p+M7CO8y5GCcG0tJ3yg737gMUJkFRDvgMoWjNxXmYoNGogin
FOCqBmd2ye+c1lI0A0jiHtw5oMNCPhsHXeymnQrg5WUzOqGLwQeU20XW/KDem+Puzx8l2blFswt4
rR3uUcSc1VS3ZMBsTxFa3rQz5+LC8fMo7aygIN+T2VLcb9K120gzT0/MOpojpS2k9SsAxE1zV7j3
bFasnFwIYPHRjMz7UYQNMtN8Tlwf3INzOf2aZme+99zxpaZ9rSgzyw0Q1Bkoz6E6i9GiU3UoWnja
ib/O63hCz+nPbkFnzdXqB8mMyuDOdC9HTKY2KphoHrqLfsfyCQ4buIwwwSmE9p7Vu7FTYhWd/mUd
nubmMqEAHwhy7UVvj4bqrSLJCmASAG36nPoAwzfinPwAAr8SXXSwkf4Fc+szCfU8irNdnwcufSNF
mECqc+s1h/O2KYsItnKF0J+agBScPOjpdf0hc+fjtKjmwmTmz99IWEzUrT7lUtt+6s0CQKd8NLvp
Lth0XFjJ+4ZrZ1VEHzKz3IoSbD+vE3S9IQIOvQTsU4lz9Owi0MviCwd6K0a4GhO6sLVNISbGUHEz
38/5m1/WYbz8ToGeeX6DZC4fvUQg7fHh8y2xT51n+7tq6nHSMKrhP/rUD3z7oY2fBhBMO6pEvymz
BwfOHmxHBDBmor83mDaylvCgB32cvRH4zZO5Yud2Gnvo4lfMgmvWzZC8L3VYekeSf3TNbeo2qNwc
vPFKt363GgvK5qlYj5UTZZUKg0dmTNvvE+zVYR3J7QTxACCjqR6My751H0j3s88UkcefnmzRA+DG
A3oNXqu4hQTHQ1qvM1IbK9GaKdq4DsWCagYHjw36/IE5S5QaJMj7alfUuHyLHw0BHFBYsF82uczn
18oD5Ogc6s7DnCg8vDQy3X6aYOaD2RCUebEIrLwCGhUWf4fUUEsj4j/Tcu/QaMyPNTjYkjKq/vsI
FsG8JcSjXwpYS+IbgjEkPZCJAmkwsM6ROw1iK5xUlHky97sVwm/uzSM27xq/woAhAgDje98Hdn9w
yz1Jnyf7WMZ3pqpBQhYIbMVxq9uIY2yxk2yBOMemoecEFrmdMSznq15HMuvFU18HMwAyv6jwnsoZ
Fs12jBreluQjJg4v2vUxBTCdZbwXKtQNid/AdfmnjxjdbcjpnYrCYCwtMwuiMvrkJC3GOYFHXN8l
wFokIQbCznspyX6dSBP2a6JmUmgzpIEvZWXAfMR8fpZagWMGpfUDOLtoeVE4RomvPxEp7BnFIHJl
jxBptmSn90M01Te6yjAkG3YiRHA360Rp3PJgKpnKgBWXKDhiWQMgrY9MEVKZ0h3DecLMLFJ9KLKc
7lhZUauwFr6GxVM2X0zZbV8RDOlFdrKzqueMWmE6/u6q35lzHa9Hl7TRZDkB0fceoMiziz7Zt3ER
GcMOk1XhXAxA2twjosjBjpfeTf5/vwRRLfn7ucLSwD8OlZnh91v0KPhoXjLag8t+Tpq3c3+fty4J
rihnWvgrS4jGWg8zOiuPUmL2s7ajTvuWIR3q90GeXujLrs32Dbn2jZ1Z3/dAZ1qqkJmPvv1WlOmh
UV1BMve7+RqQSJ9uFJjL4knX8TU+lhmF1QQksKGd60E3XgCYPIint6GdD7Z9X5XRNH+h4gDxGJtz
CF5mmHs/FQ/watLNPDSN2f3sP5srWkTqyzlVXIDS8/VXjDjMq62x5ncZxFTdW9ZOUdIcK1Z95RBv
hAgO0ba0dEZbE5ZS+9EBF3vIdo4KKFjmm3hfFp+rcIFAJZwrY5inIudl6dT5WcQXawGiyIvWBdhs
flXX3+bX88YqWzfM9YLuD0kjtDIL26P3Ovp7kwXnbtlp3tH2ntYvXMF8dPj/IsStacwJdO0NRLTs
pki+M2enVYrTLdcCrOWYb0WyScw1AT5+7Yk24fpYj4v1TafXrWqaTCoClRNHR5oQk6bCvqSjabSr
Cy3G+Qld0Et+jarr+b2QVR6Bw/dXhuCkFhtcF6AZgX21b+sPCzn3LtTsf8zsxzA+FLgW7aFUyJSr
hXcOZqLwghTThqzpB6tGI1VotxdJ8pEheUTez6sluylQbvpXhHDbxobulUjFA6U13k3aEUG4HdHq
dvV3Zqd4f6u0ETbJX5IitQaI8kG7nhjHKfuB9ujz6vDfECJtbNJfdYRNyodl6gwdMli2BFkRWO7r
4pWBb1wRVYGIr8w5UcLhNFzWxkYDUVP9y9Aui+6jmfFQPJxXSPaaR77MMHl/NIJk8dG20glMKOB+
ChdEd+iZBGWLEcTDeOUyJ4zNFi+55tb1yGGx45vUTR5Sppg4lTm97RcIJtKgCxZgDPgC4l2Myz/O
+GwSlKgvAcJTe/tMV2nMHbWwsJgss02AkmGcG+ilp5fS6K/pPBk28oQtaFTSoMhe3HpXxJeztQaz
/40ghdzj7fjf7w/MH6BrHjP4YPgRB2vztmcxYET/uCnPi8r+MM6785spWUkM1nAeKTBa+QBRONWs
Kd1mZhkIyRyWhb23d/RDSgJU3wI7ixBoUVXKS2KjW4F/fNrmMeKY4Jdo5hhbZ9GgoA16iS/W4ZoS
RS1KcrRP5Ah376hjGN0qfSRLQL7uuUhgz0H3hQv+RIjwVHWbwa4qhKVhimEoPw6J/21SYTJL/Afg
A5CG5O0lsAT+/82C5Y62liR3ihBl0euuHsBeRa/6KdvVfH5zpIp1k3jfE3GCuwIiDvg5dNhcYf7O
WRZkphEU2g685x7WUjUVqpImmF9rD4gEKkgznail7+jEDKz2OOeRbT7kw8d5W/9sEhaKd3A8CC3x
CHEE1XQ9dqrBBSeF2zFkL0BiOAZVvT8v5LN9Qwjq4CChRk0c2A+n22WvJSqgc4L6K6rR1hAxLcPr
9NHVLs7L+XxwIYegjQzFXoRL4nuKrkmtNxnkGMZHDuRakJmxbyYo/0agN7lTmNqKiPmzHZ4KFLaq
0KfaAB0wFIt3bXUc/cuu/w4yKyVNmySs2UoCUvjpEqJfpJmqHpJWyyGImuM427t9nNwYhNJ95oMO
oynb+reVOsljanjpwRn8/Pn8+krVBY8up65ARkMs0sSt35JSz9DuyW46tBwX5oPnfp/tiLWKEyfd
yY0kblGbA17aVG8rF5LyqYl8RHDMAc3XjC7PYzp9G60Hq1eEPVIb3UgUXIpnxZgCJ5AIEO562q2m
i4bWu7j5QpUVO4n6GmqbeM3h4jxVzZrTCny6EKS7YeaEttEF4wh0Nj1oh4/YetSz59m/RV/8V/bu
X7GWYEBg1qWJU3H9DGAPAeFLu3f8XeXv9EmR1pC6lL8Kig0PRtICdqCGJM3a2cXNtN4by9t5ZeTH
YSNDuGQMTWvcIU3RSs1xKepdiYpQv3agmsvQF/sy0kBbLkYVToBKMyHk0TNXHxcDmo3mGmloLJzn
H/GqwrhTSeEJ+43tx35V2g03kIxcpfRpAJ95ruIFlVo73CRAmjzkJS3B2pu2rOPVhwxmB9VKAw8t
pwAHSJHtOr9TUpexESTcL7lf9bHBD/KMnLql/UrYjU92axswFWuUxGU4BqBWiGsaaGwVm660eCj8
1U0QGE47u7obs6h3n8b6Fn0LeR255X+3crD3oIXWRsUABQNhBWlKktHLMyRL6LVr3Bf2W/nfoxyU
YzYihLXLgLlJpwVJ/7y67837dnxhdbgud+bw368x1H3gkHBDo2wtDneyAXUPd0SbiRffF/oTZaHn
hRauGbocz5uD7OCeiBKWDY1nnts4WDav+Oi1Nwck2GHdLEE33Bjs1aA3STwoXgwSWz8RKSxjoVkW
gHqhHTLUk/G26ofWv65U5WP+K6fPIV47+7uGglsfl7xbFw+K+cbvZXwH713sP7L0sciOsamwPalG
gD7jqRpelhH90DB1KTj/UDpG7nFEL0bWgcTwmgyK3ZJ4IhAN/JUjeKJ8Gk2S95CTrHemHcXN86jq
ueI/IS4bFg1nCHUQNB8J9lD1XlqbMRrSYxOtmPoHUWXO5AIAbAbcNuTnxMcc8fAudlcM94ItDJTy
5tNq14pRf6kIJMx4sRstjWJ7YZ4a9gSl+Tn9XTePDmZhzp8a2X7zjNz/BQi3Xdob5rxWJRJM5YMO
T23md27xmKq4gGXbvRUjmFVL2Yh7G3qk3cVavbosoLHCoiTXAWeY+lcTwaLSpEvSOYcmXv2qZd99
EKmDajNf8qBQYRFKdwV03J5HOPWHyMjt5dZkdDpK9nZ2bfVN2JVMsS0qCYIyOUK3uuaNKmA3IsiA
NCquOOmGbFTg/99EAm3foCzgo/lLS18y65ksAPKdFDsilYGeHj7ChTqCmLhK4rVi+YzGq3q+07TI
q69J+XHefGU3M0rH/4rg5r1Ro2iTLrcaiGiWW1CqDn5koW2yuWEaqJIZKFlV00QyX2x66LVFORR5
cTEhi542cAUR1BjSZc+cLjLBOVwskeZcwz8zIN2e109q1Btxgn49yDuAMANxXns9GcfMfXVJtLTH
RtVLLN+rv3oJznIaPcAPrRA0zD8cemDIzFqKZ5BUF9T6+SAWbz4RrjGP+SVGRVDjI83z1Lxk6YWV
oOP1idIvxBzmX0EiOSEbpqEsGRy/vhzH8hkxfNGEIzowHcUIgnTRNoKE5ENieujfRWtr6KTftKIO
MIUJPkCFCUg9tI/0PzBYMHsiWpyOVnkKdAeYOAksVLVaL9IHTOgqommpx9mIESzN6Ck10gRiTP1B
096YFp23ZGl4hsZnbDFHP0doe3pUa+rQKua9R2wFK5yWXnk0j0hmHo10utKn27mq0J5mViyo/E5R
FJCtIUEQwBFI+Z8guwcyM1krmN7s3dV5Edj0OGnoe704r6PMHtDoxO8gZAc9EXAw7Ueydh7soTYO
ZvzPuNwtrioHKulhRBrmrxARXxC4+wOQNyBkaEL0qEWmdxO73y334NuhgYaJ6pH6h07FsCgzj61U
0dQXgq4ILrWrrjLwcDb/fSgNarkwC1g6AOXE3EVrjmuzNjCPftacIbRc2h0IBjdZyNzcATTooPul
wial+/VXppi4QINEl3tcJqvfSxck1d+HYX/eJORmv5EhLBybRkB4rZBhOBdpZwRTa6O56r7o71dk
LLs4qrWdbu7OS5VdiwSvbwD/YQoDncKnZ20mq4H6A4TGPZhXArQK0xHwfBoDv0zvHezJNKOma7Ib
rY+RWFxK43D+A2S+nrM3cEgfPCXE3vKi0DwyFPgAC4FFQXYMhy72i0ArXs1KEWZIDzevFCHNjFSz
znd5EwPoJRlG3x/wOm+zaKXVDoTXLAA5MaImWzUJKjWZjTDBTa51VcQzQ81Pb+4XK+qnl9xTmIx0
7XzOO4iGYY4ndqqPlqRuURUTLIZVgObQAtd7xzMTTa6Y2EttxfUiNZW/0kTGK+awHk1mUGjJrKfU
+762b4m/PpSVfqVXHm5OjKZYqi5eqTfZCDVPVSwSppmJARVLdIbyEGr8Qk4SU3IYisZoC2I1MVNY
lg1401OoZdEPsmrBOgXEDvzqxVaNUci3668kQReUb+a04xYx6JjV6QLHD0n2MI6o733/wqHCADsK
HTYuUfG9CSq3hPTOjDwA2oPc/hZM96P3jA7yMVYxxMrM/E//OErpBkdkO90gJ/eWjJTYoBWIAHkz
7diAt6H5el4h2ckF/A/nH8ZYBtJrp1Jq3a4Ar7ngHeW+U/Ixow+YxXedo3hEy3YIY2oYMMCgE0AB
BRc8dMOUtCnWLdGuh+RCN2+L6cqsHwZHUSeX3s1bSYIt6GikGNKe75DRHNbWv6I9+spIRQCs1AyR
MWJMo2YHEyMbc9f9buy3LywoNESXDbISnyidh9Zb197nCwpUW1+zooTteniO5OO8HKl5bOTwV9LG
5XqaVqCerGNFvStqX1l0r3WKu1nml6y/IohQVMhnByTIGVSZx2+Lj6TufKSA6U3Ix4L6lLnc6iqu
VKk1osXGRv+QgzKfYCaut5iTEUOpErUuawkd4yMF7L6ZKSJtqTkiseuhMRNdDrYgp1yywaQ2jCRf
jyjCNtmzNu265s5W5Q2lCvFHKvRBUCX6wGJIujqhJqyx0C6c9sPzx19+AXS9lilOmEqSYPdtEWdL
3ELSZD4ABc4qvxFOGJbku/N296ffTczpgfP3X5WEwAYvYXS8xgZUYt7NOtYBcdpwrOhL01mPbT5c
Z3oD/NJns3mtsvQe82+Blq27yftu4X22NO1udbLQZfTCGlVoQqpF4Jfe5lAMhc0ci+HbgG7b+bvG
utHTqNUezy+BLAGBdDCo+hDZ4SYQrCdh/mQaI3pjvPlHMXyMY7jSC51dLk04/T4vSnZLAyAOMPAI
rWxPLHtYCzUmDxB4YT7f1cYdIBCC8wKkK7YRIKxYTrRmyRkEMKeIKLle+qhgZD9+Jfu4VUS4zVyz
HktngBw7+5GVa2AbD0b+87wu0lO90YXrutl9jP6jTZPLWIYyoPnb3CRhbqSYjX/0VCVs6bphmNEC
q4YHEmzh3pySES/ABbLaBjCWb3MX6KApUZUkpZa2kSI4eZBnTEh6wwOnODoO3fVxgC6sQb/34r3l
PZ9fPqm73wjj/98sn54UEzF4k1um38Ro+u7Qd773jec0Cbv2yDJFKKVYQfERXbkamqKXPxfl21Af
5gZtWM+JCtNbek0iXuNNe39gcU6VMpoaJFD1ikez5h1WAxDETn8T9+7F+bWTntONGMEl2BnqEDEw
xcIU7NcZSLjNb+cFSB+xgJH/VxHBvzNCytwClEO4mh/WoAesPU7+q2U9muxbio4lsE95tcrXS0/U
Rqjg6+d0BKd9DqF2A9+OvBDiwyjP0gDBcUTc32Ci2qfV4+AgQvW/z1kaasO3Wq+eR4xKM1oD9Hl6
Ob8QUrPZfJLgsLRBT+wmwSeNdMKz7KlpMBPx2GqH82JkG4qJOfSfcfQDIEuc2k3Z9OVY9w5yIWaU
AdmoXFdFDCJTZCPBFjbUT3KnLTMPEsZvsx7N7oPhvgFQ7bweKinCDsYUi0WYC59Y/DMDICLJg37+
0fsf58XIjhlqYzYf6sBwr5hYdqa6ozODMiXyGyjF2NZ+BQXBeSF8zcXIYyNETCp7ZqOnZgshDCM7
ZfLks8inDwCC6uhVV9OoGVWYxTL/u5UoHGvdTHzMrkOiw4BZHA4mToAZLNX19DuvVCUtxRq6gkF4
/jCaywRhWv2cD9E8vhCFyzWk1uDz9i4UNNDHKVhD32tWuwzICdlt9+xi+PI4L+beZesb0DvzIJ+8
6TB37RJlQPi69JzibaoZ0n9052e/gC1xbZfTnsxrr2gIk/kZziEBLgnOleEK6+ybg5XqvAHeGzXk
OjIgQsRIVL1TJ+hVtKayZd7KEpa5RRehVoK2L2zYFKDmH67tL0vVJSVb6K0QYaFxbSfewtvsqwVt
CYkR1cV4W2rAEf5SCRzZaBOFMDyuAX5w6qkQmnhpl8y4GIzIBlJxWr2fP3bSzdkI4Lpu4wLqJb5b
QkBiYBAQbedkyIJ4fK2tnVGpiBVlfhcAJS7YD4Dx9j/SznNHbmTZ1k9EgN78Zdn2Tmq19IeQGdF7
z6e/X+rgHFWxiSJad/bMxgADKCqSmZGRESvW0uY0b62tj3I46KJh+a3of5b9/rIzS1//9M+fOVMG
rW75nsbrZQo2vlZvA+tTM6zNjCwt2akV8d9PliyjCeOljP9t8uiqMw6ezEhot0lsXkMv/+APdB4M
HXBXUbY/t5T0aY4sM/fUqEebst5rrbdXrZW4sfhR/hr5k5ucumN4nVrLGPEYGLOtQ9CtzWUunRcL
zKmmspXB/8/cyFBSyoeIa0orjxPqcJmbDc/Rv6BFTqzYs4JGZhlUPFX8UP19qvweoHa5/DUWeHV5
5AgJOpv3IajymR9taxBfRiyYdBYy/Yp3qNk+hMMBGizbuyqqL5zQuDkUPno5nFdeQpd/wfJC/t8P
eEfsK0lRBYRalL+CTWW7nvk5r9+G7uqymcVj9NfPOQWKL4cIyNX4qSiBa3M3JC/OWuqyeIgcQcMu
uDwRYDnf2t6o1VCf8JjP4OapXozwSs6u8noXraGUlm552Nf/z9A8Jqj56EcBpRMqTmp/1/efR+mo
N29VetTXOiWLR+nE1uxF1+dRlowWtiJaMRMkE0W4cpeueDP/NLk66PVos2xqGrh1TPvi1m5vy2ar
x98Sc6XPv2QM0UXkVqh1UhWa3XOT7+hJKyLDEOf7UFU3rWVctVN1rBUHSofBbapipZG8eMaE2ioA
EDGSNR9l1BovDL2EPCkPN54mu7RHNC2EEurBK68M2w29/0jc3Ki8j9VbK942a2oZi2+x018gPvJJ
PJTsqlPCjl/g5/fqsJ38rdHvi+Qu8O+q8uBHzx5vk8sHbtkmhQZRPUcrYF4JAoXSNCEaLZuUYYRe
p23zGBaPUnUTmDVMhEyz57HL1PaKWfEB5zn3H/ZQwA+CJmJ2kyW2naWZiVkn06RfRTzV1ICRRWgH
Kb3KagEmBX93KBmq2lhRpJEdq/30W7YnmV9Go7Nr+38BysC4RzkMEhrGWmZBtqRGkTmTmOCSczdr
3kr7d7HK8rh0UE+MzO+8gbq33jsMOtl1i3CqTBdrZW2X4ptoiMDNz5yTM39iGjEEO34TpjzNAjf3
f7YwrcTOr6x4XB24WArXJ6bmtRZFH+0+DP10M/jJFm2U23AIturQr9Sg18zM0vg2mvK4UjHjVc+1
9iWpNA7jGoHO0g136sssf1ezaWxSL0g3urSzg2vTfiCpivqVj7P4+f9+nDlcJRknq5NkXOE14lql
5lprYMk1P2ZBxJOVVM4ULBjxU59S/8KG7rjBv7RhHSj/IKcWEXOeksS2nJdFBWuy5FevkeU8VoqE
JO9ww0TroVab4+WIsbhwf83NE5A4DSNj8tjVndEeBmV4mrgRLptY3GaCKUGoscGiNNtmpuIZnZ9i
oi5+aoygxsGu979+2IYlZA3RPQA3yXvkPMS3Zu0bpVSk6CCNnu6Oniw/MmgRWVs9y5Jwd9nawoAx
2DJD6GpT4BOMnufmUP31tE6HRktPIzeSiKXGrUdjvrVo/W6KKXbtNjgqyaNWNXtETFZul4Vr/Mz8
7EzJnRoh3VyxovpeorQMFVu3dQDtavKDLK0kKEtX2Zk1ceecXJ8180NxHGJN054bnmJTs4OX07WC
11bjnqE4ces1/3Cgz4zOjpsxQrHbqKxwUDwUfk/utZZ6q2KVZnflmQmxb0/88jU7T6UEvyTpyTP2
tb3TAn+ry3eG9xZLuzCT3OqXlkr7KNgF4ZcgagUkkhfvxgIPF9705k/Z/zqWn+zOW9tg4mnz7reZ
Biowf7RC5+QMjL6lJdSIKZC11xSCge67Me37wj6k1Sd92rL5AAevTcMtHFTeGuANYWynMDgv68ij
7pWKUKn1BjfSXs38Lmr2l0/OwiX6ZygfKDDlD2s+p55IsjZoFqQPtaodrOGnmuxHv94M2WFYE2dc
CNhnpmY7qATOZJs5pgJlm0ggQI9OdhjXyCUX4ueZldkmYja9ccoaK3Z8GNSHGm74yyu2+FHI1f93
xYSbJ7sUmbdcLUIMRCoM2Z/Dbh+EKzDjJRAGGEI63oBN1fdzH0FQQcXcMWtghfKO4Rl013Zp/CP2
tqFyqzETFO+TEGE0ea1EvBRbzizP4rakJXCpaWLKoXxCwTVPt3L0g0ICTNBhsYVbdvUpvGiS2TSY
HukGU4iZpciKE3mJ1lFUbVo3gXSWqd0WYsnGbcbWjdKWYUWyiO2HvyKo579G537KdjTGAjeZTY+5
+Sgrv83h52UTf+bsZzHj1Ma83l53jdErMja0ov9ktOV15I1uBMC+ZqQrbrRto/2ukjdTeSEPL83b
dAh2ik1713blmKlDI7gKO3M/pkgCmJ9VT0bn7GfI6C24FbczssehNx4ipsUv/+6Fc3r2s+d3adgF
ilHzsztegWq+75VXJ9xK2UpIXbgzuauBL8rkIFTUZwfV1wOvqEfguKM56a+h46TffHYHzGy6Ftxw
KkgemsyschYjgJH4spPvwwS8+NDPkqDADP+ONKpPypSB8RBgQPKSyzdZsuLd+yjxP7z7woTBKNrM
u7QrwsqL+PNrei1O6W8iOd478ttlLxbAJJgBK0WpjFI7ts6DkehoGgjgwb0QPldQfMZ7WTsMqJT5
PsDcB2Palp1rObfNpvxk6G6z2aBVW+yntYi15C46tWDG0cSCeWK2Z5qgUKJRxd0y/y+PzdtmlA5j
q66A0/6M7p2fKKiJ0ZiGiQH0ES2Yc3cnWW6lQiY69aY5Ba4EuuS3EqTmzZirXezKSQOksCknVHJy
rUZVJWEEcEqVStsqYZg/KjyrH2jU1yFjlU5tbrXeU3d9XXUD6ultmrkS0pC525Rx8Mmz2vpTP+Ws
oCbH9lH1orXLSnyed/4AcoOPgVqMNQ99ZZsmph5VtKx0n+dLgfxp4iRwqku27ZZqejtWCflcwqRZ
JP0DdoXVJFeGTRWIKZix89WUlMFBIIITmCe/ffPGCw+d98VID5f36OLWOLEy2xooXHSRISZM7Po5
jrdKBcmF8vmyjfdZDIAqpth0ExVRAdk+96StgdoXWifAuMWj2hp3gaMdTG/i+shdW/JWLo+l4CHG
S1G0RpnZnrcB61KTfKXFpQpMs1Oprhp8v+zQogVKVWQAQgjiXfjwcphGA3E9Webe0T04JFYGfxaX
7MTCLI0ZSzqlRYyFIX/qIJDuX+Toxolr11kTEn4f6Pk4jiA2gRdb4f9mH8frUJNUAeJG0z0QSLk8
esEu613DRtJxd3ndFrgIz4y9w4JXnl9lApZdldtUvevHQ1ru7Hin+EdT3w/aNq8f0nCbe0dbW1PP
XdrpJ4464n1zkhmiPQJUQDgql7cVpXDn6K+pui0FjFMTs6dfETiep0yYaJNtO1zBGkCIRwcgcvaS
vanXBMEXasViOblZeMzz9ebv6iGLYz0DnLPxi33dPMrTmxod7fphDNB9+M/WrhL9WyH1tPSRepO/
18ZKRWzpHBCduEKB75EdiiU/WVKvNP2o1fA3heaE2R23U1fC06IFS8CbVEhxALOeW5CnoohVUyCP
tNpV0js5XOPkWihOECpYRQi5BH/6/ABUpSSX6Lhwaxn0k27S8VlxjlJ85ze73Nz6TuyWNQgJ/l4p
9S+dvBPD88MQW53fdB2GQaU70kHRfkTNvTJ+rotr5eMAxTMn5xp10cjZL4SThZ/v6/F7ManXUhBu
L5/vNY/mR6zMEnMUqO0AAjVzekiyG/Jfz/whN0fwYyvWlg706frNTlsL3qOOZeETTXvrW91cR/3X
yw4thWFGxWQxh20BsZsFx6IwoNNtmPyxPZ1eZxX+F3aq5PY5ainB4E876GLWWEeWFpE6mWBsB9Nn
27MtP0iBFjoCwZHGL00Db/lGkj/nijs61/0aKdLCEiqCp/3P6CcDxzP/oEpUcsnEVuNQFVN181PR
mNM+saA2vLySC6FRgV+A0rYQE2SE+fwg+zKyvD18BpsQvUtlDO/9/BHE9L2kFNeFdh/I2t42SAcv
W12g4iVx+mv2XWtgaEkRDOJHODhHRqsQX7G2fviqjepRkszruvhU+cFNF9Rb7nGIHHRnM6J1EU3I
SVmf9Sg46q2+0ZWV16e28JX5YWwrZvzJIOZIkMqPutzK2Lx2zmSD1PrxdWDksrpJnDB65TU5fbWd
xLkKtbY/RvoYb6u26Xu3UBtkXpvJc8spDr5kVSE/Zp4aeVu5b4zk6NVxC4NyPzTX2aANaIuOpra1
1KD41Uad329VKR1+JbA3/xd4MBHX+jAObh+a6g+rq4yrrB/jm9G322HDXT09t06lsCnk+KtXl+EV
Yy71HoBand5KWevcxXKXrzRd3z9w+WQMpYGT4MmEMNr5TkmiRtGDgh6/Ul/zVJC0X2N+l3hrU1V/
tAFm2T2T4vTXxLATg9SzzJeHb9eUgU7vr6syeRMEQXfHmva/w1aqj7LeQlZhxsXww8709j4beloY
chcXu3iI6+veGqrnJM6p7DYQ+n2uQj1+LBOp/VE40rSyJEubBV4gA6S84ASebxa/lXVkQ+hDW6MU
HiRzUndm6VwVRVVdaRpVoNG2PXfM9e7jFzziWOBRxf2ILO/sW/B4pZr/pz9aP0FT6Frm7vIBXfrY
pwZmMbzR/caW2OgbCE4om+RS4XqhvIk+XlBi8JdkXZAu8i/zQC6VXdmGoh1lm+WubeP7TGvdtqtW
rvSFdAWCBqIcr0VB4DB76WRpV0Z93FOHtvttKHFoh83lBVu4kXgQQhHIRJuO1NTsdugD5PC6CkfU
cVNBIY6mdatChNm5laKt2Fr4OHShDROoj1C0mXcJO1kvks6jEx3kbpd9q4aHJt9Fa6JZC2uGFSoT
LJpQ6JntsdhwQtUehZXsq2nfRWuNi7U/f/aUCsZu6hLRHbaHzJWlnT9kK+u0ZmH21SM5MptUxYNM
ja/MLjrmxfHyV1/+En/XSASIk0S7LIKknEZ8KDN/72gQwgxfTEqwHx/oQrzFpuwmxIwF1825HaNT
iqBLsZMqT5MxuL79vdHunShYWbGFvOPMjljRE39QlKpHIFwpA5OPY3dX91+k9uvlJVuo0p/7Mjsp
semp9dBhY/KfIw9geLrLrMj1+2Mz3anVU5hdyc738R8i2plrs+1mQiMqhbbYzjqynvWmLeVNkd9o
a59qbQnnmy7Ix8Zpcc+zX4ziofIHV4u3l9dwzcZs24355KVqg43Kf57sY95vQDKvpWiLp4diIdOK
PGLh2jnfC62thr5es2ClAwbd2DqQjo2uqKxZ8ucRboHwtUpeag+1TRC6bfKJqdPLbi70ONgqIudG
BZ6CzpyTLK9LINM5274t95r11KV7oAv7odx4qePKQP/k4Tb5OLGsgaSmyL45cJTaZxmxZcbTWCkW
qWl6ZJQPvhW73lbd7rJvC6nDqZU5YKFyUhsKLqwY1VtWbPXpzu4KN66JIHsvfbtsbGm/COS9GBsT
FLazPTkVSpzbMqiipNpWFdJDFrXS53+wAQmDws2ki1f7+XbpyXKc0mG7hNnvzL9tIFpZu8UX3dC4
8BCuJDufw3Xzvor6cGA7CLhCINB/lOvXyP6Xtr3z18gcrTvYgRVNE0aa4pNH7zz8l4KXcWphvlKk
KGOUcnqlsnDpTJrttbfG97yUjgAtANgMg7xo1Zx/jXS0ONM98JtGuZWHbdt97ay9Fl+N/es/fHad
RzilICBlf5TATm4MKG1TOGn57KZ8nLytX1156ufLJpZuDMElAuryj+b3/ES2edPJzQTyRkm+FtI1
759t3u1G89mz9rZziNXflrzPrZVS78LdjlVUqlhFBQ342RIaQeuZtHQJ5AhKqKhlh96x5CGWrwFT
xPeePXgwxEQ4vGs01+YnR0napFbTGDCB2e5yrXQ9m2k2ZmAG4F/KDlgGiFoJ1FSPrvYU/7i8ugv7
/cz6LM3r4liWbHAa4FoHN7PvlXLFv8V1ZMCGWQ7aJua8yZVYXd1QNcc9AnYs/R6GZym4C9Yui4Xg
gIG/ZmZ+NIHWhJWDGc2/RWSxC46Gt/+HpToxMcvCJlWySz9OwTNC1dvXYID9T5ctrDkhPtbJaZIq
eI41sVaUINzc+R10qJYVK/3ApWo/gzs8uHhyUSaeP1thqoolyMXAYqC7VoQ87QLGBjQ3y+55cGMP
9m14j4v889B+9tZQXwsVpzPrYr+c+IhybhdJMhsu7aJD7VgvclfeCLosXzNBZDEPPqRsxPpweWkX
IuKZ2dkdGCaRz2MKpyftufZuE+NuUL5q1TdtbcLy/TfkHWjBoaIjDE5vbZY/pHUPPaBsRTRT5cCN
2/I+NSU3kYOV+PR+HUVzAUo9xAp4A757EzRt2WSjGdO9q129vSuGl74cN712JaNfgajvx3G2AmmC
LZSDOQXzgvxQpGZSFFa8oZMsKZ/j4Fmqv17+SEtrd2JiXno3WjNzvBwTBTDOSn/TWnNbj9vLRt5H
vD+IGS4rm2sYyY/zDThC8933A5LUpdXvzKje9ms5xPuQhwWbkULezvQ556WyVJfMTA6RL7c6t5Cu
DHXXadBwda+XHVkwg/y6KJswFiA297kj7LK0c1rgA2n72XButAEJ+E+tsvImXLIC5h1uOxpZ1DfE
Nzs5r4Y0mkrs+VhJPIZHSu85kdv7fpLqK0X2pONln94fU5sXx19r4tecWIstI5okDU32LCxjVy++
D1nySfW/2pN6HJvfl40tbDdYXCFS4BzBuq3NAnoUFYFXlmxnJ/ehUfg+AJ0yi5fLRha2my0+EUOm
oHqhizr3CDByk1uCpWwAd2G4pDLWEzel/euymYVw8Idn2xYi28ASZ2FnDJxUKQUezPL28fQWwAMU
hYx+bXNlD/iXQtHa0CRNOH76eeZis8upeAEsUaErn2WywSSlTuDDJasVdj25su6NDIrI3iPgSL6e
FfDkdgOm+DeW3bVbpw96t1RssmreyMwdSFRn6o3eSz1001PdX/W9pL+mXk0qEspdcYwKLZ62nUY0
lVOzCQ5tn6A10BFZb+uqb2+pIFf3pTL67U1hhfqjOZmct2mc9mozBjemmsrf1DG3b4bQrq9atlfI
8FhKYNYnXaF5GMcSFEO+Y/5O5XzYT7o9/gil0XjKay99CehkfSliu73RnXjYG9h4KmxQH0WWqcE2
HZzuWk9M860rA9id4jFQ3KHtm3Gr+FJ2n4cAmic5qf3NWMndd8HoWe8hQMuvWnMibFe9lT72WdVM
N3RZe+/RAVn6wKiL3W16qBIbd8iC/MoygvG1aKtgb4UdTKC5Aj8ABU3zEIQaWgGeDd351m9HBoAm
NZAeEjWT3+Jy8p7ypg7pn1hGeZV2UrRF8A3lnE7P6g11qyC7yYo4v+Yzav5Oc+LxP7VU8xTWtDj9
BF1RwTsbwvB9Vtfh77opE3UvWVXGm9iy2ph3ud++qXrffM0nH02ZLrCjH4g1aLvKb3WkNbJEu9WD
mvJbY3qSe3nLv39DUxOTBVOeBUwCwMf5yQq5qAKphCtZTaeNDveDKjWHKZIPIdTMXpf+F0lrjaul
w0xJQmhdOxCyzYsihudbepZyyrR4bwI+aoePQ+xw6sTCLKgXWWLljWBL9ZGOlZLR7bOry8u25oNY
1pMQ24xKq49/IgX7qw7vB/XpsoGFBBOKIo3bAr0rWhTzWNSAV82zZqS4kavSN6uzrK9Z4PfVprQz
yqMOBJj71HN8TmFqdpPbBF6obptYTX9Vvhbx/cL6pgj7rtxe/mVLrkM2Sn4GvR2l+lnAT3xv6H0d
YETffpaUzjWDlUbDwmWJ538NiB9wsrZ21cS5+ofYqFdfYxUaRxAYxlhcZ+qKpTVXZpvfCO00soS0
YkU7A/RFsaoZtXQ7WrxJeXhD4U0X4NyX0AmJzwKbQKTaqtarA8dhYKx8kUUjNBbJJ7FFv/vciG4l
YdGjr76R7Keu3ift1tBWTCx9E3hY/8/E7GXoAFk1vYguXT18iw1zG7VAsrOeDuYau+WaM7PtJedt
XvQSztTjUamuazLyNRTCQn5kU9EhQwL3AMJntl5hN6odcU+gELI9rIP79GC+BBAr697HqVyhQzgx
NVu3IZfTeJQoUXpFeETsNEv8vdFsG/kuCD6e9Z2Zmi3coFh+F3uMtuaDt23McAvDapK/6jJM7pK5
uRwElq4NWDQhNUaoBjT7zFjp511bOyxhX2zCOnSLAI28IzJUroFecrS2KRa334m5WUiolVgfMwlz
Y+q5Ybcd5d9e53bJ62WvlvYeeSYFFlVX33dSYTlrjcQAMhIgfgAgwQa0oUxr3EwrVuaasWPmy2Y4
ksxGsE3ZwaOpP5trzMlLC3biyXzQLp2qqYz/SJ8Whnnotbii7K/cTVDi0SzyopfLC7dmbrbNwxF5
8zph4TTtZ2L9ZM5uUzA5FERfLttZ6GbA3EfOQM+e/jAQ/vNQV3GcKq9lRL7j3k2NjWM8t+qLMlL5
CLdBvm/G9cbh0l4XkA1w7ijYwYR6btMJ4Fj3c8AUWp6JiT7tJm/bl7Yv0p1S3Xf0cCRnBRSxFKEc
WPhxUXYsmtTnJskfe83q4RqQer3dSdqjEbcebA2ZfFXY5Rs8HGutqkWLf7gA4AUTgtbnFs220esy
JuzmY2LRblNQG477UPmmxp4UbEq99JJDOrTpSiFt4QoGNKWZlk0xBM7h2ZOLT5zFZk9bJQuMq7y9
s7zycHnPLBy3/yFhNEFm0ZGaeSYl6KDrLZVvOY7TnTHBK2lW9QAWw/rvHyzxDmYWwRGjoDNfpsIx
KQQTpaKcgoj61FqHQi13l40sLRiT54IzhpmUdyV1ZbKDKq4EsZs5ugNjWNqa8sjCVnBOLcw2nzUh
BSNrI1kRPfnoMZL3inZM09t8/Ic8XSB76Y8CjYDUSny6k0wvzoZstEeBqVQYIm2dTRH8vLxaC4GJ
/iOtKEDrwIvmKOK4j6xCKzQIQpRrtb/O9N1o/86NtWf8wsCVaK+CvYE13uJ/s09vJGk7hiKlaKIw
3zut3x2zzqkm18oM099aTmDfhXIa3PtO0ObbKk/L+75Pkpdw0sLrJFXT/OAx3h25ZdnqO9X0khdR
Kr9VowHiXhVldlDkBhScdd/XnhvlTF/tzDAcVQoHofGSONDHbGiCmFdRXZcVzx5FylayQOHFea0C
/8BDw5FM0due95K9Mfa9igYBLzdD3o195m30upau+kYYLJtxp6q9fjDGtj9UXWlvLn/M9ycZ88ys
wGxMk/SdjChKoX0YF7QVoSsp940V+2/2CGAk86qPi65jSqA5Ae8AQJ+Hw8GJlCiL6C8mbTe6lpKF
V0Fh2i7jOmv8IEte8eUE25ejqbyIzw8B5Rkp7xNGbYOxqG9y2yye1Kixf9iFRgnn8gq+Pw5iSoqg
atjAbyHIP7dFbuOYdccEaVE8lBqtJHSNu/GgF9LKp1o0ZIHmQu/P1NQ50YevmqWVxR1tZsCNY6jw
Xg3vUePZ1Xr5fNmn9wERn/6ams8SeYWey1ODqdGE46/OHsa2+HrZxOIngruFRqatOe8Ce6mnnLkC
E33nb1NPe4zR4AviceWmWnjz4wqQbPp84Gbx6vzztKFDFS8Z6a/0+3Z6DpMbKXr11SuDEe8Q6czy
ZkIjPbovEuCYny77uLSMsBgIZW2uFoqs57ZlSbK6MDZoECPVnLbZJg33ly0sraItgN+kUIAV39V9
WiP3TGLvJixe0Xqb1Kd/OUsiytsQGwkywnk/Z/TjvJoqxjf7+CinCBdMx5As6rIfCytFGkgDh6+k
c6Vo5ytlG3kZFrYC/ceobNp4x/zIioWF0wNGnmqBQBjI/H1uIS0ZGwy8INtk2Z0X3IflneX87tWV
B+OCH2LCC5EAJgCZ4ZwFA0QysybO4mzTI/Cov5lrqjcL35vAicA0tztNj3kMzeq2GZnhyTYFzLp9
vFWzB61dUVxcuJFMwAV8ClGNYu+er5SaeLpJiSvblMpBST/19iG3vujmlWw8ewaKKQz1Xv74i06B
0hACAYDcVfFYOElZlBikut9jsItuDeM1sL7GDJT9/9mYOTXGst/mNjam7MFrHyhZR+HLZROL3/6v
G3OBgGqYaqDdmNCnca8oyXFkSuDjJhiJ4ITwD7Ncs4Bi9XpWwiKRbSSGV0PTokYf/4MXpyZm8bIO
rYDyDiaSqXIdxp27ldfJ+6cfKTalAPaYQ1o3D1mm0UHdVVbZxsxDV88+RW80VilxbE06NcOPywu2
tJdJViEJExAw1MTOtxZbzknaqskQwHoYO+STmaaW6amZ8A8eRs88yGuyZUubGQeRGmJGAIr6WSRr
oyB3irwjzpgh/lyn0fd2jYh3KZad2hA78eTAVFol8SrDhpS54e+u/iL72yhY2QgLS2dR/RT651Sj
6OefGwl61RsqqefSMm4kM3LT4MVkDjJwXMW8QTOqnFbijthZs0wYSCeZANxMtKjV2RHtaxWByXHk
Wzkvk3Sjox9gbrQG0MW4Rja28JGY1+CJ7OhcB+/EeGy9y8jF5WxTtSMU4rwu9U/lsNaUeWdFkAaY
zMoKLkWuztlRkmWmcsjRgB42MTNM20LJXCs8XN7ha0ZmwbMsFKfxBowYHgBv+MW07B/E1gQvgWCg
ZUMDH5nnuLLSD+YwQEwQqdTatW3vF5vLbrzb0n8sYIOerRj9nl2cTVsUjMrR8h5KZ5uVW9t5VhJn
I6/Eg4XVIsFg1BuZblHXF//95OR4eVWQRhdUwssGGVYmmcYv/oeTMgbxkfmlQsJXJ/2b+SLVeWBU
QsEqC7Qnre22Rob8nr8SR5dcObWinrsyJr3XRp6wAn7SlOWDErYPmrWGT1o0o7FePPl1XomzU9kN
vBnNiUG8LjFum0G7swCPqGn78W2MKjIZmkAOiQm8mTeTpJqVIVoU1LstgGal5tJAurzJ3l09fBh4
achpKFkp5E/nRtS8zHhwmoBCDWPfO+GOucxD74PlSaLnQeq3QbBGwfMuis5MzmJAZBelNTQ0K9JQ
Z6Z6Fxbffa/Zxkza6clerw4wXV12UvyJZ2GUvID3tSj9geqACeLcSWvKzcJoaNTadk3ObsFRU+zg
bTiYk/3ceenxsrn3KFhhT/QRFNiKKTzNdnvgQbLcCmWunjJjm+wKk7b9IY82ufU5jl8V5SkI3hz/
+rLZJS8ZhdRRESKFADF47iU5ch+mFUVrrbr2A/ozomV8Uw+Om3cr/E0LoYniE41GGhhMUjnzXZPF
yVTmmDJV+SrVvNs2iaExKn+3TvN02aslU6JJIoPO4sqYP1b1LK97o2O3GGYnu7VStHd2MDa3RV1K
buOP/xCpGJp0qD3RcRKVmfNV7FW7VjxBAV2p5o5+K3TWVMs+DPpmh4CTFth4UtZ3L0gH+Aa7hxIX
rPrWNrZ8y52S7ClUEiZPs3w/Ztnb5XVc2h1gpIVv4nafP5NKq+qSSggw2J3xXzIOBxUV5smvajey
431trrGIrdmb5Ur1UIOlCrBXpOFvOWgQJR2uByrwtVQ+mdWH05c/C/rXvdkRH7PcKpOYBbUzmHal
T8j07vM1FsaFwG8BXCbZp2tCnjxLZLN8dODAw4chVq9K7anpjB2Iu4/f+2dWZivnp20VR6K+PwTq
Xq68t7Yp77Tppx9WK/2fJX+oBQq4IMkMpcHzva5NYxRN0Ugk7p6T3mGUTHKDteC7cMNQnKPszl8U
dOdXv87kdeXBOgRBlLIN5C9y+MWrIzfz6qcyRNJ1JV4smrPY5EDdQOrP9QrHIQBdIGaf66m4tuLb
RPtV9eXO/K+gL96tUb+IbzG/WeA1IAkgsWEVZzEXVvpWrjsyjthxfkoJhI5ZuAIeXgqApGcajyfS
NHiwzj8Shwjt9ppYS5XoSm6zbduP33iJMFVlrNyTS/uB/MnikSYq0vOnYagAz8ssGiWRdQRLCBL6
WKvJStnhPeUKR/XUyuzyMPUwzRyhwdYkevpLmgzz2hu06hGGq/GzIk0Wk+NmcaCpklCbtOqbqKAa
4mZV5DyoTt+9mOlO7dcI69/3fGc/a3YYnHA0vMDEeQn+nqQ/MOFhThvfCNDV2ualttGDQ712Dyzt
VppGXDWwfenqn0ziJPlWoNy1JugIN0XVXIWmdjWF7a2XDMeRo+hV7XWsVx/P+ESf6v9MzpLkLjdH
L/MxCS+H2+imO9g/G28L4GpHJzELV87j0gkRqF2K9DpMAfPZnDYppiwRHAGK4z1qMJIP5efLN9vi
AWHsGX1S8Xadg0RU38icsRIWwCGH152cKtFh0JQycKPC8L43QVf8yxpSboL2g5cflebzM9mNY6f7
Aj3UZOGhteS3TC6u84KSg6XeNSNkgumaKs2il6LOCR8XzJnzSBOU02BETEVsLJoC+iTDmpjd6LnD
/IWxUnVYzF/5WCKoYfAd9k61ohiRVO5ur0kYie1dnTvP8vdR/HOwXEm7L70XS93r1kpoWIw/HAMO
gi4wm7NlDehrT7Eu2qi15SId8whGb+8hJnN5wyylJtQL/9fMHBlT26OvtuLQyZW/85tXiWZBme+D
cULjeCWkLn02yrd8L8pGMLfMXPINSUHdUyR6A1Ci2rN/OWVvbaRmCKCjiQ+XPVsMYgzC6TxyaBvw
9jjfmL7T2TT5+Fpmq92H1XNuWwhS5/0hMfy9OiVfh8lAtuIhMtdmXBYdPbE8Cyteg6JNbbBnwiR9
6+UvU6w9FRRnNzS09pe9XNom1BJpeJA4Ux+bpWFW2WWeH2EqLo3YLQz9t9Ok1zTW1gS3lmIXLVNC
ikUNXpmzF4aNhjLgwMQkbfeveekErrZK57u4bhBE8IjiyuXbnX+xqB3SPmuwkVkAiBFEzyMQ9LoK
XePK+3Bxc/DWp8RDxBJToOemoMkZp36i22w2ja1cN47mJ3ckm8Xg6kgZAFHvotp2zV6N7/XGCJ7V
QG1vbMDsH6/TUGmEKo9XOUPO80NhhEVrOxI/JK6az+TTjLWp0TaDRXYlTi+6DJxKVNBE03HeHYgM
JUjskqhJGnyt2ZHvxsgte3Xwzev6X5OjvgaptlHz7FHhOXR5m77/sjxaCdWsN4Wid5QzhtYbfUGu
s6H7tutNKOLzrQ/HZZY9Xzb0Pp5hCLwaXU/xmpxniFrXG63m0J/w6tvM/DakvptkRx7kdEZWfHp/
9M5NCZ9P8hXovQpt0DGljKjqOTsnJ1lcu9DXjMwysc4w6lIRLR2UTPz6hyN1bvxhiQBQxvQ+uGao
CjErN4shTHtU8uBTyo+ZuzGT7phayV6T1kpBC66ANyJFYCaLgDVvHI4KSWWhUFXPaus7XfmD5RGQ
/cJfuWZW7MyZmBHpzRFnndhr6egGhbSvpWHnGWs440UzsD2J25k8ZA4Bl5xulOrSZNVGr9vIdm67
jpnD89V6Hw9WCl0WpqwpIUEiMH/H+WVFpEog+w/Nwk3tnW1t4ujOzsOtXX0zi2BvMxM0fXhORQQl
EBjUXhRQb/Zs65lhHUReiFU7ST7BDfWqFqQ9soRCGzNABsNuqe/sLh/fhTghRs5MwUIJvdJ8j3Sa
H/0/0q5sx25dx36RAc/Dq+091jwn9WKkKonn2bJlf30vpbtT3iphC6kD3IvzEKC4SVMURS4uFmRJ
a4z+qNvReCvmabcgI5+xM+i8pM+VVzjihyTeS6K0jntKIWlwnzDYgpxko0TWZqGvlo5cb9PKevMy
gVw6Ugx1BCgXBCZ96zsTMsbrbMKM20vquJte+ebIAONCW4LzDPN5DAPC3yzEMYlF+7wONMAW5+SO
6nOoRv7oSFLkz+82WPKvHLQSTuNgVzdqE9lQLNMMVK5fTG8JoixQrG+l9+IqspU2nxMRDSqBVAhO
Cb0Mzo7OkkxJ3CGMtPaFPje+Afbr864hONmgkGIUtugCsLTqVCHaFig0YKY3aFxd9Wd1yjb5AOoW
7G2S8aKLlEHt2AbkmJ0z/kWIjlqhFLqDdnrc+JZ1K02p/iTwp1UZLNZjc8+IIEAQ8okO6YDB7SKc
Ymr1ld9E1oVTWsNWmbObRFVuyt60jpE+XWqKcnTd7qDo9VPbLleNHsfggccp7JNb9JBMpM3jscYK
nEhBRharxig5kZ+pU3FdA/TN+v/IU2CTU7tP3QgIU57UmA2yt41W7tWEEcarYTNiPxoFJDqLApW+
x4sVZlrMmPYk5UbBlwe5ACasUStDwYxvG/RNhA7krDA8wDEeHT/u7kFstftn94IQDM1iVQ4ANPy5
LIuyLZs5RiBAHhb16s4G9b50d54g3UPbA49jPO0cwGb4ZJpkbaUZOcTUNN9U5MmZGTZ2oPulZXQ6
JJyxeEprsPbQ6mW5ptCOeFYy6cgp+BFHpIGtkVqQbWbgxKJDQBvtokhkkADB6WEI879iWARcZ2BV
BxYmAjFpjf5OYV8PiWzxuiBqs5agCUQlclfwnZyKcFusEyoVBDe7uzej67H6BmKdgd67/TfT3JNI
krsIyg1YorSSx4LtSqVhHtxoTrM6WNqw7q7z2U9R/NbCaTmayqtn+MP0pIz7f/dIFPENPEMAsUI6
cyoUs7h12QDIh/6EejMb9ZHG1k2qfPt3KehdYfhLhe/rfNUGFJMAWxbY4mgV86Yb5kPb9SFgvpLr
SOQUBnaKAmoFjN2nMvSUuUmLfAhOgREVo/+F3P/f9TARIHQd+CB04rh0Wc8wEDDaPZxbfdSso4Gd
AoVEB9H5AcSOjXoBIgTnO/0gESayazRO4XVYB1J1NiMZ8aV3g8i30bMHUhDgU9x23E0a227toR4C
S9kXBKMmIDHRprs8CavoVzeFZS3JY5kbcVcR8CFsdg3sD6iZM61Xvl2MXYd5dAw5G+DkdAj19elu
qG9TN/WLLPVb2e4sgRUxcMiasioga0igT+Up82i1eNnUQV6xaV33fYxxuRi6DDwo8DjWtwRqhF3k
qNWdyqkMrYmSVGWpZKccl0kHzfJoyag6RVLQhEUNEvbDFclZz81bWK+YaywZuaBYKC0b0RR4AwaA
8cQAXS7g43y5TCcO2NYS/H2l2zQqSqk5uqGPWn8J3n493s0ylJpQHmtSIj8FkwPfcAM+xZoGFVZz
anokHt2hEu/b3m/DeUPOAnY+Z4e+8b+OHyPC2VjsByY2T8X9zhlxGqt2ypHi4GIa9k48Yc24jNHp
z9/g3RxqaYw5CsVbPokwiZHUoLqtgxjFBxBDFOkhVa8GZMTYjTk+6bPvLrdY7BOnPwqyG5ebRBbP
Ra6y/gX6qUPmFh1pW5l1oEeLcsTGL/3GbK33fw6DjFL5r5pcjOqMXIMhoWaWqxsF/8UKpIMDwrHz
YgSvmD8tOIDzAVrBANapLrOnziDbZocLacTQuIFGsVckvWlrGYOiKFywZt//SfqTUK3Ck9UtaZqU
Wh0UxrIvTfCReNlmmez7f1cIs2poO6FjgjonZ7ci19qMoP4VxKg9O178Rrv0SkXGC7YkWTYhMB4a
paBVYXzz8HvOeMA2loURQ5aeNReExLfLbO+crsQ6Dneb58NeNW41wGuLVgeV+bWuPdh2dxn3lt8a
b12eS1QXZTfr38ObeGjx7O4Jfs9iRS/1qG3MTjtaTXXM8uS2R2WjAA7SQb6KblMCEhGJywouIHAK
YnUR+FWA8OJDzjTqcz4NACdWveeX2oFqAdYKFnoalAqyuu/nP7TAn1zEawaAA0AII7SnnrvYcTeX
4CnD1jGsdrZ2c/FjGSXxTCaDO+lWVOeFFyVN0KWVv0S7ao7DVjo0KHSjlSacy8ZtQ1WthyZmvnOH
7wrmioowyTbn7SWTwqLa6vwljYeJWAJdbKyAiwFWOODZp7uP56WILWYzIg0sRQYB/6kUV1syB27Y
BAWWsWsYoC9SNJ+254WIVfkrhN8TkIBMR1069umVq8q8KZ19NgeUSNAQQndG3QCDS5jO+7SHq62c
KKMODKb0BtKO4dAY7SUByzbG9PVg0qKdPsmKPSLzscILRkyQ6wCIfWq+InNykMBiKNt1M1Q+vUu1
rHbeoD2dN6DgBgMLCyqACPkQxKMG27zNtLlp4Qu2foX1wrs6ejsvgT3cuFsaxHlssRiYqRkL1Kki
ydQTvTOQHDpuWoJLDcQAeTJhvryvXqc5I4iLcSmJf59lgqAXc74gwccSPIMvtC+lYg2eiRRrSMPR
+24am4gcJ/OVqMG/KgdBoIZmMzoIeHzcTyPNIH2NNKch36j9PeoOMXnu9OMiG9r8/J1OBPEBva9B
TVVMuDO17puTI2TL1sez43j6mbDy20a7GG85MMLyBbLeHJd6GGxkGfRiGW7taqckL128b6eLRr+I
ewmYU/SF1uLYwV7FoDquMtIRiCuaOZjVAziVd1H6qtD9kMnAP0JZmPwDChFQJvSqTmWNC3bI46Th
MlSfBzfbm9ZyVxvdRumIj86SJBf4fHDZBDsD6oE1Dv/l/N1Shiyu2U0xTaXvONvJfYqazXm3+xz2
mAwQz4LNAMvZeGaBOhvduZ6wg5nUv6z5vs0ukxkwEMnjWORzQGhjzhWJIZoinN00DdscDYdJ0e7s
KEVF5O68Gp/jKhaAI6jiefAnMnCmImrbVE2bNUFdhXaDXZzvsXljZIcSu1lzGVhT5AVrYezHrDyu
bOuEELAJBe5i+ml+sJw7y2p8Rz30sheXyAWApgSmDfg8ILy4qw90tlNlJTBci90bRbdjC+CsRMYw
IJTC1kngTmL8gZz1kq62UDYuGiyhups9sJt594ojY2MVeRqu8L9COKu57aQg0kLIgsNZH/r0fdGO
qiZb8ib8OOgxIF9ELQbbeU8/TtU0vZOnEOPm1kWJgd09nqagLY3pq0PsKz2OSskREkrE8me0SdFJ
Afb6VGJiJZWlRrhfo/Inu2J7J2iVgzI14VDvzru50IZ/RQEScCoKZHpDn9U13GHeg+qunRrfs5DW
ScQI/WElhjuudmS1hEwQExUbe/xOkvsmfT6vidBoNtaXoLyI7ag8BA0LJcwOUJsm0PW7MdsO1lH1
IoBHAluG4BMqg+CjAvKM6MAXYRLM1k9GCWWmPt02sxFkQPhQLCU/r5Dw06zEsH9fBYWinFwb2yyb
ICclamMBTTezZvtD/YVQyqZd/l8dZtiVHIyIFjpI9vF8wPphg7jP1RJ/5fOvRHAnFbWxGMtxIGKM
7630JvVuFiqpK4o//4cW3JnpTY+0FnNkkFZtk/iC5LsWlBWJiT0z0ic1c1c+IVmZjE/tQcUx9a0J
YaRKMJc6sZmBZadYrzZxw8EpN+Nihq1NMlDSjPt88f6bPfmswXYw1AUusD/hleiPo7mLellBU+Ll
/A4dvQAtgdtARtF5oZPcqIPnOzL4jMTHeahqa9cTlslBiBaH3rAZ3a2lHx1ZUUfoGxhAAu4JVRCs
3j31cEOdk0SjkDI179j50c6bsbgrojhwclk+J7Qa4MQg+cCYGtK6U1GJ6fQgbm4Q6NRHo90U5S9H
FkuFmclKBEuNVuc1i4vBcCNoY1fPbvVGtR+5F4zugzvpPgA154OQ2HQf+nBByBmVop5MvME6BZRH
KQkTSjER60/WW209n5clU4yLEn0cj2pbw3ZJZ+3RuxnpiwXoh2Z815urUf9CLoxBhb9figsY6JTn
XWxCml6Zb4Uzpz46llusTzmc10pQ70Im+SGIn/kHPLlB7x0mHOJNFz1aVeigfbhke0rC2t7XKaJ7
so9UGXiYKfApSK3kcnfuolHQF2OQNYi6/Hn0soNHH62IycRkmpcFGqrRbfeVtHkllKtF1dHSJ3EO
oWTqtqV+17QTNrnu9P77hMXM5fR+3riS48a34YCObnOVHbeKAD6MmdBuaO4LxZFoJTMld+TAzWst
Ywkxav1uZUEzHB3wws3ePpmC2fN7WWYrU4v9++qIx0WTKNSAvGi+cobrun7U24fzlhM9oNZeyR3s
sS2a1mMilumBzm/GLLmPBdCDU7fngi51o9jORghw6fC8zMq95mV+oyV3YNrBAhTrIq1umgITAqUt
O3EsaT3n+Vwg6Vy9VbMUom2zfjZKcpkV8YXjzMfCTI+dpwZLU4GI2t5YVJXES3EMQ/6JnSgYuPoT
DFZfrsKYKzEGBOdMMYNCfVezZJeUy1bDgpmyy64weSupVgh9BVcb8K54zn1CuBsYEKBFxk6chZUA
7bSpNBO0LzLwrvAiWInhDjZWV3ZeNsOmQzpuS9cNuim9GUF9XBq/Ek82US40I2ZBUZoF4gKtyNMD
YHeDMWJGEnnBwIgz88AjuwH8beri6/VLPvrnD4NYuQ9x3K1tgri/B507zlv9rAAL4770dbj0W0P2
LpbpxQUS1P6imPYQRPIHtcIg1XGgF4N5o6hH0/z135TiggjGxZS6ZJ32mfxwzF0F9jp6qaVXXhae
FyRTigslDJdKzBqCBrB0uddZ9ORFoMu6r6tLqn8lrKB/wzCwSKQsk/2Y1QHz1Mgsc8zoB0nqHurk
RTWsICvnwHYSMB2hwULf1bh4iDxZS5dpwQcVVofGyCH4QcGdcirYsnuLLBMEp6l6oIp3gfB5l3X2
1ZgkssMmum/WsjglwSBY1WqFKEL1fJfE4VTfkWWPis3GU/w4McG35n7hCKxFsp+0sqtZxk1bpFCv
L36X7oVCftMBe1IicPLKSK1F/sIeziCgBAYIfbFTUR0ZB1qAzCNY8q0TYcD2VXcvo7ne6nroxjKW
buFFtBbHxZKydoyG9BDXIqd0zEOR6D4Yu90YzTLv0q03TfmL2LbkUAjdZaUkH1KSYnAag31C5cql
u7FG2RCIBlvGJiYK/2vtuIhi1JhNG1CjCurpNVcDNbnNZ0mmzP7EJ89H7R17FNEsA6vY6fdCa4TE
dosbpnbr67GJ7pFxSa5smQguhFRY0uvWQ4cEq4kucfo3bS97BAoNxQZCsPSBDaxzDo6CUZtiNROA
R5iR0pLvvUr9TMYgJzy4f4V8gkGjyIVdHRSh0Jnn12V4TL3kkKKYS9965SFLtTsXvG/no6/QdECJ
oZXJ2Jl5bG8FIIGLPdooE82vnXdrykY7hY68+vvcp6FqNY8KS7FT2967XnqT5OiTx7Wyieav1DXA
IOiiMw8YlWFw38hOxhTcx9AF/c7Cjx2l9FMyHNtE1hsTO8NfQSZX9iQOLfTcgiC1waOsefnfsR1J
SBVb7kMIF+dUZJ5OWkCIVWDSsfBdDPmTpzSRHE9hOLVQB8cyIAdTqlx8q5R+mF0DYmaG442LJEhK
LEazaBosHvWbvNhPePKd9zpBxgT2IswJgdEUAMtPAJbKyhLg2WvMhWxADG+OoOrwuzpUvOfzgkTP
Z8YshskxsG1h9JaLPjmYP+zS9oDWssjGnMudUizbCOszi27ZD+YvdKOvLdSnstm+zCxZe12kJ3A6
QCqyiVX89zT22Ys6VVMGsIpJWhIaWE6z0abc80leD1gko1ehmoAi6rzOgiMNADrgpWh9Y/qAB6jp
FanmSEPvqYhIAQrXt2nGqOV5GQLWAR2wVVb0/cO1y1exx8Xq7ZKgEWTP5m05Ag8EacOFix1HR2XG
NimFKrcoNjkXGlKAQF+yHxjcBXLIHnM/jcHlnP07YQ/7ScC8YmodY4J8n7eZdbWkBvQerXerfcjj
PATvMKw++5HtSeKmIAScCOPiGkGXVW1sCKMxBWZGseZAB72UryTz23lTCy4FSEKjEs8zvKD4s1K1
qLh4PVKrbh6xgS6JR79IUyXUZuXQzqm17QpP80EQ82ug9eN52YIYdCKbudoqrcOWPQLeIzSvlMUO
MC/j6GEzGBtTtlxBdE7WOnKndM5QH+wbdF/iub92kOy01c5oOqxGASlsvT+vlMig2EGAWRaQqAFI
wQlLhqXTCwqlSI8duq2hgyhLtekzFvdYKIFWP9MCJMF1N2ZPakdKyYNbZFJAz1xQRmLwCEyEnEkp
CFwJVYDdW5rOz5ZuuLWGvg1TC4uploUSiTyRaTEWZDE6B4PxBJ/Kw+TbGJs5tG0xyjiSZ68/kmiv
xVfpIDkSolQZ8yJ/RfHzcEtdmlZqIiaY1Ip8zRqDuU6+WYMd5Hr0kpPuAIzi+9zoh1n9wtP4RDZ3
W1a9hfIvKl94zWW3I9Zyx5Z2o9RdkI+F3yyO44+WcnvekUSfkjF/gkFCQwWFf4m4Wes2E2tTE/zP
VgMletLSPJxjSQQQXNGAN3/I0U8/Ibqf/ZgZkONGU3hVhXWFwaX2Vsm3rr45r5JQlGEwXCmozwDN
PRXlKCQnhoVgU4PBME7LHZi0Wmy+6bS9ZV64siEFoThGjQEbIsTxIKPIakrrT2uFqHG6bxdbA10M
UDJzWc/XXulpYZFGV02BLXnn9WSnjHuUgLIKlSGwZoNPgkcYGK2OOcoZWU9T3jBqHnDpqrIVFkLl
VjLYv6+CZ5ZXRqROkEEz520Y84soTQNk2w/IjA5O0vmG4oTn1RKJdEBFyxZXYX87jw4by6l1F4Z/
nLRHRQm8+LuzHPrpsURzR/oQF8XRtTDucqiJHmFjOGAnDhAtyfjTzEDhCkSkavwolMSPpovU+mes
KpZW4gWGLj3KbRhkODVpk6SjmjGRirZsqTYclyHdksnenjejYIwQcnQ276HCkOAMPZWzkHbuW3a7
6xP2YhoPcYoWGRhNALAO9fgdDRi8+hU3tErZiIbIqGBzZYA7HAeL58vL1Azg8gZnXUWnDOupN2X6
pDrPxD7Gzn1lpIAkfOGO/0OlgoEQRsPOXRAYfouzXoFNtUR/IJhaJKW+STB70mFbpcSugtI6jjpe
z/8ri+98uzQBZCSHXc38ZwIe3jKKqgAoqqcuTjdpVR/0gba+2ng3rho/nxcuuggZ4yGgZeDl/NRb
RYtn7ImK28krRkTSew/3PkBGvqfEQdVIUBEyYdzZWBYM72QahI3Guxfv9KEIi+ylbTcUW87P68X+
FB/K1npxCUW39JjOZVi2UXvWix/g4/jC30ejEwhKVNMxbXB6FmJ1iN3Gw9/vvfJBS8Y3vVTCr4jw
AL/ALgOwKXIiGrUzvBotJZCJhgWoE1UsJjsvQRTvGRaSba1xMMfMH+hoGKcMha7AUYfAqvy5Bwew
bGZGFH3XQrh7GoyQhtuxGq/hPbXOoSxCfXExLGYEJb0p389rJPzsK42M088C/qO5tSoI06nia+AN
MTXJhxfazMF0MahtgHHmcdqoIqeO3qF0M8cADmFwOg3i4knL+i/JwSwkTiWI+fhvgy0dOC0M3uO6
ybRTkQdvcmCpQ03rZXUH4RfyQF2LSIesjU+GFTXLi95C/PHUbjPYxywNreGX1eS+Wj0a0f2/fyJG
nACcNvAAn6a0vQVkv5WDV00zvwyo4Ciy8oLoC30IwGTTqQ/M7eKWhQsB9vTDgRKtc0xkMVsmgzs5
CZqgfZVBxmxvvezOsK6R6Z63kyiPXqvBnZtGJSpK7BAxjZdJBrayQ0NCs5fESZki3IGxwMeuEwNS
OqPflm2+xSZmvxw6iTeLIj9IGJBDA++JZyb7Gausz1F0b5hYEGDLjlw/8Z5yoCJz+73yfp83m1Ch
lSRm1pWkzCMzcltIasDLboNTt7R3RS/JuISFnrU+TN+VlBbzTnMzwWxjutxZruJPLe7NRAttM38a
tSFMvAEfbkZjyw7NZRj9qk63RZFddy2V/RhR/rD+MdxFMZtWr88ZVKau9zxh+C1d6m0BaiOnTo7U
NH2EkB2mZ8Ok/AJuipFr/P93dbmzluCpR0yGNYvTK0rfWnBgTRsQSszYc609/Kcvy09VV0nkDpgz
RunXSQ5VDArLCtApIqNBkTiQy507W6vmpXZgTQyydnrpmyT2sar4vC6ikLu2G5cJVaPd2ikDO1rz
raYH+ng39Pd6flnO+1J2Y8lkcWevGFttoT37RnS6rIjtdxmWrI/9ZsyS22z0sNhvlKgnLHowZiNQ
ouENiyh/ej66dqjnluHpMKsTHYrZKLew4zenjA8Z1iH72A5iBbmVPdSed1Tbudn+s33x3MN7D0kN
utr8E3p0o8SogVsK4jpBOHufahfHMbCmnTkeM9ltIFIX4kwbTWxUl1FWP1W3aKfMs7FHOHAT5drU
kMlbA0pJaTBgU0gOErg5sTez2vvqXOzPaypw1xPRXLwrzG7ouwKaltpV1myK9rmKJCIEwRsigL40
/uxa46vald1EKWVIjqy9y0iomJvM20bjxWBIgAhCXbCuC1MUKAJi5+upGcc516zUgRlHe6/Px6R+
zqbH8+YS6rISwR28QrHjPEohoko3GblqQcgHErOF7j0Z1y8zPPcCwQjXhzKcTyzd5NG8wYcBvWiZ
HufmlcYA0b+d10eQ8KK+j2YR2+ACCAV30Jy86pLFgcd5FtbfoYMzyFZoij7Kh4RP7ddcTz2qEUhQ
lduRXrr9oYzCf1cCvCVglMAhYhwMp98d3Cn6uLBuW1yqFOA1MJki/y0lqY7og6yk8IVYpyGG2kzI
3In5bTCDUr+ospdh2Z3XRRBtsZ/zry58+dOMSqIkKXTJPBAkgmifXhTZVslePOO6Wu7OCxN9Gzbx
jvoyI37l5zNcgpFz0FcAuDN3OqpNdu9PS5NsHIzASawncjTEcnT6IQlAPC7jVQieOgjrrLUzhf0y
XMyqrFMtMh0aOnhRO+D+g0+fuoHlJmOpg6gzSECEjZ3L2N9b73QUk7LauzOTN9coD+ftJ4oGoCNj
EHaM3II+81TigNR3wn4ytAEo+AXH1teVe6uIfWtW/NSSTBXLhHGJRWsAyVBoLAeuNti6HMz02C/Z
dtZAiS25/pil+Niz1osLpAz54eZs2Gmk1yqo3LDiyY+yTVmGfTQACn6rIAk/b0qRK65FcoG1m/Jx
HgdkxIBZHfPK+zZgwNgwE1mPVeQk8BHUxcGEDywo5yTjgsdJrOAUU6AY9fy5dZ49YDOdg5buo0SS
Wovt+FcYT+JcD+VcOzqENXGyn4oKY5dkj71Ph9SsfMVZfuk2Jb6rqLJBEVGsWmnJj2knajbZGYN8
15brk/aJxrq/pFegJJZ8Nk1iT53zShJh/nZkKk568yPRzM5Xeyuo8/nSaeimVI0wU5Mb6n5X7Sis
3SdFbXZZr/uDPd3ozWNMTXR5sHEN65a+4FCMShLkWahMfMLgGEphNA7OJrXjfd8jYKfD73bpJPFa
eCpR+vxDosuWR52GAK0HJNZQEEJt9bGPHgbjpqt2y894fvmCOjpI7TRGGflpuHby2lFpF8TPPDOD
GQ9Cz8EQoqwtLtQGWQDWNjNiQr4VgM31ZdKakKLa+R1+S5Bjw1IEYpeyqI+DJrsUREASINg+5HHe
s9TLglCGdArPWt3v1J9L8lpT7Ccn5haNmKtFmx8j9cnpu8AuZMzZwkOyEs5FuZwqY5HHIwKqWly4
1kOpRg95smwdWPYLH28liQtujaEtWBwEs9b5HnCNOXslsnEIoTIeG7IELYOB+fRTP2zoNJp9BWXS
5GdnhG61TXuM5MtYf4Rh+kMMn540eVpaXQ4xao95maYOKJsl+crRXQnhvMIbvFFPO5ZkTw/ttC/6
+yw+fOGLrERw316pixhrhKGHZkEB7DLSE8CVJcFRZCzwJeNNh1iMNeHcN4nLnERGDSF1e4ldC117
mcg2Lgifjmj8IAAxCj/w651+97RRi9yhKpIe953Mj3Hi+NjBgBnLa4I4QTNfzx7c8gvtEbCzf0hl
cWRVv8LDZfaw8wUXG5YGDGpgAwN9/gMJ/BkK4ekPECjWMfJ4khaNdJxNxFWT6k+5gddJasRvhFpA
dwyymo0g7AHTZWqoymvIvfk8bprtxR56nE9F+4lJ5tCe84NSzaFr9b6RvZ/XTOAVJ8I473ZorOnJ
BGFlcSS0Q+7hT5OkUya03kohzr2xz2QxtBFP7gWYmEV/0ov7HNOoifLzvC6CBOdEFy6wTb2i9g3+
hzX09AnDvltnQAXKa8PO9a5mYjyBvXxjZzL3k5mQ/fvK/exF98apZN8L7UYb0IayBj2mJESw384l
wSe6cSfLdUkMFlboFoPIoHSxt3mQwYhkenDHiKCER4sYemTUuAACHzMEHhSRbekW5GgnmrB/X5kr
weqZGtsM4Q3Ozh4u3WFLO52dJ98ayqCW+ITYbqAsBH8lnkX8TTSUWml5PaJ3M9eh0V+0qWwhkSht
gEJ/RfC3kNV3LsNYo2qR+GTyPe2SWgEIWxwQKdPcJ1qA9qAtEyuOEh9SuYObeKMyaDWkFq3l98Zd
WX5v6OWYUD+mkvMrsaHDnV+DpnnfskqWDWL5ad65iuwiF5/cD2XYL1j5RK2MddN7TALedu7k03gz
ZbsyZ8T/IHHeTdX+fKiQWY87sylaaXQpIRAEuhi8W5bbdMoDkoaT8XpekvhUfajGHdyp8squVCEJ
FM4zQcVJ8ytNAvAW3bsnLsgd3das+oGkLBGageMM7fSlq14HjPmN6muVhbPujzLKJZlTcMcYc1DA
J5vQy9CeSfQqLaPJ7MalK1o7gqWc4u8PXvJDmac9KMRehsbanv88MtPxTZ8BixHGhTl3E5uY+tmC
YqmPQe4IbtPkyq7CSj9aMj4s4YUIBlUw3FqAh36uc+Lyj3SEQHeKw7RUDwZKNI7y7gCaf1494Vf6
K+lTvbPTUrUkBJLmDqNFXe03/Vf8eyWBe3LWjkOIysJ5BypYZ3zH1qRYRkkkvDJWMvhY57Z91hn4
Rlbx3cZe7/gabWpaDJiTB+ZUYjJhaGCE5A5w0WCa50KDpkxOiylZnCX9ztAKX3ND2l+S9KZRduc/
jtDFV5K40KB6GSG5yU5tf69aoaVuvEYWGcQO8KENFxmMWE/rZYI2k4KcYdwoxrCp9I3WDH6rBXU3
YVMIeKOBfXvOy+/1GExEcsJkv4ALFODnQ3o5QMu+/mkb72hznrei8O5YWZELFEvhLVFJmYbVczzd
exrWZNxG5JFaYdljJ0MjA0FLHMTj2sTWUkVmhQ15QQw2NkcNoiWYYpB/JcEoa1fIRHGHy546fSEa
80WUzBT2vb6l87cxP1oyGlKZJO6IGZhWmZyeSZoUoFYvUiUJtN636Tt1JQdMGP3ACAzwKggiUfo8
vezbZQbDK8Y7A9V9UQYsibDfBuu2l2FzhadrJYY/XXpa9DGrUS3OD8yGjNOlHUkqqkLXXongDtfg
jhpx2ONpch+S4fdsHs67tkwF7uhYWWuDlxeW0qvMV/M4VMnOiH7/NyHc+ZnN1p1GZid9tLFRrMT8
/s6Iv/0nIfwtW3ZdNuCpjKcZ7qFM3yyK5TupjIhNYi/+5dyNRmb2rICnOU+J+ZrGu+ILLFL44H+d
1+Vy4dYFEtNlaQ8GvANrfE7HNujqyzy91DBKd95owsi2ksXcb5UVK6me5E4LWXHzI8JanqUtntXM
wDpbdTN4Xti25dayy+/npQov25VU7twMg2YXC3sxxdOr2TwpoLkeO3tbaBq6SrbrV3kuWy8piQg8
62SdjNHksvt9aMDvn/hetAG3lK/IkBwy/+DOk2NXnUaZavp8cGlYTi9SXneZCO40Dd1iqrju4B/e
1qH3VfEmhVhLRPBF/rZylZnEf6z1WJBbr783U0lgE4sAVJw1E5Gn8oGtMKZWZQdpXoifZPs8egJ4
6LyfCW8c40MG9zGIrUdUcyEjLeantBz8lJrbnEZ+09TfK1MGQBa6NfrxYN0CYzDKAaeHqe0s4J8M
XHAO5hdAK+Z7ZDt2adg2xyQ7qLKqsdCl0V02gQrFsIfJ3addtOTe7EBcqn4356PbHpI6KN3DeRsK
v9NKChchrLxAAb6acXCMS+BlVPqSKBIRzGE/FZ4wR4NtrNADiNpTu01dodtljOJqgakyda/lmx5s
gzoN+3hnOtRf8pcv6LQSyMWfjuhKbijQqXBn/dJGXhJExEKfQp1lrC5C861EcW6+uE2e0WUBiMLL
75YqCdLYuSioZDxP6AorKZyj6/DpPiaQYhc71wCT822pXlsyZLpgoQQDiH18KD7y2GB5px7ETEsc
YtCwUDvfTq7bZkPr5xFz2OkFBk3S6GLs7+cMJAdb70sPGodNJYEBhbFscr5igmJzslkhHhVyg15a
86stCxtCf1zJ4KxpoFNuWqiFskdTYoRl+eYMP4Zlo0U/W3PTyiZJhR9vJY6zaq/Eg9pFUMk0v1nz
u6Y/2t6FtAohTCQdMJiDAhOlf55/0J0Lq67Yt+tnGoztWxJJfFDo6SsBnNUmMzHTxoGAbtjl5RGU
TCA3OX9uRQEWb3SwJ7KYjsbw6cfH0KiSuDEinjHX1X2TDEfPAhxkIZl1HDBYch2rWAygm71sY6jo
EwE25gI7BOzup2WuOq2o5VUUAcO+d5w7oJOofpHLnrEiCxpgGTcwea5jvohzBKzrUZo2Mdjx0sMI
DD+xtWDznbE7b0WBJ7ANf+BMwByvi1bTqRV7cAwrqYs96SrmQUHWEqk+eNhkVEXsIHJB/UQKd2+M
XutQYkMKhtpvmwYsqG2xBcX9Q4+6tY3C9XmlBLbDjhsD7BOMIwbE0qdKJUNRmC5lm9hJsqm7/t0Y
aGArqqROLRRjoOqIPddYxsmn/w7okkEPgC3XY9Z8q0bg2LXu1pOxaYjg8qhtMlpxOBt8jv2MVVru
pHZpmQn2T0duZW3cNs/uVTv5tuRxtkkNcllGzXWe2S81QID+uNhXUVwavjosrU+j1jvkvSVjlRF9
Tx2LkxnwCytEeAKBcdQxP9xiPTQDTk5evfjVYGu+g3w3wAKlxM9sGQGbUCTj+8GIPezN89gl1Imx
OrAsA0q3HjlGVof/v85Yi9rIcPmiGi3W3X3I4pIpM7XHzDYhawYla5nsqzHz+zRQl+thCQ3jbgad
QKdszjutLogrJ1I5r7WxMb3uaQF6gjJn/CzUya50re5fo8idr9whNW60yLZ+RRN1m208EGzOLGw1
OsSqNt5Nc1Ghr6BrLRqdVD142tiNQd/16N01BtGwzFPxtPekj+3NlMYILANw19QvdKPZR3kaPyWV
ORdhqwzJNo1GS1K3FYRrzGLhRAIqiDFbHkBqaPWkKIwAebGwVM14IN4BhISJuZucq2qUoAVFJ3Mt
jEu+pxieqxAIw0SsrvuT0qm/NAwy3xMlLb6f/24yWdxnm1Mlr9scsoz4fjAPjbaL8uArIhhOFUhl
0+F9X28MjEMQHLfC+k2rW6x8ly60EmqBdI7tYccENj+9Trw6S6cOQUa15l0+qT5aCahlylBHojFo
AKuw0xvbTAFP4+sZekFynfyxVlr7/8PZt/XIqTPR/iIkDObiV+jrzPTcJ5nkBeUKBszFBgz8+rPI
Oefb3QxqlCjSftiRUm1TLperVq01DPR7XPwQbX5nYTCvHfKfknghoWnoiOwwQjMmzvjj9c0k0weZ
X0b2pHGKm8FxnXk8zXKzIdKePhi0B7ZQjvlsMkPvHIYZhzpPoSTt0BdT+nlgmvy2d7jxxUvzZ0Fa
dwuGFGPl4y4FtvOfM4WFs/AunIrwcYqlnZ0EGsIH2XjvNCHJbgR7vb70pQiDdRPMkeFyghTBpakC
Y+6JylIRYvAIAw9tHIVRgfcOGbIIrx5lNGuN1kWLICmCGipggriOLy2afqEze7KY2r8astXoutfj
wV3roayZmQXsCLKymlQwk5X3UbqpolObwr3WuAKWvReSb2gFuriF2PQtz75Vq/OMqzoTYZx56a6r
yiBl6V06DK+s/ZwU+UnmbVib/HPrGrsiH4+O9X79Ey56C5C7E5uGN4HdLn9BFyvRUQdXU0OhxPAJ
vhz05V7yn2INRbMYsM8szXI2CFJCW2u6BGXjbFj2niRtkPVmkODNw1t9rCK9UgVaykXhndDTAfU/
bojZ2ox46KQ9XYBIiPtAZP2wkS1dAzIsRTo6pS2Ai4H76INLDpxC4LHADtabNHvrMUVrjpvrX2kx
g6DUnCZ/oCxqzvG3wKp6tDaQ6Jox2IZu+uFT6+/keOeD4w8KEMTbeGujwUtgZMjb/GdzFkhiHkHj
hMGmBcmjEnKEiGTVt86+t6NdbW1G9yGpwwGBznivrTAHDUVpbhpxdMsjK9dS8AWFbwyroh2FoeiJ
hml+VFihpkc7fo0ub2MWOPRX1D9VaWBEgbZe3CgY4y2Bko18cLJbu9xEGGytb9p2W+kvOd+W6e76
J1lyLqB6/69sCkT2Zu8pEglD2kSJsO36LjCnBLWpSrUyhLUUiCgQj5CCh2+BW+vyeLK+RJKetyJ0
zF+jeq9cDyR4Pgbp/wFdicsapLOMoraIot+loTZTqneoFkBeHxm+98gf/bUh6qWTgmAHWCBEQ0Hd
Mwveivtli2EcERaDc/Cc+uSV5GAQtZKsTTs/v4/BuorXEohRJgqWy6XoLC/jnAGLpVXBeDBqYj50
4Li7kWYtNrZszKeutdobMTSmGw4iKT5fd43FddrT10J70Mafyx8A3SY+ui1+gFEf4+6LGe3F2uda
CqaYzPufienvzy6OurIHvOxgohYJjsDd6G75uIk7E+A3HzSF239YEWhJ8KzHruLPpTm7zmzly8lc
Z4VUsFPSO9uBj8/XzSyu6szM7NptawAXmhreDio+8FN7UgaF8dlVr8w4Vqtg3+lf++AnZ9ZmfmLF
3BqphjU87Jv8fQSPVCLecPcm1efG35alGfi/zPoI/sXg+jr/ZL/XTM/uQnNUkSwH7GeV7C3zppPb
hJ0KIxT1Ps43fp3vpXnjVjJQ9EfkbxP6JZHHqH3kazz8S/EF7+6Jzd1zMJs7+7BODWSr42MPjHRC
bx+qcsPjT2xceawtnQgkbKCLhLg83h2zE8F0Xg8EOhBQ+iZ72ZOdr5LtENkrbrp4TUL+DVPGFpSl
0CW59NPYcTul5XRJDKDQ2QqdOL+NTrZZMERWGu0Yb6MtuGSb5xwpqxd2BXqleBOIpFm5sZdWDPU2
cORPBAuo7V3+EpI2rRdlHVxZ75j9tRCBaawBrZeOy7mNmQNnQOXVyThdDvFm9ILMOlg5SCvLHdgG
3H8A8GKgGtUvaKpNH3G2tS0oQnEZYkFyxPXQWmmQtuk/BM5zG/OMQxg9klHYiHyMFkH7kRwtlXz3
hPqX6s+5pZlDotXgGXGB6y5/VeW92zz048lMH/jL9YO++IXONm0WpoWvayC68YWi7CVWNMihH003
EFgb6R5Z90pYWfQ5vOjxIEM+/0EPUzqN2+RkGvhxbv10n1tP7hpVwlK8AJvq/zfx5wCe3TvWYMta
19O+6c+j/mmpDZGhWBsDW8qtzq3MopLFrcxuNRbSQBHbalUABovrH2Zpq4DwxJAz1FdNkAleHk8n
q1BydAhSEfvOwbipAOh0rRS+lIf8qYSbiK4oUs2OJ+sxfabQfERTBHXF/YhxTIE3j1XFQV/tmyLb
pHp7fVmLAfDc5uxicYuMuIiCiOfxGNDiroklRmlvTbHTQ6jie3BnADJ33ei0V7PLzJ9Eck3HNiHn
N79DjCZOJVDxeCcA/NxNdGXiVzqgsyq/22vsB39KCpfGHHDnTvU+dHMxJzgLQ06ct4XXYRazddCb
xhSk63fBkG07z4Ui3k8fBH/aea/IELA4QZ68ywYRZOy3nY4ngRJRqw60v2PeS2MeXf85bgsokeYb
D3w7a6jPj/sy/VQGdWx8fwdC6Jc+ZnI2VKPAT83VlutnIr7g8daZeKP0v65/gQ/nBcS7kyIp4rIJ
2ov5E1QxcN+qxM2hSAq9+HqkTZDl45ru6YczM1lhzlRyRYT58J0x8F65BUd7AnPu440q1VvPLIjC
Fe7b3y8HUpQWmOxtdJDmNb3ObqKMjcgWzCT+JlAuG604vG7iQ2DGWiYeL9T90aUic4BI0Rh2jqoH
CrrVl8F+aUZQXfcBieOg4J8cd3vd2tLOoaKKZxymOCxvzgxgF9WQjY5Em4rLTw6J7/xEfmLxGqPf
ghsgQZ+mc03MXrF5F5ZAWYyLuET2Y9qfvUE9KWS211eyZMJyCObwpqD54Zlo9rrtGY5UmFStG4Kj
tEGkWaPB+nBwMOBHcbTxHgVJ/ofytOQYNAZHgAhJjhRcv9pFE8bOs0HtcLRXGssfLjTYcuAK4Aah
k/zp7JDySHRsyCn2zEcR4bdBNmJ8bPtP17dtyYoL9huQZzgoXbLJQc6uzcHRKH6VzlS+6Z9S+zsm
lU5V4UNBcVwJxh+r0VgQmMVRj5qOKMoTl6ZqGrui8GBKgrG5b286G92YAysPBr0lTtiPWxfFklR/
Sb1bgJb+fp142KOF56ApA9KYS+OsBU9p1YkCRNxlmHh7zz/iPRmgpbFiaMkPoZ4EBwRyGrPLswzB
tyFXywYYAsArhI75fR/Tp+trWTaBdBf9SAssp7O1WKUpEwr6QgjHxsdKacxMdtWP6zaW/GJCEePt
hXcCJmgv9ytOoKYBsdUCTazvPspZ3hcJ0WLzr0Xk4BP4JCY8D56Ox97MTJtmmrkSu0Vvy5qdBPU2
mLVf+SYLUe7CyizZRbtD24TDiqwwtM8lxAroT1GIlX7L4p7hHTLx+qMWOh8+abiTsrKDmdh951CH
zKOgVpvV4f2PY3HTpv3PDi6jy02r3KZ0Ug07eaE2Rr0f+692eTMmVpC4kERl9yWqE3WYr1EVLVxN
F3Znrm3VLI+7aLJLmy1G1cKiY0Ga+9uupwG1n03UCf7aC0EiTBxgHEDug6rZ5UqLPuJN30C3BbEL
vGRlwBsdRPanaG0Qb+HTXRiajtxZGHQByif2AEPKzsWLx23riPZueTvI6msGuumVdS3sJENbClAK
x8Pg+BxV0BoYGSc2goSqsk/gNds0cdsGmMMKUrM42SjKRdRasbm0RIgi4X2M3ML/UFDJPAJG5LQt
Qrt3QXLWBV2yYQXkHeqVyvDCaUOE/8P9PF0r8yon77SsfQ+hAzX6G18USeAS9AJsb43jZWlFSF49
iN5DrQ6128uPxgaz6nSGFQ1493No8bInG5Io0l7ZucUFndmZOUdiGtTteIdYGHl7TuLQ8sQmU+Pu
urMvXZDsfD2zu7iPElSqBNYTjcUmy0aQJO6Ut3WHsHJvoK3eg9m3NjYKw5vteMvtvwX5TG8lDDvC
Q5BIO/O+QQEW4WmavAgZxgiIkW2tgW6JVT5fX+ZCDnVuZj6wENGW5EYOM3GCZ1D0Vdv1CzXLTWOR
Q1mtOeOitekinkqIaCLOmiG8r3tD+yMWBbcwq/LWpN85/xV3apPg9XN9aQsXM1ie0QVCP8ihdO6Q
xFAm0EJYms2LR0PYd1797bqFRVc8szBzxdocZCwYLHhpFxZxF4ykeYZCxYorLi7EccCRAPUdJO6z
XWt4MYgO8juh8uMn0+tfbL42Pjcdzovn8p+XORSaXLxAGWQCLg9vyfG/RenA2fvoOZpwVeWrh2IH
rQL/pSi24Lr06Mn7ZYKQvxDN/vo+LoUOKPCAVnhKcaw5R31BVR05A0jUU/8hRS2q0D94u43McSV0
LAV6e1JuwzJ90OLPjrR0hCYWByQptb0TUNGbvnSDaMgCxvJ955OAi7WrjCyuDQUIhg/IPMgMXe5s
DqXEQlNagF3S/kzj/uhCRe6rl9u3VeOcila54UiTV1d6z1z3OnCyhBwl1eZNJOqjQ6W9q5paBDGx
367v+sfuAj460ChIi6cOFOjKL38a+l+oO0IiI6xrFTiJHWiXBm6Hboru06NVRjtHg1rKqNvASbOQ
ADHjFKcMEx8dYOtdrYPa+e3UawNtH+ph+Fm4zvH8dXBorXnpBv4f6TRBQl003ga9Uiz9d1apfUne
ijE0ylMlNtd3Yukcew5wm7j8GbTRZ95feUaDznlehKQW6aE2cxpmdtKfSjt3/8UUFojsiYE3cX6W
qc9VVDAsrpTjiQ1oSvfmq+vpl+sr+gjehA0PVoDkRYfjA9gIDU9XmFNWOkIK1MuSt67hJ9X9GqKf
ttZHP2mSwGnNEL3cF8L7rQN69I1hmdCWaclKwr/0QcFQjn1FH9xx5ohpWTlE8yHCU1OTwFYhCA/j
egfZiQiQvIG9tslKwFw6c2Bghyoqrk6Qsc/fMeCp5a6M4UFWHETtd8/bFdUY8jV83OLCzuzMXjJ+
7SWGXxoo23dvTf/YFUfTwbgV2mPsRKpdpf8hlwORI5i7pjCN/srlgeWIkkakExxYH9ziqK4bhg6U
JCthcuk4nJuZtvcs/aZNkyoCVVAQDD1qrwwaDFr4a5iwpViM0IPPNAVGa978xjkQgrUcZ66/j5KT
kGC89g7M3DXFNlnT4F5c0Zmx2YdKTFkqkae43qgZ1PWtxfcKlJXXz9xScnO+olmkz1SsgGTDiga5
M7w2LDBImJR3DX+zun9x8P/WM1dt7DB8p/MYpmLypfIPffYkrdd6TYt08RidWZndDy7TWa8cWGH+
kVWfh+oBWPNOr1z+i4cIJQ34Ad5gGL2aeVucdykXeOzFdrxh7S/T4qi2fvYUSBwMviO2GfrDWiK6
5BATlRaDMA2eRfOIz9PSEtKDQyCL37K8DlIZb/01erg/I/LztOrczCxBbAj4cgwGMwbK5W9t5nTA
PCvepNvO8YYXisnAaAdy6sIJABFpxaYirPuGK1lvBkZiDPH5XW6ESAlI+exbRvOpbwmfwEyKeYBM
S7jakADpxGTpfRfDyJ47V+YVCg7Ef0mjlD31Llh5OhGpLzX+FXRjgdx4z2so8TZJGWe72KBdg2YT
+DOCpEG/60lqFNQ2uJsUSFzTGiTclm1mO530drHVWlO181TugrR2tDdKetVjFdUjBErTXOZBWzVe
6PVOtauBWxBxgzlXRcsiD/qkrVgwoC94z2RDxsB1++KnAWnQ98HMGh5wDxDGAPwkeFX1dERKreq4
DWlaWe5N1nn2xvJi80XXXZ+eWjq4jyQRrN+CdEHHW6+38gcQH7cb4JZjN0go5tBoDgwTZm3N6FNS
sd47JQLPxTDVtvdApJDHJJberk87BO3Ij5Hy1MoXJlafem86reMmaNsu3xPZlDtB/arYpaxR6DZy
qm+Biuy/RWaStqHujQpSQ1aVryQMS4fw3IVmMV+OeoR8H46HQNdMRfdt9OyhtuRnr9ej18eWIDIG
NKEmUmKUCSBNdXkOVWrShEx1zKF/KMoDSPNSczfUbyClDar0NvKOtnG4bnPxFJ6ZnF00vd8przBQ
eJGAIVdWnaAKUj3F1fjlup3FPUTfEf1owNZw5i+XxlQ9dkUOO00vDxrY/7JO31Lbfa5avfK5lrfx
P1vzznc/FBDunSrOo3sg/ndzeGooDwf/G62247hVGaTS17RgFh4ZE6wafSMX9XTMj8wiNRAesQRA
GLVAdorrx1KfZP8jTr4NZZg6uwEHlr/inAeYarWqJiitDc/em/z79W3+GMkvf4V1uc2YQvKjJsGv
6DIgHaMXOWSbwuzDKNno6nPCQ65W3q0fHQgWbWdCJU/EwvN1Fw7mWnnSFFAlcMKqNnaU+0cdrZlZ
qPHCDh4k6Ca76GrOG3OR7twqH0vchNp9oQwav10iD03CblwbzWJhZTpMbDzyGi6PvIQ4Fji5/b93
relXuBODMh5rGEG83N+IAKNMMuT0ov7E2a8sGQJbYleNL4b41g33GCMexrVWzeIWnxmll0ZNEeWx
pPiovTMeUuK+N0m7KyVdyQIWzg0WN3UdUE7HzNm8AmGiRxiVIFMFBTuYBcW9ZK8CN7948KF7IbdC
nUS0Bhb+GBcmm+gcTluKe3B2bKCc07JWwn2U+CVVBsry+ygagCX8df1gLO7hmZ3ZwYgYK4fcw9qk
uinz743YEv103cT0GS4zjculzHxDQkIHMBUspZFPo1kGPQjEr1tY26yZI/iW8pykwCIyoKkRtY8Z
9588cPhirmbF1GIgOduvaT/PHiCi8lN0VbCYwn8wvJ+GcoOxB3lYFETkTpMoUKDT+fvV4URN6HxI
gUCX4dIks+u21z6qvVZDIbnzMPD7ouM7e41XZckVzuzMx9F0ouzBTGAnIcUtZGu2jZtvxjxeiRVr
Zuae3ecdbU2YaUEuwjBulAi5qcQa7PzjYAoERhCJPBeasRPh7swOIF4VN31UQCuuR/RNdER3Fij6
hqDPGlucMHSF+pVfG/fc5N3WlkPx1deiu7XUpACpJfA/1z/k4srPfpF1+SE9W1Ik0vhFftS9lBH5
qTy68cqX61aWPPR83bPjRgo1VkOE/fX0Z9ZUUK3DAGr9BNhBYo5Izt7RP79ucXFdPl7KKIlN6cXM
YlzxrEosFIE596NdWpvOTWl3GZqM+RpB+FIswdTUhKkBdhLp4OUWQt+ticvJVNvadzIqH3nhhtdX
sxju0ZaavAcir5A6v7SRRFnajCY6ATW4+GOJYfqDZR6abgfeNsIeLTcJmnZlzmcpgmH7AIZH3RNJ
0symYTDIKvQo/zp9HHikCfNxOApKt27RrHytj9UNELCgkD1B3WBtjunyMlbLkVsFWnsiGI3N2MUB
cb9I61Tom0K+Xd/NxYWdWZuVNzyhm1EIWEtQ7/KhN242qDyooFzjy1k877gnkWuiRItTPwuTxihz
VUzrGhwTRM3NzmZiw4G8bJQRph7Z6OEzUNzhUPenKPd2UTqseM7SWvEDUP8CLGvynkvHEaKsIImF
ayjBOzQSP1o/2Qig703GV77hx3oOAjXqp2hnQkD3Ay5v9DNW8anBzpU6oUSe7CPht5tmAC0sGwc0
2Z3Eer3+JZdOOUCABPcQLCKrvVxd1bGKcRPw39iF4JYUuQrjWkfbtiK/rltaimATPA9MBZMg5pyd
ziigRMAMUaK/aHfv5jBqCZ1j4kHuSlH/W+kO6sHhsQZwC+1JPAeRl65s8GJa7bnYYBNMKpN29uVq
Hd65cZ95KIYXUWDbGu3cl5oFffHVGR549lDRB9fdj3Wzu772xV12UfWBECzqR3OMOvG9lsbaRbJk
fDMoJIXwii/ilbfJQgmeIJMAdBi1bw9Dm7Nw48pIWA6wpKFnJYEc9mX52KdPrkDtZ5+4B1PdWdZu
5DTUyDPIF1Qdrq9y6Qv7QBdQ+BMgcvNwh9kivwAqcgImPXS+3k2I2+bR8e/s9Kh7HnieXLl7l6Ie
umtgg6I4Olj35ff08TWJyrHi3v82EjxMHgXA7ApEVF6/idUa6evCAUUgwLNvCkjojs5CgVWXFWaz
6gn67de39UB9qMTJBLTKNOVbG0WmfdP4KlpZ5QIyAFc/ejdAroHVFnisy2WWqdXmQsBuMex6+qCd
oGMt5os7PHyhqXJiTtj6v3300dCg2BDnr4nYp/EqYEQxr4rJQhzfS/sR2FgM3YDqSFg3mv+g9VMS
/7zuO0uB/syGPUc1DZ4TOa6EDcXok2W1gYCyQW/+SJ3sDoiEA3rqX5t4+IL6ZmC15Fhla/SjC850
8QtmwQFlHKTGPn5BCUVgBr40pe7BtnPrNv3GAcpu4OlaPJpO5OwRhWbZH/EIDAR+ADjVuZ21I6Fl
aFTx6O4NR8v3doyjSQJQN88JyrdPtWk4Ymc5kHkNIseL4zsS0+zgVWVn79qcmjcp8/XamNBCSgaW
XhtNUQf4bTyPLz+523dlX04FBid19sbo7yq+hoJaNIGzhAEE0GV8kO7pXJEN3oBgDF6tY22h6gtU
xnWvWri7CQatJ4HJ6cXw4Y3fDjUbWwevBSEOVh1Dxe9OcitgSbTyKZcsodI3cdIhNnwAmLplmmdW
jAjPU41qb7wp2Y1TPsXWv9hBjgfqCptMLdfL7+LnPlW4A/BdhHlLzB9mXR9Uj0ibOms8LYtHkqIn
joYj6ARRJbm0ZRl2RRMvm+j17iP9hnpMYCYHkmeQUnkwyje3vW2dG9G9Je4K+HnpKJ5bnuWXXWFJ
nkhkJeZw8uoTKY4WMULHvveSNzIerjvJUlYAoP2EEvLw1PkgupTSJBaDWZZhxegdLa3noXtlXbWN
43JXpU3Q2Ppkmtmdb/g3ikRfrptfWitQvJBQ8KZy8Z+vcFZ74G3jtBCWm25t9mlwksAqbahF+xBg
M9/hrLdNvMZStbxiZCLuVHfHtNHsdBv9YCdRjBX3mfPaY9DTGMimJ00WZm585xKNyRUorlZ26EQ/
BV0bO1jKVCA7hWcleuVA4MwvFDtKiNc1OC2luvMr5PJHXys0mQfgvw8+2/psz6JdDha6FGXAXbZG
Prf0GiQulFgntg4kvvPRIMl4pFrIpYc6PRI0ohoAA6jxO0FscI1DPhxpdILm0d9/aQB3QcfwB5gw
h/QDeRzXyXTBYAY9vcsaKSDi01QnJkC93vJ7L42+dRlrVpr4S6EJ0zHgKMDoAqr283vNlkXOraYM
aW1Dp7gIPBfJLpA/JgY+rq9wIUECEwRaq+DxBQ56PuYaVVSaXonZuM75AXGQPTjtNg3ehayRRw8k
+detLX1FvCcAbIEplHD/dCnOjk6bR+B5Z3hSIPV5+SNhbUHoxMy2xK/3Wj12zAy7NtrFaENeN72w
pxeWZ6HRKKF2o6fHjIoedZSGTQHYUh7vbG+N73QpCsMULq9J7RLuOstxjWHE2ItAfGhG+4aiF4ub
/y4x4o1dyW0maCCqZFf6z6Ob3I7a3StzrTq6uFjPQnhCsRKHdhYtipHXVlJgsaPxFRAyZaigap4V
uszXN3UhEmI0BL0GsADaaD/PVtr6aBrjTCLNJe2N9LstQnXo1uSHUTQHQ/THPFoT21iApE1SULhQ
0cvC42n+ZqGV54H2FzYzfnTA9+LckHgv8wPenoV/SMaN8D47xl3Bdlb6BrGoAMq5jvfQ/jWLLvJq
PChAooLbm0LZ9PKubW3WJ8aA35GiupDtqf3qOSdfRmjF37J8TZxj8Yv+Z82ZjRB0/VBzNNqx0xAm
aMzPqDVs+p4G1VrIWwoIKGZgf1FxmzgkL5cV5dag23bEo99sQqAr0GxpnwtS3SZ29twz+XTdgxYP
C4KPhVEwzNGh0XJpT5m9yfFWLEPCBsD4Kshy7LLWDGh1AhEOmHwj/hwVn7gPkjv+et34Qj6LStV/
tq1L2xDwJqZE0xy4xRhY8fSOJGu41ekEzN4LgE0CM4jaB9hM5/ULSH1ViR+BSjI3/K0PFIBjDsgC
+fH6SpbuZ6C9JiwfRlknzMrlUpwWw+60QTNXSVbueZzQYKQifhJ+zDad0+f7pC1PqefCOEA0aqBp
kMQDEsPYeQO9enPsSjGsJPN/Lqr56oEb/SPugjm/OWBADEga0hYfV6KS3+Uk0FCyrp2fmMu8peY0
y44ATL8x7gaVI/e0lSG41Q9cPErfPWROE0TonaYuv418d59YBiD1ax2+5a1zbA/8HahQ0fnMSqfa
NB4YvKDoICaf3rTZexoFgJKAq/gtpdWR8nei7MBy9asl8l2aykCaa9MeS44C9wBLNp4jSG5noRQf
hPAMbbmQ2xjU4ZT0B4CRgUxXciVVX7aEd4//Z1zxT6p5dgejflfn7fSETal18ElyUF2+dXNvf90l
lyIWOrXovDuoBGNs/dIje9M2UgyqQtkHWJRKHXj2k2OkmK5RFSxGkAk8jecAuJM+lCmLAWNcTYrh
6LKOImubQOdn55iyQSJhdG+dP3ifSUvIQSRedac8Re58V5JbWlQg1SMsXotoUyieOz2byi8AsmIS
dF6ghUizZTuTVIWSQcfvovJna/y2mq0H2mRrXxf7fO2cLW31ucVZbjMklVRsEs1Miy+1GeYW6sLD
g7bXGv1Ld8O5ndkjLxKRWaoWdgwr3xk1UGesD41eHSG1DaWUZCV8LGUX5+ZmHqTthPdcYyPz5n2U
YAGoXjR/No1NGZVByXbX/RUFz6UPh6YB+vwTc9U8sxhTkXqFjTsWJRCAM4Xse7lXQHupLY6MeyMb
q7a3MUDVuwFq1Z/MSlqPhsMG+6bxRIdeZUX6nZvZEPZoUSiJd3QchidrKE0vtEfbzh8Rfep9pQvq
HXiU9d8ygvmC0Blie5uMMcJg7MfZrapZozcWhkYl+Pm7Mtn2jiFvcrM0tnxyW7uwIlD8tCb5yRpT
HSyls2FjCmbwTZekhReqPvLvHaNOARskfvVox9R8rS2SvzumAB2XQfwRWb4yYzOknEQYRSyb9NgK
bSNvHRg42jBFh9/gt/edF9lOkJtG/I1IXm1Q9ZQvdm3rajO0td62aWN+xewCzjo1uYvJIBEn7s5J
ausm1pANDppKN3kolHaSvRIABgDEOLFKkJxOc1nmgdUWiD2bvLXGgFU98B1pX9QITWC6v9FZwsBd
GKf+zxKKHOHQeux3FlfkKGzG96gSDBuWYxjrBqB6cD01IOsL6hKbHMQqHdINFPvaEPhBKA+iH4PI
oIXlZicetSDRgB6L81uwqPlGeDP4YRYr+aNVpHgpoRcVBU49+JvGN9jv3MGmPnulF99DPMNMw3jI
S4xE0PGOgtJ428kM8gkEl32hmb/visjqMd3eHEXTpjej1sUR5S3raDYoftd9pXlgFQlEbqWCXxkS
4MkbxxnQEy+c0t9aRsfjDWgbC5DQddHJtCpDHoaCePEms0zjJFp4bDCUVvluyQHQlwgoQRrKYazr
jYbYWvlU9Wly68rBpmFdjTWGdvq6nsTJSuVs+yyJd2mi1b3hjOSFyp6PgD5Dij2w7NIij5XTFdW2
1aSNT0Yj7bteW2prI/X9jlH3eg9aDcBSK/iDWHlYLAb1ab4D3TXEUXs+ZyxlA58R0DFOQawWWfuk
Pln6S8bv7Swo0oNd/pbjZrDvXH917H3K+mbxG28ZVHYw7Dmxt8+iadk1rFYZ8gHMB99hOuzeiX9m
0PwA08vegrlBdzv0vm9rwQOVA/tOy5VQtBD4wJUFBD9wZODwnncPCsMcReK2JaAZJLDCvXPXaoqz
aIL1YU2AbyGmIwFGFxP/QQI+D3p5pagYPGQDZabAw4BCdQROiQwDjczKUX/1pJ3dYqYgrVai+5Jh
zDphdhFja84Hag5i5I4ijYGKVguY730lXHRRD0P0Gtl8xZuW9hO1FHASWlDtQGy/TEWqQSNK18BK
R4qielbT8oaYfZsHYLcFdRKCVrsZY5IVwdi6eo3UZiHfQv/SB/wFFR1wss+sN/ag+KhhnUL/WZkt
rq/omPM15cuFJAAEgZjNp3gIAMIwN4MCpF8lFZIA0mylc4AABe7pV2/tgbiU1AMggSwVO4l3/9w7
B7ev7CrmmPLDXr3X6M6iBDdgiChsgESHLKob41ckaTYAv61p5AYDrravUdd2dZDHcXZXxMS7TVTH
DknsJtsoquLbhGtjS2jeoVSh3CzaZI1GNzR3QRJuyS5ZG8xZKkVhtwDutybAL1C/l07BOl44Zgsh
68pFjSAZgyQvtvn4NbGLgCRfMTpj5RtByYrbL3nDudnZZ8pUISyZwmzr6G0lXu1h2OdrQoDTb5+F
MLCqUBdwqwlAM09Bm9xWQ2ciJe5QnY7t5CGL28fr6dKaickdz18RpcTBjmFCiAxfOEqerIb//Utl
6kyjFQTW0qnufGlD1qbX5QoKUr5ZPRfK+BZH+Q6aAisZ+5RHftitMzOzMkDLc+k2PsxANL3KH0oM
JST8lLIgZ1u7+yzc/fWtW4h8WBaWhFlWFyy/MxcQNWqGwlGguR+STVk2D+nobZue3lhNtPHEsHKb
LJoDvcU00jr11Gbm0tGt3ZYga49QYyVjvnVqFwMQYPOyk1O1JpK0EGspOs//szbzCwxe9EY6wJo0
HkatAsv6qbJT4+wS9GWKtWC09OkwnoHBQZxg8DvNPIRmIN5M9CTm4v6i3pZ5+17/ztNXpqNN3f7s
6VpjfWkzQQEBWBMD/g2FqUuXpHaPanmc1cDYYSKyjKpgzGkftFkaDok3hK3bfr/uLQsBAzUBZK4Y
iZ/yodnnE0lfsnJiZyhLAMR69yGOnb2FnDi4bmdpZUgPbbzWwX78gVjIHwaP46wBUau23XgLWtEA
gzOJRHK4Nu25bAodNERfUEHMkbR2BE6DMQdsypPvpWkChPY2AM1XRYdhrUq75CAuRsf+n6k5mNbl
GfIoAmw6hrcsea/demONbujh9OX+N6E2zRrpylLqig/2n8mZi/C2AH9ND5MehPXq6o0hbzN7saVG
9gjsaVBOg7XocU0CF+Y+ZyzUkbWCLFpIBiawFNj0GZIONJIu3RQNyk6mI3Y4h0gqB2k1M+SpMcyj
D6D0db9ZMzUFhLOLIDc6yzYmRqC6rw9+7WwMJK5Nn2FYb+XKWQotAOJjxAL6a/iis5Ng9wOT/gDQ
adoV2wjqBBvLKF+MXm9TT2z93Nj2fblyBS1dc+c2Z+HMi1M36VLYzKFnX0gbdcGX6/u3dL49MA1Q
VB+BqZgfhghoPqoGoBWr/0PaeyxJzTVtu0ekCHkzValc+25oAxMFNCDvvY7+v8Te30uVWlEKeAaM
OoKstbRMrszbaC46izFK9sDszBXZ3MW5+xNlvg9SCGjt2IFGHhuLEoXwEkTW3QTaFQzsjjx133pr
FmhLW+9kYPPKflbnkj5GwKx1/1WPH0z3l9wfg2o7xg9+8klvf16ex8V1eDLC2S0e1oEsBlM43701
e2TKtmP5sirRv7geTqIo56s90OghKtM8lgb9ii6kjB75ysruXTofT2du+hEnWyqj2yN1FkHgWdty
f5CaH6X6qAXvurb9h0mbFOuAyJmc+7PhNGFTG1LGpLW0AkKxdpTggFuS5b5cjrO4/E7izEYUVlZD
C5oRKdNya6J3Mxc3nRTuotj6ornqVR5F/3JanIScnRZG2mnhOBIyqSmHuo7vP1UDqpk0DrV3v11r
bS8uPwjKEOyAZ9DLOv9mg1eZsWxMh5Mn2HF7l4M/a4NHLVprFCwuDgAQE5EPybL5thrddpDFhEBV
/Kolt0K8g6W8Sa1tQT3pH77aSajZlkopxBm9QqhBuBEj2ZaTZhvHVx61kSi60da6yYt76yTcbDEq
geKLVjlNoVjsIt+99ro1F/GPThToS1Bw+N/szRZiElhJoDbT7A1fU/1pwEjc721zuKoR9R93kPSQ
NIzzQx0eMITb6MFzZz3p9cOAUFslfL48v4upwumvma1RUKJIw6v8GvywmvKaHp5tgBNtK8/O9WuL
FEwWoRtf++l2VQHjd59n/uwB+IFbICoYsBZneYqgYw1lVgOKB6b8JUK8XC66O6EhN5Gi/WBl9piW
Tl9+Ta0YyrW75lW4HJ+iDGof5CnA2c93TEsntAsE+B2NpB8VpcW3LLbT5lnUW1tNFFQmIfsm7jdV
L99UceV0WOr6gYyF2E/3fpKqm40+U5oW7Cijb7vXLtUdVy6dwZwE0IsX15KPlHm3eR+xNPqtp0Vv
VG+3rl7flMmqIcnS0XH6U2bbDBgt1jI1E5FaUNv9rWj95GUmFt5hZblNY5p/8dNAsxmvoa1PJCxS
NYP0N3pRTCwDcrvKPuttg4PjvqD6EtIs8Nc6R0vVlsniZKKlwslAn/L8YwMmiNrCYro9JbOVHKDI
D0V8TKRtiP1DFN77w13yD8jLs5jTpXRyjY4qO6spiFlQyC+2cjAosaOHSQdcJOi/QKToni7P8NI1
dzrKKSU6ieiPQZ60EhGRqwyF6yhHhiGz/X6jiLdhvFapnk6Hj5/z/+YUisR5NFcqhlDO+ZxGml0F
WXXIAbIb1s/LY1q6b/6M6SOCYSyBLE9jGvpmk7kF2Qi2eMGnxGKY41orc/FIxHwN+hoFLNOaw2pi
WdKzBhMkOjXY7owbUXzU1NjOjc+m/h2kbpwNdqC+Ze59k67sj+V9+L/Qc4xN1QtaZA6Erot+18m7
pGmcBFuw4B+EFCYrqd8IJk6fD90No+yhSclESrIX392Vw0b2bmWxsyXlKg4dY9yMq6bIi5v/JOZs
NxjjGKdSRkyd0kFk7GKR+jC1/nAnaNc6oqTuVhecQPp2efksUSHOxjrbE0FrCk0sETdN2k1pHcv6
TtM53DF5vAHHKQq1Q1XPz3aNbLv62h5Z/KbAyEEyTVZPyuyGlej/gTcEFR9n5XPThY9B1206/yUW
1hSlFnfjSaTpl5zs/bpvYzStiZS5sZP7vqNADs6FdHt5PpcGRP2Y1aMAOkW79jxMJrU9cB0YirEA
6cEIQ+h8HudoqqpfI6lZef4uRgOviQME/9R5G84sykQSRAhCggy931XAhfqbRCgeUYXcXB7Y0vzB
GPxfqNn6VHI5Rt6HUL4AETlSalrOkLydXNf2lyP9LrDOD87TULM5NLTUb9uEUFl6XclfZetBz++a
4sbP3yNcVMevovQiuQe5fc2iJ8SnrDUb16Uz9eQH/HYoO1krNGH1ipYyqU/2I0muRPNmMpY05Yck
WOs+LV1Jp6FmeU5buGplgYvfVKPxK/JfojSwM711coGFAw61VeOV6V38kBQqAUWC+PqguS6EuhBV
rcuHTLUjmOLnJvedov0H/gb42j9hZlmTYvr00FTCkEVe15m6GwkR9NoBRN+KDdjCHMKmRgFRB/4M
G3I2hxiz/v+fy7C6ahu7quV0YoL/hWc8hFTVHK3sIbC1VbmSTyy8iJBwgxxo0qGlqDhN9ek6QRnf
TxI/22hZIDwpTWJsEvSeVj7YtNxn24GmIZ3YyQ0PKanZdhgLxc0ShYcxoiF644gBGiHoCH01qXDE
2ABJ5QrLWl4aF3r8VO4xq8TsdDauImupGBYT2A0ugQLxOW5aJHJxpGs0tAi0A24Q20BW7UgTjgpq
g4bhbbU62NdjaJdeR+Wqc1y924668VnMJNs0YyqpEcpLkZOn1iaSI+fyobFwEmrYpHEITjIyVEzO
P8XQYzzV50AZ06rCxZNsJLTj8EdSP16Os7TWNAiv/IPh8sGc0GhTgSoW/fi+3mt4Tbr+0QN3iFyO
Wh8M9vF/Czc7dTOpHEVjnMJ5z5nl25J1F7b3vvucdq29Kuq/9AxA0BowICa3IMbntNokL4K+EnXI
y50T4y5n1XYYSU4lA/C1K+04ZrfZGhlz6ctNot2AOjiSPnQRPbnRej/uoDiUTq3EmzT+mQ6fO3GN
HbdwqP8WB/+/OLMDCZlfugsS20gzDy2yP7qtCaotjZs4X8U8Ti+1+ZblZJ2sMxSZF8B8NXp9WaoB
sQzpoVcfhB4BttZGFq+pWwTld9Dss3yH2BI6tntzrdS6+BkNsGoTvXVqY05TcXIuJboR6snQ/16k
tfgeFV8NbSe3iFpiGIWaQbOP+5V9sXRknIacLVS/dvu00vmKelVuxtH6lCjCymm7+AFPRjU7B31d
GTqtJYRQ+DeFhkQjGqRtGdxqUfzaripOLhVA2OL/m8Xf0oAnsyjrcZWbNbNoFN2P0r838CiJfe+e
GthVrjSfBM/cWRQqa/Wt+ieY01n02aVmZVY95Baj9atjVGyLsAe/+CQ0P1zvxfRvsvyTZG5L5XOu
ruSUSy+Cs8izjRIIspwOJpFxqHCEEuWe2r/R9PC+1LPnKo93Q/cE3W0veK0ThZ8G5UVq1zTzVid/
VguJFH3IupzJj4ofsfsIjtGprU0S3re/jRjSkbfYa7Xm8Lt4FqFcjLEJcHhpftUOgyf2qUpUX3LS
+pNRPbjdLkxXFvLSHYKs7f9FmWt/RqHbZIJGFE3lTm+4XXejdJC1r3Jll93nyzfIQvZAUUCEFAwR
E9ub2a4JjCGF6s9RZJnQbaK9nr8MlvCpFFMb0hXOHbIda/5Kh2Ql6PyprsIz+v/47W3mZO2z5l6H
PCh9jXrpjeEFtp6uXP/TgTo7cCc4HmQGhD7IBGe7BV05ywOAR44kPeZIS8nlcWjXWvALq+MsyGxj
aImeuLVCkLF/qHmlxxbCDORg2sqlvzaY2doPBFMCUTDFMb/7ZUct3LXNv7deAsAIwG96o/7mUJ7f
EWmBbyYeFizCeKPGL/TjzHE7aMiL5msfZ3HeoCtxvVNM+SBjYclgqTORULl7P7Y/i+6T4X3S6r9/
BTCgP1GmG+rkuB4jOkqxQBTBoFAa24W51d1t0XzxlIIW/sqCW7pjkXCWIPPr3BHifF/R6fYqeQpn
JPel971TCtypX3Tt0RgPUrftGsQHVtbFwgVIgdYwoMSDp6Ficj5CQMemGk/JYKzVmLeiYWNsM8DO
5k2hBivjW9rBBqcgAFtSMqCE57Fwbc1k15xwp9gOZ9HRkp797M3se1ur30dlW3ICXz6ollYJywOx
KhIm4Duzg2oo9NgLOyJqABaF2t0IKsoMo+vIEJP+U6j5+56eQ6QV0RRK6DZRHx0E+VWBjD9m5lof
Y3lUPKEsnOnpCc5SscqT3bz3tGwz1GX8I4Uj/t3MJeENpHb+qTJkF3flLPaugd7HN/E4Gjf6IGPP
IEmWf4waI8tss8d3HmnyRGqwfvaL1hGVpF3J3xbuJOANsmRNUF/aTbPZz7W+ryBFgGmmHUtxVa8e
tKy1YwhhSuYj8/bl8idYWsuT4xb8V3J+1ZqdpZ7e5G1eEc+vCzvK0Hr50pOO6+KDGfwDUQXEFKwR
nG3QGp03NwS1zBplGttYlNJrL/vDVjby2xKZWgdw2h02CsGBwa9gOpae0QZqGZMeB0/FD/vVjxVI
oSHIYq3U3RczFYcnoBzSpzHoZWmjtHH9pdOV6CCrifar0BrrG5zVdlu1jRLaPT2fo5pW2hs73hts
vU7MJzOMtGgvZGrXOXrR+v62bPXoVfMFROt1pXJQz5F+eaNCvUOSPGntYbNwM+H6Qr2YfiQ1ibmL
Wev5mNQPGEijEXuXedlNnCqAYYy/P+jQGAF8Sd8PZaA56B2qoom6dJRTC7djOB6i/InatxV9V7qV
Zb9wzHGacn4bk0yF/IFcmKZ+pgYTC66wobHmA55s1VXZU0Tt90nmH/kelxf+UmZLSIhwkOxhr88B
RaZQlnmBgyNU019itOektaUmsONk0/bRLrK+ZNmLp7yE6YqUwBIz+zTwHGPU500k1gqBVRQlCyD1
leCE1oPmfpPj1i66XeBeWcUekdjAwrz4oTTeAu/LmN1Va9yCpe7u2U+Z3S59jR1Oo/NTBKHcaIhr
dRL97cTRxG+hUW2U8iAnN97oQA/3kCkBG5v+g8okItlYaAL5B9U1J1IbigvnSgEg7SKPEWr3vq/b
YrZyyi1lCdyibBnIq5PA5uxYlY1aTlx9QnpTJOt2sfzNTfbmtJDLXThclbgO6caqmPTUWZxlw5Pw
Iw6UkMfApU7b+CQVcnN+ShdNiOnsi6zeylbsaPpjLj/Kcu/4/VWlbgEOXF7XCxfIWczpIjyJqRqI
nKsmuE0Bzs0Yw/Mfvk2dAi2OIY4B4Qd0czni4io6Hebsbu2HzusNdQpZbsVsl6n7ZNxPSAnJOORS
bQf50fJuqQbXBe4hj7n1cvkHLA95klZgBfFknn1cHhh53MYQIEXxNs+cqn4ya7rn4xbESMqRfTna
0rucGf5fuPmjKgqKKHclvmoo+htFPmTW3dAem2IjJPgBQ+Nz9ZdcPNBwTvQffamuxV9eVX/izzZt
htoCdHWG641HzITU4DWHYyduhuDZVw49XsxeuBJz6b45HfIsS+gC7gZ5mmFZfvTbn+J4pza/Lk/r
0g1wGmKWVOdtG4+9yKz6cPIzUFSitNMAQVjJAfescvqyKzfAQuqDETGUaEhA6DfOEWJCJ1ndqACK
H60ruItia9pW+T1w98bqN1sKRW0VXSJAxsoH3zGrTFR38Lp80wtfs9TRRrBU0VaBLdePa8C3hUwX
0vqkYQ1vB92N2fJQa81EYbqHNpHQl09veI9vw/C9LQ6XP9jSmYq+OPUTzjYeJ/MkRGpF3UWsgHus
0bA9Tg0Vqpgaq2jUVzXGZ0MlcqP0lpje6IIJUzcJmy52Cq9PVholi9N78kumA+LkzENlVxVbRcSe
3O8fq/E9C95qkAFDRG90XLs0F+fXQjcM9TUVKfvZ/Jqa4pWINYAMGjFWcQ1BdVCffsss402IAQxd
nuWFaKRF6H1AyUMMaC5oJQbI15hZWCAEmbyaed0e5MAsYUHn0WPrDuXxcriFjQ4S3oACyGGqffB7
8r02MAsL3oYYjqbdFBFoLknGorFW1zQnl0ZGsw5neQ3xAwxDzz9agOeqhZ1QsZGUfO+X6TZt22Mf
GIe6qVZSrqnkMLuHgTRANuDVjjvevJ3SdB1Nx4pQZlgfEqPf+8aaIN/SxEEJofHJxpM+6LO4viAW
uoI7bVjzTMbO5AeOVhiojMbPy19oaduhE4HbKQcK1IV5KlNQdMvzsivAvoB8FptrABVbq3WPuWjs
xbq8i+QCV818J7nmj5XY09qeT6SBwCyJP9bG1F3Ovxldmyb0jbHYyO6wrd1xm9UxMmPtTi/K2073
uecrOxGQN0u0fTr44Uo1ZGGjTx+R4hVwULT7Zjd92aQ1hHqx2OSdDi+kHxAM6No72jz+Vg2FxBaN
RtpeHvTSlz2JOb/uEcdgUbZSwcWEqZLxVeQxlMbIQ18Os7QdJm1bedLogF00O8MSKHyC4coTY8ra
i13/XkjaQRvLg65Iu8uhlp4++NNwGZmcX2Qy861XWrE6apTjsk7epMAp1VZ1PNCdUPudSATa2hRO
0r5EZBVt6+3/Y/jZUM0etJhXEL5qemOLDjWEjqDbdbkKtiQQhg2H+X3vCYNdhN53QwtvXLP8vvIj
FrIoeIUKZpKgI6jMz45xyIwjMAWt2MD5eNDxnaa20u8st/gmDfJV6Cr7BvB241uezfGxkqQvfWyI
BJPsCRg+2LXn+yg1y8EsLaPY8C667ar+CZXUJ8ET34rR+nJ5oEvL9yTU7+Pk5G4chtwEy2ISqs7h
VA9pch+2ur/RS3WtFrt0zJq0OQEAMK8onp2PSh5qUwHfz+VBQZQn3ZdO1d4vj+Z3IWB+AlngIQwg
q5OZ7+yzJegZjkMk55OTWqE6YnE9Dj+a6BDHip1Wb36tX+ve85Af3f5TIf0IrXxTxLdCvkvGg5Hu
1QEw5jb39rhqdcrK5fnxq2LnzZOOkomJ5vhc/LHqNU/NWhjfEuw5XLmaxNsM8ntoPV2ehMU4OFHi
/T5JTc7NVnqrVVp6gij54MSu0ZQIO5pXaOitmgssRmJIcMl++/7OzntfyEu3C/D3g7eOeeET2jyD
e98n3y4P6OPCgSr0u8I9AQ+Q/TlfOFaPd6bpUmequ1jHCrpGy8J116jsS4NhJ1BM/y1lO89Xq0bQ
qtLnhdHmfXxNWircZqUMxxecozd01Uof5OPGm6q4tNggiU7V1dlKlVz0S0aXkkNpuORPzV5rjI2e
relHLc0d2tmT2qcCL3VOW0Y3RYnilMd3bxwS94ccv13+NtNhfL7hGAbEcsYCW4fs9vzbYHjaDnoC
UTnREGa03QQhCP8aMTM7VI9q8/NytOXR/Ik2/f3ktJIkN1DiiGhBp21HEcnW2HAuh5jO1g8DQt7C
klSNvsp8lxaWMnhjxvtIbJQ7ITa3UvbF6p8M+UUeG+RLGp6AxZp62uWgHzDoSmwWulbzAOyEQ9Xs
fG0/IC7UJ/tAB4xC2TFfYwktLL/JGJe7DZ1o6u3TLzqZSbP3Q6vtFWpPVYHJwk4YRSda9ZpaiALY
C3qIrk6sBWu2yN2+ywavIe2NtcTRsx4yr0BdItzIQ/g6hPrnNnvRhNiJ3EcYLu84219DFiktxSlQ
37r8YSX545c9+zHT30+GXHVUxd0pB7esRwGHuLxG6ThwIq5AuzZf0ya7boFwWKOwjbvbvh9WjrGF
yeBBSD2Zyw+m4JypI/cILodZXyAWaH7m3eYhp99Wm6iK1zK4j3mwrNLrpI2LXDai3LNpz3IpCGjL
lZtswBKvxSvVzkfxoTC8d01v7qMiMlaQBAsbE4glygFAnOnfzFsBWo2VJpJQJQt4vAG5dl2nxfby
91uYPvQJAGvDs2Jfzh82XaAFZijLaBtmn/PhKU73w9/jSiaRRXYFkkXosc73/qiZUeFGWrlBjMDp
ETBBVhdBZO/vXWWJQxd8wrihNDmfraCJW6+LiVOgIY6GuasciuBoCrvLM7Zwo03PQJ3rZRIQnHdN
ypQHKTTHcuMJN3r6JBeHEYPENb7H0ndhZ+OGKJJ0oZN7vq0sdPP6wlBL9nYDwc88NLW1Czr1rysd
zBlLeQLLQQ81ZhdN5KkJHUHmLBkx1Xg03MKGx2tSI/uHSTuJM7tihgQ17swnjpsoO3/yHjD0ZyTC
UjsbVuoOC6f+2ZCmmT05kIJIU0KzIdSArICOQW2nWU5WoJMttS+l/h6XWFuvCRwt1KfPJ3JaNSdR
hTpVxrYk6gjqB409S/45SAiWcRBltqEe0cnjkVzXMkj6I0Jll6d34aAAOID1GyDPqb02O5pKqyrT
MHVL+inhBpwOCOm//4AQMQ36kdw50geb44S6ht5PDasUO5QBWJzxJYw/BeNKnrA0EFIe+DCKyWN5
rg3RylGTZ2lQbYKihgi06UjjLk/VwsYicfsTYfYOxhViRAKQCLl11KrYFirAbv8yCo5UjqLJ11Sc
LYZCyZUOfdRqE7dYDNPmktbMNBfuIs7rPxFmx4PQN2Jf5ETorIcg3gopqniglV07VVYaTUuRYL5Q
oET0HQTd9MVOFrbS9yxrpDU3Q3Jd1tSfSCJ+ZIFTu4fLH2Yt0OzD1E3iB2VGIIsV1kmYaPKcpa8E
SmGt/blAsoFlLRuUINTp7tNmsWjgI0XcFRUuex32bW9FdqcLqBW+a4ODsnPdvavq+1jd8VpXtNIG
At6YK+twaaWf/AR9KpWczGuRlI04DPyEEZx5qz+q2Up9fuGeQjOB3r5O6jChoc8DCGKWRlhEV5ta
ku2OtKV0bVkqbdj4lz/cwoF7GmjeWjeFoWoik5GIA5BvNOyv1eBqeh3zMtbUneKvlCPW4snnA8sy
QWo9nXhNeEhzp1RJwXaJtpEEO09+GWuLZenAOJnH+RVpauCltJp5HDF2ECGdf/fqh8szuBZi+vvJ
WqhqpVIxW+dTocHdvyTSXbyGvFheDROgm+qWxBvsPERXhFGQBoxiwhoUN4239ZV9v2ZBtLioVfpg
EHWAUs0tFOhAGcLYMJA+FEFOJ7a11ohdiIBWGBoWZMUgV+botSgq3biQh2Kjk4DbgHQcBMSrlaxo
2v6z1yqtNci26Plw6c3fFKoRjXVoqQXmdaUj6PsyeqOtMOKFmDf3/hpCdGlIVJV4VJh0Fz7giopY
1cfSp4Knx+L4Sa+L58G3yr8vjFCG+RNkduJBvUgxoqL42QWljWfCVa2rXBj64fJKXpi5CXIhTR2Z
qVUyO3SK0JXCFHPpDUQ3f1e0BmAbfAjtNM3ui9Iyn1y1KD4HcaGtBF44FCjK4XrD44wXmjbbQnXr
u40J5GITiEfP3DbWQ6nvpfC2iL5WNYogj5fHuXBZnYWb3fCqx/ANdaLZDfq2EbeRkG/DoiTbc3AL
WVmOCwsErw7IaDrwVwoLs7F5qpU3idWSWxbHNok2MaiSy8NZOB3OIsyGY8SxhjdZz3ByACRptKnC
JzW5zareuRxoad5OhzL9/eSk8zsEUDE9J1EVH6sus1MPW/niWsrQYYbNdznY2qhmaz7XsefNxK7c
NKNQ3Cd+1G8bofAe89F6FNNaXhnbwinOBpu6SNicTSfg+dgGLObyQSNcaz2mybEMfljtykpYmr5J
cE+lXYwIwRzM2RZRnwzyWG4qXG01u2sOXQTW6FP79ywNGBongWZjcWUXUGdEIDM8YAoTig9G66iN
M/hPfruSqCwt7z+xyJjP581s2hAgIrHq/lPQXZn/UOKg4YSMFLfexO6b5QuD5/e93igcDV5Jr/I1
hAMvCiulmoX2HhwTfHXYotRqPkildbVfjKTsbCHPcXsnrhLH0+1KfJHrtzremv0NKKzR+nV5iS+t
uZOo89wrQcNMrqaxmdmPPNZe5VLemlX69t+izJ6XXRZbedIxNtLIfQRFIomzK8Vc00NcujygE0+N
JtpMdNvPF4JrpYgLqQzGEH9l8aFLnsYsstvSHjsm8vvlMf3ORWaXPLDXP9FmZ57sqziUBUSjPax/
HZpIu46MGH+LRHNHcPiKggj5WD7UkqdttLTKbgygm0cAANVWFOJgg0l5dfTDRHe6sja3dZT/uPwT
Fz8usMnf5eTJf+Z8PpQgVuvO0vmFyUMX3cXQicWnfwiBvBGuHhpFpnmI1ow9M0qYBG3EjriN4N9X
uZ247kr68Tsvm8/2JOOG5Sf5AdW587EEmZIOiT5wh0Xytq1fG94HjS87YWjtuuJdNiy7aJtNnwNN
EdvbWhlUuyvGXdV8Gc2H2C+PgqReUXy410TXya0179elQ+j09ynnv6/zDblwQ3i3WfRaq7fJGnBr
aW2f/v9T/JOLL1NDNVJVDjmZQ0hJjmPdOoZ/FYYPbgvcbqUGtrRyTqPNdhI2DEIog2OAovV1KKfi
wIu2BgBdul1PY8z2j96YY1fkzBgqb2H0WeGlFznysLJAF5A3Mo1Q4OmT/CQN6NmH8VDa75OYoYzy
S+cZ8DKPJfDWzDiivaFXVyo10WLtQbY0ttOgs69VWUphuhqrtWuf4+izFvNauv0H3h5DI2WddKRJ
++egtsBo2gTRfqLk0TYoEnhu7cuY/r395XmY2f1nJqYrRgUfCgOpMXOsAeuXcURna7DxobRVZeU+
X/5kJ+OafTJYs1Un/l4ZQ40nJEgX0CS8Cm4SJXS6yXAkRvY7AyptFWt6EUsr/3ROZ19O9kG2KyJz
6oqPQfMlavZlf3X5zFxKwk5DzDaXIBvZKEYS+UQfP7WmbA941ldG+bmEL0FnYKUAt3QyAX2eun0I
fHzA0RWjoAWVSzg9Fn4OYfc9xZjk8ogWJ03hvYbABuzfObah89wWbxXu96AwXwPU9KRMvzV9bSXM
UpEc6t6fOLOVKEHiK8qYOH4SPFfFc9BYR32IkVgYNsrw2o/CXm6bT1XQbb1usgUMNuYQP18e7NJL
8fRHzFanaiRS0InTlTco943r42dVbcNYvRF074omyVbDzyIj/OWwa3M8W5htJGsofhM2KhWbio+d
S8Cw9OPlKGuDm61NJchqEJ5EKeONyTD6ZwV3dgUAybc4unZpA1+Ot3hQnnzR2SUgZnpU+MYUT936
rgPEKbVeoXr9QxQoVyzNSWpmbrycxr6IUzqvxlS5Efu95jldc6tIK1nuYgoPvxScJW09qqazfCvw
DDiJ02CC7KVUZTu4Kn8ZumPI9wgdGLHTt9+GNe/YxcPkJOaUN5zkBV5dKcaQExN3pij81WuN3Q2v
VnhXr+ocLqUgeDyDMoZzCBZjNjykvQ3Kwew+zbwt09vGvy3V+zp/UcZHkIh//8VOY82G1cjCODQZ
sdTYt319m7uOig+X0K2s97UxTfvhZPoQWQoyHSuqjd/E26w3sVb6EegysgU1PHtlQ5ay/U8jmyNT
MUtpitKbZjG/z7yfRvscoPtjiSsTuLQupr4/ODBk9blMzweGya7YCQb9RM1A5zO+07urEQVWt76W
8/3lES2dTKehZt+qV+M+a3RC4RDlZt9E46h5P/9biNlnSjNQpryeyXQk1GCCByF/L/q/B/NOoIz/
Tdn8LWxVapS40rTmgkbdhiIKsVKFP0BA6/Jeslxxc3lQi2sPoAGVM8i8VDDOP5Fe5yZItul51ssv
I1zXzaj3TtkN12KcQsRQXuF4rsRcOm9R5yBdpBU3VdjPY1qqL3llR6M3ydChm070Gm8HJ1Y/XR7b
chzg+wq9P7Bos7F5aC+pECTKjZV2RyzaQ9w7LcHb5MPK4pv+o/m7EPAmGTBEnQkddj4gEA1hVY1M
YtF+q3IAggqU630fbRFEUtKttGbRu7ivTuLNLqwkT71O7oknj4essxXZ8eovhnSb5n+NNqY7ISH4
MBnWGvjNnA9MTgQproOw2mQSyeG2q29dTMHk499+J6KgGyCTGlIdnmOSEjXS5GGMcTsPIaHdgMIt
e0dYe+p9nDRwT5T0J0t7yvpzmw9ZtUL49yr97NLBxBjjryRHFfMhX+NRfjyKzgPNvk5nej6IGIX+
kfKOVHnCG7n6fnnGlkIAk1ap0FLf/MBblEyg9kJrVizpm0r6pbfv2Zp+z0qIObu2t5qolkdCyMMx
1I6KuMdf9/IopmzxfNtMH2JC0VNMAZE9fbGTey8XikGsJZNSWYBNR01r3stWSjZLozgNMbsWPCUU
+xHEPOAzxLNy74A0y7Zo0r9+TTESRRQpDCGAIX2AuipxXWc1J1rWad8iPyE5hix0C1joqetqc5dq
8soK+HjkEFFVAD3TSFSh0p3PnTqgKY7yJDkDQIPYuxstfd+2sLuOvq/YdWkna92ij6fpWURlVuF2
C+TEm3a6YWG3Z8W2L4KvODDejHq7RvD6eCkRChVA5DYoHFKkPx+c3JhR4E6XEuIt15FXP+kJRT2h
0D/3nfvUiK2T6cPz5cW4QK4/DzpbKpVYoMUqclsY3vjQ5sgzJOa7GY4by/g6GAa2lcFuKM0YsJfw
qGfVHQYqe9F4FmPXsdT2KtWMXR55K6+GxQV8MhWz71wAI3LdhF8l1ePObcq7Hihw5hcro1+ccc5G
SskKt/KcUqeaQdOYPfsk6b/qtWqrGDngv4mYx9gfKkOwL0/20lnMI2Uqj8Nw/yB5XYuIIoYmo4qT
L7WS7kypeEzGX2mrXMN8X0k3Fsd2Ekw+X02FpXsGTVyqKRUmNml0iKqjaGGacl3VR8lc0ypZ/GIn
4ZTzcKVXBlpZMpWj69pdi3eOJm76YK1Xszaq2VO8EXRRaF32SF9btqB88wNHEL9J4WtrXhvCj8vf
a3Hvn4xpGvPJSd1iS28FVIfgjch2H8hOUf/w+vQYU+/7b5Fml2clpGUgTqmUnv7KIlqdsh1Vn1Pz
7wEx7HZOFsCpMGFw5TofEeRI1Qgli5RNUW1qt3d1H9t+FR0uD2fxijsJM/tKEDvJqnIuhryORMfN
AumA5oGyvRxleS38Gczs86SBKlZmw2D06gbi3k4x3trumNd7XdgU5pfLwZbXAoL1gIbwaRZn2bvW
p6PlCqxv9JU3QkN2o1e2Uhi2n/69LDAfCe0qc2q4TLnh+Ucq9F5SXJ3ZkwNUafUnpXg1egGRp6co
lTZSvrL2lk4l3vswG+HcAKubT6My0tXzyXbTUrOj8q7EqiPLH4f2rVyTaFyaRBDRChQ+aEUfvNtT
tRnMMCXlzTzImm3pyfeyHAb7NNceENGqP1/+ZkvLcGpIImKF7j/49fOJnGAzalJ7ky5LuE1k727w
+t3lEAuTB56JwQAhxmpr/q0yzSvNMQSSagmPQXsbKmh45I5O9cIMVpb7Qo1r4pjzaIA7Qq96/t4q
M26yLOdD+SH6q+O7lQsO/ot2Hgy7gCqGoaBYLHYDNbDxKdXWAGJAtJivWeYK9RJ6FqwNlITnTY8w
M5NBiyKglzLNfi0M/S+GN0Rbqe7EEde5KPqcukK3FRUvOwqBkrzXmalvWnSgPyHUJX7GxmK88wa6
sFEq1DszDDSePqZw0ylle9fUUgfFQMtYEbkSFe9Q+Ku3KO6VjVZJ+RuYftPf9FIuoH2T9d9FQdCe
qsI07srYclGkTPwD8ML+Z9DoiXLXuyoax8aUp8WjqP/S+zqrHCX25WM+9sK288b4OIq+kaDQGSH1
qEZ+eKPl1KRs+laaaGttLQ/O0A+6AepATTs70jNL3qOLrsLsGhPV34ZSjrFrJRoVMNvO77YxPjNb
w3XbX23TW5XtG6EfbKywsZSNi0nKcZCU/jqUhOSmipPusxmN+UslFM/wtx8I1R76LDUAaovj2Nq1
YaEN6cvJ5DUlK7ug7eKvjVGbm1HK46eGYvfBqywJGoOMbmTaU/4HUBCU+VbVo64F+ivqe1WLla0e
iuFRilN5G0u8anUsJ6/YNAI6AmV1FMq2uNLa1jwOwDBa6la9v61boanfI7eRvCsU/GJwmkluYliv
B9m2UEtDuer8Xt7UUZZYttKjVLxJ4hJ/kv9H2pU1yYkz219EBDvolaK27nLvi+0XYnpsswkhsUjA
r78H3/uNq2RuEeNvHualHZVISmWmcjkHRWD+7DZ58WQzjN07UytfKt4ATscgZDfIBN0BIvD7KHRb
8+swFgAT6sHB4ccuSdEUaBVJscP4N4Y2BZfpcz+1XfhM6dCPG4nJmnemuurAXUBnb/ypKncAYhq/
mUGKnpoG8/7byijlK9iGiB1bLPHr/SRcyLQbL3sHY6IIb9xUkBcE3dVhBIKCnUSVSJxPEwDESAQg
McxtMKvvToPNA3aDKo7rgsjHNrdMmFkd1QRVxshhIIWPakYCTK/mnOMOqlruesbct7xKywRsWozd
GJVpHgR2atchzP7WUO7irVTaAYvKNHnxpGPFEmAun3qnG3aoZ9s3bcbEITE6cnIUzW1ITUsweJhd
euioKp6AwTwd0aqOXPc05Na2TgBj7g5TGjWcSMBPeZ5KY04DeQR/PCgBhnywYjE51g8nlwC8aWWO
8EnaQxL56ZCcHMOgz2ZQq+9k6vPtSKbycVR1d0ALtvUdQG1cRUMRTrclK5K4Sj3nUbSWsckrQElE
Dla784Qs0TtqpM1XoFbndhRUPP1iFwWSoDznoXpIGKtu0AZqIDFqdvTRVS157myRPlRoMviixnYM
dmbpkP2k7IQdpsBoT5lFAzh4L0+3VVf6j5JTsF2r0KDWqTMpf/IwwnFrG37xo/YQHEZqIsgfu26r
tmHKehL5ZSjVc6cY3RSF6G78KRhjr6qKbYkxoXHNUC+4OTBAAXZhRkkDU7IWZSkSVF7YVjAIPTNj
YwKe9VBtxoDE6OIAX1Dx6onvLohKowwms4/Km48xrWNWf/LM4eO6g1oY8sPT/OxjtFisNU3epuXs
c2kK3IKXilVxEXwdBiee+vRHLf4WqXfKEoSbHaCn2rVX7aLbOv8ALb6gYGQP2TDnuVRxU7A+7gWL
WWujz9QFj5F1cN1u69MsrlAHAEbP+8oGzF5e91pYP1IUM3AxYBQvowDDEAVaVOC1/OajzNw4a7Od
w9qvPX2vwawSNbLedn6dxpRnEeHDShCyqAzIVAQIefHu0xNw6DcDC1eAvmp0B997Sf+Bq3Ij2Q1D
qWNlpUv+Gd1X/4iaP+XsvVIboDroejSKG1zEOdmahdjWmMIBUewo3/x8P2Q3vb0S6y9E4RiXnV/P
gN0B3YO2vaVJ3QR5YISPcH7epN7AkneYJhPgUCzY8KZ8MtbmRpeCLsy0AFUF89vAwdPiuiw1jIn2
EJm3+UaBizm1MyDyHRO66dYoVRZiSAuEUUg7Wni1ODokvWRZ63JnRNDl/N2lKgrWBo6W9ONcwLy/
Z4cGM2iLOoSAvhM5BhPd6o6p5DMFzz1eg1TE15Vkvm36bXAwZAfUyJ+pbe240M4Bv42OsQ2Tz416
y4r31F9JCy5u2S8R+nhMNhojNxREDM4Q+0Mbt83+v1qEHtizZHKVb0NC33yE8tAHr39Q3ACRxMzM
gUIA6hs65IuD1o2xLC28HfIM3T3gEalFGxmW9ZnZ/CSz7nHKQC0t1FopbOk+OTPkGAgEMbalT/WW
DsXQt2m3G9laQA/4MKstAjUjm7YtfRnMld7XJe3DkBsBVxhQyaDhl9oHHru+dWZXVVovot7S6cMI
bhGnXD+vJSlgurEAyYX7ihzDpZQ+wwPTRAy4Kdh9i+nOZIiEA5f+71saHPQK/5Kj3SWPk07lpYnV
APzZrINDO9FTjZCRMnOlRrSk5KCHDxH9zDdJryAORgMe2AzHBPd/ouF0AsjK4fquLV1VwDPCb8zP
czxgL3dtlKYL143SjdEHKebMWBCLIU82zEbF6A9EzaqO/DMgdnQjrkhTUhqQOUhoo3y4Yew7GKuu
y1jcMUypz+R7mFv35r+fGbrRor0ghYHlDA+l6UWJvdK8trhfZwK0/UqzNJfdmLSbFOVjDFJFrlAR
XeMlWEDvxGXBfCh6i/E/1Kwv1+Hnucjq0p9n2ExxaFmJTI3XjWNsZIVxzGrVnYpJIAvKHa+yNmno
Fs+TMNvXWoE+Jams4VA7E/vEG0Dlb//9Hp9/m3YBuilsACsIlWmYRLvqcKwNtXKXF1oE5/WDXmlG
LELZXvMgwixyR4VAuy0nF69C59kSX5SdHUrw8HGGelP1nXPzUXrZSii7pEBngnVeE/RAh20+YuOT
wtqpINsxa41jbP523Tuei7Avz7ab6szivoeBQWa+ddw+pEm7n4JswwM3jUqRAm/Zf2i5++X6uS2p
7rlc7cVAnQZ0aiaWVhkPgn4I4ybgr9dFLNlgtKvOlLTgagUl1+XSwJswhEGCY8PkU4BHpnfvo1vE
/HxdyuIZnUnRFLAHykZZj5Ci8m8hP/ZrDS+Lvw+vDNM7N1X+fGycGZHJZ7CUNe64tN8MdSrNFe1e
PAgfUKAolWOeSU+QN+jbCQYb9d++AbWdMUSjeJSTuZJyXZYSBECehdvF6+PyLJTKYB8UVjG2T7Xa
ivGhKVcc+6II5AjhOhDsAbD7UkRqhZ3sFKytGH+GL3fokAfuVfsnWnUmRjvvcKrwuwFWIoqj55YY
Pzi4/ptZrRS0F5X3TIy2YYSayGZUKRpmxkPFT2Vw7A1w+GyuK+/8sb/d/l9SXK3Wq0jOJppCih1s
puJkNl8BpkSsYzhsrTVU5MUVoZcP/4HGBv0zl+cDHEp/cNq82xTWKZ8wpVKUx6L5hmHElR7kxQQA
6Pf+I0lflYdEUQijjVWNm57vQv/W4+/W+J6xY8lqhEnHrnisQNecrtUEF/fzTLJmTSVSDWnHSsxw
ZmgReKq6k9O/Df1dVZwG8e+77uCWgLk1Y32i606/uRRTnT5DoyS6WO8bcCSbD42KDBBwr/nYxZs1
x7EzCAHSCfPfz0wQgoqiKhKcXA548ta1IkU+ZHa8roqLdu5MyKw+Z0JKv+l6UuDQDC+JrOEJOaPr
Aub7r+v6XGMCfIw5d8Bpb+iSywqg2DibCW/nbsw2U0o/1QPZpLzds6BZeRMuqfu5OE0V0s5Bxx2H
uL5IIuqmu775CTK41m68tiztcMyw6UBnCTkk/KvKbjB3NVKkYw99sbu+f0tacL4g7YBIrzzVdRDk
oSwM+LM629tqDUZ8AezCAZLQPP09Z5x/b2tuqx5A0LN5ZdvUAKUKvU3pe+MeAWTYF7dm9mS4EaDZ
cvdU2C8l2yTZSlC9tKHnX6AZeDPBeJXq8AVddU/HZ2Q2I2TXkQyKSJH/gVtEcQEXC3OYyLloUVBg
ltUUDrC/+XhvG99EtXPW0jlLx3YuYr53Z/fKaFppG7OIsbYeWQFWXj/ZdcDPu64di0nPczmaHpZg
veE9g5yO7An9qze2mO5M6x+Oh/k4FmfjpiL3wxoZ94LBhZo4NhjFgKz5GzfEBDJRBASQajUisqwP
2QNdGPiD1vOQoCzYr9yBhUt9IU671LLOKUUhCzmStHkQjMVuV+wkuj8RQa1s6II9vBClqcaEkCxU
/hzOyGrbdOVN2vrb62e2thpNNRppBM7YQYSs7ifrfbSew+mZ/UFchoUAxDsEdweOSvP7QrnErye4
qUE9ozjg5UfWrRzL0gvtXIbes2aBhIp1HB5qDGmM1t+YpFUEWPovXVBHdiq2HcCfQOYDjLXx8fom
Lr2OL2RrfmUEUwfxFGSb7ueCb1V5Q/mhzt8msW2z19Q7dM7zKI6Kx6756PgrFmTBWl1I1zSydDLX
FQN2t0rdTWZ+a0A9W2ZplNTmW83XgFnWpOlKSWhGyzmGA2SF5Xx3Jbi2mYzM6hbl5ZV9nb9c89d4
biOImWcpXfQLXxoup+C2DBOszBvFnSeMk4kUl+rSB1FkSHclX2qG6ndnPakyuQ/dHHwJn69/woLp
vPgCzRPUVWgQq8RqiwEVkzBUFgpvjQXcILE2bba4sWeL1S4JIH2q3mRYbJ97t5mR7rjr3ThERqVN
MYD27U8WhqQ4PCzQ7vXI0UynjDIgeW88cQTM4VSjmLq/LmJ5Qb9EaLaF5uBLNwaIsFCpHoKIlxNS
DKdS7ovy7bqoRR8w92hgUHuGYdeU0kQhPG88iBrpARyMpnMLSjrX3ubsifti5b4tX3egvaH/Zeb2
0/FMoQRC2SaFOQMvcYu2v9qfK/ZTVIzyE/XayEPLqO2nWz9PN9SyoxoM2r33N7ppViLmxS0++xLt
6meZNbSTnCNM9HIqsOcwTNFhkqiJVbZiYNdEaadp2op0foZFGwG4DH30ZHVl3DR9VMjvgElZ2+OF
sp4N/oB/9liLJXgBOHKPQ9xovA/gIu0xRj1jF6cAA3oh/gMmFaJ8DXlj0RuGQGoClTryLHqzkTHZ
fl83EJr0ZTQiTxH6/BFzA1a9BvW7aFfOJM1fchaSeZ7AYJsLSSnyXzmGE6QRmcHK+2NZCMBdwNcd
onVJsyh52HalZ1bdRnUIT0K+K9pwl5lrrBbLu/aPGN3zlu1gTGUAMQMG642YJQ9AFVJkJbezJkXz
sSGmUbOBMuxYefDGHx15KFickn9PbIlIcgbE+d89c7QbFaLvZbQwCbOB6+mOZpv/bUgm3llZfLek
k22v2621RWl2q6JdSMoEW5eUP/xxS/IXIATQdHddynw1f3OjBAWveW4fPQHaXfKCNiTZiHc1TTNn
63I/jd0x/6NQ8kzKvNYzlc4HkqFJBbYoB08SnnB7G9xWCQjh0Kh0fT2L1p64eMXPlXBMk1xKqmmV
O9Zs9fwAvEI2SkWAaf2rg2qQewPN0f+dNC0EmNw+Q6YJGjE03a2TyDYSvAWUsrTQzOeYIHtUfh5V
hNQrNnBROc6WqV3fvnTR3TFnK5rxmVeYC0RTD5v21HY211c4/5CuH4AxAikDPCeGMLT9dAPZdyzH
1WIh+qI68NTWeTTaxrZEBtCc2rgKyUY59HBd7NIxAnkPI/xorQQCsqb8IndToBJA+bvhjlSbrHlO
rWNafWR8jJpijaZy8YFwLk5zYDUAtKQpIS7IgH/m3QWsiGrzkDgPnnrN813Vb1j5B7pzLlO7eZID
7JJSyEw7cA+7R9bQaPDuEBqYwWO41iGw9AC3Z/z9YEYb9GHELi/GMGAWPfRqJILyV0wiON2+NZDv
TKPCOc0o1kA3HMI4SNfK9z8JZ3/XoF+C9buvROIbHIJlwuYUchH+VfNXgXelAXLBUOB+OMZx7Mqo
9zlaSZu49vq9rJw9qIsjQvpdwovYZM7ON9Ygo+dFX/s2Tbs70abMMaDdE3KjdvLE/M/FsHKDloIj
tEyANQrtE6jzajKaBpyxzQgZRoZ5rJEwI2ozJVG/pv0WDXF3YJ1VK5g51uL9OROqGSZZBZM5pBwh
UlC/FoPaB1kfczTs5nm9w1jiRrpomRZfuJnfFt4Pp5w+udYrNY3IATgaA3Ss60ynJmH76/d6WQ3P
PkwzXKaf9oMEYN3GGYBFa7zb/UHKPR3/dr08YsDK4J8CtIP1x+tyFw8a5F0zaCio1/SGC1bgEYzO
ZOzHwA5e0B3sMEWpeq0at2xIUE+EzULbxW8ZO3SKVui8w6WWzbgBud0Gg+7bDmNjHsZzAFX54mZ1
LAN0kk7ZytYuefK5lPkf0ZoNcxXyX2S2Yb0vb3IhjuD7WFHl5V38JUKzIUzNkNYlDo+gKxfElDAh
ZcSR8f+Tw/olRrsxnKGvjCJjs8nLIW5JsaV+u1XAbL4uZtG1nW2YdkdQpOuDdnZtYX70pl1YPxEY
//JU9GCLPPRrg5Nrm6drfgcok3rE+VArbtUn3z/5w7frK1pRAb3RrCgSRfgcoBr1y+Dcr4Zxi78P
PEgPY9NoxtKBSYHsi3BxmpfA7rvmWZDD9e9ftFogvAE0EGZigD546aPAElMHtMUt7czypEo/cqzi
2eMvvssPjU9v5bA2QT3/4m8O4EyipgOi8k1BbEj0x6MPbnd0GxgHr/4GbIrrS1s8/TNB2ukrYqbo
A4CgLLzvWw+Ul2grWsPlWVwNOmoxTzTX6nVXU6rJKECFDBOg4GAqOhzNEchUmfnZBMpwN5kr57UU
hVohen7AQYYeAX1Syu3rJKmrZl7UoXXfQyv2CYoHK7Z7USuAbYjgE9Qo6Mq71AqjTkCH4mPrUp/G
Taeiggp4T8xEpAeWNZFRr7whFrfxl0C9rybrap5XCgJFvQ/tu6bZdvV3M3yx1hCO1gRp79bUCMFl
KuaVGeCq6GKgmZXlh21tyLRStVq6uU4AvGyQ9s2IEfPfzx5gaUuJCEKJViEbU71ya5O1+v2SBBTu
0fM8g0zj/l5K4ECRJIRhUgUlkM3EMVjwB02TaEHB92OuCRS4vhZIuq3lTFYCCaSUm1Shqy3OEMka
asX9LDpxtLUAZh64IOFvM2xFJ4tEKCA3EOstoEgcf/eDkyxfSvut8OKsvJFrKa1ZhTUz5CFYAFgT
Hq1w4JoiJE1bZYMAe/3gv9ZAJ6nuubvHIysMM2S37sM1Q7FgjfDUR/0UmODgm9OzlLYNmDffAsaz
KSq5HwjgitG0LuGX6FpdeEEvgE3gINWLlwf6h+c7cKZ5NOe5xFwqhjeJuQv5+NfkmivKvbiaMxGa
EWe5hOXzIMJqRQTi4LhT93IN3GXB1oWALwJtCIwd5oK1I/JFXzg5h5DJwdswxUwyllPuUGi47iiW
tA+C8FIAODbyGLqTTa3KaTFlNuML3Qwgw0DFRrp7J4kAIsLQe0M/8ez5usylM0LCEeqOWXw0PWtr
AzwGL0rZA4o5rHYs4UcaNCs2dSnwx7J+ydCSZ5OXoXm/hIySA14AhLMOxsjZPBi3a7p4woDWFGfd
Lkv/faITHUWArSHoKoL/0O0SYTwnoWoAyneXJN/z4bleYx5fVA10lqHVGpfqt2SFOYAUc0SZd9Px
F0GsKHX+DmgBM/t2/ZiW9ByEc//I0Yx4xnKMaHWQU/NN6YBB/c7qViL8peYotHDbPvIE6OZFV/Ll
dTWCnA4gHoT2VfXjVCT8kADoo5kcsDmYbnoA9d20b0zOTrWVHcHD9oUooB6yKa2erq/2Z0ZdM4r4
FKClYoYGhRs9B2S5zEmscgAGOR1SGrUkaN9UnaUPAR3436PLMGhZKB6AmcH3yli2LLzLyszfOD3m
GUHLVbADfrzeszLAVL+AczoNYasC0Mf5aR3l0/SQznzDucGHPdAGxYlnaffqAbiyQZ80V2Zkpl7+
wAbX+wZsYfLejTYSv2ANfsuJsnicAZ7rMU9KCwrcRAMI3ABMahf3dT+/IBI+hiCokPmuLsf6h8qM
MY0w6GBuUwBiPVhMIJARVm/f2IDd+IPmEWwfkMhm8k0Cep3LkwRsUJ2aIbQF1fcTtZq9abBTkqZ/
YHxRugdmE5gx8dmaffeGtPJ5Mc2odcE9BybLiCpw5IHi8bo6LNlFkEEhcYU6aAjMG209k7CUDKr5
lhHwFJCeIkk0+iIWgRTPTdqO0ZTW9samlop84IZvbfSbvFz/iIWAjSBNPpNmw3uinHi5p1kycAoo
IUBE1oivneeClxFAn6V6HdJxxWIuWJULWZrBdJNMuuMIWQa5Ic3ey7pPoLOkgbESXi/KQUoEoQ7i
699oRguJOzil2Nc8s8PH0UaN0DOAJkV84B5Mvsder+/hgrMBNhryYdB0XCWdAYINZY75ZKyLgN1W
OWiDVGsv+wVDeSFiXvJZzCE7IPSNwAbeKFClFaC/JtYYd3KNFX5ZDJJKiKPgO/WQIM1Dqx5n1Xeb
j6bCRHHyXBjfr+/WAs7sDCX3S4imBlWaeW0xq4EIfiYqMCM0lJ+ZebSsV4fuPUCicIkq3l2Pxqo1
3Vh4ekE4olKApKALTR8snDKDsvInYLXfgvntoNoKuPl3pX/jZ3GL+frri10IgwnA201MRIJVHLt6
eW6VBHPv2Mwqz9UxKdy9NQxfUQa4rVN5cl22MSf36Dnq7brYnzgNmqeB3LkxFyE/5jg0ucroZnAw
6AsDUkpYv8IZAYCz2k1kOrShFTkj5vqL/CP1fpiiew5HO8rs4h2mN6484MWg84Q1X0tQurutOnCg
5FFbrqR0l5QNCXyEnjNKHkYVL/eGos/XFB72xu7yW4Wiel0PN0Pwfn0rlk7gXIp2c/IpZD1mrnE5
W67uXKCRAvI0LJ02Mv18OpqsLZ9Kk+zTIKk2fFAP18Uv2QZQg7qYmwU6CYz85SJ5khoYJMKNKoZ2
39n1neP9wWMBc12/RGhBFJVF5fjzpfXM/FGa1VORqc3c/3V9JUvHhXszz5UidvF0eBx3bMsp6Bne
JA1BB820s/l0JNW4IiZYuqEzczPecRhbdPQdE0EiG9utwQuTWaKOKMHVATKGp2KzKhtvJzPP34VS
DM9hz+Udp7SMKSDj8I8MfGSUm3k3RoGZtXZUDB3we4BNXMem1xjjpsmK8gHsu84ngEe0GIYEXitv
VQqsD9McTokMphu3SCqgXdtFGgmSiPcuIYDXyqyqizq/y0+qbaZH4ir+0hZkupEolMey41MY5ZUP
WI8a9FRp5HBeFBuE1minBe6N/NvxaCq3tV3XB4NZJE6HLHkIlS3g4e1A7cC/ygBb68q9IwZSRHYb
NsgGZQ+NBEq0aYnkaLDkWNaGfQwMb2vxydkxHoy7SXGCGjcZ7wEvPO1dz3BPnsDLJMpoX4Ooj5Vo
xBvQOw8UNNc5jFM7vY2Nb1WRCgr+4ExIrkdAA+mSaAR4zxaznPJloIO170VVfjHS3ALQQe6jYGmA
T3jFRi7GQSHIpy24HJDc6o81mxgtowEeUWiNC06gmuZ3PUg7ji7SP2+oiyfASGL9EHNjCO+ssC8Y
YCrGf09046Ak/OsrNLdEkX/kysNXKDKdhjIAFFO/v36FlmxR6AMNFLOF4KnXickVwunWlQ2scmiB
sC7Ds5unsEZ8Z9D6ozZrzL2FR+6vZTWXgrwQ4Kwg+rXROazXiggBSKTTIjnCrJOdb2ojRY8oQ9bx
wM21XNNS8HUuS0tdVH0xVIHENvJAAPClp9UOiG4vHRXNU0uMP6AzwLGdrU3zdDnuudHXkJdNdIhy
2qFncjROYZ5/LzP6aQwyHgPBg21NBrQUEajmx/VDXbKL+AFgxqCv0ENa6NLC1yPgY2iHD7CExGPI
IfU2GdVHYrRrzahLlhEgXsiqIWk8T/JeSnIHURcIBOHK3OSdUSk3RKABt3NQ6PZAFWGiJbzxgHty
fYFL2nMuVjvRouZ14sypNdEEc6Y1D2K3RIzAkMBZY4mefZUet5zL0k6TNU3rFQY2E6B8EWU4UH64
vprl4/pnE3WKQozkGm0BOZs8vPOB4q7UbVN+XJexdAfOVqGjaIW9Saakw46l7EfeGBHeIWi+SO87
IVdGv9YkaUYLqAZA0p73q8PsXz3KjauenXA7tithzIoO6LTasPrOOFRYUdik22Da1aSMpykW6hl4
Uiv+YG1Ns46cvXUY+qpkV+KEzCqPejJEGQec5la0K+/vRTlAO0O3NWZNXf0p0Kekc+zZKjpdFtcs
brxP3A2jwFrRuGU5yIEjxYpngK4NQo4AJOJzAgqJcNn/aABS5XrbIfnxB1o3F8v/T46mC02NgRQn
wL5ZNt0RX5xML3kraHgDh7YG+bO2Ji2sTSsxtjRA7tgjyYeP5E+UohWkbWgYqTp4+u8WpinEiAEq
0SoszIDWVWnU+OWW2y9Jtua7lvwzSAL/2UHdlNtjSXsXgsqBRUE/bAGuGpnkbXLGTZuXD1XDgRwv
VvK5a1LnvT7TdzxDMg+z4bCvxY2iZsz9E/hgo9ECukqFOHKXddXu+o4uXuezhWqexMxUYIIfDe98
acd43UW51T+XTCBKNjZdvTZzv6YtmgfJ+0ZiAA7iqDdGTnL0JYDFQCqzxou4KAeY7iCiQgfwbxwa
aqyZNY7IyPukvs0S9KhglMhARstna6yfizt4JkpbUuWXRAI8cK7QIJr7yx8OaO0A1wDbNP4fNKMT
ZCJR5QTKO+BqNKfY26HiFYOh8hwQXY/1X0FGb4RtA08L7rFxhxWDtVTZOBeo9zh7gdEzacKr4GF9
NLl74+ftbZuaR9Z/BpPive/5kZVBTSsT14QeryvnoofGM9gCya9FUOK4vA9ioDVYhHGK1OBxIRzA
MH4kXrIS1SzqypkU7QDryq77roAUcwYY7uXRzIpdX+LB6dUrF3zxgYP2D+BZ4VGLnJNmV0JkHpq0
giyj29qSxqWdI/iObaD3NW4UpvGQOpH7B1PMBMlyPKEBVjlnsi/30e59UVGFOpEYk93gKx5ZYPjy
jW4lj7Nov37J0TlXxsxQSWXMRZySgDvsKxLVivWRDPdFIjde87dH3O11FZkP57cw8UyklrUeQpt5
hgORFAdGshjRr6w2rfhaWAx5nZXzW5OmOdYp5DPWLTbSnVsqn1PjySefMvc5w8SuuwKDsLaZmmNV
PvNdZkKWL8V2MuKR7boJof0b0F4E4B3L1QnkNYmady25MXeUQaI1FrvOk3FB0q2arDjFzU6G6pXm
w73fr9Fnzj977Qi1O2FhHEuGNcSmIMOqBEXlyVsJJJd6RgliO4ACYvwd9RVtM20WwLrkyILmximT
b4343LW3Thpb9qGokVMAee5ummiUFI+hmUU+4My926A/Ohw8sfnmus4umrWzj9H2ucmrVo4UC5b+
U9WPW17eIke9ImRxV8+EaLtKHVV4SmDFZXnjNANwR/4AzA7FSxvzQi669X8jvAtwVLSTyDYa2EJL
fmvdJDJZBNCcldNb3K8zQbMBPwuLStdBl7SAIPQtRTUGL1PnzfJXbNfvQlygd5pIQNtIloMS5lJI
g3k1gGLNhsRVG0Pm+7p38bix/vWxXIrRLAhq0KlTOjj70LblloVmsh3zjsbXNex3l3YpRVN3Aw1A
QITBYsLJjqviraF5JJIP5X39EzkA3Z57j1HH0eSEA/cK6iP2cTuwuIfuoSEBjxzV7QHZt0aq/bt5
wqKA9YHOEeAzglTh8oTsGTx5cJG/76EG2fjsYAI3iDOAIgD+Gi953NoVxfv9Dl1K1A6ryhy/TKkJ
f+ZPd3jjRB1JH6/v4KLa/QTj88F14xFNt2Uw1AHoz3GJHPrBmHLfMf6S7JOSrAHe/B6ngo/KRT/j
3LuNUpAWTFFuTIM1uqg/lPUNILxkhzYLZMbFF9R2ri/qdzcJUWCKCj1gT/m2rRm4yRRt3w8erK11
0zTvlv9iFUeQI48OrNHKBi6EVJfCNEOXm3ZaGxOE2TS23E+OB/CMPDLDnWwwXfHcJNtpjTNqcSvP
1qcd2qjAhJ7nPsJwKiOnz6MJENuIP2RyWIUMXdpLx8d0C0EhxPd1kiK0OSSyNgIcWx0NhhMNBKl5
KQDhIuO+ua3erx/dQsQ/91H+kqfpPMsDlxcB5LHytXMjat5V/CteGBtSfzLGaBh2Yb9pyYrBWrrb
yN6icQ/RKSqVmnIOfDCykgJcDxFGUgBPnoDxZ2tlJCr5wTZfQ/d4fZ1L9w7QZYBLBgYJ+t7mDzrz
KaD6mMpRQGCHIe3ma1C/Dcm36yIWytuueSZDTzAKz+Z21xhzDb15ntgU9/1foO7+6s6Zi9F6sLh7
yz2Q3IdqLzAbVU7v6DNccTgLXU+XX6GZzYLmGT4DK1WKb7j3IRL2WA31zkrYJgchnkoRLp8MI983
sge+OF1polm6LOe7oClUWVtehcGgOY4lW8F5NLnvk3XyiodgWMlNLmnRuSjNHdVIGIqgxVJN5Kcb
3kRpEDv9N6fdIaAr20Mg/8T4nEvULF3tOUXQTpBYji+F2AP5O62ryAAtRCdf2yDdZuamMf99bvzy
SDWTNzRwetMsdQhea2Tc3DW/vraRmoELK8tr25nTpWVTFgGWFIygMmpZfpJOvXWc5I2he3Ni3tP1
K7Nk7M63UzMDRptwjpZemAFHRt7w7JZdFHRAls6+F8Ux//cv/3kf8Q4PLDQLo03o0ghMnShazIXh
5VH9UJ3Egz9iJK6s1+urWrY1v8RoSoKKtLSC+QZ0U3FI2vGT27lb0xYrEexS0He+Gk0rAAORmq0D
MWb7xNTslOaq8CYo/MP19fw/JuXXgjT1cEQyFsDlRqsYEvID7bZe/u5PsR3sHYWpsN38TPQ2Uxaj
yLsSWiz6J2CBYzQDLWozuczlmYVDa9WTmwJ0knrqe1W6w94vp+KI+neIKmOVyCeDu+37JF0Ry6av
b1xUc7dNURm769uwaNhQdAZoFyCwQNd7+SVGxssyLPElhvkdRFGq2XHjtkYizFyLp9YkaQo0N2gV
WQVJIUk3dbBl/KU2P6ci29a8XPEXi1f/bFWaFqVIArg9z5DLpDvMQWHGXLgjmod4VHk5Rs7frfzt
+j4uRnDoO/xnIzV1gnc2gsmHOnnBHjyMRr81QRZQ+JukiWX/SEa80fs1PZpP5zLrgLt/JlQzNUQk
eQ+CDuBZ8ccA3YCmd0vbdzpZ29ZKd6zpMJyAtMsj2lwbclOudUCuHelsCc/iD4f6fR402OYKnM5Z
8TKDxOAZ47rbIF+pDP4cf762VC3WSQZP5mWLpQZNH+dqgkwIm4pXUfqbhnypHBBkcHXbeeVe2P6X
ANwIJoC15aBOpvxhoHEetvNIzb+JlW1Qg9k7g7Ev8uRJNMVt19YbStYIU39mQn//6BmvEMEZyH40
PRTOCPzaDmRLnnWCw9so8Me42WEq7nDNQWgaorlZDk/gKfbViyI3vvke9GtQBIv+COR9//kITUks
MckGBwV0e8MHn4z6isdpDiKYMe5NAQzUNh56L1hRzUV3cSZUO67crsqaZhBaNpEjsHLUJPkaORxM
5eIF+Gdt+nO6B7d9KD2I4X0ZgLooc0vwKuQtmuIzC6RdzfAK/lXrycoUU5tAZd1N2+dZGxVV3n93
rcJ1ozIZyYcJ2tlbANiTT2ZXhV2UMuKOj9OQdF9qWYqTJdsEQ22B1z4BWKjfjeAfy3a2KklcE7yc
unww+qjjnPT4CpGA+SWk4iYtvO6ABhLntg4EMkvCsB4HIKk+102fI+EE0qxDkvHwvWpVclM2KRrQ
a5X08dhzZO0cNd2xgNB9YQxk37IWJEYGqPZU2LNTVbRBjARZE48Y8XsFF5G6SXwCwinwMyALSEL2
iaJF6B7U6MFfwP4LP1X9xPuoDUIbA/u1DPxd4rnsxsmGcuclgRkz9HyCOBBz/Iq3zpe8K/uHurXy
KiaYVkctbWLx1FXZy/9wdl3LbSvL9otQhRxeZxAIRlGUKFkvKAULOWd8/V3DXbe2CPIK9xxbou2z
fdwTejr3ai7qVJIEqf7QJN2oEUmuAN2nTpOwwqhqJUMV5Kh+8jjATVD6rIdXa3mUExsFhi6XRjCs
dAOpM9SuaQA9ZSNuWsOozvrUjU+YNVA+6MMQHGo0Za71LhbcEt04VtJ3/HdYit0xzyv+D4ZdGS7m
XeBf9PQqtYtRK0c6jULjVgior/0YiG3Ag/QlExF2/RkIEs0uKEe1AAAmn315GNZje4HaetRHhcVK
0NMiheJLKnndRqOgEjFojMyO9RHdoJXnKQCl8+J2IAhpiyPRI1F4HIfaP8qeGLCuj8Tb15i19QBH
ENNd1VJP37TK92qSR34R4uArTgcot2aseDmTH3gvbtaYQsvtDLVhsDW8HllAIxi/1VqVaT5hsrzz
u566qxkxylNWARWNlo2Zvh8T8DWgOzAuuMll0ozlTpUn3fLa/j2N9M+4ardahlUr+ej+Tvm+0WMg
nHIpSwOWxbW2CEsJ05WGFA2IQm17Uh3TXDcwhbeU7UrqfHSPchDMSIoTPgHoBCfAU8/zbMGTY3r4
RiT/WMVcTzdVrvMIXlMElveAOHNkzp1Sp4x68/f93lWOPwjNxG4H1F8OEXIAc5dtS7I27kgReVuF
5/60oU66aWks4l0TBLXZEqvc0nXEF68PmEtiA0BLEZBP+40kXKB8Ku0kQDg1PmxHsxt2kWb957tk
QyXYiD98zxsuZDTctMkImnz1wYbA9cqLiqmMevuiLKXD7+8PoQ5MideBHjT3dPwAw8RQk4HBRPyT
PwCgYqMkO4hdU0f9libbIWYICcLCBu8pMmA0oyAZsxOEm+HXnRH6RddkGDQxZUQBhG3QhFYB/+f3
c7xLBuWzgJjgQWhekeS3Y1p2HsybfFpVMQaAcTux+f6dBrOw56yv/KAxs8DhXEiGJIKGrxWlLVRo
BC8xzW3hwO49sJ9U2E5/GIXeOEptKYBK11eADSwxWzemvWhWg79g5d9nCAleL/JeiN/Pe+FCNSsi
jgMppa+sqVdIDyGqlxMt69xVykYlGQIZQaWbmIi09NwuV/LvcSIFpyNbANgcxN7QWy/yDAXvx0YB
JJ9jHnOaUjs6pbuC7Olqc9yY34a5WqrkuYjlf2npogD8LxBB2T0sU0zanplTg8blfRlCVRZmT2sL
M8TNweQIR1DrYuU0MDHbmqr4hrtIG2ugvSlQj0SEJwXlzJ54lmYqZrtwAxdEtZt1iQryPGj7F27S
GVzi8z2nGz0pLbauzuxM1H/TGuuayL/r0mhIYWbS0e7Nf1YVmxn1TY9qpk6LBcl7g2gEp5pHwxTa
moGldFs4I/RQxAj/DEQf3TAhgm9WBoGMUk+1Ley9FZduVNLihJ4DcvpaOhRx/gLm5GduUcdHXY6J
HwPhAoLBQeJR12jmvh1yCrtSAuIqCV3PLlafHU1IRsA5I/kGagJdypYAH2725IHCzSq0RZgviLrC
xb7m0TLFGEupjFRimubGNHfmZoff2ezLtontuoTgl51t2/gdcYnTENdxyKODj//9Aa85+yCPxMF/
dvHrI/4e/q7F/js+KPui+GGyD0qJSY9Hc4WvzQq0TPaBb4ov9lfYX2V/ML825+N587UpzAJ/2mzw
9bVh/xesc7PAEZcmxys+RYcxz6PiCNwgiYIxvxIlyPghSXWikJy8/cOc0qExNTJaIQmdzkbhupnS
v71dUl2yvNO0Tpx+05OWnAuTJ99fOvVtzRzX3MLahBt2wcthc04w648HKpw6E5iJOFRpziUB3bym
JCY+O+rPF2rR40KF6A32Kd4owBJksIOKVm/QuuaGAKgNnpLBQxCdysSlO862NhOC+/hd0Vyw+K+P
+5rQTNP0kjjEY+gB55ekF5EFTFNwt2pJ+JOETbLvFD83r6/mzrB2B5u4A9u48/Apk61MSlOxCkux
PskDzFSCHA55cawTXR2/vjZLU7huFAlzzoEzLqGkCcOecUTXB9MO6AoXa4Shis9Ipuhjg2/WrcfX
/mP4kyxo+ptbAPuBFw2UcuDScRGz+wYGjdBNXB7QV/vDdv8+fFr7k78omm+rRVgVD0Z9IQ+FKcza
Tc6NK6Q2mNKQnhWCuyZki9Ml1FotcNUlu/vzstl+YB9h8BcGLDMc3+vDEz0xyUW4NxTiZWe/7v75
YUOq7CBc2Nc/goIJCyYxHCY/XPzv7Pvyw7KIlZHtlkJsHFffx5W5OUI4fJ1Xv/PljWLAUjEIXWWD
i1g3LT9To2nZKLKXt5jBSGsKoRdeJBZdLfVJXrJiszMBvhgaQ4GUhOjEXF/zfZ7G6YjDZ9IMshab
tsjCK7t3wwCtExACxHgh2AQzD6OSjDQtQ8xgjMlmc96YuzfbecHzebEWrlhgnsPNdn5QmolPPvMF
zwhAabPb4dogm/6Li0HHsQDLHjOSMQL9mofC3MijOpwYAdN83dl/iQN2oKsFWXsLWQAG+ElnthGh
S/MgzkFn9/b28fT05MNMeYLgYcbKhN/jTyBtbS26On0X9PR96gn7+T2SkQTsl4Xk26XadX60KDBA
1YQOgSzOYR8rNChiYqcATmHPxT1AJUNHQlGuVlCUvx/zbRD1sv1/iTFV9MNk7TVoQaVkxKD+ofgf
oeWx1RVT0L+TulEB7KkBzFsH8PtF2cycUR5hkbExMO6UWR3M2nDZs2fvn5kAF3Ngieb9s/xBU7ze
nm/EQ1uXDWii0JzgA+B3+DxjtzEs0L/Oi/OwfdhurYVLvI3zzjY7U6xt2YkBH4MwJGBObPvJ+UP3
S0Ll7nv/eaQzQav5glhUIdueudOIAen54IBTn5fY5DY1NtvOTEOpYVIJaDsFoVfTdh14NgvccePP
XLhDhYmOKg1U8sxb+KQoz7h4/OemNhp5xQRyy7Sh/Avr8yIq6Yq9gYXK1/vP/wfZ2fOPJS9NJwFk
GX/E5LWlr2cgF0IdjLQxmf8Ci9B+JNCUzOpoYHUQ5wWwrxefKiFwKPET57+gmC6IZTdS4MfCZopJ
xyjiCcAO/7wWMJG5u3zg4bDHwzQqVCV7rOwDn/ixxa+Xx3QxvnFaeMYLb5i9l19WNS+F5kqvbPmr
VbGVYUH/aG+2CrYW5gRYF026tAKJsfR8BUAaQB0WcC9gx8zOJc+NRJErNHkywhc/hbkqzAt5we73
dM3EpHm0l4yaS9zqijAaSxWAbRjwbVFQKc0kZRNlXBToEhRSTg4+8UlKU9qRv/jdRAZ8+syasrAG
gqU42wf66D46rmVhSd/fxy9YXK4N2QMnZwNf6Hg+b46rlnz78MW/Fu3Xm1ijCDsAGDxAooV5jxqk
a8FXcqoStRwfY5QYmV6975pIq+kj+fDd3I0eC1I58dNo9h9LYy9uFQpaJgxMCUftAZrpEQC8Jswl
6Jgf0KrKtNcB+vTpiakUnMFpJLCqVkv3cmtYwaaCqQlyQCgBPsmMoBfIDdpGRY6ozvQZrhLXnlZ/
JYdbF+eQfmDeBlUJ0hgUQFVLdjsT4lcswcw5KGlYW0BThJFyvddeDVRO7TSQfhad186Mz4nb947g
xG7m1KtyQSbc+IXijN6MBctMaXmxAL3OFk7Ca/cq0seYerUpPmz7rbjVTN7RFp78/0EUFfLotWAR
lFlQq5JbLup9EE0SqvnmW3ictt3qs8YUk+9sAwloI8/yXC4ZmHMf+J+9/kt2Zi2EnhFiFhTIGiId
H4/pN08BO01DftP/eRnN1H1GSctiQT2THjc3iktF4AqoHWhBvr7RlsebmdhmJ4OUa+VTdEZH35Xf
jfn0ECVkPAQ4YwSPSPTMb1Trd+l643Re9vyD+sxaKY16KmVAb5NRIROqIM5QOMCo8izOEV+WwIcv
bUa3e0V6AL6uiDj2jHvzNETJCcCJSLQtv8uzCHGWbFRXcIbH/HVYA0+LlphBSJZExF3CMGzxcOBA
IPo8I1zHXtcWHAinqYWiCAu9NKWTbZTHhPTb0dZt49ivBieyFqNfjFfnW/5JeSYVOc3zRE9m14u9
EXFd2PJDQ4i/rX1TJTp5rleZc5Rc5WHpbi/NtlekgfWBOdsKBjsi6ATUrWvO6jBhCODoKWI6AwKc
/so4SAQNRKZnAwDRDjex1WzSo0x9hGoBbn5+6B0gy0N6ZSR9qA/ggY1nyfv95GQ0d0Xim8/Jgs8l
su3P13h55fBTUft+U0s91XUi5S2GKZrqeSCahTGllrR/K2ADoQTQabbhuqOpG5BorxyTR8NNTYgB
h3vKLcVdeAw3pgbGCECwo6yb1eDDC7w+MANNBHxeyEhe25pIwpqIlmcWVu07o0g4nOH0tUDxRpzP
KM64wzdQhJVgLgmtODs8cyhApCXNNv62xHOQP5X/R1yaKafZiV9tcmbNNJhRg4JskGzXGbcrUhD8
a9CB8q9hijFZREhNtEg5v2/01iuSMR0YytmQcLQKbvz6aCVOnbpsUAPameXeJxrR19ohfQQYAe3t
6Fs1UXKAyHS8zfbfktWTfUJ5ou9T8t4T/+P3xdxGYGaLmSk1pOlrpckxn3pEPFBhzW7ySAAvucX0
s4/G8myAoZQ0R2ZAJGpOvP+4jGhGf3braBsQy3rCYYyIRaak3le2aCVPgJJ5bFbCanKeATpgJwSj
VsxmD8SudbvKqLFQ5XgrFLEMHbhDyIYj5nHTXFD5MDrDBoGo5rNWSIdCcTfc+JbuBh/Tnj8ojk/T
wLIMV1h6aOy2Zzx4RfmGG1A/UXagXFsoEule5e/WmQ4onRGosuPeym0d4pUvCcRbuw3mmiAAjwZB
bsy1nTMhP3ZqxGFsGY22khm5qdVbhoWr52BIS0707T9pu06nQDoyh8+Wtg35nfHuvILrBcwYLzTU
VPLQacxcP5tbTSERtvp3s3390u1xPZj+ZtjI36IlExRgZZv4SQbeEuXX+wbpRI8AsntpRTfqCUfC
jFi08+FdavxsRUkyFXHbwc4KJNpb6I3nEoji/n0iutlgZiQZ7Yic4ydYIj794jE1dWEFN+YPWwAD
zAV6HVjw4i3/iAbJ+sDFmoIFdCGeIJMB8sF/6Mmi7XEr964JzXZaylGSiBi9SZVTstUwc4GUCSk2
oZvSF/FTtHWDeAva7TYkM9vcTKHEaQbEYRU0kYB44tc8lf+0OM+/+iGkFSJ66Ue2RPLeeQLNBv0t
sHKYkXUtaLWm5IqOh6msvg0HdLqUSCtB33cr39EM5D8ny+rNEVyVmkvMdEeuCpIC7wSdUewy1Zlq
0dVqEEK9SWi8iloynDLboKi6s2rgnVIOaWHj76TSaefbw0TqzVLO8+5x/6A/9xv4KCwkeQB9jHM6
aq5aQZ3q5kRzp7fciZX/CfT0+5O+I0Sv9jyvPQmHLmoDmbkmOUFhPYnX2itGDn/EtPwcsHkzsAbL
eyl2S5blbVMM3ixgi2CsoAdNgTi7vukmFNF4MvnIF22lr8qeXtO17Eq7CirNQh1KRtrV73u9Iz+v
KM7PN2pqPCJUw1F+pPJbvhrM6DDu/MdulZB0N1BIb5odeTt8xtgnbb04N+UmwnC94/lZZ5Hg8aEK
+oHLHYyTD9+3PEdmvNWfRt+aVlpMMlo+ifuJW5BSty7pjDSTLj/E1CAEcexJbOtOt+WjFXw1Gv4d
DdKif/3Qm8Na3MCLMKWn38/8ggtxrSqBZQvHUEP6HDMv5u858VqVE5MqprITvsjQTdjjNt9JcJU2
nIXxMa6xHUwZQhvlH+ZEvKdXoBq7wzp88l7LL3mBB+68MayHYQWzidOw2WciDYA4k6IkqJvzjvKj
YOdr3+oMVFWINuwFOzaLntAlL+E2WymLsMqRFEU8DEmKS1D6x+lXgCcUOiOLqXQCcvboKCjtkP/k
jrEHJHh0rrfA6lsw0m4D3YymCCQjBARQynF5fj9oRl6gCfVQxhAmnck/DyHpiIzCFp2Awbf6gYcU
5TaNjQz9ErPdegUgDTg7Np+DzTiZ2Yd5FstAJcYZI7ZCwpVviX+8bWsbDvrpH9Fq//A7j93UiiDr
j7FegG9Flha3qovXzC3JyVD1McdsYcgSu3pt3AOGLOlUdaIH1dRoADf5tVmrxHCK74wW1HjGPB9U
GIVLlW63AQmsBb03iHsy1N8bQLY6qqVaiC5rESmaQhWfZCsUqmP8xSH8+H3jtzmGGbGZCM0rANrn
KYgFqEVfVV/pOqYalT95M7IGZwnT+C5LweaG4YnQBzKMs7cj82XpexyEiHisYIEm7kdI/R0as1K4
QeKDZ9cu8CT1vX9Y6rC5tQrYqf5LecZRRjUFvqcGMa0SG8D93/6W/6zOkaMt+BSX5v6ZuLoiNDvR
zIhDrwpACMgTxik/25ODGBrsa5moX+lOeYRvQas9kBLVffW8NO/8jjbGPlEKxnrQMH9zDntZa1wl
ygUudJc/Ngf9QS4Q8Sip5FGD+jR6yx/GTe+qiOO9LLASO8Gbjf+gPHtDihHkRsBYqXnVFXLgJiI4
qilpJP/EeI7Rrkho1pvwI3K6jC46VOxf/406kyg/hFXIYT5dgGwBLc8oePRXBwFQf+feLNacE9qL
htY9AYV6AvgLMDEReJ+xUyclALtqIBvVY/oOf34/rThU/rU2ehtbWrwvgW3eVQA/Cc7YKk4U3RdT
EOypgBmWD9Pqoduga+JBchCU5beLIvjWL8K+gN4uwytC5oWfEYySVFG7FGrXO0YHVP1DDHVrzBoT
LenLe1zgHeZ6zG9PBT4vqzrAHIO5vB/VXB7ECPK+pRhJEKS03Wc2MAGt0lQPrYuJuN/hU3vSl1Tc
rUskQr39S3e2yW7SAq4IQTdD+dm+eUBGY1hH5IvfiogBCZDzi0mie8/kB8l5r4zXe00cGDjXxJ22
0kYyS2rsDVpYoVt/8p8i0bbjSsGrfZwWtNw9y+XnbucAEVHdyzVmNsQ0Phtb+TiYhu3BXu7/NBvP
Ttbd40iWaLIDvL1YjCIwWEGVOBf4QquGg5K0MZ1e+31J4238MK0lGi4JH6Y4bugwQwF1OGys18y3
7SItVoIIdGpEt6cTQvl2uC5essLy0Ze2Gd3yFD1jBBIsNvd33p0VIINdoUIv1V2ahCKLGxyu1DPE
KWsG2Cq0d8LHxFRsQCqs1LONCUW026mvoR2AqXS73j6PpF7R3xdwzzK/WsBs74MS6rnqYwGDuUMB
8me4qdy/8VZ1o72EoK2akfUSCtgizZn8k8RwaNSyh/zbBR1Biso4RLbqhMfsRdkhrsg56CUXrBC1
mgu7Zdmg+U1rDHQYkxHYtN3Zk5VVX6k5tttSY/FKSzXTLfdXWfdP7WYxZHJPqyAMDsEL0HD49bPU
VDzAxRzLCfbKuuoooLlN8avSaQeL12+IEJmVvbC9e5JQ0zDkCdYoBnjNDf2+KoRR1KSYPiYGUQ6I
v/+pSZOt+I10TM3KEh9BfLX0TO+aDahvR+kXQHEwh2p2qpkcB1OYM/VyNGzZyR+nFQMUdRtrO5oa
rGKyBVgO+pOXzKU7+9UklOaxjK4Km3AWrSmGLo35SIkRIGpp8lVsw8dx/cQhKzasFLtCdEpbw709
iCTb+za3OTKvY8l2uVC5ZiqEipBQxoQ+2EzoeQPT/bAeVKAs8EOnskgC2Nh9ExGgN0vLe6ud0UIz
GjnvxLVkKxbk5UReUrBBt/bNBukrLiJAT3v3LJ8Gu9FZQrm84w4A/5lxOwaeqQA0mZlVGC/CAVaA
g3g5F6LlP0sf/J/RFNWd7MMPXOC+W3GNAnUdiQpMZUUocp5c11JurLxcZeG6+ty+A+X9QzKDrxx9
iKiWr1AW/QUo+pdmp2+WBuPdSYRhrhaDDwW2IFahMhH/4w4QAjVKtEjFdINLQMwO6QBnXFdujXi8
QbnnkCIuugXA+J57q0huFU60RYwcjZSWvyBkbhoqsHcUKAJbEQ0VGKQ3r+QQahZp8bAW6fAWUum1
tk4IbTmt9fTJSjvCx8+0thC8ZzFbIEjJZrgtSLLOT749WZKlPWSObi3cze1L+bkmVGlenw8/Cn7f
s9hPj7E6pLcAo2M1HwlPHkazQKV2iJPYcKslgSve2kgIZzLgUyAwoax4PldyKNHjlhthQqvX+F2m
VYZyrO6MJlLb30p7UvZUJsH7usVZ1WsMffv+5t8W4x9MDFw/UCxCw0ghsCeQJ+diYgQMlT60UUIF
jBlB97ajr/l3hK/jc+4kmyyg03r4HmpbJAunfmvooz2TZY8hlBHLnpfERpkUanqD1HW+Fzapg1Fa
Js+hJE1B4zraeaaIDAutkXeCjNck57pV0FqAiYCk6GRu+PiUuT46eV5YV1Hxjbt2gr1wFN4kdBRV
aD76+n3H98kbrMOJgaPdDD2sMr2Uk6lHfuDAB9R/ZBiROOi9YU37kIau/2Q4QMTqTRbZ9fa5+19E
0XEAP1Ywk8Yax6fcEGEq9GALtnIKngLMwjDldekUmzJClQbV1tT/w79WxFjWwLc6H7COcOqgZSVU
GmnsHf6QQ2EADEKxwv65lbfL37maDI9yZWHSrqmgH5qki3HsW+MVFFFLxWOcDxjtkjT7QTEVxqmv
BVw4f1SPgguDSjzWf1PUKKzUU6OZ3LOHejcKRFlzUarce1h4WjCa2VQflK5d7zZI2QnISgLDOXsF
wx2CzgY4iOk3Ji7a5CNMj6D5x6IDfXfPBqbxwMtkUHIzg0MuRmkKJLbndKPZ3SuGvREeoysiMj5k
pH5QHPXUmu9o714yl+/dLzojVabjsN95OWWmhL6eB8h/YUCTNRDJJx7i9ZPT2vEXIhPx4vUuEZwJ
bhXz5Xw+A8Fo235nrrfuNo1PMNd9+uYxMoMshbrEewQ1dJkhaA7D9aaMX86NtjJKEXlMgHDZ2skg
IUawEDUgD1vy8jJRgtJ6SyWr5W7Me8riJ+nZtUZpD6DXAaSlQ5ua9SNHuT3yXo6/Y7586RbUIoPl
n3oze5a3PipKfpdedwxZmJH/7n0+2zvTgZQ9cUJC9Tfh5O/zs2BCQUenv9xb/SAc1xhaTqrdUmL9
TmATLMwmnkqoZ2HJ3OtnlPu952ceUseIo5ZoqfrmDiFS2YWdbUS4u1vN6kF9stR9sF6s2mH/+Fw5
AooZw/aAGQIXeHboQp/Xeln7KUU3U2cQ7Hkb7zBFIXZjM3Jan/x+xvc0BGxRdBupwCrHvLOZpZaq
SdUhkosZZ3SyEUmg/tr/W62CF/9YfIC1pUe9IOKXCNkBuYXSqcyNX35fw51YBlwGGd2U6HXCrM85
goIUKgA20bGGcc3/lf+ULMGLbjUaPym03QCpwsJYyqWm6nvcBaMQ4QXMeWO9jDNvJYi4JuNElAwN
9miJ796baE2wCNPc9v9me1RlHgzEWt3ouCREbqNGsoHUF7QSpDSmS8yuuPL8SSpZYhc5CX4klUZU
198Ct11fuNw7W1SQO1dVGFrIOCFoc83JTZIJZdKUMHhGojwh2Wfy53TtbbUdcDERqd+lXxlNN8l6
0dC8ZWNQhtHBKvbgc88jjoKHqVxyhURy5Ipv3juaFLeokzwZSOZ5Zv7a4eGu+h6V/+v0IO+Dv4ty
8/aQMZkWQSSAxBsIMNyE5rgUHpgMzV/u6yOPxuFnAwVKvfOV7BRzhxlAgak5L8KK+C5gz9EMWSAb
mVEdCX70ty9GCm9VM+xODUEOmJ4wPOcwwgUmsxpyDtUctaAAUbLKtwCqLTbeyheRiEKQMHMg5Jae
1q3JC0sfaXWDZTmRFptxQJgWqJQB3A0Vj+0ZzG1JmONn8u60zm3M8+Sf6tXCY741Bth4bUy5RAE7
iiDn5eRd35eYveUldHSQ1E6ISPNHbZMcvAeUZn1nPolDIqJshDOXSp7v6EpGmmF1oLEB0FCzzcpS
3HhxDMEtnJSTvJYtzoo+5OOHsu8Q8Kaxiz7xdjWmBJavRAEf5vRL8vRS4Hwtv6/XMLN3Iz4EeJKB
NSifEmqAPKhrlmkNRcIHVvuhLkW97/D51Z6ZEv9hbwZhEnRRAH0RuO0uRzeN6W0x4Q3GwjojwpFz
xpcW9TFn6an5s3DTt/bB9VZnApTDkLxEFrHV6hU4e26om90L2oyBwcQumjaPsb3EXHeeEQrLeTa/
AylV5O6vd9tgonY1hmDnCmANnlt8TOhIKwmmChD/oNBixz8OHDrUFnZ65xVdkWWX8OOQI06K0AOr
owzJgX27GmyfkGoz0Pa1PJWbxbTjrc2HsoB/dzkX2wJXDlMpwsisie+gjg77Q9pmj3cTkdTxoI9f
MRjCDB5P0rqiSWQyzPhoSXnc46yfq2Cr/LHpfGiLxgtw1hPiJiTeYS4oDU6G9Vd0ATaEBpiiJO1m
Myyx1f3DRgmdypwoY56Ow2ABPa4wURkNJ52prNp9Srn3FB6bR1i4dNEEuvtk2RDg/yU408ctGkbF
WmAy0hES23OGJ/+IAv6JCmh8+W/K6HC7gDlh3hKPFokZD7eAhvVHDwKypcNng3tMiWaDiYl4ClHX
VRwHujTI6k7G8ZrmjIH1DLjvqo+nOtjyd7zpLRSSOfk22ZcuShFsxV1SeOzM5mLw5yZnZ5ooTaVq
HQjyjv+YPofb2B2sgvKPv7/Muzz671lerNsfPKoUYaD2Fch0tma3EaltBdvpFlhyicpMr0RZMApS
yU7vczL9o7cVc6gvyf19LwtHdtFuP/aClLDXJD2oRFvPAdDLS21ilJ69JF3uBKGveOGSA/tBpxXk
xo8G0JGPAoRZs6ksQIe/ovLn+PuG7nDdxcBFMTai8CihnCkITzCaIuh0JAwFeFF6QdNvA0WqtcS6
crQ3bqeeYjNf/U71jhUAqgwQDWaAjqDA7LZY3DkISw9JJSt7QuiZpnaE4JuxTdxaRV1+tpKys+YU
9NgTA9FpY7voxN1eJXrusWVDwch5De2416KTr0UDk3VSGAEkfYzPQkd8KxIoDAESrkPHA0KIhAKO
XWf5dnrCKNffj+COQ3VNn63vxxWXmFpbGxIqddv1ZAtmYst/hP1oiyR51ndfmvP+tUDwVmZfEZy/
w5afKmDdgaD3pgikB6r2udsIxLCUXYvA3zfyKkt7vLUz2ex2uMo8Eg2sOuZ6jxE/cpUy4JorkztF
D+W+O0WaqW6BrdORyTHeBBqbpUclZVHq3AmjA2ME14sx6AhtIp5+TbtLyzLwmxZhxVMHw337mlNt
QtGoDPiDfbcJAYukICBVmu1D+hFYOlgQsSFp6QhuswhYBnNvAHyMgZ/6LLop9d6Q6w0cScOzlZaI
u5F+pBT+pPhgZKZ0LN1wi7CquyR170RIEGGE+oIJZgD2cJ7e6QylCvoCQd0WGXptZZz+ovHmE0dQ
wRxD8ZnDr/qNsSpee8Nc0iz3mBtQO0BaBFgYpoLP5VdUprrAGTj88N14whgClUxb1YSr6SMyAyup
Q6eNbi9V19325bKYDJqCEWtkPvucrNoOPnAlEeTUO3O05F1giq5kZpvRTkxWlq2bAQpHSZ5hiqOZ
Oeb7murWQrf9nZr060XMrP1QK5RK5kfmXMGRxMv6MDaeWe9CdCUbO52UX/HfrUjiQ2HqC6r2ssFr
lX5Ne85tZaUD9xW0wXBAB5Tf3pBe/fOprPUDTEOiHtHd9pYe86dmP32oIeDhqWB57wuS5tbpuF7F
TLRi7EqG0SJYBUrC/pQY3DeQ4iN93nZn7ltfyY9NjIzd7zTFO6IGrbvol8dzg514KaD4IU6lMMQI
1YlHGAWjRA4lpng7DaDitMNTpJFPngTf6tNLRTiDVhZwL00kWFEl14IH1X27iZbKt++UJSISDM5H
vZqAykttJt7VRtHiwJNTOPU9AD3JsNVdK3ZiBz1HQFVB+ycHfujJ1JJnzlnsA7m9ApBHiBQPAuOd
IH6upZ8cdqOaCiqevLKJexMVbHZHhmO4m45NQkrOfhcXW7fvVPWy6DdSGwiK3qmFnAolb5RSAWYA
qUm7Rha3iQjGF8HRbVGSeQBKHgqoi5UEMLpqRJo5pah+xWR12IOLfeS3BuH1YsTrE4gnzPlMaiwG
UhcVfFEHL8GHpGseIhv3z79qj6iFBSxfSPcLqvaOeXNNe6b3Wj0LhTgD7e41/h7XpuBbJZEf2j+f
+tfkDHDSmlW/VTUSHTUnZ874ojt864VfL2EmhVp0HxUVu4vcMk7Sa4fuAWmnOGgup4PF7Y7isVhC
CritYEQMCxUTGNaGMDUie9cn3qKAqPerHKGdxhlZq2G9g+g91LUVPwxLxO7sD2UaGP8CDoeen6t3
zwN8UJZrmBe4r53gRQbW41ZsCX96iF8Dy49WsJ3rJWV+h6euiM7Eq8gFaaanIAogLcdfCUTHpNBV
/ad40XbiSjwomHEPBIZ0I7CQ7e8S7o5eQb4B8kRn/U4iirGuj1czpqHwUj1F44XnlLvI1dc+ZoZ/
iA8+HY7ZOTQVN/wTv4SnyFmKI93jaDR4YcQa0qUCiuVnDvGArs2+LkooTpo9AVsbnTiKYLYJQmd1
hCZa1sMab31HB4BdYkHMv2TOoi11a8FCqSPlgtpGlAKjn/L6BLqmSrKGwyJKKwms6CF91re8K2LY
0Jp1KgiYT/NfmLDXNOe6DLmJnFNAs9pqJ0AIsg4v5VFGJ30KVE+4f1Q/aOuM8v950PCa8Oy6gRAe
GkNQIdx9TB46k2XY/igbERFa3dUstD/Zxlk4dzuPKuYCp915yBoPGa4jXoYi0nkjClqVGQQJpuB6
z/y6OKmMnGiXOjqAxiWuvksLegpwtkhwoZL++k7DtBsBLzIiFInBc8hJc+9GZ6LoCHH+xX3dkRkI
sP9La8Y/3BRHACwHLVQfp/t0p38FNqshF23xQJFt2PEf/MKUvTv+NQvq/0tz9nCEvBzFXgDN3AqQ
3cmhGQOTwXJJu2DfkLW+GN1e2uWMYzleYB2CSANq0Luf/Dn2kUYaXVTCmgYQPgWarFt3KZl0pzfw
ap/zacN52ilqM2CfGC5UW0iZYWQFlU/ZJjIftGMNqMffmfS2TU0BggnrvECLP2TS3L+pE3mKRCPM
YWErNrf/GMz0vSYVMtxlTZzxs3p5ZG8z22zjA2A+zifuKVgXb8AydX5fye0VYyUoIAWaHSqmWELl
moXjrjDKokpQfbziGkc/8oAmFv80ClFNGRgunRN/LhgYt21EIImoCXbPcDtRz3lNsjH6eNAHTKKf
DsF2sDsXEyeo8JZv5U+AHy+JImYqXXkVM2qzdwOAWQ8cDGqNDZt6hbJjR9hUm2mPduYB1t3Ced4w
MCNnqMySBEwaSoOuN6fBgWr5tMypJAAgoAEA0EQuNWAqJuduu/VE3+FYLmV8bx1mkEU4CuoNnjq0
y+waPaUSvWroEXxyo4O+e1K/RBftfmseATD04NUmxZviwgU+vq3svpBFQRKyccxjlq93O2a+FlRF
B+45IAPcmT7DpdCfYMvEjrbLt9VZXZUbw11CArmFBpgRnvGQUnB9VqQteNV5G0B4OmTbHuxrS6ec
xH+LbQlJhaRcA8MmIuX/kPZdu3EDS7BfRIA5vDJuDsrSC2FJNnPO/Ppbo4tzvDtL7NzjCwO2YQFu
Turp6a6ueuU2TgfI8K8JgGBlzYzXyX1GbzKizfCfeaA2mQrRoIBX8Tlt4ygr7RFYz60KLhTxsSzs
xh0ddFyuql10TF4tSIsx9tyCddBmowCPEjy4Y2UqYo9DLVAzSM9b6rP+oe0IRXJj+ScjMnFDoIhk
zxtRMLm97qKRjGF7Yb9f2aZ2QBXXU9VVsA0G8T/ZS71LT9IWaDQdwzZKa7akyiyf+VeGWfLfUhMO
biIVmBJsPORAqWMGBSykfkuY5bYqWG+Enbadt4bD/W7sCYoCJr9l1p1vRwqoDkGUgpAJkAOVuppC
YYhGrS9KUsVxu010KA7FM9Z2hbQUQtkE7VXdSntiDJS8da8HSqyCZ1rgReSE6BDDD9tUSKFeaJV4
aaFA955vkdreo0/NhhzS931rtw9/JKAurVFuJGnHBiRIFeoo0ypzQOj1QviOtEO/qVfJ2ngG2ZfT
Oy3a5CSvfojskplZJiflZryknYHoxaPFi3r7q3FRRHLWlkj0goqd5HvUdbWvVwFwjmuY3cSjKbzH
a+by3h4iPEuQ5cUCo/oLWW582EUOpk9RZOjhzKzprIAD/gxOk2KjxsD7Zev8FWXSTe5NdrL2Ad1m
+Y9bkBTBjiOMRNMp0s3ACl0bz0s+49Mkg2jesYjQVzCuE286VW+yqz6q5q/yDxJdTuEA3e6hL4lV
GPqpCFKTjhIkBg8WCogB0xXRlE+bXJawtbsNYQqYzgjZzUSG1hGQI/zaX0127sTP+uv/jsDDwC8s
65TrmhNjDgJiWTlmh/TYuoAfOqfcHVtzRlsFOVTNZ7+vK1NhvcgWFhwPUhHoYbStA8RCLXiacX0j
QtoZgn5QEUcJPP8lOR2Sm8x8FnFG1PQi3NHRuAK0H5gAyJdcbK0kUtW0CIXSkvfTJniYDhFCPG4d
rDNY61iPklvXCGWHv9boYFYroNcUcnxppbsQXQ/lLnSjPd6abuDNnuLVzPf1QkAHi2AORt8TSrJo
RL8en87N2gCpSXJ0Zns6pOhW/q6dyfVfww/OZZLvk/+Onk4dVAoYJMQigD27Nhe0cSoOaVdCLccR
0PiJN3z0zJ8UnzzedyWLI+Y2L60A3w7kIC5XgEJE2h4ErJsckjXYo660Au2sI1uQk9pyz2B9Gt7R
12CJT1BM25ee7yS1mXxmfxLmHlpY1cuPuMFZ1eqYdSr84hgg9xg5PEBlqxwdT2DUkEWrOnJPI+hE
WptxIyzsXRJXQDCT10mCmrpo0YJTpckMuxqqbashQ5vZh3hCjHkSDpUdv/JryBGQphb0K6LLLa/M
asvE2rE+gor2Qr/IhbjDCrSusBNcPwFSWXSGP5kFCSh1TZAGPqrM+QvvnoPPZvPCmARy7VE77nIS
fqiALw7wJGklFONgP95B7ccTHiK01IwnPTFr1OuRmcyRBH0VXf8hflVfeXNYiYfOMuxnycvsjLkX
Fg4AIj2kqQG3ByiebjTM1LzJxmxCufuheWmgRwLhqF114lAMPsmHhvkoX7iTr+xRThq3Zq4PBexx
K/08Ofw+2kiFnb6WaK0S1rEXb5KTYrHws9JCwIVaGIQvQIMHxg0axjpPca9IHZBnIP+SwdwigO8K
gZbzJdjImrndOXCkjQZaESR4dDPexGtE+k62gp7uetxOTu5Bl9V5FHfVY47Or/t7YuHhjG/6+3Ua
dTDKbNbUrMLXqec6dIStCMhLb0GTvXAnNz/4Dm//uW9yKUq4Mkl8xMU2lJVCLZsBJrXHt8iZ1+Cz
/RCt8LgTLNLi75tZaMq7yJVQ9b9vmjla6gQqs1E3lQjT3R/taX7rj58Iwzxos2xOmTdaCYvnbOFB
i+mFShlh5kKP301TnUAwh3KCsQZ2+ASIeBya6Z/JqZwj+u5fBzt4FJCnWUNNEDI8jAT9Twc4deDR
PomyPy41lN9pb6sZfhDWaocEvZMCQAIyIecH57DrRUDHFfdtMAVXO0amceDMxut6AI0L6z10JHC0
6ua4FRwwDB90eyjMVfs2YVH6l9nzzXNp+/vQYTio2/Q6wN5EJUcXSFcuUivXOyOJgwiQG3xv8oI0
0mzXn+ifwOPrd+cl4OJchzvlBJiA063Uw/+eBYVxYNxBF0u6QRE/XhuXkpirMwU4d/RAfUBRc/wc
VVupXVz9uSmd7u/E22Q+rKH7FwTfhBYGJfpra5qq5mEc9KgF1TjtGkFnamb//lZ4hDdF/S48TUMP
GliVuN1sbZTvacXq4l+IHFUN0jMkcgTSjqZGkPsxF4Memuv1W4Z0R4hXWbzxHyY0BzmM0ZK5ozai
DjQASAdBaAWOFip0jNIk6KLaR+eCJVv94yCDktecIND2Em3bteRmSCjlDwbo7lEYPRlrw+ty9Lmp
JiR9GwCA7n/Okhu4/By6YUYt/CSvOSOz8p3uqaimBE6y91fILYRbaRM9MoEgC2HPlUEqtAyGqSqL
GOOPwP4Lvjj0mp3blQZT44sPVozS+2YM8aZOoyB2/jvjKuXX5yHzpT6BxcFqoWhpgilhE7sndOqi
UCJ6iX3f3pJTv7JHXa5hNwx6VsFea7c7aTf3lmEmqLnnR9nifxVgf4U6o33AEodI62Cv/YNrv/oA
6kDlYV2oTfHzAc2+EV3sMdX9CjavuFR9zeQhSA3mrv911AgmDTgr4i7wLKIpOKK4g5RtgohqsgS7
fkXp5OETJxnN+3gQhfCmpw16Nk4dxOZYtchbD0JEAHGWNPQEGfBZlL8SDHStDlpbYxOLH4S5M3K+
3mP050cOuPJc0CaYOTzl8wDlsfP/rggC66BUResK0v74jUqxyDoXKuLQ1VaD6wvkQwfQ88AsSo/B
vrekFwlnGU272dMqYTb73b7UUPtCHgldUGjEIi07184zGNSRk4qmtsQ9qMvAKqyvE+u1eCvWicvy
XcvGCIoENHRoxaYBTaPkd3LUYp455EPnlWGRSCFbzw7qSSuma7p5I5ChXVijtnGYasGsGhha5aib
YMOZ4TG1o8hUj+/yNo8Zx/YW5EqZozYROl4qQUBRF2/e2i6BUIDChJai5QcZI+v+YbktT1G21OtV
U4UYQMUOtoZN53yO28RDX8AbwY5z7nhkZoNu7hzKHLVDBbkDhxUZWvvWOdMvbduDzAmwMxnEHsFj
69XPZ+aZvKmkUjap5CqyT/ogFLCpn7NVaJNa2GSFOwjmSBnoClpQdI4e4ivezT1W8HTj8YltGRTH
pP4FMQ7KAw/oJGumGraFL+M7+eX6exFFx84dkb7eFGvmct68Jil71E5Voo5PSrKc8p4DsGhAqEJ4
0CrwtyPnRegxWyvd61bu3d9HN2ELZZfasu0wGRlXwS44x1w9Nj8fFI//f+g/WB4fCd7RJQWFBmr/
pJA8CgWjh4fbiF73O9uDFQRotgwER7XT/4rWv8JNt0WX1P3h3QYnP+P7a5faQ0YuSbEco1WFcE+o
RJXR39WftSMANJSn5vOZ1ZcuLfoc1AIEFZRV2D7USvYzMKx5BF9OojNj1zhHYT1Zx4c3H6oBpK9G
O4jrffT8WzWndzAgmIHrhdsI7JvG0zMzl0rcwFWsiPFDapngiYAsUmhRSq6IhSLJ5Ro05Gh0jVYz
4lLZVM5o5S4GlACrHQ+imvnU8SwHtXR60d2CPjEwAyARSO2sUEYJqJn4GuXsXl+VJ0SFlqMeUaTg
GdHK4hgvLJGfXzyBIx6aGNkIS5XTQ20db63cYIzmNiIj84iQCMB6Qvj2gxS8sJHomdz4mgr/9zVC
AxNPDE8DuENd6zswe84of4TmYTALMD5oa5ERYi9bR4CgwCehO5tO30LrKqu6Eas4bcTM7iWrxAPO
Ejzs4IfBA6+GYoacA/NOSNjODbQW28zerNtCEJkDQK8BwBTRKEZzHHV5FApJgSZedd/80h+CDMD3
CBmO6Utz0bz9S5pN6aN2giceWLXyK3KNnrEMS7ceFDChjU42FdH5vF7qUgyQl+yixsqQn3fLIxp7
XWXPf7eoQJWgTxKNf7jTryxSm0sTp85oclj8efWDYnQ4GcCCtqBhq1nVh9umMKLwezE86mWXlaMK
4oUQKuyeeg7tzoltLgXZ+OPkad8Mz7hwPsGWJQDLi0w2ZpS64easSfkaao244TAeiKtkJvbyiBY7
dT+/M4wtOEU8VQEfhimU8Wh4xxipVRmA8xiPJePIOzPoAsFYCEGeX7EZezi6DHvErVNu78oedd0k
vpzPkpgBsgNg9Fn2CLO4ix4FpKfszjBbRzqTi6c0i130R3liWCcu/p516tIZg6FS5xzWO6sgD4jD
Z+/yKL7rNv9YfNdW+JthcOEWR0YUjDfgmwLggFZlEDmxmjmxgDL2HsDvYaN6inM8HVEPKFcQOfNS
c4NW4A6piH9oZCQyxBe2qQMy17UmtgZsF+feRD3A8o+J1zt/Os1klUSXVvXSFLWqELkX0yEsGzCn
57vw2K64PXdmFX2X3BwGBGFZHhlGtPxSVlqtFQF2roiVGUw2LWhlUMsH08u6Xr2HbvFm7MWn8GHa
xghmks9kYmzeWx6znxn9+wGUF6izuRsNnnwAMLHTWQU2SfdGiDzx3wBfmbUTuoC+A58qbECJ62rQ
Fgq98WiYLyDsdxhbi4yW3stIMGsoKYBEAGm2a4+b1FE1R3wN8AqCF/hdZNS6QwjHGxAuA3kV2R3I
BHmPtdZLL0XQCP41TB2inIP4VTPCMLpf5jWPy50HbIpwWOEAR+U/qFuQaf9rkGZg6YMmhuA7DH4E
m6Yyf+emiHWfgaOcbB75DjA3MeZ2yQVfWiR+5CKoUMYq6xQBFuMdb3W//ad0y32AZucgseqVt6As
anDUKU1V9F8qLZlNN1wD9bvJ7cwzgIXC4BK0VkNKYyW+yg/3R/jznL/dPeiYAh8eaqV0KV9BnbBV
NWxl41HdaFvpFWwQaDA/oQcRc8u7pfWKrWyliMf5FW8L76wy4WLEgK2L9AbypUDpUNdcaIwp3+kY
uOohCWDF3yFw1YfoxNmpg+7TNQvGuXiHXxqkFrWLdfDeozJC2jCRlh3M13fRbB6nVQGy93+Z3ovB
UeFQUyFkrX3YKhzed1T0xSUmj0I0aDdfCV8TKf6c/NNX+RA4LV7qCerS/P9eCgRgFVEhAFcQ0QDW
kDqpox8K0MCZEZ16vpf9md12+zkjPtUc4Mofg1PpyQHCivtjv+3Ig1VFIUsK5k8gKOi0Va7NvpBI
NRCjBShtnGw/eCM2tGLmEGBD5z6PnDfOLIvw4xYYQwyDVQVFIPD13mC+pCoZmz7HU0ATrXFbbYQH
zoocdQ0Sz/ncrftNBkGD8V34ZoleLR1ioEh1A7yaPI8SGImyLvzFWBeE/mQiAfjoxtCaC1YpjrHc
Wv5KfgQkaRPKCKc65iua7CPqGAMMbYBfBYBSzDe1z2S8r6JpFvCKtjXQV9rHxos0xxQlp9z7jg63
TIiRmeHwQhwFJDQyoqCxRW6SfnTp6tjqfgqz0iPI+1JXe5MM239s3Nma1ojc3GayGbtq4bqDggNY
CyEMSjTfKT9ZzAKfGBwCUt5rHggvDzqKcfPmprzydyjl2rzNb/HCYzjKxd2MiBV4MrDKAX5EeY1p
RlU/a0eS/5nfgHOXPmNk8g7Rpn1V1+25fFADU/jNhM0sBI5obwJmUhMV0olC3e5Q5B20qdSQRdwb
hwGs+q/JqlxF+3qTPgtWA1WvdXDyHf+30a2ST6ZzvgEt4Chdmqc8h9SEDW8Q871bHNB7A27G/BOX
IICMzSosWIEV8fXX21iCHgjCOrygCfsYFVhNgzCPWS81eEZziMtF/N4guJIO4sZwEecVXiPhUoqB
E95oa6RkGguJGZYD+Sm83nwGYEoGYKo8cuDUpKs9r7dcgv+cR/dqZSGH4Epej08BV9GqAyQrBJl7
4uVw2BxUNJQ1Dy5Yef8Pew44e+BkCR0ZvoUW75an2R/4UW+s4KX+Uh0B3RVH1UPZ5bfm5KsYPNzC
ZmLQNS/cx9dGqSWPFAOU2MRo+zWhSVAz51W9i3BjNS5YeQ/TinGgb13XlT2arLErRSIUCHsv5VqH
3Hp25kwBCc7dq4GCYbsX9uf7Fm+P1LVByklPWQG90hQGtUfptUXLBIiPn3K2TMht8HhthwpsRn5u
426CnXhdAwa869Ev4YJ04Qm7yCnWk4tqle7kP68/P3JZmcWFV8q1fcpjBWrgyw1ZyMHxkZWXD60b
v2cOPNZ2hJwVCTc07GJ+Ha0Pf8aTeBQhnBZ9+lhiVs51IT92/S3U/VTweSz5Lb4leOkcZJbBwY2O
KGingXQ1/mzeyhfOiw+P4X6wYo/F/bEQEFxbp+4MQ5kUJSErMW1Ux/f01DSANBLQTUna4vWv5J07
6ytmZopsJMqNoF0UwQDe/UhIGpQ347Jx4sQWbkT9yO0WNBvH+lU4lE62Lr4rxPWs8uytswabLeIs
AfcUipR0mDcZYsUpmUGCzfFNg45S5mxbBNWyNYOmktBP+C64EJ7hTs2pMOtNzkiDLk30xReghngd
/xhDJY3JjC/gVgCZV84+c9pPdDV4KSjXiy//qTkNr/UHs5Fm4d6AXRSlJSCTkYSlHLaiyV2dc1hg
1GY/oJEGraEP6GwG68cK/KurLLGYN+NtHEIm+69Jyk1KwTwPiY+h8la/FlZBZ6unvgXSXrC4dxWU
A/FGPHAnfsXk8yW7ld5WoLLBL9KSig7d60kWlXIKpdZH9sEbd+IzcISxDfaYFa4jD8llEBE81t6w
ffmfvSbG+9cqdYJnvR+nOOAadKXmodlv4z/o/0WziCl83ze0kFcgM/vXEnVa81xtkkjG+DLAcg/t
W44cNucUaLqDSGzrMXlGiR+8N5/USta6X2pCD3uQlzsoeJ5VzlsPRYC1/8i7v5oVU8lk4WK4GiDl
F2R1jPpeg0HpC0wB2X7mLXEwu7fmKZiZ4noLNW/wHuL5hT4FhJE3BX3gD1GJrrBwU2q3b40nviN8
2OtHBSgrxsot7UwNPZIIVAlWga5lQdesMuYsaME6GDxIj70NUHm7i9+gtvsgy04H9cD2F6iVWCEE
yy61Y6JclZIggV3hK3HCl9yOoLksgtRbA6TNEg/yB5KuvEfa5P9lxECzgwGEsNIZ1Bs3VMVOn1IN
d+ym3AnfDaQx4YL4Z8DLgt87bj//SsEALbG4PpaCNOAcsazoHkSdhUbZ5nE18CC5xhY6jm5oVYDT
HfgTpJS+KtdYdyumhO1CnRbbCPg5NGhD3xrkrddeh0uVXh4qaJx2v/TOqXpn3IA3U/LSTQTKctSy
QIADbm3pnTHDS6790i61tkJex4JaE7ubwdOO3AOut33RWe2+dVqrfWcJgC684TFQwicCqDZwmTRO
W6qFQeO7qLWMr0k2jdfwUXjI9gmR6ButAXyhHMpY/Lawec1kjHUhFCZs/GjGAKcMulGpOebjsBnq
CqYbDew9/MbPAWObnekEXrKV/pjupdLMjsxnxlLcAFIygNKRVkfbBOWPpCKvEmXGFLeg6kQe2fQf
g/V7uDfYIjTEl9K+9sKUTAUI8aAbgT9jhCVQKkj4HZTP5Hexn47gSp9c2VVOict/BO8hG0W1uJH+
jvJmXadBKjoyStImhSwnRCW0Q756f/atYstey0WfdGGOemUI/dymUCTEpKI7SoCUmxXtIaNkSQ9E
ZVrbpfvsHyj3if48srgogaPdEVmK60Mq1iMwxWLcoqQPimoII68Uc7TH7SCAmBSveOWjg34ICJbP
44mxd5fioUvT1GujHI00h6hFi6hE+RKdvEAWKiHS40d05xlnSL17AVBkvpMzneHCBQ7vSyQ8kPxC
AoE6NoIYDuIowPS0Qcjg7wW3AdECbroTyu/KRl6l59i7P9wfwDK1kWETnVOQqwVug8bkGcKYCH0E
m+0TKQIX6FkuEfkFELlE/OmQFpLRyVxUQTbqAT/YheawlU7sNg9yOO99CLXPqgQQrCHFhyjH1HpJ
tmloZqoltrYOvRogNVe/oFdbmdxT/iytQxbz2ILHupoGatWLsU6MoSDT4EKYF0QHb81o9avYNh6E
h9YJTQ0pZ+v+3N/i5nXAEwEuANoBROmg877e5ZFeJpDQSrHVNvluj/u2P8UnCGk8YY+D+ssEG7/b
fXP2OcZz7x9sCzhjEDECMb2uUNfRoOa8GE9Za1U1pNyTFdoI/kQQhsx29Spf5bp1Eh91km0FC95q
erhv/afkTy82qZL8BHLos6U8daZNQTCFLd5XuRla/EbdqDjq6gQBXUIonayV/eAe4s37CSpx4CF+
hAC5nW4Vr3JzcC2CWZxJErQAzAU+4e830S695Ie6ltQGhavjG+cEGwncocU5fUVrHfga4lew1zrn
hDeVU7UNbMDt0fF2f1qWYpMfvkUi34ZGevowJnWZS5kB7TJwQMkbCeTIIWFb65FnAVPQSTJFxH73
bS5lNK5sUuduSv2+VnXY/AxACbwbX/nTdOLfKvsdNCiAQcLj2uFG3mLWV0wm0YXL5co4dQIGQ4oN
I+9JQoP0uRSOP1mJx0GwaYCsimBG4PDVmRmlxYNHeC3/M8/UaQ/AYuGXCcxyqxnaaYpZbJIEFd/m
a1c9yUcopdnqXkMGXmRWmxcd7qVtysm3EyLeScJ8S0fBnVFJR+D7+aAC8anawoY/8UfDkjwZTBHJ
6yNEWs1/oOuA37n8BOrs93lbD6qPTxD3koAt1joPszm6nPVz9HI3eys9bSOBNuL+Xlued4hTQfhS
hUw3/eIfe3lqgh7zDvo2bK0GfrUz+zcJ3Cga8jrlNoZIAV7+IBT1rX+7YiCMhRIETBPE4LW/FfJ0
iCN+/MmuCHa1muD6PjHr26/8pTR/owLxNJkgmrfSF51Zu1y636AJhqYDCDYZAChdG1f7uk6qGcYl
wi1kmCjbHrNf0AuwlDNu9xq8Rr1VvNdQ7yai6WvG1C9dcJfmqS0/VFGUqSMZOyhIvsa3ZB+ja7i0
AqgkQLgo+UVE6rPj932zi05VgyAE4QUhYEYqJ6FF0gACfxRCanCsn3tkKrVjDlrRcp2sBtD8SCiR
Kwk8HLqo0VQTO+AICZ9lJknJraMBswGYZKGaIIFAk67hdk0hAlmJUqoIj/bm8o8jhKsK7DjVNhJA
vIe3wOo+QYN2f/w/F9n1RXdtl/KuQhMl+qRidTXzSd+ku/nUOPOxd8/gksK/dZDF6PDPGkjwzSfF
Qczx2ngcoI6KUzvtKn4RLCDtcQcWuwLndHhlkm6QL7j3hdS+1Iui7kqJfOEx9MIn8PFBrk8H3xW+
YFsCEgguhI1uig8QMwlBTNezbr2fKhT9BUjpINCHkAkh6bs+GXIydeUgAvioHY/qO4D3Xm2DYsOs
gYay2m2pmCixrwvrC0Go+Qc6cryb2Jybwj+x4IML+1VG4e7vt1D7NQ0CgCIFfAvqz0jrA8Lx+8OA
NIH/DTcJ34ToF3+qZk2IN5U1x05QLMC6rz6Bbvcu1L6KUwWfgMJwhk4gEaLs6vqztrNPxZS+J1Ci
lK8+RzqHUIcHHwpgLcO79PCFPmy3WKfWYCc2q+H454DcWSSD2sjyjIOV8PgqcR89oLP5A+Rkyca3
v3Iz8sRjgSLm64B69eTiycs6RgtByvWcUJs0C5vC6Mmy6N5nhz24Ch9RQ57PQE69z+gsjc9I2Wg7
7egfNLJILFbmW+cNZIAEoj3U6zWkNqgtOgtG0lVDCKowbie3ky1NyRv6gZ5jLv0QfEx8ivaUllkO
uE2wwixeZoRSg7guKkxWko6vShXI2bJe+ZKZCF4PyVuQeomWOgNwAm8K5M99l3V7UcAmKdHzKNbC
VVIlCLmbuFwkyGBDelBEu84meGnGbbRog7BnII2LXzy1nGNWzUZRYlypGmwr0RP7clWWv+8PZAEf
hZFcWKGuvLjV67QdYCUixKoT+hCK5KHyx2Mj65bg1z0S87UtE3nIWnlCXx4L9HCbSrj+ADINFyga
v0SKuciwa9tkelPR0DPO0RcnlSu+q8y6LRgrt3THXY6X2qRKJvRD72O8eei1/Us0vrbRS8/MK96m
vsioiPSUgf5F1AWpUWVhJhRdgndSl3zPvP6diZMDymZTaoJdL3/1eFFGHTBKnRRtZBFg7wyk6XnV
QI9ADWPw3n2XurCP0B0ntzlDkZTxcTqVl8s1tY0CH1M+zGYVbWfdAy2aoaB2zUMBmwV2XN7HQKvC
I2gQn6T2sWi0jR+Qqcj1ySxz9JJyxVrOcwaUYdH7IGr9jxlqI4+yMAAqBTNx/9qWx25G8Cy7eqpb
E1oZZ0uLG+f+2WENjNq5Uyv4VdjDIp/NVqtD50qfBKtox4qxZ1mGqD0bhGopCw2ZQe05UQ4AtJtl
zIJ3Lc4fqkZ41gkkm0jtWFlLykhogJL3wajdJK9DfAim2G78X3PkKahgNyqLRHrxLKKLR4dsAXit
aFKitOw61Sc4+Uhx9Ur3hgYq8/upE9x/WCgdZRu0gYHXWKMWKmkncS4S2FGayZrldTgLTsclzn0r
i47swgq1Spku11qMPg5Qope7vJlSN2i5d60FHk8Uu3MRxKz8FMsidQsVki/2Y5kDctD5btG9Vwow
8DwCni7YiHGyvj++Ra9xMT4q6kPPdKx2Faz11ZoTnuN6owzhea4Hu4DKq6RH3n17rNFRGzLP5j6O
athLm9HNNOlUqo0p66kTtfFhLMSUccqWd+N/dwntFfVWTDUtwi7pBSA4x6e6+VNp3yP3cH9Yyzfu
33mkiUuAoYziMoed1hA/mgSkKXWcc1uoge/ELEPTxjiqTg72VYsvM0AqxP4P15YsUgPWaMXrC6qJ
4KsEMtqac0XdLoGe7VLICGisfMbiMqJZDucOyGBwNF0bMkQ1E40JyxiW+6xyx+QslMjb1q+hv7o/
s4sb9MISdQMMnGbk8whLhvjS8phHN0cWIa/NLtFN0FT8y34hPaWE4wTtnJRXkbkhbaOerGMFS5Fg
ZxA2bGdxr6YDo/K8uFgXpijXEtdJyZcgBbCAXXjUxeE9ViYrH9R1rRiMUS3eNRemKJ/SxFwOoTBM
ohygjmOoaJrvPmWdqUZ2W4ZEgHRhh/ImsQx53Z/moRwUUbOd46UihqWdY29U6VMLuZz2NOuW0tr3
NwlrKimvkmjh2BU1prKSZLMVjcJMa1DhQq9lyBWWS1nAEZNRovmYtFmTv15v/iorSghzwpoSj79T
1Ix4MTjqY7Bus+jNzzP0kjfdnxh6SYmBHiodOiJxY8eVb0OU91VGKub+6Ik9+oF68T00OUzPaXk5
dGjZypFCEoCr1mVQcYWqoxQup9qp4YC96h9mHISDCugAAfOVJWpHcUWqSGNewyaPHmcIZztyMdlz
CSptUWYk6hfwLzJ/aYzaVmnPFcAuocMlq7ZSv+VVS452Q2YX2jPoaVIU+CNWFLOQsL22SS0y3mkt
JO5Jg5iwyaNj1mIiS7uNHxPJVDtbLvYBv0piB7Urv91P+koYNmH7oEVOrW6jgJUHWDrBF1NAl2g4
bpJCKcXnNErwMSTNtyomXjn6jGog8ab0VkIKCHwe0GgEQwvl/oQyKKSogJlY67xRzd8FfT7f361L
V8elCcrtGYGEBDzwwpYcN2Yjbxtc/jN3EpIXn//1/2eK2qSq0epaK+Bg1I1ghtm54Sq31LYKl1tN
wZi55QX6O3PUHm2b0M9SCHxbcEQWDw4CDghNmfEcWjZCJHogvoyWAmpAyWjoUcPh1CUNuiXj0MoC
f1tKOWOJlu5cFRRB/zFDjaWO0sKvZlIPzPdj/aRyzVuTH4q0dVUILocg92HcT4vh06VF6rTNkpzz
cQuLXT5aYbEyfmNw0mEqzU3EWfNkdX3u/sPmQEcGEJj/tzn72ou3iEPbjvQ+8gEAbujZ5bTBSduD
ITy1EosMf/FcXRgjP7/Ih5RpkAdIbOJRVErOOETYjZwF/n/LL90+EEyhd2ThpTDOVY0UyUsHDnvW
e2l5ji++gTrbQT6no1FjwKpqGv7HKD+ECS5kR+Zwg5WOP9SmLh8b7f3+PDPtUge+1LRQGxrYrefE
hJIg358LUMiJbgmVLy7NzFJFoVe2BUQG900vHpeLEVPHJc96Ls4nWC47J+WhAaCOXs960SwvLdFN
QuAEXXISE10sLTfMfMEFpKQ483bTQs1Haru3+wNZAAviNoJcxH+MUIH9YNStZoxADQjGETLBrfhq
GF7N7TL50EeQtnk1RK9pD3rx1bJoORadwYVpKtTnqkTmeqR7LAlwjU7hzTl64kLA2GreUiEFyGkK
wxssxTNIHQAHDnikdgORUMo85oOZQCTKp6nft4apRa5fApAhQZi4XemFw5jepWzzhUX6du11MW2m
HBZ7zWtFRy1OUzKbfg+9v7A1Jbw2mtLkUxYOfHF/guEX4HbSuks/NiTBQD1egVmDf8mj2ol4IF+C
fsUY3eIOvTBDHcCxNZJBLVB71rmvtjMrbQcXbup+ZXHg3wa/d609guqOjx0x/Aiq0VQKjXE7EhM3
ccXFJ1AncZTCNI1DUv6uMpsPFTeRHyZ5PNUd4+panlIDGq0yiN1vEl5xrUNCbURNr+B2zXhO/H0e
rO/P5/J0/tcETUsddHlVdB1MVDlq5lppD+m/5AahZvKfUdBt8pngQy6YjEJBh2KdFHYwbUMmo8Xi
rofCAVhmQI6uy9TJ5gMhjTgdVtIkfMffPaHWV7VWOrE/73NF8gb1nENEB2+JgnEhLjqVC9PUfQhR
2WyOeryEUuGlHEPTSHtziLp1579Lw0dTzYwzsOhSLuyRbXPhpKtQUOKhJxNqzJ40j5448E5ZiGZm
9MegUj1Sl4hSwb6/VVjDpE5eNvajxBOzosG9cP5nn1ah2UqTW0gfQp85g1gykgqLj1PIoYCWFjUm
VJWpRe1COTPaGTMbidAFFsdnYS73kVB6ug4ol/AcCdNqDPAZ2gSCBx+ayqbBvaIh19QbqFOrg3t/
ChZPCxQWeKAPoJBDd1DJYzR1saKjhbwavVTsHsaQVVMjzuPGufzXBBhqrxe3L/HGn0OYAL5kUA54
D8aJp8uuNP6LF7swRF/1naJlxggQrq/6VuRDxagNzTKZV3nIyjsv+rELU9SFL+ppEfFkGft21atn
fXhtBdY9u/yuvjBC7ZVcbWd+ajEeLQuQIJXMAcijBO0AfmvFudNqjkgyCg2rXMc0TB3/3AerfyiQ
nmQeGoB+YM7ocpdXPfBP9WhO6kqqDpX2L1fDxWgpH6D3RaLHHIzmoq1xsukHntb0jNhlcd1+5B6R
FAVMnjIi5Wk26mTd8kRfjRFoGSbV0QTJun+qFrf8hRnKsVSiOumxCjOQhjC78rMuQLtHKBpi1/dH
hrHFy/vCGHV5Q+xdK+oJxqopN6f0UIIBbgp+NcXMcJcsQ8SdXnhpNRBqPDthKMpP8eCBVc/UUOmL
GJVS1hqRy+LCjFLiAkhibAQeXT9ZkD2G/ORmVfN4f42WzYCyE/TgKJDSkFbwJ4cZuqJBbylBtkCa
UBp4HEXhnzbcXyuUo8iTsg5QlwAFYKusBCN8mqrIi3ODkXlYvMlAbfifwVCuoou0NOh0Az4WqZQ5
9GQ/d5Ro1eKFXgX2zEoIsOaOchB67Q9yV8BcUBxCEVR8PSR3WdAW1pios4r8V2ioI6YuQ7LXrgH9
ABRvzn5FqQ6yQT5BfqrKBsmR0rl7ur83lh/FuKrQ1QdBQlCKXO9BuePCdhh8sH20jgJVvP9D2pft
xq0z3T6RAIkSNdxq6MF2e4zteN8IsZNoouZZT/8vGefbVjM8TSAbuchFA14iWSwWi1Vr9UEXo8ap
vK3KK6fzIT/do5ggmmRjXifuj7PyC/ez3Ghj+0W01POQYcyLhm5mlCqEkywCEYaVGwjulJwHpWNM
AwQEjX0Fo6isgwlHS1IvmzJvRrkvpNUjmYKVbGTcRrAKiDmxASZDFes4Vf3L0rD95VUTWuVmZNwm
oGbSt2qLRXPKU5MXqK75ZsE6L4MIQ9UNCGf6oLOwlXnGOJDVdw3l2MILNkR3WyyYOUEG/WpRDpch
ZVPHbQQ2qnnRE0AWYYikOruC7ss/lyGErn0zKu7AMvUQz7A2fG6NMt+iORVhue/NUwLdjr8B0kEz
TnSqo7vyfGOlZjyGhq6A5MUa77U8jTxSoLlxgk6EbbxexhKewuCR+R8Wt1RN3bLOdGAPOb1G2mDS
Gl/vfB1tHeDTuQwltoovKG6JWoYymKIClKb3N3o0e6nxOOUgYFD76H1o2BHd7MFYhUQynWKT/8Ll
1s1QM+jCZphOAh/fg6DPjJ6jaZS88Ag98WYiuQhDRwdSqK+jsw2/Y4+VkaBqDaKOdFc1ThDFu8uT
KTbGr0Gtn7Nxgks/9I6WY1AsCga8kA3VXm//MUxZ6agMh3PyGhsHu1YxLIJKm2m9+9UJXuWyp75M
ZV539ap/Ovb/jQkMoOdjKmwlDxMbWE78nIxHkHHqGTgLe28ZoZyXPS3O70n9VhqdxHcICCOQmvx3
7dBuew48KSYzlxzASQvuzfR3GzrRzp5Ut0NAUmfKPq+ehmF2nQGqLLhyVkO4IwMUFXVoKgzW42TU
93Ouyp68L5sU2HTPP6voLKMdGNa4S5+74ZraD10ZX6XsxTT/yRpTsk3E2xO8YRqE5qA+y3kdXZsr
iPnizGuYCuJEbyjRvq63UIg6TsWPGcVXTizxCELjstDBZmnI4OCqcT7AKQsJSRo4bWQuXSsO2u6t
1X/VpuTOK049b3DW79hsFqWf07QNMTSrPlbFMU9AWfXBmkM+PMzaXiM4a382/XPNHmYj9C9vVOEi
brA5v2DYNenM9UzX6wMzUYsOmR086vf2ro98tR//45RyfgEiT1qqdYCL8l91cmtUXg0taCoZlPC0
3QyK8wqtk5qs0oEyZMuR0v6n1hNJtH7ZNvCSe75mTE2dqkgAkdRoYYNfU5DkVe5Zvbu8PsLTAdwF
4KxWoelBOBu0nYF0aR7h7WMqT4qhn8xcfTEb6/EyjDha3uBwNtjFVdaHOnyMPr7idVDTgxRqWxqI
CKNAbXwF8kqhG/eqZFeLbX+Dy9kfmZW27RfgNqhSa4b6Klx0F5dHPyygRJiBJdb50RbxR5WCiqlG
20Tf3lgW6q0vj1+4nJvP4OxSD5dCH7vVl7H+qjKq6xZ1cvmERh5lkUAJQ5oNFGecuUOrEbcvaBXk
PykMp0lxuat27fgKusbDfxoWz7ietVlY6OudMmp2UZx4wHJmTzUkoafQiUAjy4RkMdr/bG4RDWMy
U2uEkdbz3mh/ofipKnM/UX3aPTdqK9ndwpNgg8atldNbWWdNWCt1/Ic0z+ZwTZyXMYxR5ntdVLu5
6yV7UAbIrVjWhopRluvwitSNoA2lnLSGuE15m+sBNQNdlg4S+q+vEfJdOjSOUWxM0CaBJwV3RqZh
Sbtvly1DXH2zweCCirBFBVUxYVAqUx+cZETTICsHt8wJqB/YdFuP6Z3atR+NPqII3Fie23A5KuuT
VpPcJY0We03D0qBkeugVA167oNKdu6kTKpIjQ+wB/zUuvjkoBGMrjWt8aKouVwpeMVhl3EY1JJUu
z4gMhwswwOqSVqkFs0JO8aCHZVBbrQtBCAmMeK9Ya5YUz6+gT+QODtMoUbeG4Vjm82Aubpv7fQfO
C1CtTQ+qKVUxF0atYAAA5wOYAMAZeY4XjdYUZgZsiWUes2a37G9yPPJO8bcJRHLFwUERsoJ2kULW
eic04g3w+vsmqokSR2Hl2mo2W/Vemcb9KGuBETrtDQJ3NrI4pzjYMZUTyOqKZVeZoZ9Zh9KQcc4I
XfZnkykm0Mal93woVpo6UznCNIr4kdZBgooKFTGSESSD7CASWuEGipu1cCKDWhQrVP2A1gzXbFU3
j1KJR5OhcDOXRzE4AtY7p5LcOHj5T1DOWciavYRuE9XLYCoFC/wfhb7xiGIwtO2gokJD6jy5mVOv
BG2z3t45LEgz8KTqknNIQEtkgIoU/WyrxAnYdrnNVbEhyzMLkF3hZif6ON+b39pbch/uQHj7Hew5
CDGO0W+EGJd9h2hTb3D5c5Y0WZFqnymR5WiDMBqVsek9ia57zZ/Th8tYwm7JLRjnuUHklQ0Iy9Ye
TseFhH0EOSCwF7rmfX6V76trZ3Eh1Mue613kZ9AvDkGscvkTRPth+wXkfD/gSVNPTAPms0y7Pr2e
Z+RIvtmNb2o/LgMJn7G2SNzOA1FjQcYISCS9hkvu597X1WtKUTqiHxpzV4PGpZYlL/5UaMW5uEXl
NqFtDxEZFMxw65anBUHnk5q6U+QiFR+/ds/h43W3drQn/o8wiGRvrbrMmLjNSZYsUQewXEEtMd6F
38z79LX1rSABReW8j7CgD6lv+4bXHOlj7Sv/oGX4uAc7KKy78toDDnEwhoNP9aC/NTv1QblOZFG7
yLVb6OAEtQ/U0Q2ecpeZ85KlOZoBrek2TCZvlh5bIgdlQWVr7X+gGpSXzi2sKfKOqTMOjyJ06Ywi
tnwfSjsRhJePLQq3zg06odF7DBQ0uqogWbfYCVqvRvxT7/Gyz5SdowW1+ryo+9HZ0VkNJNa97hM+
o7TF51aahUqn5hbwmY4a0DbaqygAo6ysDiRVUYqdXcVDtzeqzKtwy1TS8YhKo7953tp+xHrKbs5p
Ay+dqI/ER2jlw6iAyBlVinkhe3gUXjC3MPwdocsVPc9g1biSN/aubW+W8cVUTLQ3f2/TZ7U80PpY
L4+Xp1gUImxRubuCUk0oK1+7ZI1aucoW63pkvxWNvbaz8vMyksxiuaOnGdSyKGyMz5rvqfY8D09d
+Ps/QfDXgrRnfWFFGAzJFo8kxAv1Zbewwr8MI1sqnq9xsZ2Y9uM6acZOwY0c4U5vHxtyN9Bg1H6m
2nWp+aqZHy/jSmaQD/SjeBo0NQZsRL83eDcbtAdKXi9jiH3rv36Fj4apnbZVXmGVkhE1q0ONdIfy
3bbH64aS99R+au3kcBlR7Cu/EDkfMztZw4wQiE19ClUE2iAKkUVaQgwUN4KPERTof1QkFa3doot3
NYw+vi2dEekRxyj7j8sjEc6d9qkmhDovys+digqgka1UGqQ2/VlxZ/UUstkniu7X5l2E17r/hsfN
XB4tc5auLfZZ/dgYd2G2y+ab1H7Lw4fJbCQRnND4NoPjXLGlJmmmrmwI87Cg/v7YZK0bZ5KaPKE3
2oBwrjaLhhFP3gAJxzpA17enJg7u3/YdCj0kZidbLM7dmlGRkkwFVIkqfwclK0G3vM/Tk06ulU7y
tiScO7LyvFmgWPkjNW917VyxEOESBO3pPF5pYA+pZfzk4rB3g8KZQ2GQSkEZJWpsT/Fdc1gOeL06
5qcKNB2pi4dbaJT5+rHwlFO+U3MXMqMBkayfQAgIgeHmGzgr6XpDMZoMW2D4uNMRd7+gpu/n92+E
gtSm9geP7i1I08+vkKP39KuFgvHPkHyDsPxw+w2cESE3OuVthHnowWfl56NHH6frdg8+wff6I37Q
g6wC9VWtBZd3ozgo3oydsyhWkNlsa+CCMtNWIOM9XXcH8jP8Cc4UvC2pO+LW73glvQOpuW4Ff8Ei
fD73q8Vv4pTQMLLMSYBPn05OjkA8vBlRT50CeXbtx/46fCS34eJG75cHLty0m3FzB3tqthU1V+nE
FHRpyNJA2kQJWtkjkATl8yK0GZ2Voe0BNdw4mJr3NLymzMvSwV1qyQ15/dg/Is6vwXwe/RsYQtsQ
rHjrJEa5x2Lrl46bjKPFrqr/XmIVlysVeVtZyazQGW1Q1zh4gwoVwyYeZqD21U8lNHyWHULojc72
NxN5w6TdXV4xIdHSZot8xv0bvKjKHaVf86ezV3uWhdux9R3/oU/WuqUtdBPf1PfOUx+Vm2LfPRup
xx6Um3l/+SskXvGTj3HzER1o8uCxYDe1hr0yarvS8CDF9Dfn1mZqOY9Ugvh6iFe7qZvCDc3ao5Dr
yGQhoWwBOZ/DmmItUwCKmn60WtD2fh1/0CyYs9pNpQLkopTldvk4T0OVqcmt1csqQ+vOFpqZ71XL
T4be71s/RuKNVjure0ELqMTHyZaMczGkr1VoQ2CYXb9HwmFiv1BKLVkw2VRy7gSl6SVkcIHhEHdc
vo/5MV/2Nmr9IEC5W0xJpkay3/liNDo3ST+sC5fbgdIHCZSfCmzB9LiQwZud60mRWL3smP78fWP2
lQ2bTxosHjuifJtcQeK2uumunYC5yandpW6re4/z7pnth6vRpZBtvrzthLHw14b49A0bfHQfhHjL
xIiVrAsiy0IqUOJeVvP704dS4oC8H8SDPDHP0CtUNwhCK7t86eOj5Vx39UvMAkuXDEUGxEU8dFLq
Ml85l6p5V8egQ7pC6yYb/f6vymhAyPDvkDgvYg5jHk/oFvbU8gPN5ohMGd5aS1kHr3htbAsvhOAl
RuPZ+Tkwp7qqMXPlGkKJa25nKEY6Xl598e76QuB28KzGZLFNWN+ipe6c1DhdSi+0jJuhVFwWUb8d
LcmR+pn9/9MevjC5HW2vz3X1yl6XFPVrRixc8VgBnU+H5QerrQzdrQ1FX1xmG+Qj6Y0cXWJ1c53n
aDZ3i0TR30m/tB/9hIaqxrCnG3Wcqn+MLmaP6K40QGYF+iEXlQDJIV9aVK5WaCWr+87+jbLC8KWf
1fkd2pWQ26onULtmuuJ4c4d6hMyMokPUWeEu76iOqK1yspM1RMPJmufoiF44kGJ23antErqK3RiT
Xzt68jHYM1SmMoceFqs1fsVqnUJ7I8uRG1JokOrTk1pZ+T6r6ZM+Kc7BKAn4HJXkvnQSRbKg4mQE
DOb/2QxPLzOHi4XSAMwuCC8UFPtPi5unPY657zWkEZWbpXzG25kzyAi0xWfBFy6XZS/mWCMoIlsz
kAs4URQ3ZKaX/d3x/YXCRUaKxQpQLGFH1KA5o70XDrs4/HV5T4inUAd7mwq5hJVB53zbRbVjZMUM
kD59ipa9Oj4vdJ8h6EN/Rp7slPa9WSva/uag26ByMYOxKjk3E1DD9kdSvyRaCjq8a2U46tlTRmUp
EOFybdA418KshILzGmiK8pboHwa6rRYr+I8TyXuXqUyj0AFIWj2E/R1xbie1dPvyao79Fpn5ovRG
vLlUsidw4UGgOyunIehAQDN2voBV7DC2dKDIsppwv0yTlyfxbT9Gt401/7Da/G8OuA0ct3KgaLSa
noDLJtLejNqdlcS1dNfIbibpjIoq2dF+/O/IuGUzm9GxFQUjc1JyNJXUje1D5bwpiMk16zqL0RNs
BNh4lxdSFBUhgbUKoIIuWv0UhdvECDUIBJVi5bybp9xtWrabi8wbyx68QMU+jtLDnLdoNFdfL8OK
ltFeNblRUAhSJ76EsYCeEaTuIB8ftjhgrYeBphmccosLn3NS8Uh6GU60JbZwXPgQxhZV1Alwmfow
sjZo7ee0k7lJ0YG7BeFM02psZykHgETlL8hZJJk/MFAsgF2hvCahKYmItNUf8mctWn3wuGtqq7IA
B5ewZawmB3wjZha7LPwx2i7ql309BBXRtx5nXgt1MTQNO3Pnhtr7X0woyLVXdPAE8AlQphhVapdo
JrfIT/hZL1leO9kFXTifGwxu0eqc6k22cmZkMUGrzH6M0EqXImp/I/1PQ0YnJTQRG/SSqGkwTJS4
njsWW8/KiI7Y6YWOJE4MiqH3iZaSO4go6kNi+n8g/AmejaDfVVYawbpsX+KC7gpUnP/NynxBcIe1
WS1K0SsYR1slQYzsVD13njn8vIwi3L+OSjQoyoEUkTc+R++cJEmxNoP20mUeMVOYAN5iQSJtDUxi
6kJD2IBxThh5mYWUGcCc4Sk07zUbXfD0HU2rPrWOcfcXDXvwwg6qzCEZAoGcc0MI+6KyQm0VDiDV
PrIaN51oUGSSDbR+M797tyjr7t74XdCk0pK22EClcxuiNMG09hm5T5kERuTetzDc43E/TstsrOwW
0VIcWGfs2wFllrq9qzLi9uBwLqY7VZMxpIn20haV27lOFkbO2K+o5M3pf5PuijjfLhugbP547weV
l5ZogOi7CekzB+88lU3epgIcT9rjZSzhcNb2WsNe+QtU7mQuLJZ3gwE+iRGWoGr21WjQtwa8updh
hEPCU8en+wHPIQdTdWU6az1gKK5uKORy7vvK+K1H5R7Vt/vLWIL9Cx5Tsto4YkHoRJ+bX5MmRo2S
YvSv2Yc7AsWlcbjVExl53brOnJGfoXAbt5iNElwILVpfmkO1dG4jOyIE5g0AyJ+pIAwnUNg5H8Zs
zsmchQCgWevn6GNcNAM0pt+WBrqMofIRt7nb2qHkkUfgj8BxSxwUhoHQSeWJsZwwNvWo6dBeZsGD
q6E7mcaDVcVuWtx0NxWVlTkJDOMMb/2eja+YI5SFoD4CJWrDDqwDaVseWH5c2kwyrs887B/rtRkY
dwYWsWmyNgaQhu4L40iJ15n7rA0y58Uad6Qu0NtzmNI9XXq3620EpLKKcMFW2w6VpztBkEbHiuAL
5vnEUExF7ENWHC7bvqiS6gyE8/D52lu8rOuXKXMQTihzSR03mdqb1slxr01RWxW7sTY+lQi/JJv8
/wOOHl9QqhGK4vfzxUThxTKPpEd3AS7TFO2Wir1jyWthPLVK6YbWEVpSLuQnL49ZuFFQsPk/VM63
KBUjo2oN6Kvpd1rkF8RDoLpT631UulWO52QZp754Ib8AOZtFh12RKwuG2bQn9LU4k1dPkmBKOJWo
uQIxpgld2z9qr2bDCquoGmGuatLdTk48+Wo9Q9xe06Gm5qCjFbz7PZqh8DJGjcUE71cp40YQjVNb
JegpSDFNhEPny5mb3axk44K2AoTaYUTQungblz8ur57IW29BOJtRGMrDlmFeK2Ejb8q+M7JXIdhl
eWMjORdEDXbaFoozlE4FaVvIMB5zClDfP1UPCX2Nq6ep2zvoDx+rgGWnmL3r6n7pDyPzUECaJD6R
EbmJfN72Ozj76RJbtaGHCJ8HtpBKfynU2UfOAVX1k2RrCFcQqhqrFjTqZfmrTIZnIxTVE4xYpyB6
381E8apyd3kFReW4qEr5QuFCotipYmYwoKQ097XWn+Z3W70a1Ou43of0erAgxURukuykWd7Uv9Hs
d7i8t7JyznXWeAe//QrOWudKVceuR7+wngQWagnH0utr6naxBTpl5C07SXZBOLfQ9wXrANRe0F5z
vjtM2wqZYgFvWZzKZy3F+45FftCOyrKHuijWgNYsXbVmV5VbDoqldZxVMSaYQkiyDiafungx8zJI
QmcuHnmgLj5Cy75PXfa7Ocy75CZ9/QVt9Ttym/jaHofZK4PqvXqQkbuK5+DfD+MLopHXqftpxIfV
9lMWxq6+HDNdcmcROQj0gkJBWbXW2xi3ros+zowVOnrDm5dahY9IQZZxRZdAI7LeENE8b6E4X5TM
kLJcdAynawMV7xYZ2AIu7xUZAueC8rpjY7YAoYQmSqvVbiZ7TRKeHNtBcN4lnaY8MQZAJOkRhBix
EYz5j1g9pBCdVq7C9kaTsTmJrAD6BJ+iz6aNrM35ToDcfD6n2moFxk61gxrNBjKIzxdMfncTEBGs
AgUIifkGydCIcXNIYQUQcr1qd+3ecfz2I9m/zn6/gxKwH3ohKDjc3HJRGx3ISuFFLnsLz1mGUuaU
zesQE1CNqvDTiIwt4ypZJOe+EAexPmQfNFuHvZ9PpW2OKOZKMMx5uktM30jfzfKOkqfLVihcsA0K
57BVoowrlyscNljxTOVgRqgol7XTicquEZKBOsKC+hCFaN75WEbCemsokTN07PxWUfcN+iztlzB6
6RdXp+V15tznwDfsHRpFHNlOE8ETSMvYyOPhCgVm2nN4NptRrJUz6hhXtZ7Rn6wHK36l0wcpvim1
Gy8+qntsbAr9jsh4uQTbfE0f2ahqRy5fo9yOaC3cP6HOiWpQVflpV7UftVRGkCXCWEnToYyHuy4u
bOfj67Oh7WbHRL6tGipXm+kOAjoPlw1FcKYSsmb0EDogE+pw41BHzcyaAcLNNLZBVxos4K5o7N99
ErQQqU7s3WU4gfWfwXGuy4xBX5CsOtHKCPotxT7pyoRWHsT0dDpchvo8mjiHAgFLBJemDq1kpD7O
py8GtXsTOijEH69KNGCMHghbXArZL7+/KvdDik6bMnhHvZ9LHwcPLH+QF4z8j9zPbnRPdS00XVz+
ItFcbz6IP0sVhxnjYuCDlh5V379mK/bhsmOwvAzRqWrmv7gQYwIMlAOgvRS6YNz2HCKKDroCeNoq
AQ7VXsPHqD/a7/HBydy3MXdLy81m7/IoPzUq/5z3L1jO95BmQHoSdC/eSx6A2yICEe0e8kpueDTu
k5vl4OyGa+ZOrhM4/+DpMnd/OMcf7QHUdrob7dr3W5CldbvZC4PLHyaKYjEfFqgncHXVoRt+bhBR
l4A4O8SHhc/KrrqJ/O4DVJa2H95EgQbupbWrzMuPf8G2dAZLzmHDiCnasjICRy2ELPXBtV8vD0xU
zXqGwC20ro50qC0gTB+Drx/Qznhb3qbf2+fEC58ocsBu9GR8rxBOohzBv4qDzP39Hz+BW/S8ymjE
IihFQ7DVBUPXu3Zj+OXzfX76eKtOdD++hh5WWvFtl/rztYy+WlStdDYFXAzpkCjCOw+mQDmcprv8
t+2hD8U82MeP7+UeTV9h4Sr/GE/2k7O3Hmb35+Xhiy6eZ/Cr39skuaYGdURGguHTuzvbM/fDu+ZP
KK2NHiC4WEGZWffA1igjshGc8pD7Qm8VqkJwGvEezoFiVZUvGbimw6CtdpQkyI4zbzJ9PNKo3UmJ
rlBSoaaejSLJf5I4mGQPAcIzWLcMvKMR6E7gIfZ84HNlVaYFIRhv6XC51js3Uw0XThl9OntdP5bO
nd26EUja8+J2sW8r2f1XdKCgotbA+KmOVjZuTysTlK2MHvgjvbZTP0qPhRMhH/xyeYFlMNweHk00
Zbcq1jdEo+1SlzfoCP9QmvhR62S6EiKlU6Lbhm2CIcdCFT43pBg82hpdbQn85V7nx/vwwQ7Ycfpm
f9P2+mG4nh6VU/H7if5E1LHDUbJroQM9ee2rbFeJPebmU7hhN2kLNggFs5tBD9gfcAfG1TTd5V6N
NkpvQjenO+zV3XJlHS/Pt+iOs8Y8GgrJQBKE5MW5XU0zOog0I8UkdJAss6a9Qhyvg6DqOOXo60jm
OyRYf6B/NSCtjNtGFHchNW7ArnAT/+MpA0xIel3P2FYkQqfPryF8vDw40bY1IY4I5ilTxWWKj7lm
6oBjA7NK4nme3KgqrWg3aRGDelke1cFltPWv8cfxFo0LudKobud6AhrrumOBVtuu1YPZHrwsASdF
/HYZTTh3GBqqAlUwiPCvTa0FGa9+LDu4nAQlbO3NpDLJDUqU6IdGNChjUQH1mUE9t40oLWeohVad
V5azCwUqd4HsqdPYQRaW10NRXIUjJCqM5GA1hru0vVdq0LttdI9QenV5uETkGFADCep9uCAQDnJH
LxnySB/6pgOXiB1UU+cZTnidz2w/hdNBY2RXFGxnjU9aaXq5qu9ZPx9BFO7WNlQBaHoDyT4vhh5k
D4amPvwnLX5keNSifQVWXHaaE3sEqQPDA6slCdOEOwzsFYiPdWrgBOF2WGaQWIlUfLlWf7fGG81x
SfdWQQozvqeVOxXXpioV2F79BW+LW8x1NjfHpBnSRlVbYEZt5iZ4nS50xYvGINeVnVreTc5JY8x1
elTU7Pq/SB+SLTi37WIWkimdAd6PynPXplem/a3VuiBFW+QU1q4xv182DmFUsEXkt15h03bq1uFC
1ctGLigu3jIkLk3DNyPTHWtfh4YJ6D118Ge1ncvUPSRcCvZrnK8t55fka1ZTvDT53H0I7ycsUid8
DZRAfWe6+awspT6ZgiXMAiu8r4vvqpKDrOm1Zr8U+0mCLygRIxaSfCYcuoFHW26r0Exr6pj0mH/y
rUE0ZMQvuKUTcqRQyrZ2Tob6GNkbrujKtcXkwlIj0bRqMobOa9lTPOzs5GpWIOmi76Ab6ZaRxDMJ
XK1jW7hK44FOw+sat6WopcaFpaIcLW+Z2ynOU93Y0PaELmryz1DJHjzX9eLW8wyN20xNqDVmlKwl
d0UEoznlIFsPLb80H7OxdbP2ZOiSU1mMiBw3hMzWKlRufCjVMoqsRWxpJQxqXkjJGa8pWu77XH8a
+99oHQRRm6x+QeTuHVzZcI1HXQvK/Di7SY106EyKmiDIUrb0loB4nZDCNZpAHY+EBcrCPENB3eYP
2peQgDjW+uGy6QoOtbMv4KwonkddiRzMtG6V34u2qo5ORxrJUSI0ns0wuck1klGJyrWEKxmiYxQl
nkkfGjPx8JK064y/KOrFkPDshzZjHFwG7wzSzsqnBUvpJGpgkcWzk1ctSb51pb2bU1itVkmMZ/3+
P8z1C5FyRHsI27R06NfqMdQWVoQdwjbyMqkeiHitUL+D/mZcjT598uaIUUzDHssUhYUKrmRupSz/
qDKtNIFTwdx9QXBuPSR6NZK1Dk5NiwMSo+Aa3q1lB0XkT+BmI8r3y+YntAyHQOHHAc0UXOf5qalP
CQrIVqU5pXAHRd+14V2T7G3m6cXsX4YSb7YNFmfqQ+FABGoElrWU6v3cVScnMR/6xdlXAyo1daI8
ESMBnxYyyu7UsvkeEul6UNP4qmd5etfZef4s+aZ1fH9YzuabuJ3hDNU4OAm+KczTF6iA/pOr1S1j
2Uc4vuR4AMxAxTwq4Z5mqbsYoHYLow9iQo768ncIQj3H3nwG52/LkvapvZasQuBtcOiVBmG5cHqx
ZNrpYhyK0hwo81g235a0tEWJdyrgJJFnq3sryo4l+q6k1eGi8AQD+gLi1tqgw5ToPeZ1sD/UuN+b
c4eUaGg9R3Fx0Nmb6UCqEWwq+tz5efvakuG+p84rNKdcrchu0xktpo6MPEK4uTYfxS12iQf8SY3x
USp1iXVjIE5s7X1uoe8AnSrTLFlUoVfawHGLqihKrzQEk93PyH13/jT4Jepp/sZysJqrNhgkQLnI
c1Qh/zmlKPerKw8qSDtwhrsUxVeZJjlDxJP3BcR5pjI1w2FOoZ2XFT8NutxbyQMIYGnh9/OHHo4S
jy421C807gxpxrhNUGqKDaHruLm6qtPuFa25dVSJV1r/0J8O4F8g/ugoc1Dw0RwltHHy1iJrzlQ/
73JwXr/WsW/Z2TVI6S6vmKg5H0cj4lUboQcEx7gly0JULn4WIi/5dJgg9KWhnKEAJzMzytsMRJGK
We1s+rPvf9PiF0H7LG6CEHd1fLPPJR8jstHtt3CrulBSZ0WO86Yd08JtUD/gj7Ue+0YSZ4fL4xYt
6RaKW9KKlsxODUBlY3Rkgwa6t/4IUXcQhMnI+yWj4jta576ayITWIo9qyqmskfHXycG0JO9bwgNt
MyK+jRVWw0orBEyosH2fGK9KiYpv2gVKBOqvjniZhkq20dyvYkXzkAZWgndDw3CTUaZhJ9qd8OrQ
6gPDBlKlXGLPVsdeqSnMuI1Gj0HY0ewsr3Xozdi9J9r0NEJ2UuJ5VjPldw6IFVFZYSOT9oewyogo
pYlXqVV91p+dBhICbZkygBa1X+tk9qNIJuQlXtcvSHIerYRViN6qVX7XsmvLi5TFDppkhBbqQGUP
XOuE/TE6zcT7loWNqvInZa6NSmLpmFBwQ52S6KcDzl+i9nsVGlNp9tuiKaJASCKS/liqg8T7rafj
H+BI+5omip7X5PP5OG0t1fWxBng1p7skpY/ZsEgS/MKp3EBwG5+kU6qWCxxsb2Y7lPUfVMb8MpZ1
y4tSQeAT/RoKt+v1AqvEVkeeshs9fh7jGEXBDy3xs/rKjMGqoH5X0BX3F65GR86eQINtvYacz19R
O7nTtjgUzR53nTzcFWm/t6Azp9ixpMBI6NU2UJxJ9tREm6wBqNg2gwkxRDqPeHV27iDZfX95VMI9
jjcZHec8StT5Fs0MurF4d8VUKsxDtIqe9QLcB4ipmvyd2tFfzeEXGhe9NFHWGmwNLELtZNp4wkyP
Tpy4mSzNKXQjm1Fxtg5JRNViM0Y1R/l+isGfUv121PZqil8HSOJenkLxan0NirP6Mi5rwtbuLKUD
Q6tzyqz3LhzvWpnZi6IKZzMozupJkXQZgUyNN8yJ49dRmOExunvorPF7RMbbfh4TL0L/yTUzU0O2
ckJw1Hbg6cwx1m7Qc+sfUIqkajnAKagclMqfpg+lPTp54pbtE6t+S5lihbP6Bcgr31eRjoa7GoCl
th/rH33nO9lrrsp6FUV01I6zweG2NV5h61BtQcrW+dgCUZAcQr9HKa5ruHT/QznNfnu3BLkfPSk3
ZnDZcoT+coPN7fPBGdLZKldsKL5Tlu4s4hxzXXaoioPDDQ53IV8oBCmLHjjZDyMwr0hg2AF9rIJ5
VzzWoBbFYbcHuakkCha9xp1NLXdfi0Zc5uxqhX0pAxb7yiEMjNP4YvzK98VhZtCL8prfkOKiEqcm
nNdPpUwDZcB/FFqh2SwpwxDANjk5Ghoya3+2Gtnw1tX540DdoHCrp5Au0bXVctJmT9s7CuWeHEXi
S+tDt6CKyiCa9zXuZjiQnOHbZcsR7o4NNreiRW4NSaUAO+qM65kBRK1vQICybxLzcBlK6Es3UNwq
glIC/OQRoApl3CvgjCFzCvE0FCyYDBWH9PkynGzt1t83+bCpCqueFYDTnLdKeyjXummZM5PN3vr7
BoMyJI2QJMXsNQmOhoe8O0TWlf0X7TUoUMPDn6qjngtPXucwbad3sZ2pOIWKa6b4TfURS0nZBI8U
aDSheA9DQSP+cRh1N1S5TRDV0e5Vs/urcawaf1zeFqU9oRE9GJbqe6F9y4ry6fI6CQOHDTB36iVt
gb+5Bg4JEnxO7ZULHEkXuiPqoswUQsMm/YvXiu1QuSMop3byf6R9V3fkOJL1X5nT75ylBcHvbO8D
XRqlMuXdC49KpQK997/+u6yd7WJC3OR2zemH6RpVKxhAIBAIc+9A6BSqiBh87WXdBSZj77W3UjH1
iokreHeTXX853r8U5C8gPxV9v51ilbDGiELD3tsBg1iXF3FNBnf5pGAyMABnDMBT7BpeBp4pDuJa
ymjR2meKcH5qiGtNbSoIaZocYFaiZnkydUZdQviVrQVDSw02MMhp6hpdfGh25c5vURXSIA9YtiLc
ZuMmyG5C7xU93ip7qBUkIIdnWds14U3u76q1Yv4S4MiZcO5gd12dpcE0CqvGTqRdqfI1I88aYBV6
M0ZBrThImknbldtmMTQCHrWkyqKMyJLTeCxyvcoCCE2F5Ln3Md0QBnYny06uqWZVEZAkhpaYCO5l
21lWdiaXU7avfNqTKe4c0eIzBCjTEmZ6dHD67AnYHJY0PKUgCcvokxatZbhWhXN+p6liRQcmEEKX
qEXvwnWWHnXtA3xSdqDvG31TeDYrt95aemTRlmc6c15HYCMzAE0NHyA7VUhvi4aYmle4kv50eXUX
r6GZIM7ZiJrYlbUPQb7u7wY8JqmQuhO4y2UxK/r8fOnObqKw1sI+1yYxveGZRdc/+wBsElDdl5pm
5Z2ytmc/fz4T5kcq6voFhIXyDyl3esXy2M5DOb+YgJs6V2zcvgL68RrzyHIgiIluDXPDBECtnJvL
kgRgUAyxfF12JgNiUtQzTBIIG6okplJmWzke8P+XO1UMHRULLYz6fYwBuNh4GpTPPGl2l5f9f1mK
X1/E+cS8xLjkUGL6u81vgT7Rtac2xryfv9cAta8rGwG1ElI7BlsJppaavEHl8UswF7hV4JDRUoql
GIvXkimbmshm35MTGVRM4OhOLjBTCm/rZNi3tEfFTtxpfrJTxHsl9veG5j0U5FtHX9NKtsRGhpn4
+1ZHIamT/U2dSZ9VXDqMRWaRSaLZVqh9TIghXbFG3LUYFs4U4cJCmRiRNmhQJG5v2nrHwo8CbUKq
aLN+WNmtZQf7a804B1t6eWt409uzkMHFeV95/UbMb6X6pOJNIegouzxcNo/lw/9LIOdZWSnGRO1g
HbnqAX7I2FaihBHN3rksZtUKeSeaYkK2badzkZzA3lFQgNkkJhPR/LWLIitpGhug0J20Wi2YrOw8
ttHAT6wBlAtjbMjtciuaG+jmk0UEwHlwqLxg46l7AovH86UJv0VIa/Wh1aaHPrHLpjVRtlxR/OsC
Q740jSqiXVLU+QKTQFqlQlEaAXgB2JwK+S03Eq/UQLa9gtqJNlh6dlOKoFxMrbG604D0Hfsncfj7
iIrn38FdJzLG/Bu/wHf49Zi7SK50wB8BGq2alicvCwMTiFSDe1n5Rd1Bto1cnaghaOA8QDfKEYs0
BeGYcYzVLSseojXI6umzv2wv2mCppuKFLfK0aO1YoQw6YBDHIzlqBKB30EBhQlUM5fiybXiHCnMt
KzfZklpoP1UmFnGk7/leIkHWYVAq1OqHIwEkbDK4rP+8vHRfw2XcIDMZ3LnsicHQN6/iQeUDyhBm
s9p/taYFdyKDoYi9ftqcxLda5OiHYxG/XFZi+kh+c+ZKcDbXIDNgCAJE6OlJ0BuASTmEHerqb+eQ
z9eKC2A67Ic0HTOrL66V/nuGgYbkliorJY3lHUGTAbIsgAYgnJRkIB0bYuxII3dmzdyoXtny5dX6
SwAPUeEFAx3ECALy4b4sp7q6793LrbdivV+vGKwW6NoBkEaB7sX3bDEdtELGtFpeywBYiXZ3ON4x
97TvJGzSZ6YJ0XeQJdYPoxeCzL2KI2/lFbGo6M/pJ0lUMHXFrWQaqp2YqVBUZj7GxHeJaFZ6ZCZr
QKWLFq5BAMixkDLQuVis14tkqACviQG6N9piuMcDoA+5vWzjX4MDLOdMCBdeEV8XinoSosYbGtyM
3X3cPuHSMZumWtm5RQucieLcacY8KR5ViKLegWBsM20S67Iyi7YxkzB9wSxsRhcuyYUWEjr1JQm2
PVgIh6OUP1Zkq4YvWbdSRFty3hImiuG/caK+ICTUfVWCqM9AYJU9pAoQSzDyXfrf/fxD1d+CdHdZ
ucXlm0njlcPAYYfwH1WtYVvE34R8JWmzuHiY5ptQVCGGz09FSsQ61gowt/a5ZgdFPEY5QmvjVVdf
QqCkdx+X9Vk074mmGRk3wOXxj/G0FYeEjqy2wlYFkaJkVnmIdu21wGFNDHcTlXpiJF0OMbG2Uw1M
AipwCmtXqry4OTNluNtoDIlMh0mZ0s2OQK7YsTeNmZWGoT8nftKs1CLHq/G7cq/b3QvFOGBolQcg
xl5e0oWWBJxmQ6UTCihCRn4OUSmUEd1zAWYFYlve93bwRl4x4r71zOQQgcDRMR6EfEXosuq/ZHIe
hAqt6hcGBm8RoZL2Qf773RznOnFuo6yFUAo9/H5fOZT5lhiPxhqc/LKN/FKBO1pJYHSCSiGC0KOg
7RiNzFUcxcVbw6C4zIky5YC5W6OlwQjyGMhIigkU5x0Zpwm3pfr7c9AaBubglgD/RaZ78twHilHT
4+KbJvdaApc+Ru197FEfMyC0kb/1kZ/9/YH1c4mcAYyFwgSWYKAq7Z7bfC8aj5etemnl5hpxBjBG
Up60Mn6/VG3z9kengMd92LTJWop36SqU8cyBLOCyfOmOHCQpxFQVHKDY21Lnm5q8bcUd7SoEftvL
Ki0Z3FwUZ3CCn4LwqYC7yBWkccbIVvznggb2vydl+orZdSi0pGZhDSlA1Emk1kJZlgBL63eEAFuF
TCA+6Jc5FzI2skFqY1IFRC+g0lABjuavDTovmgBG9f5HCBeJlwzNOMyHkAATS6MS2AQDqVEkgW78
4bI6i5J0jFthzkskwDs9V0fOkdULJRwfXZ14MU9hv/VEp10jrlpojEHoivh1AvoF8enP5Pxsb/po
COQAeVmr1VWr0PSnEJS0qjKWJibcTTC2WUOC2WaPuaRa6/qerIt/18xlc9ZHh1rJOpTSLTkdrUYr
b0ZDWnltLAUTQH6guBKRS9R5gCPmj34Ke5naOhju2yZtbbUCTm3YGOicyoBPWpdeZMu0BMJb16wU
hJaOF65AGAxAX1Q43PNNbHXZ08cAoZIOghzKALmd04NH6994CCh4SU3zecBA4KFxm1gwVISciMg8
R8Z0GWszuwYql1G4l41yUZ9fgnh43GLIOj8nEKSIFQh/pdKr79Mk70Q85sCCuXKil21zJo67QpCK
zIYkQxhNgt4E06gZh+KW9ohwYx1kLkFq1Qa6Y/tTk49rj4SlmBoJF4yPIOEC8G1u65RU8qQ+oHje
Id+kGnd57gPbsTj4kWyr0vcaMD2X13bJ66P3ABNAIp5zIj87phtNr9bp5PW1rjTF2mcgFwzSrVwA
drZFlah4+fcE8qePkkipSwg04gxJ4R+MiGaYIUjUW1NT++fL0pbOOiYwwcQK3jXAyXBhB5rzik5p
8FhVe+ClUoK6wRp/+OIKAgcEPWk6Yk/+rOujGCrJZJ2S3NspcQYtMkuM5QNiv76/rM3PKIl3XZgB
RukOcTpwBTnTFPFGiOOqRjC4M7b1i3ytAP3O7F+6Y2QBQ0z+oLvOHY/EfEyvyWm4GU6v6L3dGlsd
ECAY63Uuf8/S6s4/hwt9im4URz/H50yb2HsZisJPlyUswE9oaD/9pTF3IIIsUWSwKdeW4mpH7xqQ
Eze1rW/1Y7JvXgW73efXxARTDrRMDqlTr4UqSxfiXD5nrrVcFWgog3wVmJxxfKDB0csEO0Op4rKm
C8Dtk6YUnC8oR0/7e+61wxitnFWHiUoc0xcBN2A0pDbpgZRFvE2c4A3f1KDxw1QZhkjRE2KLWbPW
Orro+3Q05QM1F8h8KLicf0TsSWOhVnhBhVGz97RglxBqhmXjNjKQEGJmtsNN6AOq0P9+Wf0lHz8X
zIU4KMYXeM9BcM9Sswm2KSZY6353WcjSZupwrhJB+hdlBW6JxdwoI0IQSgv6ZvSAXrKh5Js2rni4
hc6C6c4H1AQydKCA5qE7oqZT1QaIOJbEbgiIaDFVbwVRvG2latdG9TbQhnuSv2Js1xpZijFxaS+n
/srEyqKuBqJSdMsCw4tPeAqCLAtoPgZ+Rx1b6M4NM2YmpQPqwctrunRj6b/k8HnPPhUrig4bWEwa
3ilB6BRS/jZ6ot3KzMyL70Ow1q63FFxRHAJRxRgJGpw5n66OCeYneqAUeIECxhRlTLZlhuRg2Hs3
ipJd913rW3ImeJYsyWsETUveHg3xEynGlDjkL2jQYVRhOQCGQdG+hd1Nm3yOndVXbv/350in0QIF
FFo6uoAVPs2KsQWBRTIcD6HPebULw9cq+Ijy10b8WIPNWCjvQZYKrBsNzcF4onBONuzSZsD1jxVF
Srlp3QE1rc6V/JOkuVRyqQzmJPlZXstXLuZr5nI559pHYGISgcVmiar7vbduhW1VuvTtTniipRNU
Tvm04mUWd08DvsU074l/OPdGxhjVmGlSnsYYzNUOqmgq0rsYPvprqItLx4/OJHH+LNa6jAaTJLx/
TBDZ5eJ7F1nqGub4oq+Zy+EOA+t1paeTnLRGp6y0bc3YTPfKbY30m13cFJ6lPVw+8Cua/bxCZk83
rwv/tYbBNIuPidnsOYtANJXcXZazMEUJq0QqAmw+wJiT+WzeWOkZkJl7XL0bYklb6cHNLFCF0ZP0
xu5HK9wUNwDz6Mzx9bLgpatoLpeLauqJdD6jHayy+sbaHSDkmOFeFiFPv4MP5OYyuBPXirGSRQJk
tG4sm/ITOMTtfkd3le3dZw9SZ6eWAqg8zWbvsXWF+QPrd9I98y/gzl4c6oIixFjdUZZvolF0AXhl
ETR0jPSmLcrdisJri8pdvYOm1wPpobB+TzaZI30IoKsG7Sg7Yqxi6GzJju1gg3xTY46Dqb6wzbjH
8OyH/0TdtcTQ/7L6U8AOiE1M6nOrXwc6I6MPJy5uNDfbeJtdYhHJ1F3pWFgVQN0c1a4Oyqe0w6xz
ugk35JH8xhsdQFR/fQK3/P3ogXhSw7XZhHt0v8pkR9dAuxcPKniU4NZFFTSMnLNLKlUqxGzSMv/e
lD8MtQVdzj1pf1ze2kWfOhPDebqoL3L0dEMMmrur9hugI7zsOpN7sJ+vhqfLsoAKamB+G6hAnBVF
Y9SPvgdZDHQDcYNKJ0GjzXvNNIt0aBognYVEBd6V0WdNAlsf2mtDq+yxVK+FkLpCfNOzaMUfLsbM
sKS/Pmrah5lDVKvE81qxwKUCUucGvAhCYhnDbgDZNnkZiy0Vj8panm4yjy/+A1BQCno5sRh886pY
GkOmyLg5EyreRgm5x3n+jcAOI7p/ieDUUvxI6IcCQYGcKk4ZWp20ESNM1LDdIOz9dM0fLTqImTjO
WqvGqAV/QjBSkHHpWsxzx0gEglztN6x1Joaz1o7kUt94WDgSSVtWuVko2siOWEJv52uDjIsqIYkD
L4NI0/iJ5zkzDIY4NGxzGIZUAQq1IKZaO79DEAeWA2TmAQqmyoiLuYUjaRnXiEpRe5N++IpdIROn
qG7gWQJwc5PQ8glQXbaXV3HJ/AxpKudgHk/60iepjz0pqIbNyhNgMJbKMe7KFQe55L3mIrhbWCgA
rlsEUEsIkDL1T3FopoB2UvLHy6osuZS5HO4uCArgdYFhDgEUmhhodUorZ+xT08+ceo2pc00U5/ML
OZOiSoWoSE5toALnpYwxXqusD3HwcVmrxYrsXC3OU5ZpRIAIjOeDsG0Gs5ZNel3vVMew5FN+BXpE
OzYjS3LGzZ6e/LvH0Hpk9tpDbTpLvJOafwPnQZKy6RqxniyzSZ0kdboxc7vGMDXpSmBoiPx+Weel
4zYXxx2EAqAbQ0YhDmjrD8KEvAPkUCBDdGuuatE0AQyKvJCEQ8AnSaSuGBWhQcytFu6oHHL1mrL3
cc1aFldvJoXzVIYRxIncIB8UJJuOtltB0MzAu+qrxMnpDVvFHJ9eCl92ayaPe0mkBcYDvBZaAfuP
/tCRLXhRbPFWeQYTKWvNnFnC02CLW/lYuLXrXbP739g+pL30qa0IGEOcxbYKWM39AfoKqFpEgGkK
VIus0fktOq6ZEM4k2UB84eeiellgi/JzAJziy2os5vFAcEN0TJ9OrWucQxkj8JP03vQiE05FdpMy
tE+jT/UjUL+X7YkAHS+/ZsImEh8uC140/5lczrt4sjRG/nTiq5GBSgQFXB0R0dqrbNFKZlK4XRLK
NmlHJGStIj2q2ac6HOQmMcGHxPIU0Gixk5G3y3otnraZRG7L+iwvjDSf7KLaG+Fr0F6z6lVbu6sX
pAA1FH0JaHUF4j1fB2nFXBxrGVJyT7BCXXHjLjMjemqlYOUptDDkChEzUdxGsQikS3qKp1AP9PB7
qTXHbXA9boRr9aYszWTHrOHKeJVWqnUL7mQiXMGcH2r7EzbZeZSaV0KjsA5JSSBPUZSRwJA9Nr6p
ShMjrwOG3su7tmCNZ+I4JWuli/UugrhcPiTCnRRuJeHusghpTSXOFtHt1tFiyrOW2l2HSZvSTtrr
JraBVIrcoCO1P2rVLemVSG/L9kpLb6rgVDG7gWPzV1Z36UkJfTFOhnIohhv51LJUiZowdiic5zY7
KifQS91n76p1FxzaQ7317xo3AUH2NjqkqM7s/cdqjVlrIbg4+wDumKQeyLy0CB/Qe67Xu7lv+8Zr
axxzf61Ssaord9GWhRjEgQZRCrMxPAc8KWaq3333Mzp8hG74nEl2sGM3nZkeGjN4yDfva8nRNWW5
u5HSDO2hBna+SexOtVVWmWXiBOxNCZ8uG9maJO5WjPVsqFMCXdXBar2rIt4P8V013HvB2sUxnQju
/p1vID/GiUYCRQ1LSCplkNy/1dFKQL2U5ZXA5qziqaBRxO6cKpWay546sSSAIEXzTphm6GO3UNwx
vRp6G8qhx8QaVW3lQlQXjikw1HEogOQroZ2XK1r6rKryGFVmIE4rdgn/BnpulF7CGsC4nRNTzwwj
ixlkm+RXrL0W/CugQg3aFVGOnfZCutsgDUx5AEI120SeHWatg7p7J15Fo9tltj7i5aOYg7oLqXfV
eEAupr3TovkQdW2r6p9a4LrU9bvcTFU0Swd7UB5dDeVJr0W391GHRusCmITXPOCC5cjATpeAbIdQ
QOZvFCRkskwYNcQB8IAM7DsA3IgsA+U7bW3Cf2mF56I4Z5t14HKN5UlUcAD1TeVbSheaATgBmE3y
Fc++KAzTo0TCDKmMEbHzi4SNHfAIFQiLW8ME+KQrAvi1ll6E7pA1xzCv3csncOFmngT9JY9zbE01
pAHeoHg1CU+iDmRf+YFVxB0b57KcNb04rwYuTSWvyKSXhn5RgAJS+SPTNsrob3Kd7ugqhNSCQEXC
2D0glvBs+YI+Kcg+9QDH3VgSAFdZvgvGtwHUAmlxCiRnjYV8YRXRnUYpilYakDr56z9J9WI0mAFQ
e82zhvxx8EZkBtwuXbGOhXv/TA5nirmk+Gol6o2VGqc+uo6lh2CNMmDBUZ6J4AxQGRUjUAqsW+2p
lqx0FvmN0QMFMSDgp5A5RbGYMwV5VAhLfSyW6jfPdTrabe7fpeFKzLCox0zKZB+z9FArUYEEIqRE
8G9KDdKYtfGqxc2YSeA8fij4hpyPkFAkn3nhKMCVlJAmvXxuVoTw5DuqlikMB6SxejS+1Nquoyo8
70p3/spa8YxUNClaXc2gidhoJ7+VbXAA2Jf1WKo3zXddkc/3oywxcoyKXgMUjPE6IAdtiKwOgJL1
oNh5kB6mVrPU7/AYF03MjKDQnVqYorf9FqCTnbjxuvs6WqsTTFvERQVnH8WF7WkbprUhYHWT5pFm
98VwZOwqrq5QlZIip21uLy/Copv4ZTE/6RRnNhl6YpuG8mSTQbdpA5AbBc+gFfWilaGvtf3kznDT
GrTKjekMR+FNUxZXSfpwWZM1Cdy1kRXMoL0ICRiG8dKNXEsrdr+U9z/bGs5LkCAewVWGtYo18YGG
YWjSsaNmYww3fSs4RkTdPsjMurozMOZ8WbtV4Zzz8NkoabTzcCDEh8Qr0QlsFc0pGW/AzNaHhtUJ
V6kgr0hdNEZkvXD1o+bwpepQlZQwVfBbK4HH8lInUDHOjabnHsOB7+RO/I2ZOgW8nQB+R4Op/IUd
kfZqlYO/t8UEavsjKbOHHrmwRkptEc2YKwsqLxy0uSxuQbuaykkRBa0lHSpMEzMzOuTv+rV3/yjf
lR/ZyuzUAtIAWrxmqnGumXqAl5NSiGs/xGPwpN9Hx+GzMMz8Sh8sxbG13ZN2y9ZcnHhZSW36+ex4
57ocgx8FUvE6dbofbWJq1+rOj00fECsrwpZcyUzDL6CcUp6JaQ9ZKHTaaVhYI1rawjuqbi7v3NL9
M5czbexMJ18L46gOISdRjB2J1Ssf8HLdsJYgWhPDOeJG8kslqScxmmjRbh8iu7aWtV/q5phbhTY5
tZkuGCHVh2YSImxRjNiUL+FDepDs9Cp7Ue9DYgYrbnjxzpsvHueHMUklttG0SVX6xN5B9/tW25Up
OAE6KmvNFD7zK/mhRVf+bfz0720b55/hN+MyKCFZUT46+iQrlVmIj5dlrKrHueh2iCRBnGyDXCvo
bnqTzPoq2E+wzR1Uyl7GfX8T2WBlkTd07bm94lA0zqHg1iZ+X0A26uJFYkonFYV4k0zsGM6riLYC
fSVGWminmvrSQMGHgUIQoPKT7d6ASa68ltDsnAd425+SeB+F4A6z5aSyg/B+KK5Tb9s0m2KwheIY
RisncSHDMH0AYBcxdYDCNN9XMfYAvYlTdFsb6CWP2thOcnBno8cKlMseGFN3g0/AieIka4iTkj6t
5nmcdC6aOzkZZWi30jEXHZErpqMmmQAmdxt1O3BnC8YpyQ5l8ZIpm1J/MjSzxfyMkDmK+ClJ7wRv
FM0U++gW7aGmwURHAT5md00Lbzu2kaXnD8iSgHwgyUrbQANllbdmXb4Bf8Gq6xMbQZmRbxXZR4Fy
16qVCwqWoTpUY4RCzRsdBUeoVaANuJK8DUcnT3Zasc+E1Cm6XSpsvHBH0tGsk91IgRS/Kdv7qL/2
FOD0pSYLmZ2k31lwxYBgSRBVJJltjDdxeEpljAG5YH/P822fnkLwKw6uWCNeTZ8Aeid621DfUuMp
y28B7wZKg6t4uAV8jS5FNi23enFPazeJFDNvDxrZh+yWZAehffT1ZwMF//EQlVcZSO+KaKdnd0m0
Sat3r3tA3SQ17vV2mxFTHzbgrE5xfsQWYGrBR6UCoOLUjS5mUJwAkCTJi1i9ZnoAmGsPFAtORK59
UNhJj2l4L2TvygDCHA9YFqAgIwzLNaCmpu4rwTaCDznTLJW9isMR9AdCHlgNCilyG24T6sL8rDB7
9Iot8G3H+kddWKFxEL0T0lht9Uijbx0QfICj1RbTglyB8zo1eitqXaY6lVjtBAxV1MA91ORTrHSm
mNENjV7QLeQmgQP83LX7/mvoNI2kTtQuqoiyED/um2jMKzW/mZpxLGmn70q3thsnMONDZdaiKd4o
14CydWBh9yLDgOyKI1wQT5CLUg1DAq0umNDPL5Yi1rKmnNoEwwNGY63Oiqz0VIqmZz7fExB2pvsP
FI6eK6dYUXyBQhNVh5lk7mCSbCB6iUvtZ3sQBoX2hTk+g7o0Qehq3emOfp071WHY+jvdzu1wA9pa
QPPYazfBgn84+wzuovPbKqtZh8+QLSCNQbRnkw2ccedmL4/AfjcNWz9E5ovx/fLKf42CztXnrjmQ
EwEWQke9DEBSfvKWAw0sz81GWdNv+n7O/53px910YpQAOUlD/Soxk6NqKVe+G0HPwm43teNdVdvG
WkspLRSyznXjbrjEV2SjpljT5AkMXLvULUBx7CD/aL/X18d4o1lrkANrWnJRc6wAZ+dn/65u7BVt
4/VHRdhe3rClW3S2kobIxcj+kGNEqZyOCmHfRG07iukuB/Zr1b2j4mQbcf9ed7KpRz5gjSnGazCS
1gXt7TSPeflTFjjw5gv8BcnbMGI5N6aSPILBWwMkMW66C+3o6Nnfok1vj3e41UyUWczKpWZrdS66
/e29Fpr3lz/kixEbCrrD0YyrYJoAze/c4ekEf4hF2UMYNZSuTAurgHOt9Gt5uLss6Mv+QhAGQ9Fa
QQBphwG4czdlxGOcExA2IfEGuHKSgmbIUWT3spCvO8xJ4c6k3Cpj3FeQAlBVYHuPiM/MLATSL3pv
d4qVgl8WxatkxROu6cad0DTvEp0VYYf5z9s6fMg1t1vDtJx+xZkT4BTjDiQylkIlNlBMCEVxF0dF
8iwLCgkBtDhk13oTxj+EJuxX8phL1oHRJR3j9oDbpvxDLwrRJtOOcYdy4EasMAQmP3Xllay8rGzb
mpwp4J49jkZVBpTwgAU0ENfZUu+SDdvLr4AEZAd6n97lV9p1tNOsaq0T8uuzbFpXGRxpqOJoE+TJ
uWSmj0ZnBBG4JXY4dTtdNJ9Ls3WUDeYynGleyVpRdbqOv2zkTCC3kQ0rmqBsIJBc14cAmeGNYWm3
+lvn9ht/T4+r6YgviQFOQ86xCtqQdroPgYXm9nZmtaYsga7eUt0UpBorfu1r4f5c2s/k1mwnmzTO
WoAlYXDGlk50035ksVkNjmxN77NxQ04VAiPfqt9hTcN27d5aPIh4CwDyFY2TX6bABinLUnlMOjRW
oaW13XZTFksja0oumqsCFlB1Gg1V+SICqameG1hWBFvND1BnWMQRDsU+/+bd6E6JdMgxuWFuvcax
u2ysYERC6WIK9Xj6h4aODSMUclFY+lBv0Vjvenb8TX4YLc0qTs23FVudjt0XW53Jm34+20xNkOPa
97PO0mV0stQg2zQVK9hgPtHuRLPB629lZb/2H0zmM5PIBbN648UkEaAhfWODWSBP7QKJszVDl9jS
YFanwdY3wg4DItsfvaW/5XvhEK5M+E9h6xetgZUtAXAGK833AJZxXtFMmZxRfFClH7T5vLysy0rO
BHAuAJ1lHcBI4cvrnqDLOzMLNbRCkd6lDdpTm9xAvwtK+SXm3gYVKWgflGkocnf+luWhBfABUyae
aYzFqcu7XUQVU+rKe6q1SPUJwdoD42uYP+3J7HM5B9JGNCpEebrdyI68de/gOyOuf59v73Kz2tKP
xB07O9wr+96SiN1bg33/tztgzj/B4AI3RVD7MtawYsm4K8Q3obmlgWXQ5xQTNpc3Z3HzkWABqSTO
9Rcu5rDViiCs4L9G1LrSMT/2vbi5LOJrgnjSBsgRgHnDIK5GOSPvUx3P08kjA8tbwzj5sTm62hVg
aIfX2mQP2r4GhL4VuKV7WfCi25rJ5d5roVdGCvg7YNiBvFPz8YAqNdA+B8f3Py5LWl7FXxpywR4o
JbSxZpBEjecgeFID5/Lvn04If0TR5YKWFzQPIGjl+k70KvcB6VXAJJm2qZD08G6M/q5LN1IaH5O1
do8lbebSODeYkHz0qxjSBuO5YW5Wr/U8rQngDILogdZLkwBC7ycoiHZ7ebmWgscJOQvVHQ2NOjyc
hyQPQPtryw6QLN8qzc7qTRW4mGYxmHVZ0GL8PZNEuYOa9Rir1SNIChSxtVLfR8Y5Cq8T9h1UMS6T
FTSXxrWdtsZzF6SYg0vrJ7HFNINGs6MXVysW/7VjF0cNIKcq2IXRZ/oFLwUMRoXSpvie6IdkSoZd
o6moMrPDEU1KSIjU4spLYOmIGRQNQGCGMtBBw4WTaqAAbauoOot5Dfg+DrmSYLrGySr750L/x0f/
/9hndvPftl7913/izx9ZjjIKA873+R//65R/pv+4id8/Pqv/nP7Dv/4i9/c2n9nxPfn6l87+G/zy
fwnHC/797A9OWgf1cNt8lsPdZ9XE9c/fj8+c/ub/9Yf/+Pz5Wx6G/PPPPz6yJq2n38aCLP3jXz/a
ff/zDwV3y3/Mf/2/fjZ9/59/WO/p+/d3/u9/vlf1n38ImvxPvGEBNIv7z8BzVobP6D5//ghzpn/8
I82Alf7nH1T5J4D5kEZXQAuDfyM4zBXQFPAjVfonXjoKEoFwKfiB9sf/fMnZfvzan38Ax/EmC9K6
+vMPMrmgXy4KM2wq5q3h3xHOYIQeiLTnsVOCPc1TlbJnsL6mHap/Y9US0cHcO9VRLUsLhteF0HRe
8U3otbFXrcCX47R3ozxvgqc2IB14vTotoEVt14nkpYnd1LKXgtOl6Ltw2LVCzYzSLJVRS1ST1g01
SitCrxOTtySJqirYoHmt0GMzj5NOyS3G9EwECwFrioI5od/F+C4masDzcpgA8G5jU7EQzW2mUSSe
3O6T3sujzAG5tajfKghaqA7oCqnVv5dZJGWPquRNX5cK4vQLSZmJEN37rE0mPM86xl8HByWr5a1Q
RZ5+LyiRXlW2Xni1KF2NypgCpT/yhEydhtENLU+uWZqH+fcSo2sN4E7qDt2gdqg2nq5bhUdb/P6i
CIS2PdA+TrEIUV17+JMaZiGkFZqaQu0il0R8QlkUvSps4j6QhMIijTh9f9DgFT0R4sha8W1mjf+y
gfmeT4HQ+ZZj4lvGfIOKwWZV0bktR4OnRuKwK59GpeyZvlM01Ru7vRh2LdHsws9I7TsyG6Oh22UN
yErGewHXcY0G6sTTyBov5fklCQtErzJwuNDthOw02kK5zwk0v5aNvvceK5AdwjRAjMd638Yk5SBg
0IT001K1nZ/k/i0i/Zy0hz5oUoxnXF4WrlQ3fQiOJaa9QeAzTX9MJ3P+jBhpF4RNXumPOiiZteTY
lhWaXzboygHi7a2BDfGIyRrYYzyacjQWoHkUilaCaQF6V+0G1xub6X/abjA6306aXKulEyCwBkU4
JX3c0m+ZUjcsuu4zT4muaRJJ5PayFueeHUoAVgD5ARxnEU4CzInnSgB/SC1qLR8ee7mY4HdJi0mh
xFGbLgNmn69UuGj2hpBWGWB7LovGlAxvWWiSwLUqw7SAl4NpwHPhSSmpjT8q7JEkpBm8h6ZNIh2z
OhUpsIee8v85O6/lyo2kWz8RIuAK5nY7ks12bEotjW4QomIGBVPwKJinP19tQP8RN0+Q/5ybZjTN
RqFMVubKlStL8/Aw0+YM+HWncoT5rV7HZAVX0Vfe18ZdZ06EzFJzUrV25Dodxr52zL5ILdkNp046
YR5/q0dFm5+7YKyMOaHO0ejhBF27EANShxJ68lDrVcf/SlRB34gfTRXnnGJfgt+qQyxGukdevJJ9
Tc1wkydBe1lI95iD29OwQ39a5iXkk2OvGbE7i+5GRqT6yJxKK8uMTUosihCHk20u9+7Y6bkY6PET
RrILj007mrONcNnCz6LtU3QbmI+2IQvwXnBLjGGZG6n4ZlRVqXm9uTLvnGcx536u+5aH+zVSXfKv
JCvHaXnsvTmBQlcHld2+YEThVV6qfsVSn1e7l25zSkpkKU9Ok9lyMU1lVQ5ZZXBAAzL6c0wUDj3l
TVawJFUT0mPiqSnGKrD+rDcDWQISsnhzO5Rz8y/tDCUf7S0V8/2bXURD7nwuc9qWF/d54tb5DH5p
cRowsKse+NWpKc2oIz9peK84R9P22deDsWpqG2drZZP1XDU9e/WEFl1K3y93cTvlXJZyQmLtkI1B
KeJDZSdjb5+bfvLaF2RzLJZp/ygiU+r5v4nNos5DWs8/lEK/6NzSOhEhd5GhLeD+MtatWdwMZcO8
/G3QU4S4aBFOSJp+KiQ1Zwx4GONgfHTtBYf9qUrclCl9/2xcm/69Mrph4HP2uIJMHODaN0dDBsj9
rWs0/KxHP1vRylrXuAXZ2mye1XYzUxboAmmZw1TlDl/qqp0Y3f4rXpb1LdzjXA3WE1oV5rL2atpZ
ZXfDFHbTs+4Smyw7pIaCXRVL15yypsPbvhMqTykAnguvE7A4nFlkaWZ6Oje1eB5q4Q7rD3vO+/TH
NOdiDj634brYpnmu27Th+OhtFygMCVF8qW36k4R3238oXDb7u952u6MXp3O+5lFubLbwtUUzTpEp
zT7oFtH21vfGqUu7CQ5Vr+tB/rbfds7sLryxBXAwxkdElm1IXVazVKwH12POu3ZhliaU3ft5ats0
FJUjLcTTMer6vyh8mTi4ziBc7ljPWcfGokPh0MJEE3RySeKzUs5azXdKOJUXXAonMYdaNNbqfqRG
dMOL85HmoQCH1qckEVA8QPfgtRFslO9hk0TxHAarX9sXRd/uIqOGnc3pHnOqD5kiyiBUnoGsxGUL
a8/JpUNovXgTVnmtKW/x/8vbje4VELwpDqJhMomNN47emjWuyJas+1UM7sTLr7o2X8q+Tfr4y9Bo
0fzA+EY19nqw+3n6Ky7jsFnuZjeapPUXWgp2rugROI9ecOdOtaYHR5WUmttFzdWQz4e2SxDR/GJF
OXzoLs3rPvsgbnkdIUIadwWVY/SJo7l9SCr7Zm5nMVljgzDgs7N0LYXLmYbwkeWHAt+2zS9VkovW
e3CRNZmau26xqVf/5f2DfOOtMALOMXAIG5siXpSzX6/u2nWOmNZ2ek7rqgjFbzSAn8VysWJHseWL
0Cv0cpBBN7DWaHOZ1Q1D5S0fNUR5O47YhUdvpLuFkYK6mYmidX0VUDD7vNlGV/TGIHPyufYvQ2LP
LMtUurE5EJx63JFBKuP3vj8dN+4GUYxNqEgXdcFofPd2s6PRNnQy8HoWpLdq1R24qi1vRFl5rNzo
P8GQq754zP05DNMP8M83M8CDTSYEuk9oZuHGb1yXuivqYm2epZUFTfUdYxFynegkRlD/tBsfrxrR
ynrwpNbLzyRxRPkRwx3X+bXXQ+UHlAZOFYCoiyd7OwdTGdV9oeLmuZbjzNn2tgMm84rVuy+HAXMO
taPuOG67E6MUsLz+LOskB6EuKrF6+cUppDHZhQW39Es2UmHwIgdhLgS/Edd32j7Yw5GU/cNULklP
SZKcRRdBNGmsYf4ls6x6zL8NdLutrbMdFmQ5HyJf+pCS3EobR2NK/KB9EVZkHIcuXGqqFkvXT7Pu
B4Rls4sbuxvzhQ7AaakzsNoEp/OSS9tlKNkWjg1xp4wjFEyTuak285/DuWlf+m41Tk4fT23ef9Zi
9rLkrnBsc2k4bpZ6qFFhREV8cXW/1r9W89pxxzgVUhsv+w1Y290yQG8UbTHws6IqFYP1a+C66XEl
c+I1F9tJrMT5zRKiLL5WSLI4cJZK4XIdDXnKO16ENxDToFmuVvKsw5IkdnZJIrRS4sPkF41uT35U
zRR7R+UYLAgR5YHV/Mq81Ny0a2YW+0I8WTCEVQjJEOrNZ5k65QoLMZshlBCGvCrjZ6s7YPHupto3
91WjV5uhZOPqM7AyEithII2cJR8m5kXyK+4WqlqcLn5z/wOHY81GqbhzCSbx2cwEJ96S8tF4/xk+
opIOLpUe/M4rTzbq/bO656I3HiDdQM1TO0jLfHG3HdVXgXG0gPFL7tOy4Ya3z45IMKFnHAJzV6P1
ZvE4f5Zu113WjLlC9lVVS0pJRaX8otS/z6FbLOnjONLBjyoe9F6S9pyNNf6IPcRiLS69robpP20S
Xr13Z1iYIyuv63w6RHmR2B6663ogmLJS2jV8ofdsjtBsuB2NdQhW7NOwFl4DHymRSkfWZ7XSeDQo
Dmm/tLY+ZYjoyP8o4gGXBCHda+P+iYLCdQ4/dXFs/La88tcwhaFFiq+nY5LOsB0/Ld9edfvJyrmW
nIPp04qT3c29RyO3pFfp+hjUaZE1X1WyzPHyzIlZ67U9qcRPYjr+lkFm3FfXb9fsZCWEsurB2c6T
4dYwnyptlNCnXHs174mbBsXgtGRewYPCtDOBwh7d7OvtIASAe1Rt7hRIvPmU/Va2RstY7jhcLKZk
c6HfN9xvrCcKNOise9ym8DVpGvP6HmvL1pn8qpY/tvsDxADXzuON5icxzZrbyw8mE4n4ViGJI+tQ
c7bfH8Oby8Pw6hEaxjOJWKrIjPEfebs2C+tcd5Z+st2xnJ+kXQfFl6UimPhpVR6xzqWKZcm19v5j
/depZm4NnoafZtsxermChrCvnxs1q23V4ZQ+03lqXZeXXspK+idkl3U7/KoiMdIdMgS9KqxDWY8O
l0ueypgVLPOU+bpoUrpEVgNUwJz+R6vqJ//BR4Q/tOlShy3/k8DS2II1m4am/hZrv2MdPbtxYgw3
slt4Uh5Qc1QdozW0SvcpcNcoe7YXx5xUUVgLqEtSoRt8SbrRNU71ROgtD7v/mGo541Tuw+oX2srm
Fz93jEUoLSvuSLQtCHAW9DQa27o8OVWf0y61q2JEuapDgkefh+d8jVbHJ56t7O4jYcDrNP4j5AEJ
o1DDDRGH8qguDNwbKCIP1CSyeOh+yCyJo/TOUXEW5yBLbjNb58mfJ9l/cVrZx/bRcWQb1mdMXkHd
bVwkw7r+GkurG9P7qVk5VGfVlmHUXJzUNGG57yFKMFPSaMVnRy6PZECkh+yE/pEuomMB29yW+XTn
Nn5XOJdUhs1IlElE7ZR3GTdEQ6M0L/Gk/UGod+Ui/fO9ISjFdGtDlgU1XVPu/Hp7OUE7TWlQjj/i
ag2c7s989jvc6azrR46VVzs89OBE08gGqbLFNetY+6vTnTLMWvTLMKc+3wMsM4CAY/ech4bQll+o
m3kK85O9IM5dADWMBtvJtw+mLCbPu0/D6Mz+dI6tjs12CAobM/ZI+WcAq1QOKW7iQ5DEC9tF6b5l
sqlRNpe+41lF5v+7Da1gFo/OmjGStGlm2Z36DCRr+jQ301KUZ9sqOj8il8tlnxwb6aKEqg50ho/H
7GluPPDRe4CUWFsXNCa04x7aPh6dKD0IrvWxqA7zsphVboZkvb77kDn2BROpoFu9f9Rv4wXibBTu
oD+QV3Ep/77xEfN+zuJkGeMnz8+0bn4HOCnmp1VSZy4OxjXkkkQhSzAbs+ubE/X+828tHIAzclgg
isJEK2+89LrlSlsKFT1x2Mr1p9hM6uKVIVvAlaXmicRJmN7/+rmI/xupDQTB4ZjcvLdopiCjJNt/
sn2L5/pNb+Dyya3NNdTPHmYlLBEp/hACvEEASUeTTSDhSQswk+S4DY9KmVVzN63rkybJ1/GOQ6u8
7LhHBdwDEj1cmneGoXVG2o2Grt/bktA4O3Q5jfZ6kAQ/D7uHmsIFiBRuj7v5O0hONE0fVVvfJAGJ
WlwHVWJEdPmHwd7ap3i21Zj5nnyak2gkGI8KaTaC3wV99AeuVp7GJzentO3XXPdAY8cqXeb8L8Ls
kZBij/iSZopXpOLoi5FXJ89rrHY6dU1oJvr9Nb2B7Rku4SbUxKt8igtg/tqs9OiMRHOlxHexLDOG
JMik2UWzD4XdPTbX+zmb0KQ4CZeuBMudTbqOC7xwvYTw7/3BvNnYLnXhERxJs6uNYPjrwRhvbKhJ
aTxVwZhxluzRNz6sJ/qQZ/XRih/RV1O2/nz/uVe5/FfG1fVDn6ATSTvTK/7WuMbpnBKD+1iasLWG
h6rTBuWuqrlNiqM7CIPSrnU96si4+LIunnbXNu09c2EMcZ/gdU3RYuIX4WQrw96BT9W0wTKCxswG
b3b1ko7ZV4dWGsNKswVV45/59VSI7D/vv9S1qOrVS3lI59GBi3vSuGW3xzX2F7kKneunHfiOmzoO
vo1Ou0TyTJOSgAILDWa8VidU1doivc8qpBebY2CXxi1J+6nlbYYOiQbroAkPy5p9DCr4Y238ED0h
wO/As45ooYEQoM43x25xaYPZLq1DqKQoxodw8GmMcOcPFjHGr5ryZts6bz6ZO1GVTCzjS5Og6cDO
rl/AHPp/yTUKBBBw2OfpfA4Xuym9u8DKfLFQoBlQzXsuC0mjkk9jqwfrea2H0h9e9uVYF22Av3Vc
zML1NL7wiBKRBEp5ubR0yu4Cb94sB0CmYjfvkH05S67A00gurkbGzmq4Uz6jaGvG18aBWKY7wulI
rQNSG5FfWQ+pshtauIfUmuXRMURVSXaH99fxzW1DOhaaMvi5MHrZt3szENTE+mExPOnKMyd0rQG4
X0qZxMZxazIzh6FTJsNDnxXiQ+P79vHmUNAk1giBOkAir88kvlaWk01pnnbE2Hcrm/ulGKOA52fX
TKIvCo9RlGnOon/w+lc+4attTA9V0/iMpDIOxZv3l4Of56j36+9pkJrgNS/x34CivXTMx6OYknWO
TwxnJQRuQXZYQHf12SNnK25rYrc9BLbcycCzIwaZbyaQxVj4aku97FHTUiPW+Zz0orNDqmtSPeYH
iwoXnrrvLOWXJpXUpeOgxP0S6krpQ2wPYx6cBmcJacMGFIDVgOiZVVJZH1jIN+Ya4iOCm+BSJk2P
CP7r1ZjLoHAptBi/7yaKqM9nyXfH3QMVaF+KRWLDgqDy2C0Iw1Xz06S6D+Os13RTyqSDEFZJRGaO
xg50PruJs+jnUgpaj86/qGqAiXTAlvGMqRhLTHUcsR/fPwdvIHAfKgu10oIyPDx/kNLX7z5ZIkjr
ZEx/kT4K+d7RsUmCQv9bAAlxGWsZ6z8nP1TJAW3GBK2dEltXUhxlAwVRSd6QF/vocL6J+siNMgXG
HyQF8/bK6udyWOpayV/SODWWZPEKj+se6VrjiG8O2kQubn5qrJE5UTNtykDjr/cM15pffBGSrhfc
vEBBTGOwCkCMPqNBrXvcDKVKPbX+DPPezZu7FZ1790c7JWT5j32pTFZ7c0BbfGdOYR8seKN7+jDz
erPNA6XYEiXF6Lk6yF4vsBxUQD700IR2En5GiW6wF0Q7w0acelpxcrTbMBsJL6sxUwTLemqvcFIX
G3/W8ZXD8KLRMjH9vGGk7y/3rS/AoSd3D+/BMeJjKKa/Xu1xcNAQIR3zvAfwqgsHfakzWycXEIAF
WQLRcLw/coiMPfu/5kaYbBqETwfef4SxfeODuM2SRUlYz98Xy47n5t9VQpKr/EkOShXQc/6HwPP/
oEwAa79+GHuGzmrIsXCOUFR8g/v78+pGNVfqd9r3wVY5FADMnn2Qomm66iSkr+f6XrmDgQULYbN/
0rRxcnFMxGi+NGVS84sJ6WNWzLO72XrecB3teIv5vWueVCRwZsQR+T5ieFYZhcc/Anf0+F6OlSHa
A/U18eM4+HEiH32c0dz7NEzebLsnRC3MR3E1rgwjIgthPTs9+a/u6OTjqH9OTpavSFPla4N0mbJA
EJNDtg3UkqN5sXB2zR8nqR2WX2VJ6O4+qKkDAD8160qq7VAAC81025m9PuaZW361In/UJRfRpdQM
/VptEzERFc3Lb2oGiEEoxxlG2/tGglxnyyeV90EwXoZ4Fn77GCAq2q9PKagyL1D5bdv7MHUKyZxl
vTJMEJRkZFkdnFav2Xy/0POI19L474G6F3Pf+JKEXkASk+JO2y6zsydmzailm7Rj8RkaZsuCrQZD
tR8kbsCafC/9IHPyCyr/JWpEA24ryLUsJ7DXp4Skc/BHUkZmKJlXCdJkBWgUV9K+BoiBAyDS+9hv
q+THfo5jmwYvZOSLqUf1q/UQC/K+IkIbNfMxVm4KAOQVzgoZw+pSM74VMBS6k0N3WZXg0A5myRG+
NpF91E95e+htsGTvJPvCYuWNUCVvXouaHPq2hSw8JRbGrRzqb87JsPiLOtXkIDt5bmq/ZRJ9p+nZ
ofDmPEVpf7KkfHPPE82d7djJp4yOfOF8D1+CxNkpHa2wT7/Y2oWYcOiSFGj9rlgyPYZfG7udZ/mL
TCjr7n66QSF4egMazmw04Sim5YFkLTvzIWtas9/LyDc/094SI82TUSL+eXdSIFbgMn2Zh7wV91Ye
z+k5df0+yL7lrSwY45iJhj/94Dxfr6B/GA8Cc0wWp9qjcTCH6Nbl5umwgeay/q7xBHyUKCEoWXQP
pkyWet22qmdcR28ISGIcNzLGztqINn7WIkdHKCDh2jW8Ejdo0jb8acFOidLfp4Stgwa8F1gx0eAG
TEMOIRXf2kupkmMXA8jVqIjYVhUeSl/C7XiYG2qnwq+avJ9JI/WtuRB2/ltsS8DRWSRcQxkGGXtP
p1lDAhB8BL9HfWmECKqTZLPTnqXfWZY6NCTE07t0sgqSpSRyYkIf4gaPVESULCV/pixtUPNy6E36
YE/gt3lVkmw/1B24HpB6VjVJeCZJPTXDY0kvNxX//YeLW7ZWdEwGdqw6tq0Ol/YUDavPFyoohkgd
Viecqt92Ny71Gq2ay+wJpalys9j1EGk2F0+6hQlYt0zQTrxx0Slht4u1S7pva1NAVqMPd9FAUKny
uJWM0tuyHHUv6dX12BlLLPGmFuM87j4kgrSJRWsnS40GU8N2qjr9FgSD6tidVDgO5Gh2/3EnheSi
99f2e+6vwmnvi6U3SSq3XUwijiDH65KT0CBa2R0QwcKf79yWZHNe22r2WMQ9gbczjKilNKFMb5Mi
aY6eTCDnUXvdBrTWcUAkq7Pbi7WsH6oCByY87nmDmC23UCW/WvAWPlBLAwu7vdlAajCIdE8kn23K
kV5f374cAnyvIf1WpTVZxDM3U1TVF24lZuDcI+bKFJFUNEaHqsWg/Lqf5riWjaKVco8xUw8UZRbU
fTb2OI6fh0RY1SUJRM7fMnMzSLOnZXXwZCfXnz1sDFwvAFmQrxE1GHiH09KZJ5js4fwU+hCA4MPE
ynwv9hOTiXCS3GRtmnrIlH/skRbTC/pTII4QrMbOfEgwNgSpqABLp33x3QFnTPmq4KMoZzNJ8CoK
TWSWE/eC6kMqNOw9mFEerlI75Qa8sCYbIIgo+ko+I9BijLnNaf/GSSHPfqiIkxEdDmMIsY+RZdEJ
4a7U5ZXiNqfeMlKvNifZeChmjYt9Gd3G4Hy26KF02ZMk2H/ySMYWz80EOfZhcwNnVZjUfWYIKjSK
RhahWy/oDahanff8QTFAMcuOCzWWZI1nlqF53PzWxrfN64vZMjSISHUBYpJ6wvTVJ/SSiStqq4jk
RGX7Cp4xPqarMs5tn8fGVwyKALPi283C94LSxo0gYX1Fw3assmt1gW/ZO2UahA950Bpndphdm1sq
nNtKIorpl/F9FSdOvHzKne4KPW0DDlsnYlhDFxkabg9XkmfadtGbiXP7JPQPqirLDhdW1guSekIW
I9JRde6l6fhN2BVc3btosvPSvbit9AGPp8I32HcW0k6juF+2yRurWHNzF1kxp+MxhIOYWRc3KxeD
tNfhAmw3jPwMFYx0nOL0KdNTk3YPbl4H8kHCTOaOb9aRXlSPbMqZKbUtP+evMf4trsGCpEr7ohuS
tHZ9zOzU6rqfXdAYBG6/0CKI/C3qnmFSMTCnxr669/tkQkzx1+4ckVJahwunO+Ksd6tlvIH9z117
pKn9weOHSMcrEq71tyTsSO1Tim1SHfRDbRjXHCmTLxxmgzEf5yEImx9LpuYgOG1BTFglhgOCvWSL
7f+pyxV9yRPhrln1wZ+zGbrblcKzJ1JQq4lS+95xo3WYD+PimPafOgI+fW4A0+gBKoXbmdxU4BoG
Q23VbeU9itSp6KxdbFmy/TDaWRXq8NC0qWM1J1rQmfOSbgs2B77ZZFskGjfkhYr7biwNbnnot702
6tV/mJa8V9Gj66+BTpdTXaTXi2m/MEo9mQyCM8AevejSxiBdAHozQQ8dmXvJMwkMZ7I/tSDMC8WP
DXSF+rS/sZi6phoO8zjDfvxKRaYxSQSDxeAe62Acq5fyakYmjiX2gGugmefv3MlhOJYHzPWaRI9l
wwU234UyJd12yGwli0+Na/ltcyqhmaN+PBCPsCcHLcx65VFAs5qnaQOIrKU19KlYsBcJyyNSjlCJ
Jpbppz2sThFIOtteczVa2wZ03rN/7roIDCtQooGZHQwKaaYqbo2lXsgrscY7BxkZAWN7rIJ8J5xq
3pFB7LO3DlbPK6dNa48PK9WE32FiiPSop8oMx6F3Ae89XV0OlYCNgtOE04jYgAyr1rXPtUMTbaQk
+kR7iPVbXVYVh55mFnnzHKYsmX0uHBfm6LkYxzQcP/2NXIMOMu4kssyJLJKuMQd6S060iTSGyatK
Z7lkKpjjP/2ic7FOboHsz2EIlpZeAHnfh8yqM0sdaIoNt2M2WVNiUXeYTd0K3HSY8y5zyu80XJGE
pAdnO8t0gg/Iv2Z1YXawB9pPN+RsjswLQp+1Ib12Ll68/Tf1MlzJobvFQZSy47uNjjOz9XObm+gS
ZoS7aXzAE5DjQytGWLlRMRuEtFhaBN0eU94WE7JF9uhNxYj/BrhkbfU9iVdjsFqnSRjRTOzEz3bP
bE/aWIFdaHWsacBeRj+XMIyGB4krxwrt41HbneZeE4VzYvmN92Nfr7GEYwMRbcx9QiQiQssYbElG
0pRN5NDVh8ukJLjQl50sVqYe3Y4f9sgA1VGzQaeqw+P5Ucdta4lL1kJe/Xc62YBISWaSV1J7ABnz
FbqSXWr4AtOGQvRwo9nTmOfrJGP6+V+Up7WePis1rl1+38yEPHT4DgPAoKPoKU2Y7gKpzKFrdOay
G1KTFn8pCQ3blyVe64hei9sx2V9wiMg3sWtsdaValpUxCz20h/ZlNzEA2BwAL84NALZfl0k5mSdD
GfKZ/d1iq3EKeOWNklBsoG3bROYUuZllM3wdQDCtvmu/yrkEda3MsXO2ZEtZeuY5zVyZ+G3cLsiu
qs0qQHYy/sueuc66xOQj0lUaWugePLZFY2J8UWmTpEgpH+B/dYDjwDHPlbn9x6g318CeSiw2C7he
scPuiictW3Zz9cfrrgvDBYZ2O3oA9UhIRQPGQYyT4SfuCdDcTSX7s5h9sC93I3+oeTZPydvBHNGy
pPt1+BAGpeakKl+Yvw7I7q8/sznpE/HQYzXt+ZMLywfeyv7e+ybaJ2M/2cKvTca731Jk0RxW7Kz9
9XcjHIccQ7oF44gF+SmdwPFxYxxIy+FRuhDJHlxdMn+0crk6f9UoVi7uRYCZ1Y/z0Fhh+Vl0qqDv
CjT6ZPo3aCzG8lQmyYBPS0fdMPjD55v4shuc0urE8/pzQXFMEh6qQRigI/VHEwkLLg9ACXqtmlAW
qkrEnyWjWRo3BXT9ozfpHUSFVCf4oqNw4iHs6o641a8T5FO/TFmbGyij8qjIO3WiNF9iP4PEBgbq
J/OfnobE+oehlvJiHsKhfHxHB+byK5kqhjt4I7HWCbpM2bqHIHeL5tdyzAxk43WRgWx6eiLxRxuC
gAPR858dM0g3RKjpGnPxj1lmYKrBTwx6+H5kfRtNkFIlCwDeTAsL5Neu0cY/OD2y7LqqGmqE0zOu
mZqGxeGcDyevYGpeqEIxO6d36cODIFeucy9/3Pbd+6N4nQoh820UXCKiJ7jYIVeMgSz/MQqKsEm7
p/H6NS1rw4vdsqN2ifNHKp6bCQ97y/6HEtm1j9L+r7F/Ho+2Ay9PKhy2A+1Tb7B/ra25Vn40f3Ur
3+Tnxha5PHnYUwCAVPhdaaZshhFXwebvh1fb8L9Imd7U8TMacjJUejmI37PJ0YN4PRkQTEIcM5ET
jLKh1ZdyIPSe2lMGxmFbNDDoURE466ZGsfYcTwMLJbPGxOWkbwz1aI/B4Q8mYf6drDPuL3Kvqsez
jZPCEBvzK2k1Da900NEi2P5zRBFP6R9FUZkAbeeNZsCKgTqnwFHLR2mHN7MOzYNGteRbjJq5F9zk
v0JbWoFPc9UvkaewEbu9LCQmgFjzmh/PZ23czmqz0mrLjEP+Mqfi/R34GhRn0ulxQq6BrmgoBeId
3Ex6Dh+17UWiv0gxG579rHGtuVauQeA6ZVf7W02mCOf9B785gAjhBA7V0+Q7PEr3b/aeO0SUqMX+
+EVsXlbYAacVj3sKd/Rb+Ay7A6izMZb+v9MtWHt/GLfvb7gVXOkh5XSg82/YCuPk6D5VU/mF6qMN
tZQBywCETb+zRw4IRQWnSl13/ftPvtGAJPVqCB1Q+0nFkhWgy/br/d7qjN6MOrE+S9Ub3KAME4Ld
c5S3TTcchpZ79wWup0mLzBvoMNLExfxvu8r9JEyTX5wmz+Gzvz+22y1K4QVzITjSsUPS5NYwBP0K
DSBM7M87rCI2cuUwxgRp2xadqhQjtWeDVBAYz0H8b4zUTdG5mScaEPsUgzgka+Hq3RrJwFRk+m73
udCFv8LN3eYEyqW2fyzp0PrjaXSG0P6zLALjzjheVzl/tiOVD+kxbimEAYZO6XSc3wtdosX2X8kn
kDh1XJ/Gu6jfs5WQFb1ZSK4ZDWE/Dr/8XRS3bdTGwnUCkopy4qQoEwQHFKlCaXJWJRjm+0smXlOa
GIVLjwQ7CjnKMKLeUJpwBbRBc5cveVeX3M267euo+xLruEx+0kkEkdXDYC2U8T2tWyXgXtycBXDH
aXJHBtD/OoRiaYq7ZqUh6n+aBNWJP6XlUM3kHYLe0VAtohEXnVroxTIZ8TqN4HhPjptih4E2yeT4
ULaY8d17bxU2nLo8OzRE0x0trdNZD/DmKzDe9gUeBASxv/kau01vKUriI2mMZ86GFWlBV2ja2VDD
fGqj1pWIENgUZK/shyjCC92NRVCCOz2nVDZl9OL2dNjpMxizR+/1AykDU5qpi8WUntm6pUcnbyDH
USHPWRuqQxr1ZieXrpTSPocCX7Y52cLrh+FT10rYamdQEGn/fH/1boSeWD1KhThzEHJBstBKubHD
yIxIfyJT+GVHiZvt9XH9CIg/cRnZSUQd6FTGZPE6kkIUrG1U7P3iareS1CIfzTVm0+GM2Vv9wVAH
txq4/bUVaan6V3t2U3s6tW0UJB8lIW9zkJT9Q+/AelCBBEno9jx4lJwDANvdZ4LBRlR/UZsvvepC
IRDR0V6DuVfLrZVlihAo5SQc3Uye1KFhMH0wv7eeVhDTIJ5j6pnGXkz1jRGxExv4iD31eVJRtMrf
PHpyNsUDvArfeo7ws3E0Q4jR6ncXI8aGnXUeE3wO6TxZ8dc59NU0nSs8hXA87IOfytoEPNB9o+gP
Ymivf1gxqOwiKitpjX15/x1e0yPwz2CqBJR1BRSJhbhKN36DXuAvhaTaPoerNXQQA/pE0VfKmsG9
5OH/yzsIbcioyK+TqjPl2lfpnX/4p+RMWmJyoT7vCcXdg283/xwdgYxgoQ0gOrsfcDNu1wszJlgy
ipZgnHlv/PNCt4a4MTWfM5mHGEtF8B388ffzyxCi6Pcw7k3mLXE0ReL370/2m+dDCY+QsDPuKC2h
xc1+qcpFDkvkyMe9NGLCqJmY+lXVlnIExIeH1qUy+COW0psBsMwQnrALVHLZXDGvvYMA+DhA0qD/
BJPuagH9a5C9X36pNRhkjf2nWipYu6wPf3t/AswL/jPxiJgSnHCYC1ws8dtLrZgnn1LUdHnMMZDr
L1E09tFF9kECyMOgO6u/BC7Fwh8cVPe10Idw8QS5C2KYSHiG7Lmb9y6Eh+gk+tGPVBbJdvwa+k29
/IxVl68PezK9QizD+21wOpPV5tyYcBe+vAldssTNDf7d5iOBax9C1FuPlMoA+V06Vxm0a8/WEwmY
W4rcpGIPUYhl43Brj+uxO+S+Kfgiq2oYEe9P661nBT2WjQ3JFO4d3v9tkJOIpJlr18kfh1h711vX
zYqQJroRTVXOY1Vokf9d+yUW0iQvI0V02jYxNoTGDxb51qREzDXLTPNqF5P9JhSZyiFOvWHJH8Mr
nSdLIaMB+hrPboMB33/5t4/DcpG9oxASUiwu3es9nWdCkMNcxSdkSUKAstw1aK9fahzYwW8/DnCR
nLzZxjgOBDcYMaQ7bNNh7PUj+z6Z2xgf8dNOAM6v9Ypzqpr159hPJtdm6uh1+SiXgUq6Y1cFvd98
dcdhbcoLRdKJ3T36DTwJ/XlHK/eCKpHCWgdbiTsA1blMQJl2ZlGdTDHldjWVXd/FOg5lcgj4VHMx
LPAyqIxLFpPCaqbexBx4KmbvloEyyTGZkLuhCAtaB6jglY9fbhQvMWqTzgozZRLpg0w7fj3aGFM1
qpRs5xzGINBsnZRgZNnmh1ZFW5PL1MqUcSnt4o2GTmZcUzaUORGy09lqH8ukJcV3pIwKVlC2Jd50
ZZkCvTWszECpbDGwZEdtHA/Zg4I6rQSwpG5G80pGJeLvEqk+DwxAvyNpiVjNgauTaMXB6pLSQIdb
RFGaEPBlSVWAPG9n+elwmDqrW4K7XlGREz/k7UrB+QbO2PY08d45OZLVuyD9nsvv22TtwcpujvOt
xvj/UHZeO3YjWbp+ImLozVxyu/Qpm6XSDaFUqegZ9O7pzxeMUGO6BujBuWqUWsrcmwyz1u+WBs40
WUCiVrO/abQFXFN2d/aB+ShsGHBN4sSHBtVsPHMrbgnuwM06Kcmc7gSJN5MPM+hmaVXWXKhwF5nx
kR8g8//U2em2wG3c3P1YhawkPA4gnC6VGTBm+zcVcljE/U4CyI/RXQp8ZV5a5aTX8bgxFtUZ3xJs
ND+Wa2PZPEBjsqUhEn1A31xbtlXkP9R2u0SP+RQM05eCjAisgPAL3k5Q19FNYgdqKMTMhKFt8KHE
A6TOqegZdfhSdTj9fyB8yhkJAOHid5fZbCVCnub4Ut+mbcxgrGE9jBQxPcLMOSYeDWDzIqoSS07M
H4FgMqXI9G592khetQFSiAgstbDqfNsVq1H5xui8pqWPL/isQXgNddmKONcwdDIhS3yvK3eWpRkQ
hPvSm91SZqdun8r969JvfC6nM6zlV42Kk7iMrNgz723l5+xvcOvT9BMww3LfIMXn6ZV4nLq1r4bR
Gttb4O6rMb7i3hOc+97uStq4xDI/IGcsdmuozoPigTVDQLqA1F9iKTrYpjCXnWYAXs1ipVf2LcrC
thCwOQG8437VYgBOQ86C215Hfj9/DMJyNOCeFMLOySuxll6dArqAizZinf+oQ9cqPqplPfkrW7Y8
Nu5sgrGn530O7UFc5tGUy1CJFRIDvuOuNWyDSQyzUvaoVr3EFMrCVJrOwrYLz0SLSa7Ffm67xIMj
wFUn+Qvt6PKLckmZtNfV3gSEW2VMu3SKPplfgpLJuAi9tJ6zWTMuW/1N1RILNx8bmFnBZWPNXJ2d
7BeFpqqtXjJv0/hj9vrZuUTq6NLcn+N5jTz+DnfleOhYzcNvqR+Tzgzoi0raREquKn63Yk2AesEl
NHBfhSYnsZauuqiHgU2Js0nNt3WkuoA706kHadqNn9vaDrKLcLy5BsJXJIdiqPxwlVDntOwVLxC0
Rj6hfcVngTqBJxMx0vVg0XbbFNANrjJN1d0k9UoRBAZ/X8oEu3cd9DMuMLseE5OWQ5xzLNMAqB21
RWZJkqWzMi979nLh7+TNqIMyb5KQQ7RehcdmLEVmlgUjAw2iN+LIcFGpdGqzLernHWxH72xb+JWM
MN5unBRbIrwYy7RlsgqUhkm9mt9r+zj1Bp4Ch3yANp5Hpk5KjBp8PCvspRyJS1beAsWYSc5L0fda
VKAkMm7Ty+4nXSUzPE/+cbkp6Ehz7c7RA+rjQYGMU2HJLegSFcF79ZU0pAf7ZV023ZBUVXpq25x3
GnVGUGCYbGjiGZto9NITYyH44HmrQxwvtEuVTtKBbCEz1cv/9l4e7Pu/FtthAFq2fWDfz00p/76j
gAti4+QDaFRFmVYma0u/INNcJehh71W255+KYSvQCulrzg1Gapol3OW9prGfUowHXK5w9W135NKY
3RQC6NmhzICsKlVE0ajOldaqUPJdJ8lAGxc0iZ4pUDmMkuukTofQ+9Ymk8TqKxsFG2WC+i9LAfir
+u2qdkNPJBsHDeCXBEOwjkoOVL5cMjWckXhSpaAoUO4cOs7aei4MxjA8df5BtbUjc1l63FXZHynk
Mmm6wCTGr6rwQ+20rqpZ3uqalGzhLLgQNaS9uCnlpIxzQL5RTDIZYLZnVqy2X0UwdAY2MIx4AHVJ
GjWlczV8NICCWPtDwj64RIABNrWLvE/AjN0qPGHFSdLm7AMATsNlMk3CeC6jEq6rZRupHAJdCejr
nsAkToD7vLMnlIDkxO0NgeidwF0OZVo7xn6teiHfL2+ID64PZF046oUOGCAx+3KTIijNzzY9F/dH
3SFWXr1J7ljJkiKDUAPsWC0+KBsly1HjTqqo0hovLDpSbhQtqTwy8RzKFQNjxr7zGtuj0CLDT56z
TjFOLBikMdn6eYR/Jn0zV6adXsUzJTbdnIgLC+KTeAwnrbOz1p4gApNVpat/IvUhP5EbXWKjdTZK
uZ/WhrXdTNcRKhWPyVXApxrgqNn56j4iqBOhloEmGAJGnU6qeOpVeYg6RJ4WmvlNFc9OdBPaF8X8
6uW554fGsVtkxIIqSBVQNajKFt2xT3renFm1jaoORRJPkkMe3Ou+qPleCC+MUKYCqdU8pchC0Z6o
PVdIgXMXQ204aDv7Ae1YcB+OTSfya24mvvvOmLwDwfTRmr+NBakIJBlkaAw/Or4pCXdnTtNh/pKk
c+MJPAnS8E8Io5SD0QJIwYFS9BjFAdJ7ipIGoakrhIQ8U5uQEZdq+qQ5+G3wqhntXIL/KztNgysZ
H212KZQGzaK84P13Q+V14oO55A6+9zqHSkDxVqKohdk9Tmu9x5DN7/10DsN8r/x7DVYY6TKW1ikl
mCLz466YDySLW7JsTuPMYUT2rgmRC0uvRI0OA9E50vk9BEHEwZZW1cg5dQgHdPVaroZcixZXMitH
P2RtQeSGxg97knKzbH0ZlIQIQ2ozhheakFW0Zzdnnl7x53/uJ/+JURB+SLwnDAGRiOTZ/BNo3D1/
FXnaVA911SLORoit6vld8sWbYrK0zeT/6xfjFKKFB54B9vcgr/4JxVWlM3ah2LOHosq68H2jUwgQ
+bcksJBE0Rlr3VwargqO+f/8i/9JhsgxyMCJLrwZrIf7v1SwhhEShlk32V2zMH7FvQdYZR7UQ0TG
DBJuJA5TEN522+0tdDT7RNByc3LzzSHNxudO7e2n8jhaRpPkkfIVReC0tB/+84f8J5MLfRsSVk37
gHLF/N+RRxtqlyBoZ6Y+qHNJyRFXHRfXFxLyNcO1rYwrsTNtFhREsodB+Hkd57Ztb6Ii5I1J5nUP
lN+L3BDpCdEcWuO4Zhk45ESqnL4uqyuGkrO4jKaKJ6+vViKGqFSd7FIT5wKOq3aLd7AC//lrWv9I
HgeZBJvDOU+yPVoCk2nR/w4umCjgWJuzfR29bDdCSqe0ccnMY7ZUR4zdSKRBR9JUTu1/2pdoTdIL
YbuZeLVVjpzvUHHTPwa9ZbxbjOtkfqAiVHQsntZjg28iwY3rAB14djbJATHGU5bton/u4bI381QH
WUbqvTma0vfRLNUUkAlC2g2d3UJcLxGFdC4bB2F3pNQhn5LEuTu3MwbDCAeDzeUu74h3nQskqrbp
jBMau92aby2ROkMOpzN47bOgDCzrG6DvYP8gYBTtwmXzaid4K/fEw2QbuMY0lJdk3lEEP3Z2Ql19
2ycyDl5QY201DQxKnZYhwV6ZM0+m2qImebZk143u1ouMpT8j0GEoxMvWD6HTYofOJWrgGeGeIqOd
CTzd7s0B79t6dpYkN8qLrrW8YQhX449tIz5InAanJ5k1FhiNjS/uYpoesYUi6rfqWpJ/Ywe3PPQq
zvplwwyASWEftyq95PMwQAscGoNaMSoJTqfgJ3E7WXFLaUE6QLuywZx37rtxYdntKohTs2kLGucC
p7exsYfP8zoEXXoanY1O/sTJiOrzvia2aOq/oBvasUaZXUSYxUc6wyLvSEsSgTkQ9zu15Y8pWxfz
nerXDu+ntres9FSuSTXBbyF5gDnT6Z2qacrDbOKF9GUybeXTHLYyPkl5FXSkqa4FDF4pZYLq2+Zd
SIPzWLaymp4xAk0DVeziTXVsU+HNf6mNlBYNfF8W+As2A38j9aw/L46YibErQqN4+z+2GDEQ/w7g
gQEDAnO0E0PtIhn4JzGGZa9BR9B697PIcmeOUbKmovhiIaskF5OTMLkLyMfxYDcr0VRR35LbYSfB
3VIRhXperTUHDxtxN55b4pGelmVsweYmK/1SVROxOJFbp8uzHdTDcMpW138weQYTm5n7Mi0fELuC
45UMZRsH8zz1/H/ZrbZLQ7wWJbE6D0ZL6tVtwhaRnzORzz+SodyKq8N8BVxwttV/IgYhF5euHc3q
1O+ht+EN8O3l3kfDWV2Fk0TtuUvSYDzl44og9WyN5Wo9RlHTvhjBFsyxidsniKc6W84L3eDOdO2w
PYPOiOgh9XDUkKnTBE+EBjTRZUFNHPJly+Bz1UzW89S784IzxbG/W36UP1SrNzAgdQqKl76OpnM/
5tbbWq8M8h37H36WdW+GZZcvlWusVryPLiKQGLYwqWfivjKCSZ+Aq+DCz6vn7nl0Kpy+HswnPDjG
X9GcOjfyDevzhhnigq45PQXeEN7xXa2LyXwsZvSAf3zxCVWJBwQgBHVF+9O4J24aR1WwfTUrd7/C
6rsM17Gq4XXOu/ZD4rT9c4rv5lpuo/dpDA3nlkSmuIiilUmGgAePkHnNzaRzOFtgtzJaJngmeSi9
awk0/WK2nvfnZofZ12QY+48b7PxTSvzYfTX0YxmjQnTPIhcW9dKyX/y1cFE97cV6bzrj9CjQQr0K
e7Au+9IXl7JwbWLL5jaNEXZtf7XhUn7uJnf5ULvm+EBIWfayBGZdok0quktV9/sjjqroM6lb1YOV
Jt6HEHW0GxekucaoxcNHE/Hr18qb+q8RsXY3FDfGCZwkufP6qeU2AXQ7ARcZLqBp6N65s998bsel
ESepwb8622z8SO1cPEWCCZAQSuNnlNk2MvveuS2BsJ9tJzXOyz7vv8o+Ee+pn5PNsyXGWcxlDyiV
WO8WCWp3gdjKOyf3ttfdNsZnPx3am5XN8322FNiYkn1DT56HxSnvhfuBpOJwvZBz3PBbrORi0Ls+
tq27xUUY9sE1rMrkb5TGb5EvpncLvcANnWIUlwQ9YPLyOA/z0vzicgBfjLUMmeYZBHfOngviyQa+
ALCw9yWkmMc6v+CzPYtQND+muvDyGGe0eGJp0iZELcMpPbvB3EUoGfVFaT2lBMz8WHPXeOhsZjQl
tDv3HsfJRyFyLKTkab2RMcMEln0ufmRNmVenxW5Qz3tLA1KSWJiaiYJDJTw7+FCXqnnnQK2d2OZ/
mIWU8AQJALadeLON7ttmBNPVw7N6X07txJmR7eVHIgrHjwuXDWz80NwmYq7iEBj6s4/Y0o6TWlhl
eTLyOaNDBj9f52uV1sOfVjA2LxnF2sVYYJ3PyRyYecwUkPSC//NtKcgDXCfxR7bb4z2J9j/nwXnz
wf3J/i7XqzEF5WmP7O5K49Ma99bYldETWF19xxernBPlUftCRZFFV6jNZEYLYHMlZwb4Dta1luO1
QQMbQ1aZP1BQrKcl8hgR4LbGn0Y6MsS17XO3iflU1V/+3nh3RWa4j2Lfuu/Y1gwm6o4zm8tdn1PX
WR6mfChQfPhezYTdsPtz4e54tDbP/0pMXfexTjrTPTdZOV79bfHfbGuo+3OSGP1DMHoBaf0UxL+M
rM42NJHtSNKGTZDYJfOG/LlbnYlQm2Roz23pBU0cBbiOw2+Q9uHJHvqNcECe8MM01/bZFAvS9N0f
PglC3C6TXWT5FRTD/JTCBMxxE9YJX0hwliDm/YQd3/hokQH3Szgbx0+UO094UYo85sGbDwt5aJfQ
meov2DNB2dY9/JE4Iv1aImlgNoaUqMQ8hfazFRXetWAyyQ5N2Ve3VIT5d9efhrvA2LJ3d0A/4CZj
QCLKQnfo73YVr0nDyPoBy+2VgL/uIbfz5kzIFiiYWybnIm/zv8I2604UvuHHHiSNeDg3vavCfaWh
H0aMNXb6WO9z+9jlGzNB5p/F4Nc/u91qID9JCRSlw9ndMckXeW7Ov4KjeyjdMXrBtORettzrr063
pExAX3LmjnqG9+S2KzNtW/M72Tru41queAArZ7wtkSUl7+zdc9631Tcm0WVkf3tiQHszRnetO/df
fDKISFIry/zFSA2mjBaD+NT063znR8Z+b3Ka3ZZtS+5cfndxDmbX+JSF80y4H7hndV2LMm9uZRpm
xS+lrgcllIriPQ9Jiih3S2aG5HsngThlGWt3CjVmAJEwThVpR2mOX0u3iypZQqEeOnZEq9qGReqT
PmklO3Ob6LmfFewZjgy1LO/w5RGQehlJ/6ui01qly86Eeoyz1LEFMyD4K57KtKK4kk2p4vN28mKm
JjbbCeNUDIgAP7fmY9r9kXhRvc6/gZa9QdpB2Y8r7T5qvMb9qbFXqAuiQE9DTarteZvmeX9GXZP2
d30CvUE6Vdpubcyu85uXop7GeYrTyBuLy0SYX3Yxht7pz4bRAGgYSbOFv0wiV5MHIuutGhNTSYln
MN9guXbQ781Hd+mS4tvopWJsiS8ZRP6JMM/EsgBmy8o2HyF9V8+/EX+Qdnk8ESlL2PFCgP52GVE4
hkTedKWICX5I8WklS8HFFRO+Ie1QwwrjphnOgqHYGWI+Kp2zQoyiIwmt2/d2i1C85PX4i8DhckIg
iSHB++t3CJ3dhuXzAr+cPmymzxYLA9HekjKBZAd3K3f/BwVZkF+mYpmMG7qWsvmgU/nrHWqcaYxt
CjeoWJIIAVxID8KMU66J2Rr+pmeVMhtzW2S7sHq1hGLwXeA9flGlcW4aEkbT9AKqfuygMS61bvio
I+S0oytK3Mr3L4nD5de/UEuBli/azKSIE2di7F7B0Cxj2NIbCV8tv1MRi8ZOhOC9wgclCUJ+1cGV
aK0wMiSpX2WdS4kY2nFpLVWURKb+TNMx2nglFltmkmfmIglhpTxXfYS2Qyij66yMYF3eSIiNLkhC
1+aCW4WoIOWB0RyS+jSlE/JuGyVc1uihZnZmSzJnGEaTppKHT7ha91kwe7NxD9fn5KTfBDwacaP7
3nr7NZlFL/4eI4YjF4/0xVjR4hkG2Gwf9pQRHPPJxgja4mIhh55NrmZWNES1DygMM+WXCgW0ODZH
05XURRKgQAG0TiyDOPDenlFkkHheYgm9adeI6ELpxuyyBbhXU6AKr/PNkIeuLYSjXWdQ8injfTlr
w5wIx18EuKcCyjIJGy9g9fgSXjyUs1KJkIX3NOtEjcaCiSHEEuzLTvDKzRL9tBG0r5DWzrWZlHbp
A2O2icU70ONZOX1n295RQxuiBL6NG4eaCL+eMsBoENlRPEwjWslB/dbwqtf0G5aFrAZArROxQ0nN
WSRfaELBUnlPRem24H8adQwOlbq20tJZSNjQXzNrLW71gt+a2icp+41qkFhIPgrzFiuesdVABcJz
DwYEGN5SuRw7qX5431SC4bRDmDBfGh9SWsvAmc79ShSgzI0c0c+Y2Skv6Bxwm3lrOBHceBjuNA+t
TX9+N8/0KKsbZWYbV+SqrW8ruWDDu7ZxiijHMayVFQOoVM6nWIZuGwg8OfQIUb5F25nkx239XnAs
mF9MEnxbTucoK+or1tJ5/k7Xlv9oZMrwAl8eWeUnM6smIodXpwenH/qucN+yPS2qp9wn3P3a04/5
H9VZMvow+xBqB64+pjWeA8PDNJrF8Lf/QtLVptM0ozZizMoWV8+5fKJ2NXJQaKOz9ljPB6/PhCaW
ZNNOkq8nxgFPG2KJ2ieUR+mOe3at930JViv6KTJK6ffSG2Wj3yvpmt60hzlCoUBDYkpVB5Z7SQSN
LSb1T/UmkvpHaxNRNsUAautmxptLoHJ+UueRjiJSGhsijOXHwcA+77etDlHEJEHjtvSDR65TGy2I
PtQj6suyrSVYH24Ja4H2cf2mmFFrEClPylXZ8PsRE6n4A3VjlwitOLia1ZW3vR0eDnkHQIU/XBJT
skZKz6TOaH3NbwGETRuVm/Nr8NBt1Ni8mQzwUXuXcQZJnYuigewtkAMFKpJZ7fWcIq72vqijjGBi
6azTbLjinQcFoJjEIyIvWJRuvx4H+Reng+pIGNqDqkuZ7cG95Ee01k3u1HYmXW561eE7fY1hRoCM
HvpOgB/pGVTLBNhMXj+ia+WXV1HETDyQ14/2bDC4dRWQIbNdr0w8UQexj1yA3Y5FWMp+0NtLZ0w+
E8WRnSNUzbwutV5GRbsV+SLFCw7Dt/Y3f97Isr9fN+gu0kBLAOCael6UhR9cNOvVrQVmi/vZr+RJ
ADQoax7FoG5tJH1EDWIA0cVWJXJOeu0bUDmMv3NWt0TyujMuWi6yRQkt1HvTJij9spWxTxB2z8/t
+lQeN/7CxFOuSuWoCERwEAIHA0l6wsSJ1xDyZxBHj6E1ovg9oh36I8zB3ct56u+SvBmc6UJojKiq
B+DPsOtv1sC0K/joyF9XEiv9msV/I72rNHGtBqA580NZZ9J1OBMtisR+QpFAnFBcOhUu3jvNiWl5
sOP2ks9BFy2rUiz6TtaeqqZqx59DZYnJ/uz0bu3mZ8+ct2C5WtYmI8BMoiF5MopDF3MkvSC/NXQU
8JI9rygfP/rHlWNUg7xoVWpDSgMqLZGHzlp7GimJ5U8ljVA+QMIRZAXQHmxYggyRZ2WqtEx1ecGS
+dinHemnhUhUoX2z2JsAxxjBHaK9Q89BmNyDINmXj7Yfkjh3NHfpda4hnqvzbNBSnpEdMIPphZkY
tKbn1MnWoDzruQjayxWF5FbYXwuyjqoI2e2xk/UyVhu6yebRSZ7T3Fh3NEHkqIru+2ChpboIhsHM
2xn63OVb6ErHUe8/r43AGd+ZeHIsr0OulqaCsd/3ZYTUqL74wZDzrEy3l6eu9jDrIADlicuVAoJ4
FCnI0g+w7AsplfOWSgqExNTLHVokmSTW8jWQ12zbHymgA+wJj7A3CqJySKIcCvSBZCCxXLIjZHdy
owW7tZZJaB5ay4QgPiXhrh17Ov1BB74ZA7mj2JVU1qnW5bQ4B3jNjmvSunwsSyKrnBdB0cdwvKbA
GYEpmCuYf5eKeiduqyyqCYh+ZSaBLA3MJIXwGxFM8ogan0AmBpiMVEekta1YjY3TXiLqAnFGlVgz
Zuooo7W0EJMn04TuZ8PJg+H8O9GOYVi8F0uNl+ooWvhgyiajbsQ5wnjlPRrYLvgE2jTtDbUkqzdm
AcFDMsq3tPsfZekdeQOqtAWE6XmBSpEp+m1gkek107e2JHsR88i4mzHpSc+/hVECx3DLsWcd5vCG
coyqTG4bJSILK1NuMv1cif6WOwVxgdyGazLK3WsuHCdeHA3EeJjntW+Xuj6puw0oXWotNsDI5RI4
5t4IZItOQS6qXjO68yDs/2hABlIg7/Wxn6s4TC2yZK6ENNrqNmkjxnewzg3mYvgP1ZGmYpD6tLHI
Rp6ZuuT1nmYenPru9MTFtVOBe5sVMH6GOy4h9eWqUgH0gW0ovzlfXuYH6OlhtRIhaLVOoOQN4ebI
U1dzrO7GWJ8e2yw/kQCQIzoSj628cvSRjRJJnu2TSYYbEk5lCq8KYk28s8qVRNDgtjdEV85i3bdH
9a3VgUbrMDnpMcstTr7LRGIZX0Y9aLXkIhSKPCP1R7aSBanMF1v57X+/TaWcTPtBvnzTXcGbYgTg
lFD7QHIE9vtJGlEJoeeq3kDxJsOPtz1CuRmb5Lg1bZzCbAHjAzmZhI4pGa16D84YypeutE19mEoP
r1JXp6rk1hd5RO/Er4pUBIP+L+AD+Yq0RgvxrLygrcHLQkYuhG7qEW2hNkU34Jwqrr8jwpWCgyAf
uVwbZYrPlPy3J02dCgrdpsHv+62iUx95bFcgAC24VDLCjGAcXpHWeikJD1MO5FJX94CvAA0wymOm
175LwdLgdPLZm9sq4yLkw5SCFeUOR0coj9oImwPPO7WF7MT0ELvZCiSOQt6XzNbYe0IViFcF3iBC
eJ5W+TI2jmh+mADB5qfoMHKdJaGb3t1DLcGHUFn7k3LbTwwa4WfKdk1+lqOG0dXiHC2I9c4y1Bdh
3Jgs6YDkRoms6b/QtTBQRh7+41GxKdAmdUIQzJMHOhgwdoHrhndDMyrzB3S8QW2wbElVOHI5l9WW
Sh5V7Oqrm9mcVJmu8m91GfOjKMOUsBQtOdV9B6rBgvEPaETpEHWIiqqihkMdXKtKP3VbKYUs1ElR
FtPcgo1S3iTGg6XGeBF8R/+jlTH6XoBqO9Aytdb1szMyZ5Vn2wG36B2nas0VSQjfQ8c1aDUIig8p
XVXlU4K3untHZk7LH3CQyder4C4zbw+YTOWA6DkAZlsyQ/g0l4OxDwSOZlP5QlSNuS+nzlwji6pH
tjOi6KVgTZXacApSdqOdb84etpuM5TKJIEL6K29TLN2yjLWQt8ubSeFznlPImrhMLJa50ihykW8y
1zllJtObztnQsQ7oQuX5rlqBUJ3y+lHjo5DXeQaKxVsP/EPMH6xJZq/PIXCi7558NcHSsqnlvbMO
ydGKSC0R1QcQow5kXaLwL9UAGSvCgWdm3FgeGPHkLCLUl0g92NKJ/DuV4n8OW0C0dmw6JUpEZyQf
0eCUGDAb+D1kq82FGHFp4f7t01VCInoxWevrBl+6ovkrv3U+So/INqVLVMtBQ5iMc9yIkWJMAB7W
+tC8acilTYsxsBlNsJrXzDfkfaj1e2ohqzBpBrmNPDwCmOQ7UW5A6kQPybxjDIMOWepxXA/PNce3
wIMy19tr1ZHsHsZKsbr3vRTParuPvh3VPBg9IEGHtuUdbYp1Qce49/OD1dbUKlfcbv3MRBwjlbJP
fe4Fi5AaQ51U1amIst+61qNGS/Fbsss1niJo6mRZ2c9yq+pWyfEXWTYINQhGH1Y6zkp7HRpVuQkm
2PM3M8QtFFS2Ocr8C+ZyOeHARYq/rL0hWZCfiKA1aS+wvDAbV5JUkhKMSX/aIcrxYr9quSzMsvxC
qb+tZn8j2z+0tjMYnczVrpASsS+VqteXzT+PTwVsMXaLVQc2xqt2SO3jW7GJ5cwNJa5XsIBWa6pN
FBRA/zSlnSvLjN70ZcAPHnv5U4O6gd45a5lz13GUcVEPh8lG+9bAS3e+rrf3cinowmRWUTG7qqQQ
4UoRsYwHkT/TDCf+waDKGm2/MJgcGsCIjQWZxSdlC0l2krfsu8UbA0pH3UtqTbmqD6yjxZ8m5ITp
Jessdyw/c9zJwpzMZfnAQ9OVr9TaIEYAQxkiGiaoPAJcsvoczyrMOfzFEeseqISKLtDebteVRXRb
MoVOxMjd5OGuZeh6UwQpOX7vEZguu08LnhMVrDEoaWjfZFvAziydAbxcAxAqRUvry6N1SKdLHY54
/uCdjlJUQ85adS/NubzCTFV9oUquWRR42CjRpU4QWHAvuOZJLM2wzW9GBshLRxk2lrU+7BZjXRg2
4dfVtD+3yP5X7wW7GNFzEivdk7bKfq29SQ11DcrGLj6NJeoa/5bZ/uyFWJysdGLMUECkcuyBIk/T
qfDHrfuV2q2Y1zMOxr18odW2qrPfMmJ4+mMgrsQNzzaGF+JkvX13gkubAA7d9jlo/bNEo6znoSDW
63HuEEVlt6iiE/+wZfPk3DdbI6q3hmX0t2dA675V/hTNV7J2d3jNot584HikUw9i6aZvZtv14gVX
XFLfkpnPh4rKQdEt2HckfnkXQhDcG5hfNn1Ye9bWtbaTzby1wlz2R5tUmHMpChtFvbAD6oKU4xe5
iRuJLR5xeU9nc1nRfzlDtjz03uwLkBr6O+up2ZtmweDVFv6VcJuI9B97X8RjmFe72V/dIRpHyJKQ
+Wf51a0Wg1lMuTCmZyMo12o7oc1F0R/nUICrEXtNspQOc87Mxglgaw0yAk/T3i8bUqewGGaGkiEs
c9eTyJn0U8Q5c6XQb2ecD/7ZZBs4GOpd03tKkBnbIjaycg6iB5Ki8tGPndky1/08w1ktr5Xw6/6H
8BpULdGcecsjLtJJXAnytRsm0VXmXU4cBcnOuF1eW0bptvcdiKf7HFWDMB49QQ7mz5BDuf3Zmr5f
gIEaeNS/1zt6p/KSTevszvGAzLwFGSbt4N2vFjgnAsj/wIYCfRV7OnLrUDezRKSk3uPizkawRn/P
42UKHPHd2ymvpMVtBW3TQ3MUcBhYaWo8oYyx/Q+IZHgyce9Gm3CYT1HCRRH1DwmVb7Xn3qUy7XSL
a9ykpDeoY9lAxMK5qsXfulBWJb5yIeRYN+Y/QpB2mgNVIolUWgJvKn7GVqOVVC67UlOvuNfLZyUn
Vj+kUPwlp9/M5ax+imXtAd+JmUqwOprLKGpnCdlh7INkOyuRsr5wFOSpKNKE5KfjbCZfi8UaoKQ3
T5MAykb/T/QJg2Lsffe+JnPXm+Hr6u6NEV7K0YK8yPNAtki7hdLv18CUKIGM+ChE/9WzyeJotTpO
twHvhfgytmHSvOdj6Sd/LUyIxyBpzmb9caxGl1yJQXob1bfdNO50/JFS1+fbkoMwe5U52pBBQ/UW
cJNtFwG6OIXEPBrp6pyJpZX4RKkycvKjKkn5kjYaDmZT582TNxVteNvWEWlmYtpM3HvtrCmt8PnC
RjMNZ/JoJwbGE1vLQEmB+/bVd5pk/zZReDCTzEdIOZ9whoEXXJyxxBnyw67swjJuYqhy0uE+BQM/
PujukPpY0fyY9RPHn4GXcstERBh2nqcMrTx17Uw69VqbXnuZ+q7vYkRTtoGVjXGkL+0adYiftiUt
KAG8sLwSfNVfvXHJqls0bsiTyAMIIoTrmf25NI3OfBlwWJ1nr1uhjKrqzxLz6hvh3eWdsMPpJ5fP
2J6D3dwuSeQleHe2jF9aBdn4CIhI4n0/t8uvOQeDu6OvE58yUMyXupidh7CY58u0RGzEEXzZ/atl
enFzHhhM2d+yuVp/9i6Ssjjc7SU/LcPUvndpSz7LhgbojKs7+NxjVn4kB9V9IsTDaeJ9KbLtant1
9+J7a/GOXLx75XSreMuFmxGgWDtfs7Y37oKEcx7H6Dbf2ZW14MWmyTa/I4vmVKtaMf5BLZ8+DLz8
qo8TMTnBOUXreW+Dfv+F82J9IIw1Q/XRR/hVoCB4eGU72O9QEKX3bNPmNYR/L4V1yiC0u7jvcxBy
y5/9WxpQ6cU5tJZ/73l7XmJyCdMCMZg9vO9NjQIpJcmDtDT4O3QUFSEkm40Ryy7M7pnRCbDFTVDZ
5bmgQYK368R9UOfOubCc5alIUutbaIrgO6lD+c88K6cHlI/O67JarLLIT65Ra5volyr3wV6GMjyN
4PZrbJtJ/0DUhviTu42bYca09Kdhuc01S9l3tHpfJ5T33xL6IaZRL8WHxozq62iP0c3zzPXqkLr/
3a7t7C3JPf/kRWV+XYw9+ZQVaHeCxa5gYid7PRHp0r00rsORmhvZfEZhV3c3pw7yv1ZhWJ+HcMjW
Szmb/U+0r2twRtkIAOhmxtzGbZlysiSkWJ66Hh8ks5fIzqqMsn0Jx7UfLuZk1/V5jhoHoamZzzds
4suPIqIXOzfpYJ5sN5kRhqzuY0Ew87PHHf+4pxO6wWzzPltNV12nImFwPEn998TdpWgix2VJ7tFu
TumFc0l8DqctfSLsdQgvLRXcxyXNl7/sdkzp3uYQRt4p2qE/80Wcz46cevrBXBlLBBNdhOapJRH5
mV+LaTVN9ms3j/XPyiBi+ksRzkz85l9cQ8kP/J1zZ/5oDLNJ7kxj9qev0YaYyXsOlzXAUUj7vUf+
Fy/kDa3lSf6VPL0RoI6gF8E6BComJ2PK7Am8RiSWc9k3oGB8lmO9vuKHKsdne8FCco88p7XuwdFK
633bmENQnMJoCb23FJ9FMcWBxW7jbLGBjMfzyvjs+tU07Zq0JBSjRPbX53Iz/Gh3sAAyQq94zRkI
gJJopKOhHnwg/If7veq35Vw3yRQ8r2ZhwkQL0zSfli2F2m1mfKw3e8v3D4LokSA2S2/4kBcRHnfG
GNhZ1CNQRJIWFyYE+92GnU4wSwKu6MyskxHDzJR25j3LoHI+FFPl7f/nOMN/1wmTqEJKhwO8ECBS
YeT1P7T4hJBsloeS6845LIu6QRy54fQ40P/6uf53+kvoKRvD/6PuvHokN7Jt/VcEvVOgN8DRPNCk
K99l2rwQXabpySCDJshff7/U6M5Vl4Tuc87bBQbCNMqwmJmM2LH3Wt/613/x75dO0BfK8vHdP//1
0DX877/OP/Of7/n+J/51VbwMnUSZ8MPv2r9111+bN/n+m777zVz9z78u/jp+/e4fSTsW43o3vQ3r
hzdSEcY//gru4/yd/90v/vL2x295WMXb77++EHk9nn9bVnTtr39+6fj6+6+cE/+i3j7//j+/eL6B
33+9LrK34W/f//ZVjvyo81sQuK7LKh0wg2W8+OsvSAX5iv4brKqAvjCMHBMWIW6KX39pu2HMf//V
tH5zeDPRhOMmsRzWwl9/kR1uBX6h8RtEH+gEJhxpzoCB/+v/vfHv3sD/94b+0k7NbVe0o/z9V8/5
nkwBCZDIeWIAiSDUYQRBzfzeyVEM/Up2DcGe7NbzBcRZxKcDECVqiX5wXrHolWUkp1T3DppY5z7i
8zXqJwvjuba3wNxtEVXzWt2maE/rE8BKx37N/bXobxeO+9c8FVu1T0vRbvFZTfWxFr6/hIqK8sVR
Y/4sqW2ugrE1fGwsxB9HruytExClLnteTENklxou4pPP+r83OXXv6hZB6MWqt3q9S41GV0sMJMXb
nATjWxkc18FGMb2OwywPTiHHx6EdXOTz5BOg6C/bfks2mVcNBxeqpW8MKVbvkhmvgZW2KsXBZ6xb
JoJ8e1hIbqktW4zZydb3K8kkgFodZ9bfWJGDvt1NQT0TtdmCUvTwSCNlsg/N6o1WwgldpV/80USK
UDvYkK4RAVtGlBKE5cIMOPcjwm0eLCv0NCd9JbR5+thX7OOIRdK2D1e/1XcI3GYZLa4/f1i9DA6Y
3q92FuvTkt9Wk3QINJw0cdl1djHEyuz7IRRTkabxqOuT4IDGsGQohfmBGTr7YpbZF6l7Fg1j9vhE
I5NzEwkP5TVKT/YARhrNSzfb1RKNqs3vA1rt+K+rQA8XtEIxCqHyC+SlswC4Jkw0NrqCiChdDMMx
7bW+YS83cxXlCNHIgemgqlWoKASxqZCWYrucPhu4EGQ0+9uNBGSWIGlX+6Izrd3A6flDIWzxYpvQ
jbDrLIURVkb7aR2N/LDxfLVxwzTxaasb5xX/DKfxNl/cLil8HXGkZWfGRIpOWiXQi8z7xppmHX5a
123pYTEzXitm5GOFWpbq56FmhipixzO96UvWD6q6bLJu8S9be8SfxUfRXa10z5xWWl+Xsm0CI9SR
DWzXYsurdTeMI3oOgq95Yzk/GPX5uag6JtV290DborywGTfFTuVe4mG62oLx29ShrQnE1CEb6jmW
18UxmznUtlpKuGZxPjb3wZgg+bmsz/EBA2E6z6UzPNB7BEmfZZgwhB6w4Xn+yzKIPqZpQfGMEDxE
quMcKhS5u8FRTBoEGV2YhKHoq40EWO0J4elTZafWvrNHudvQZ6JjEfVe76dLJYLYWIpqB7rbOqy1
2CMge0p1ABdtcZA+hioTJ0xYrQZCdH2gDtr0V6naT9vqPvdufYFvP4Ftm+3sxfbfttp+paWPCj69
1dbNvAdOTXL5sskQpDfPftpAODdNSvOgjHCSk4i8eK+ZXsjQRZoW5ijzYqIP48oR/d6fjJsNfQVn
aw2BJ10grBlLgbTKmC5UGuzdJrsMZM+HZnHMj22XfRw7jIFB9sXuvfuFMjtaivoLMtA07u3GZxY/
XQssa58ZsNzhYzvS0rAOpVFiBZ6G0+bVIhqFdpNhsSnTmvO3VoZEkLcxXKOFMZ+ePlZYPj9IIR4d
sXzWGhQvWxXRprzQy6w+ON10pdKueWRV78m+GLtvLoenXbdg6AN/z2KhPLWeFuF+KJcNUdE8dwmz
aJc8vJ6RTD3N0VDbJo77RtG5INwonHXO+IJue4Qyhra1qIud73Z62JqTOJT1+MUqhnlXOu6rXw64
Qje9vm6D4ZYuyBIbM64DI3WDSznMvCIeImsCRPxrvcWkJybnwyCNj/Wi78qOQh8qX3U3BuOhLE2s
Dx0EaT1ISpV+znEQt0FfRwKncVzb6uPIRJh1AvRitulO4tL4uWoxCPQcHxPH1ctDNlMmM8DDRtQP
J9rqhE0V1pWFcO4i683yhGsP+y1U6cSt5gu/kvfeJG+FVrKEiAIFkbe9OJb/oTGc/uRSs2G5WD5B
SGiwSVpot+k4xYteA80dTTrH6XgwjVld+5RdceYVWUhNHGMtvxyRdiNe7BLCmsrPxWLtBzt7bpbJ
fpgX+6ZuOBCP+MhCk49p2RvBockLP87HWRycZXiUanpt3O4KFTf+9BU6zTo9NZ31WfqY61lstGs1
rh4i4Br9rSbu6sJRYWGqx1FXaqfbxok22lV3XuiXeu9NKUIauaIlcDHW8URxVk2ZzNv7ajK6Ax2j
3djNc2Rb3b5zgrheNT6dvXY7T/NrpzenNeuvLaM/SljBx7m171jfmmuPfifYgLEIS/gdIBPF69qq
R6I6vplyPbmEca29QOzQdZekfQX7wcAaSO/jjnQRpnzBwLOutGPT2yeBnP45nxdako0iUGnJIrRH
ZWTDjo7yrX9BRHLbwJ6IMoQ8+LjW2EcMdGEPBSFnC7YPJjG7Ss8+bFNgxZ5042YOXpGv3IxjbTPw
ck7Y6q42wy+3AQuG37QHtvYKq0pqQhl8aXVn7L+dTZ4PoKsZXfagDXRMRDOgImZ3Fjagbitrjq0k
x7/gfRttthT6/1GQE9TwZOfNujs7zYwxzPF4iWInAQCrF+YiG47bejSNoU1Q0IsttDLPmkSMAKo4
72OLj/f9wZ+qarkcOQof0ec2GiFo4+QU7p0J/Dzod6gUrKn7ZhqT1zX0/rTS3BJGUbmrR6ksZwPC
craUcckfK6mcTLmYF4UB3uGLrffY3xJs48o39kqvUOPtrRYPIhAmqzNVu5fjqLR9nsn2ENCCMB95
88xuvl4zTT/pax7cqrVHES0L/bmnV4IdhL3CjKgfHKAJg+cw0cdukbtm2DSzhRii3zLnY7W0tRtZ
cM8MtIS0jvU7JgxMUpNOQ/A0Hm0oeLLn6fYcLXG3silFrOmIGZtP6cpwMKbr9agbOIS0m4JAY2kc
ARLpn1VbLzPx7+iYoo2ND3/SBrZhnWz6/ZcYof0mstIC2N8H03BT2kUQR8Oq0rK+3Iu6cji2gtyR
iKFLkJ4RtMB6gg9vDetVQwZLb0q0dPRV4roRHukCyC5ax4LTJDwj8TurxbZRNZYTSb/2WBegYOfk
5aXDIG/ReIKRrAeq67u1WVeMpLJv9mQslXWUBb4sPtPo/TKyERSPBpHs3r0yyjE7+iZQvufC5oOa
UELdDtpUsp9s2C6HXcpo5yoHbNbFDb7RxWPb2UgwqogIE3k77+U89lhgzDqjvdwOTjq9zYu+FrdL
5avx09g1qjmms67SOMfKVUZK8aLbdlFUsYY1HBhhRqQnzgFtKW8236pXMAPD4Hu7ccH51aJozPfV
0pRtWHpzqT62jSk/pESmeWEmXWNICDepzbCYg96+zmeVn+c1a7HsW1WjIx6DcpQni27yIQ3q3tvn
KSdiHm/bwHNZNU2iNQEb6GYETRuiI6yiJaeiiXnSaXAIi8kcxj94LRi66ESMfUO0ZGfk682wZq23
S+kW1kcDWTeq4WWc0rBdhq7C2EM+QKK8vOt40WaIVhkAJQzLRc36uo1jNGju8MnwLczxKi9D6VfA
D0ZTnokx456c8u2jiVXy81TDRDHYsOohKBIlycRbqjJtw5TRZyxUg10qV+MxwNAdcTrQLlXggZhx
KxvM8rQcNlstRw3X8ocOS1kEinByQimXeOTlPrnb5l1uymcUXjvgaX2WLe5SS4Jc+rFHrBPiVHyw
B7dP2cfwbF/gV2kiL63lzirc7kHWWNglg/7I74R9Rf+o/jqWZK9gIiufSuXplxoZaN/alXZY6FHj
v9Wp7n6DraWqkPO/9uyD7a1JpzfFNWlfZcJcz6HaqqYYD31v7IzOn6h7CnOX0+He9STpvfhFJYLQ
xYmPNG+4cy3qrNpontlWngVMZUYPdRoRFuTf9oZbPXNkJZpw0Mawp0F0UES2EenFVnkcChpr6O6e
tc5ZjkPVrBg1A+LZC23L6OyoMinQBdxpWeUeM+YrO0J0/Ajt0Sd2HbomkJg/2esMyr7SlqgRaf4k
9EbFfj1eBJOkZVvr5dmQzenEm1xjF0wsN2E7W/NHpvpDPKyFF+ecoCKU9vZB9eOb9Ptsh1you0Ni
eduge73E6uRxJLO8CNwzg+atJoam8Zgu1g2xmOaC7F4V02O62PmxRIWS+I27szOv5WWc3SQTuoFh
NcDO2RfFC0ZWzrFe0101rVGFxmSUcUUn9L7PBo6OC8OUxZ7FR+6ECnUNpnnfNeSfCc6TRy81tuul
keI4pYPHjc9qb5mrirmTsdr90X34sxHy3Sn/Py2Y922a/14P5ka8tffj8PY2Xn0V/z80Ys5Bxv+J
hf1bI+b48lZ/bV+/a8Wcf+LfrRjNsH6zAxTe9ACxNbE30ev4dy9GM+3fgFroNo77AJgG2QD/6cW4
3m+Go9sgQiGz0mPz+dKfvRjX+s1EvIVRn8cOuqlr/o96Md/38UglB+tnIgUz/TP23XkH7FyHlVTa
qZsTr8tvhq7LkrXs1b73lYyDdasjVmgZ/uX1+fOT8tf+zzuODNd0Yf2CQGX7DHyIqN93f9Ai5ik7
psRvI4uv86LanbEYd63vz7dsTT9D+37fbHL+uJyNAYpptovo7Q8E7l+oyqM+pvieepm0tL72WEMF
PoytBvrA7OPHd/aPlwKma5ydD2gizqjuv1wqnWpBJGAlE7LNCG/1grPwYFpT+CudXSU/vtg7tu2/
7wskGTxZTO9Mfr+/GH7dzmiMToLTG6rr3BqmfcF47ktfVs39iE8pHmoIlaHpTsOVDe/hJ9f/p7eR
hiGhCq6Lv+J9lPmsg3VSZLknmes3F2LC2O1XwwBbYCrjpSc29cf3+4/Xcx1PpxdD4+X9/QZIt0yz
sYZkS9P+g7/1/ZWrrPlCB5FwEdTa/+py2Cp006OHbb1DxPfNFCxOZg+J8DQvxgnbx6PogHPxUTvg
Tqx/gsD+p9tzmQ9ZZ944T/7563/57MhVFG2B5CtZfYVQIXMNeFR1QN2Z9TeLaYmf3N/7zyp2CZDL
rkuAAlHdrm9+f73a8ZnGVGpIQNPZtxXJeCg6MfQCoil+Ao56n71hv7/WOUzhL/cWmItbAl4cMA22
8lhhBI0yOBARgqk21EhzvM4y8xb8z3xnM8e9CLrFPlRQx83/xU3zgdVJJiS/gT7393/IUq5z3dT8
ISu1ZLyiyUaEmRcXOIGW5x9/XM+fj78Qvc/3bBIpTc6FiSjBtd/ds+/QRUYV0SdOzm5+dushsTHU
PfAuzMtyXF4yfhBlWtanux9f+v3KADzbYcvxyWC1GAQE75YhYVRBvyIESZqnItGuYWdMn7T9hEbt
/scX+ts9stKxuXEvdPFZQd5NgSyowXSOqNk8W4yJyXHqRhh4PkPP06ykCTIYcFVuJeaCtv0nb+U/
XNuxWQosDEfAYcx3y99MFxRS1ZAlAK2LC3Ti+mFzJnXp5xlNoMx4XXKbuHUMMz9Z9/726uLUAkfG
/qwzwzC984P1lw/zVCMb7WVeJ3PdDgcuAoEp8MvT2q80e3zZRnOnzSBMWze2iNj6yTrx94eJ2Rtd
X8DtDL/PtcP31+8DmtBlKnMUU862MzmzhBYCwcgSo2skZu0aEUI1B1nzOPqHVLbyslwzIzTyLvvJ
fvf398D2XMtgWmRDGPe9d+8BtDMkEiPpwEoKwjX98rWwGeWAs2z3xjATHRK0wW4xkFn9Tz945wv7
KFE59ZIo8+49SJcJF48hBLcrZzpkDeIZrW73BKK311k5UWSv8wd3W1T04wv/bdU07DPh/Dw4Yx7G
Lv/9i6/TKTaK1e+SczRErKlV7HS/kaSXD/rljy/1Dy+uj34Np7Vz1lv479cqFzTIPKxd0vYqu1wI
rNrBZ5mPogm8SEnT+LD40r9viV75ySf871em9vSpDMl+9n0e7O9v0lqwrkodnpLVOGucAl/6nOnV
k1ht6wCQNDvRzm/pjLfB3Y9v+f0eaDN/9A3eTodQAtd8/0wvZq9BDsvgtvWDF9GuQYuwOdYFxpc7
DkXa8ceXe0+Us7mebZl/RHFZtktKwPc3isrPZJIhtRjh+vZ1Lgoj9swc6gLGZf3gq3TAj+NlNMBx
kl3iQimuPCxczyCBhqQv6grN6GofxSLkg2YP86Ewg+UnbwYr6nm9/m4r4dxLV+iP2odqL3j3fng+
gIusNtw49VSLedZBP/nFsDqr/mZXNAevvaBr1WWjSKK8yMaitJISKLe7pw1n1aQLLWa5V4tS9T1o
LNJcww09ms1ELzWLL1M66fo15j3buE/zqQkiG6+Oiqy+c6xTxUxOHlK7b50vM3PF9qBnCBriVa7n
c3rZ6ZmeNF6dMi3NoT8cmDcyrlhNIcedVtZ1c20tlv9V9lvjfkQdn2dXAi4JshIAL3g5smKuw1Ib
x2cda5B50vJsftrwuyEP0QaBNJmPHQ4fs98+ZJaC85Mri7cExVhFnqLFvCJMZZfe9lYOu7jpKNJ2
LTAD/WHyF/utEp06QPNYP62Zwgjhr0PrRNMcZI8cVPSzHm/0Y5BqsGsG9ODtLS4fFHRa3jNpEHXj
zqy0QgPSq5XZThsb+RWxliV2OSjdfROwvdN5LfFlttssp/3m5SuSNlu/G3oPPgehs+mXlQ7BfMoG
WJXhrAbvWvlKy+KFM0nD1DV1xL7CHgcmhFBaOArEWNPgSluDCRiyKRxyhVntBzQhViQLU35tBzyd
iY3t+QnY89lQgOLWirRxyNSxxAD9VfntfD2hNl9QH43pfDPPqgdBNYl82hVFY2gRQc4TyGLXBwaB
ou2S/HU61fy+PiKu17tut7z7xvx+bPcAnQLnuIKTnyLuuxBYn7HgH1K/MOk0DFt7iRABGNgEG6A/
5RnZVfTdAm0/OM6YkcKl0TRvzyaKyBnpoMRDmrnXHhZazBzD2BexcA2jTAIfqX+cL6YHWyrPfXO3
uBhWT4VdZojItFXu2ICtlOz4vM9QS5F4dQ477qpEl+tyoWyS7hKtL7Px6EqaMtFk9DbNdoXV9xgY
HSpfcxXpWwD48NqV+E+iMqiGBXm3lgVR5W3zg8XoOkW6i+o6bhYz70NI8mevvDt3H+vKNovEHkaj
jXPTQhgGTKh6sNqs4G0YxjSLCAsad0C1xu6DOZVaHRujmZV3+kKaKDwV1YAn24oGsh2t6hvIlf58
tDjLXSOvsrKLHgLmvXItTSOqJOg8nF7YSu/F2A6XdOR6YO4ICLkCsmM/Hst5Mugy0ezEj1RYw35Y
jWWvtxPq6smx01u7HmRzYA9naluLcuZx6iVje6cROh1ctiBExARystjTBXs0ZJA+sbdA/wYliSjf
CtLgFsVrO1BUkGoQwgG1rMgV5qTj5Vu7Z6hl7BdUigDTPLS3xa7Vy36+zQ1kcnfoPps+odlQ39lm
5qLh6HSxM3W9xWQJ1owB5qpPwe0q3D645QAS9JGQhSWuFs9T950g4/wUwEG4LAYjHxJzrdoX8kv+
0AxMcxo7fpce20IhDEF8rJdRUIAsZBJuMqwmApwZcuX0kxalqaWQvwXNtIIshcQFiW4BcdLObvZa
jqa+Jdnmm1dazUEkLrYgP8wwJYNw3Hz9ZhzKKIWVepsj77SiInXymNWEQ0zeACSP9Lp1AqIzS2P4
mGnFOQJOyHbezZUYgdP03pjfTMIoisQY6M5jYl/EeOxwBJi80V7g7dZ27mSUmfWy7IiGA79G39C5
nsA2ro9ozGyggCw23R4LkOd+sJ3emYl0wWsRrSvErkaf0yksXI6qSUE7mBy5QelEXkuChBAfbPdj
pdHpdiG27DY8YW2oFm8yGc0sOv551EQg1rHhp6g2c6EfzbIsb9pVQI+pa+Jrbibdnp48ffD0Q4Yk
5I6Rd/6Q0hP91CBYWMMZzIqOR8VPD5VRm1PogiRCDUiyWwC8fcJnv3iW3WP8VksVrqrd3Ji0FHSM
6YxYnn2HuNDIXYsWqFfqrEmRtuWtO5QtkXd9vk4hIfce5/Leb+5V54M4XFfXuPfaNnuRwSxERIlG
/8odUGChH7C9I2HJ3Qr8PaiyXUt3FYvDNM4AwILK3y1d7i2xK4uJ7chHd9VkVU90CskG2b4fDe8x
UEU+0rwF4M7CSDYwHlNwq1Hj4LMIEd7tlRzbkzul7UarJx3viR0CWSZzbbnYpG2KcGWmL1kGVAae
g/ligw7R0z4Nctu+tY1F/xogq2scJvLj0RhPJoOCNgd42KwDtgMaOU2x4yPFspThhrjC2LvAiSTZ
/I0Yg/GuEchhj+ucigTdns2WatDfDu0S3n+Ya7p5IszRnuOigvF/hrf5/S6lhkZVIy1HRRRK7ERT
ixQ4QiHr5bG/YKMI87NEO7Qb5Auw7Sk6eD5W8xmptLzUcxk8k5NQ9btctfjpUQn3u1UMqmTE29gi
BN+2PWfGzPS4E3oF0MMl5DeuNM+96U2GLGHQubOT4EbwccS7qxgjDKJbCiVdnhjMvGY2ZUViwZa4
JllXPoyqqb6iKs9PNN5bPcbJYWcR1Un7TNqkaCING88Vu6DEMALO4bmze4munTB1P1KTWcCFDUBe
hmvVjCqEH1fpl8XYOzIpod9e2UaxPWQYmT/X64gsPt+kP9yvHlaxPSIyt4+8zMhemZb47l6bUP08
npv0N93W1Qt0UxPBieYgSsZqUVcva2evx8HNJgBULnSs/dxlwcPKx9qOa7JbML3KcxNkqypGDO5c
vYBj6ZtQGFOeMXByq+WEfedccmKT5l1yexQnlHAXqzdN9bGxlax3yxZUJ3001GeMveYBOJdvEKuF
lzSqecMZkq0t7L3Z8LPHTHnzzrRZXJIF9/FbOurLGnXaKJaYJhczXY7xZ+0TFiYeed1XodSAQUei
9Va8Q3rhn7pWG/VoG/TsTtg175b04Y5HnrENBnB5V8pdPQkiILfBCoBCU0xMDO6NNtsbrpYjZLYt
S1xohmwLFtnZ/EpefN1H5IuzetXu0NqH3kRyjaEymPXQ3OY135lTJtYTQ/jgaenAKKf+M9WkjaKD
EHCEcHlghtao4QLYwBk5SnycwdE+kQO0ZSEkmayig+dJRP+jrR41feoAWxf+Ay6dfoiDM8AORr/v
vy4UojRm3Nx8aLU5e1hxbHUHTdXNx010i3jVacjuA3skESmQSjVXbeqiA8DoDEF/q01VUd1m/Xgp
4RdfTiMY5xvgov2pxKoidsIDHhT6WOyX4+YvpQf3cm0OWPVcxAQVvRukOZYakcqAHT0NW0dmAuwO
Dvna0sszj7ioByxno9ZcD7M+5zvQZfkWLa6cp4PAPCbOTPsqP6wZo39oI7bdHBFBbk2UMTXHUrbO
y+c6c4g1V3k7+BeUvGNxgLa0zeg2HH+LNtMfvwZr4/H4pzOT7WKo6wtM37oEBzg0VDZ+mh1QkGIK
2CSY33xRuXXQFqtjW0dRPyGlM+SzZk3GC5LwmbooS91og3FoxcvUbgFxA/CAMVt6xoNeFsUaupuG
xL0GLrCFm17As/3Dlhcpb2p2ntMv11pPeG2oBp8PrBf0cLXh4vLn5eii+YX6Jll9IIISMzFW/pyo
NfUZ4gtR3pWoSJFj9kZ7MCUb40GoXMwhp0Cu2UKrfR2hU+DrYVz4ouX2BBN66Fn5PHsZ4Q2jvFFh
Uy4dFWde9MVhBOLRhNjSkYXYZIeO8YJOIA0Hr7S+WGD5vs54q8a9hG6GYWoK2quiToMhUcIrrLCb
rfpjSY+jjUeyFTVUhXBE6Rot5nEQ1kjZaVPqUk4adh/SJJjA0Q6Np0Lb7/tgp0kfcqpZQmamioM/
QSHcDuXR3wwCV2UA99WyYU/drP4GQJYmXSEOti01qpBlocpGSpLFjBfEmqwrEX1xj/D943zG75IW
ZSD4h9eAct4QNRJA5q1TCG45a09M7mc7MSn1SF+heg2J4epv82byHjKlSyCiatB21ZJy0HNRy+46
wkewp/JoD0wkCuAdTqWNdqw5qk3wbtaHlpDuGSr6ND1V9CcYw3oCuX4pNJeppmE7vKG8rHwwvRVz
n6dw1CUiM+fXcqETeDpDlPQLcN7SevX9cYXZG3RTUtZF++z3JG7tplQ1LyWfUp4Um3E2BgwPPWa1
MILDXcpOF/ed0QJKxtNtAxMat72HO9BMXF4nbd/mmdGQTKFAshDMoMUCutIRyFO9HWav0V54Tect
hIhaDiFKuZp3pZ6D09qp9QOn2IkNfCspjmyXp8zQTFXeaKAtjmQlBmh++my76B1kzBSllrYctNnb
lqQuVfcB9jEMVn9xAgLsJt4P7OQSbrvX2NtNN1S2ZPXVl8e5pE7gxxE58ifN061B4fGkQc0FAcDI
Rg8hOKXwkvTUi9qeHTOBgWFtOEI2St8cmeQlpo/SigjN9R6rBuNIzCLL8kevdQo5xxQmbLSa05ni
sR0OASRSsg+WkZIuF63V8Ai2VCwGpH6FpNf1d3Jkyxk40k0xdp26iAYy+O6R0VAy+EWhP9Y+BJy5
B9GaTKsEYGan0ub/9po8ycKBGg2Xqjl0fqP3EYC6Qu1GkiN3U6aEFupqNJ3EsBSpbk6BrChiIraU
oWctXo9bptoOJVl3SFcBZSCqC1rj2Z1UDm8zN717YovaywLXRHOnN7mfgvpHcRiCZQ4wAxmoqWPL
K9j1LNoi2Q1zIffBnrZ1iYhMsa5sOXk2Cxv2n5CioPESl8iz4UJralTYOFBSHbmLhu64O8vDaSWN
4joPvGk9CoHmdMfAi5eukG7LR741/ezC7HNv2rPobzOeEdXZ+6Z0CRWos8BNeEXT9N53yup8QO0c
UkXKBkSAIzYx3EyuJou3uigzcHnOxFodT9wV8xYTcVIyNRgAQyaUVXDsSy9bkTyXJVqKDYNzNJaI
ws4QdWfb03TwG1pgwn9wh27aHvo5NcDqYfh58vVqMXeOkS7HtGtzgFSKgi5SICG+bKbQDui6WJHc
DBl+BJRierMruV1m2rSxjNiQQS+Lzc2NSOZm24Z1dVaMF5Qd6hI0ZDNFNO2nMdENnMRckWU4lhnS
/6PwzXJKrGru71J8RFPUsXvIm1ZjBw8da7KKa+yBIJaRogZaKEp4e4cW0PMW9pWGXq6mNp5jtwu8
It6IPDyr5CqEwa6dWbt5Wp0+1izVfLNrzbsS+ITNnZWd3xIdEQo7/txji+aIhQ0so0eMho1+IepZ
S372aIf5iV8ZbIQ8mrMRYwpczBMMnv6Lv3lUaArnlvuotgZxj9OYxklNW+ZH2FTVnbdaWX6vcntY
I2cK0JoYtjGS2eB3dH8BoZkvXTPYachSjGSYZkEz4QHF9x7xM4O6HJ0Ck53q2MzRJpIWsWO3glw8
j2nJiQLlOKh3o8U+hj0ZatWIIRqxGs72ZN0WP9+TuJEjlsbrjpGvJxQi2hpdG+C2pLmXVOeQEI4W
g0lCYlX5hBxQemKX4kdjlHXTFb0ED18G3Ioibm3HUTGSq2Fkq8ILF+kTUIeQiVvxFXvfdNaBWTyo
neW2VM0zqDO6G2BsATWg4jbWLXsyGqKzyRtW6nKo0fVEQs/RQdnIvfC2i/Rbwcr73Iyu/0g+rrKj
pk9RcxdEGFIN+mK455LOetqCvnuyunxQoeXm6Wu+Dh3RfcGqQWLlJMmOIp20jlrRezdUiNt6cOei
UbfY6DMFBb0TgJjRcK+gTSAn7+gFoKchEUpelzLDldhM3fBMyqdXQFevhzdtrb1nfey7G3uTE10L
cNFU8y2ZMJTUdF0uUOL6eWLlDvzPjFnvYQRcXRz7XuhPA1vOR3tuFhzs41I9Sq/QX3sPxOq16Fta
ZEDvcJFD/83c41Yv2b4Tfebu8rovD7aDZ3I30itDQL3ZL4zuAFxQYkdEBbhZVKIr2k/S4gzbDRT2
IQlw262LYP24lmv1avW5EbAzaMYzy8fUf6CGzt2DTDGihK5HARHTZ6j4vHMcyxODSGsVns3QdBYZ
Bb1mUktxJI4AfyM6ZHriSEhHiYTIRjTO5mpfJEdDDsyBz389fDPdBWFKPS5PHapAHODViCFaCRmz
keOiW8gGsQ+rTj68mApRxrpVK9qJaDJ3DuRBPAuAm2Vyjhbk6Fpt8xh5CJw+NValzRFuk7bczcas
P084n8qQFiaDKQdFyH3p2pV/AZxs8UPTHvEvGCUwLvymHCQvXMfXd1k/tQwFRuyJof5/2DuP7biV
bNv+yhuvjzvgTRdISwtSEo06GJREwXsE3Ne/CZ37qigUkxw327dThnUKmRlAbETEXmsulLz9ptGW
OUueQX/BiylPdzwL9qEsq2x0g0JLbzNthiktcO6RDRa2arAHcFBouyghgZFdmckuque4+DulLi2W
5yG8SVMnfCXtNSIBAkBdRZpCkXDLaiCK+4rej4wVgOngCX2eIk+qJyzkqZkzYXpWGGJLZ7vckvKZ
eCUAj/oAoJD9lFblQbbFVok4kSg+0A+hWRMlmmfkJyGQK5+lmAy5HTHTw31hLcqxghsFAj20AZZb
0ThCss8bzhxq3PyHFNMtZizRUofSIq0eQpk+1NHpKfpfOLBpnG0+6ybLHo4x9V0/C6P1Gii8nFQ7
JU6VFFVmvOckhJ07lUJpWJ+WECuQ+4edZwaiZuNSVKFGR6Dvs8X91N3KnH+7ioH5x81ipd45FpA7
9iQoxDfTHLWc3Npz6SAFDPMOB5CZ36APBVwPMoH02ZTTc1qJmEyjOeBcQ7aS4QkACCcNqhk9CkRz
hmckJv6Ejn1I7YaahJZ1AujI3ebUOHDtfjGhVWGl/QIdV3CoZOnTPoB7Cm3MsGvUnk39jdFRKk+T
suiyomvkuFY/d5dWyRLIbdXC2FMQstEDwzYKr1qk6+iYZylz2fFV0ZaoFaYjmZWEUAS6apUHVhYy
S4u5FspuVKolhZHlMzsaO7ExPIUznX2F5GDLowfZi6sujadbCSeWs5syZaF9N1FfXskYpuy9PWML
PIAsQ/Gshp2dkicSN90Ot1v9zHluyg4IOAsBEH1RHyaLx8UbaFP1e6lWs69dMkX5wUDUe4iQ4SgE
tgj7OeU0V/cCSW4RdzZGeZlkcnjN2HfjJrED6TYwSq1zyWIaAq9KI5n1C5k2nD+3gX5FGkZI4qmx
mJpVvY7TLadc0ex2OAhr16b/7bi1mgf6LlugnV4chum9E+YRu5DMHl6iuMyhPRbBkr40aD1Ud1ua
N/Pczrxl6QZtqs5unqSwZLs9ce4QbENagsWGlLOi3UQt+n4X3WnMIW/Zpt+bqVHYDvVtUVyTV8hT
WDqz+lPtq6iko1XYP820Vr/qWI0RxXLWK3AKjE7FNFfTXQiz69VqGxgGUyHqR7PR7L1ZwzP1yAuT
6G9YJHHwgjQDMvEifPZbusnYSFpteEJn0P8Yh4FzkoDAuo3UDnW2z2tCSzhmD6jOAUcgmhvxWIYe
DsDMxCgFd3BLwm2FSUPK4wvMHKnhOSEw9UPeTsa9w84ooY4Ks/UjdsoKx0FteMcB93xvOFB+tpVO
iM5+0lGxXLP6Y8cCdKQPLlHo9sF9TH+i3QCJl4fftYRDoOFWWq31bcEtGLhCaEXuweKG2qU0jUl0
p+ZWrt2IceynWzyclXNfqk1qXemE4nbfsc+Rd5cCuQhcupStryxieZfGY2V+Jm/6j1ayRkQYIgGC
7W1dt9bCRj2vQCWyRNmg9x+OY6eZt/KoOluKnLZTZx7Kj3vJ73yeoi+5SaghIE2sw/GIpGzxzhmc
odFJ2EAUxUWjZ8mhjSzcArw//lEH/K/e9v9i330z9P+ht70pcSv/n8uyeX35S3O7/L/+2/6sydiV
TctREbcZ3A3u1T+SWwXJrbJoGhwLsauFHvRfiltd+y9iBi2NzHoVgQ+L638pbjXrv0weJJvDW66I
L/p/pLhdNFH/buZjG9YtdFnG2jE/oC4gVnUM7x3k8QdgxMo+smf55s1Y+P9c56229tTVV7oUywxA
p2KHJfnVeM7psvP+mnfnXVv9WyXRKmJR0+XhPX2YWycn7ao1LOPMizPsb9VUWlfhZFD74K7Iku8V
mpBjAejlEw3FqVFZCeG0nlzPOOCbt4OtukAkOXI2P9Ol/i0J+tcNVVaqDMeYOU+TsvBel8hhEoNU
vmSQQHh/5uonQpUT319ZhDpvpGYDn0AABR+hgH9nz5DurEwOPgm5PHXxlfjFBsg+hryk74gyDTeB
rpPYLTPn/iWFf+dxPDU2zLO3X7wN+mSe0DzeWT1W0bRJZc9Q4sizo89AFH9rlf49+ssnvxmariT6
pzB1+y60qvkaalV1aIyWDbARd7djGuhuoYgfEszw/cc/6dRwLX9/84EZWsuR1GP7LhHiZqYJ4WYB
qVvnXXw1fYn7LYqC47Q7OTS/S0QDe2VjPH587T8P5DuV50/I6ZtvntpNJaxW9HdtjT6wjsEyk1QQ
HFWkI/O3suFwpPKS9Datky1IGhxwh0zQhzpa3Y5/LZ2fAUfaH38ZdXkC3vsyq/nO+WrLLrDt70SA
1aoadnPIUdn9kBB8lm4M7cdId3qUZrdXj739ZNEiBtnnZnV9EchXuUNn5Z9/q3siA9RjTgcz6q1d
Lk1bCbEKWvuPv+lKJPbvJ2xVPGS7wXga9f2dJkVHTfsx2bVnMiLaeNksjgU4ZX8C53Cm1eR/VSxh
O9digS8XJDql9SfKQ94y747YAvP468Fz4IUh/FlOJ0Hd0e4YGDla4LTSGKHZYxAG+ymo7gJUNiWb
UPmqnDgN7t2kAZfHVm3sugP/cJruArLTkGx8PEJ/FK/v3Et5VZ5gTqQxJIj4rs77xFUb6ziM8pNN
myoF++MuuVMY7ZA2VNUXRYI+hVizuAuM5KG3m6tWrn/HlXMVV/mTo8X36iRdc/D1hJPpm9SCYBGk
GoJGHBZxUzRd2op0bYmGPkTUHrtA+2YOzQ8OqDdDAKwKPcP3uqdrh07fiaJLIXEMFwSHBmVuNM83
Zjd+YV1wgWuBUDjrEpkZYiL5YhmxWAk2UzTd0Dzbg9G+S6T2e1zU1wX6CxeS28HpQXHF2V1ssget
JXtnZPFmyrKHQRp22ZhuG1g4XgdMGeDVhRFXF5Za7tu+xofX45Mu7rOs2oU9ZyKTCPypNj95e56o
gvKqhitDHtZEi9Q+CXmM8ziOwAxIzBSZml/LLQi2aNZaNxDJJ/f8RBVcllZvH8Z2nHn101LwpwYB
T9zsaFaf97JeQ2GSQY11J1crXx94IGbcqmpVPX/8qJ762qvirZd5apsgvP26RosRmcENEd73H1/7
xLtOXtXuXmqxJ9OZ9NG8tC2CFiO6S7ImuU1qE0nFxx9y6geof4+7VmgcOYRT60+DQ/cmu0jk1D/v
0quKbEFgcNraqn1p6XQCHbwXkKY2H1/81OCsiijdPVtKtLD1e8emYULPz1XaVN6nnaye9dwgmP57
aEbDdqoam7HfSZNP95jjDZMm48ff//1x1wEf/fW80+sxip7Md3+weN84RtgchiaNzlpT6Gv9MRrQ
pLX1rPWzMXsGnuACcH4974uvJiqy1Altvmh8OImwO6bZ12Uon+ddfLnbb1YUli1lXT9QdrJA0T3O
42Cb5dZZc1V3VnM10aSi1J2u9tPR+TlnMaqvWP5kLXTqdq7maqaSnKWXcefnrb0vmqHatEqdf1KM
T138P+boBI3H5uKqE+yqVqXLHLTT5rwhX83SwBgbQXobVaZuOK6CeLXBUp19ckOXufKfb3LS1f++
ofA3U2PAmO47QgcSOZe7PiNhN00uyc/8PejxRdFlvW8kRXh71u+xV7O2Nc1pxv7FYFXpb54nD5nZ
Z0bTEzdiMc++fTwRzIbEAXaNrzaYPem1ApzS9cPHX/zEeky3V+9cGuB2GFdS5fedVbwUuSE9zxaq
r6wP7O1cA2VPecwIGKrVG2J1ODyHrVV6qaHcs2Sob4veCHZoGARnlKZ2g8JKcYsqtTYSniNXZNNw
1UziV2q2OtpJVP8ff+9Tg7IqCEBsrXGU5M5HxfaKRkNxBaiMj6/9/jJEt1f1IBBkrDtdzs20UumQ
Gw3CEc16kFGrmgSDXxEwKTjfltvjx5936rcsf39TfyAxoZcATO8jQ3GVRsYZ39GGPu/iqxqBq48m
n5B41U4mcILG6tDhUZs/vvoyJO/MNHtVJBRNqueMWD0fzHy8CWcjv0RblG9aoShnvdB1e1UqyNhq
cfekjQ/0kh3DaOpbyyzmT0rFqbFflYqgRs9EP7P1rW5SXTJTfhFS9NlmZ2Vy+/+bLn1tbsMUMeUx
fEDMoI5+lLtSuQS79dPCNONqdTUDgyK50raj9BqLCD7KREOxEFnOeb/OWpWO0sqosmbT+HNOYHHV
XIrC+f3xnT8xcGuzXAlWqmnyrvNLS/9Zyfovue1/fXxpc3l63nmqrNXkHgISmXFiNH5SjuKo1ACd
Eq1w2K9KKinWTdhvqmTUYUdYj0TO6/iz6bCkFKsLwl+EZ4J92yP6Tgk8cMQXogWk6zy2g91AtjS7
m0nypCAgaSlH5VISQLmfVTPbFuB+9iS3LOKQnBh4wK5SbqvbXpprfCS436nqKPjoIR66rAUpMA7a
bgGveyhN6jt7MqpjlIFO7wjRupEcAq41M2g3uTrbT5hHSnZ+QUTaeqp+KUFLPwXpMF0otVEhtBsQ
rdnyTxRDiScvQZZT2lYokZTctbGt7wfTebL6fNwOKBmRokIDi0e6LLFUezXyqU9m9Kn7upoQ7SBl
0zSWtQ9KFl/UlM4uJqFPKt2JF7O5ek2aUWXrPeIvfwzj3Jtix3JjuXiF0smZg10gp0lAmdC3Zucx
l1H4ycL0RJVae1zpG+ptKJuVTymPjm1QwKl38vo4qv0nn3Bq1Ja/vynhyOey1LTlyg+a4ErKAXHS
KVI+uSXLY//edFiV8FQdSohGeuVzFC88cLmD1zs0CSHyTkcCcdNP7s6pH7Eq5uOcLqIXpfWxv96K
JvguF+XXj6f0qTuwKuJjTPDLVIOVgeWkPduNlt8X8gxAzkzlzccfceLbm6taR185Lax4qny0FVcI
x38lqf3JOvvEtzdXa6QGFXoyhKyRmixWLztRqe5EBta1web4k3t86iNWJU9oamrJU2f6aiw7V1Ur
9QfNaiqvgp9w1gk5BtG/n1GkqOhTJnILzEoxib2dviXO8InL99TgL39/8/yDFq3jvuLaEuHkrkia
66o972RfN9eP/zSIEM+86QMWa4x9dOZm+M/b5813tlKboA5auT4c02PuDC9w789bs5irx10dR7Nu
Wtn0LYJ2AFeF8MtQkH/yrJwa7FWJRgs4BxP+RR9xk7xxSrRikxJdnDWN/tMtPfa1gU3UN4gbg7nS
3QSocz755suEeaeSGas52oCZUkVbmX4t99XNENBICZ0mPoAbQwTo6OQrW4O0+fiXnJhSxmrW4vCH
yNNrhm+PBB04SRm7tt1IN2YPoufjjzhxJ4zVrJUcJ1VB9hj+UBFmYNYPaO9fz7v0arYCnsd0DM+I
Mz6wniiTEM0YSv3J2Jz64svf3zz7ttlFKT5LvvgUoN22iy99pJz3GjHW8xV5Vw2mrfGLhaqL94oT
c/3p41H5I0B47wlavaMwldtRYtimPyZXRYctwE49BHRq8TWIgk1bXY+xQS7NfsxfVe1Hpj3K+nyp
QQ/DKLP8t/oCFeVu/m/9wl9U97eN6j+9y/e+z2qm69FYTmmSW74dDKDhRmJNscfiapqg78vBFY0K
XdxaEC/T/qbAsE3iHIJ2fT/WHDYvTYwaA+rHg3Pqpq7qAgR98tjNrPRZHOxwgxKu3sD4P+vi+mrp
BtMZsjQrJz+wjWurrC8G8lI/ufaJNpq+oMPePo5RgNYPJ1bug/kdfhpRIo55Fb5wOB/vqlnjDLQ2
puMYVz+I7viKwOahKmT7fpxmzasMESEnNFvIl2G87U36VmWvxBsNPfptr+jhXdnyz7WdbS3Cxue4
xSVMohvMauNaWwiB543Qqt6MNP8N0HSFL8nRb3VxWWP+nj+5+Ik1oL6qNHNOoh6krtyvx+wa6T2K
CDZ2xL7kL2o4nDdz9VXNGeggxf0wZD5RJi9ChD/M4eG8sVnVm9lqS62W+twPRkSVTuKTxPHZuKsn
Cv2aTUSg8lxH85j5gp7lMRpn5Uullcm1Ks0ddtY4PDpgAyvPQby26UJpvCm0LgOkq5E3O1QYDgnA
wSCamD/Q4PVXtgY2Pow5OuzYCaKFUL4a6qjugm4gtAwf0wbLFPxdg11LHp/XkdeXvIK3cyDEeNiJ
omfwOwWkW7RnR7E5b/RXRSqeZ1JTmjD1mUV70yoejC77pCCfqDn6quZYNrSaIetSP7WLV6dynhTz
vCWltio48mLbxdSY+GFjgEVqzWYbSe3+rBFZ49AMq8EmRtq9n4vF6B/WymYSgGU/ufoysO+8FbRV
KYA7jH8Ft6afWzvEth6rGg7H7gpxpOWeG2hIkn4rly/a8mqPXx38l7nusLM/Lm2TVJk3iO82XTRw
fvBgk3G0gH1DzFJEtnql8oV56s3R1zTgbKB6RNjAGhmDl/qFBK5ty+kkn9TZTwN/NbrdPx+rhNZ5
p0raqhYNskSKlZ5l/jjLP1IISS3hAZ8N3YmRW5UgutFKoqVl6sNbolc+7spYPfOer2pQjFvelNB5
+0FNyI/a3lbivLqprVY8GBwTbFn5Ujc58rElwKdj9u2TZ+nEgKzKQkaBIb/IzH3DPAa6X5/5Pl/0
hm/LTZlnhTKYY+prfaZuHGRlx0o01u68b70qC2mQFjkbTq5e1tdhALCtmx/PurS6qgsF8vkU61Du
k7BieKFIqz3W9OK8UqmuVyJGaZskA6Q+RIJy05bpjR6ozpkXX5UFUD4mCaAi8acsfFTwJ3mQ8M/c
Ff5ZW71Z0ge4njS0+AXYkQL5Ngx4MAPn3c4/b9431051Gf0bq1pfSZx222OScnMnUA/n3dHVxJw5
dcIzFOe+XuuPgLd/FBVb/Y+vrfw5/3mnFquryRmEJIYT5x37sirtKcRXTHvDfKDWGrV9lBGBx/mx
HY9LjR7nbht1jyZnseqkYoOcN5POFjuX7sJ+3mLJ2zc4pIf2F4QcrpBxMKxlxpXKVcyup1qLA2e/
rp5PAHCu4pD4LPDpYflYsvtc8iW1VHY7GHvNDJjpa1UYOM6PvbxbSnVr4T6Wkz1/mXkspEE+8v4A
BHUszO8jxhIsSNf8j2qqs0DQiCaYftjBL9n+pkCi1vVbNrtXvAxIuP7VjEfLjDZUf4mbZZemV6OP
501AmAbsPH3PpwNw+WKEtTvyQ+LqPsmPRHGT4PkaEEWXOz9bQYw9n8MlFc6CpQCJWnLNP0bULend
R0MZUW5xhJv/M4xt5sqNtu901i/jsWpbL+9v+G1J8CrgBDAgvM16uboIMn0jYnmzmPELOAKdvHOC
kP+6W95xk6W4eZ/dlmSTcGLwGDgoLatH1TimQ3gl2NZgpdviC3vkO4BRA76Zk1QBfAT3RWE8x3p+
GRTdNq8Lz5Sj7QwtsCUQzbzCBOtGYQhEZvBEC6ZeVrbjrLpSI4i7gCk4yh6bMkFoUAPFRd513XNS
GC5IicsC72kWIR/EYV0dl9+oiic7Na85BHDlWd4QZfTxI7s89u89sKuKHw20ex3LSPw2AQymBMZ3
uPOfTIel0rx37VXVDyPAOXLFNsLqhq9Wpw50oPCmEmKJbqyJOi+esA+d9ztW7wC7bMhxRRPip1F4
hYnxmx6al2ddei1WrtO6SgvRpr4pIv0ILQnD+2gN533xtU65EqNjhstWl47NUz6M11DpPjmDVZaq
884NWGN/a5rWhjFosV/w7Edj5CnNAF5gFwkD7txuWfG05A7y6PXRIZqVG6V7+HjMTtz6P8LQNzU8
G7sC02uQ+GQe/KbnJfmB01Zfc9NOf2u40m/wQn+m7zr5M1fLOHBjulnNZuzbulNfDiAS74oWfFMR
wFwQQhqvCxvcfZjUkFQC4czMScU5VlprQxJSxDGGS/PJ6+XUD1+9XiBvZlmT5YUPL6y6xg+R3XQE
WjzFkISpmlO4FUnWnvnsLPf9zSjbqQQNYUoK3xiHlzqzn+CYvXx8A5clyHuPzqouZJ025w0iFl8J
U1K+yVZzgeA7XtJp8VFOG+cgOdm0Ucn6PG8L9qet/ebHWKMCbGRMM18tkt5D4EK3kcjbj3/OiTK3
QOb/GilMTrlBs9RPB7JJi+oll9XvZ116rTHGodtK+OwznzC4BzDM3znv/ORhOvGt1yLhSUgpXAE1
8TtLfiCT5pGEv8+OwU5de7U8LJO26eRSyXwgQY9B6uyyuvvknfJntfPOw7NWuiqBXRKko8d+Y6n5
xTjJlSsbuf61JbllGyWApFypsOkul/gjwd1MdxZyBnKBjDzZRCJWFoCD6maJlG8kvLbbYSxjQiqc
esOhgnJo8hBmTI9vO+VHbAYV8MgmCj6FQS/Gpfee/rWetsG+OiiVEwHuK6DfpbuCSgIZ0itSm/jQ
O9YzE4IK/k1uczft6Sew1BrMR8OCH2r4y4qKzEKXt3o7+2r6tcovEsAeWZLu+Rub6s4k4cLKt6zW
okbfLksHMl+9ZbUVa9/z9F4A4dLAgIFAO3T9L1k89eKT98KpW7/8/c1MM3NLroyEX8fCNybw9LNJ
plp/JGjv3flVRWqcshk4HU187LwRtuZK7Dg8nb/p5mAf+hjnJYjWZksYm7xVhizcF5IqoSZ3bG0P
rXjwkFsTUDg3kA2If1M9ZBb5QwqeaEu4vB66RavkGxgRzc3QQM+US9N0eyvp95rA/Upjrb8ZAWJd
QTBX8GYY3aHo1RIomNkpu64a0suhKxZjda5eyE3FSqRNoAxGaA65Q7r0zS6dezkDsTMqtxFkD1cb
SS4mOwbc2DxlHhFDQKujimzyoCAWrij6alPEsXYlRY7GSn4iVFAQEk203rzD+ZpuyeeJf0tiSF6I
wzVfe4Cpr1GVtLezVqZunDrp1sGHv0PCTVCWUMRjQNTrlhliufWI51YD3uHFyShfBYj4d2Y1Zkct
kUCvatqdrRg/kkgjPlvBC2yYWXNIumi8QGcHwqVQkyvMROE+reuX2F4gKkOvX9t6/greN3yI5ujZ
wYD/WBMWeamrbbAfoBztDBkenEzKNjnR2tDfEt7Z7YduFIfJFOYmQ6DizVAbLvS2hRrmWAsLaJZg
yMYPYCmrm0SCNyBlQf3AnsgiSNGuzBe9VvTbpGvueF17HZSow1Tr4ZZrQ1aRu2mXToQHJh1d6aFs
BwBGoEkzywpvg7SNb+Oq19iEd5Ir4uT7MFb5FhTduJ1yB4pQPqmbRloCquW2/SIlFvO00n8jHNL3
thoWt1wWpUcjfRM4oKHnjqgE+1AwVASqHYGKgpsh7FP6kXTkzWgFkWIh7ClyemvJDWcYRHFuqfBU
ov4QpoVyTP44okfwaK7aTeFRLjJrb2r5+CwPZOc5te4ck2KU9x2JJOQ3agBsy9jZyo1p+JItih9R
EZIx2iII2pWiSohjBRyKvptVmTVNX7MimyNXliLO9zVn0oGbmXbrNtRW5GOV6YnOQYHUduxahGIJ
03Ucbcg8I0vmK4d36F3T6eFrZwbltg8y7YdOKkPOvjAof6QEm+4cyWi2ChDjfRmo9mZypPqmtEfN
Y5OhPeYAKFIPKkX3kmSadSyGKty2ExmYSSQbJDuJvv1NTC1PaCmnFzZ+u5e4scm+A/qHRjKd6BVL
6R6mkrrD25t4MRb/LSe4pmsblQP2TYzdYc7I2WmKUrwERmNcVINFAn2ZVSMzotMvBuKe4Nqy4RVs
qbRacTv1yYAhSnbpsWkGMLOjORzq2JqxyjjO3ZRFxQUcTiL+ZEILlVnYQBAmJ74AXKWx9MzC4yRN
3R1Rp84WHFu4l+GB11vAoPmD0hfaFSzWZl/GvU7HLCMc0LEy7RXiS256iSaLHQKT9rIRHNdwcBor
N1HkpMGhVwpzYlc9ppezZswSp6SJcrRJUrq1a1LituqCXxOGkT8MBVlxOY6ab13b6y3urbp0yFOw
xy1hdSmhVHWMg2YuMVDNkcrerG7y+cvkMHHGeph/tcaMY8XO8GpvOmOUp12ZlJgQbDtXEL8uUDvA
HGV7p5lVKNCBj93PRLKILmURIR6Ek3KoBbr3N5lRFI9EKCNqM1UTd/bcmtseUMG8zRzAm0KvB4nu
RAEML8gTEsRmrIOBqG4ADPR7UuK0rVEJ3FW6BS9xDtXigiyrmZ4Fv6aIlMxtWq1acvlw++DEvyI8
rLusW0WCI9twiAkutNvOeiltAJsSM1UM4k7mgHAzJqa8bTtUbWk/QKkotIAz7AZVRmqVr0nXzS8t
2jjXmLDF5wM8p7omRJfQMZjK1aCSCknM5+wWPPDEPcHOPCTwQTfgQobNZDolxABj0IFvmmqxUeml
/bD7GifTIBu+Firm7FIq9A3eArx0VQfSyGhBSZIDux1V8lSEIfStZMLQyhSATUofsn4lKJAMVwBE
duxEDTG6bWfeKC0BKAb/8Xs3dOJxEPNwFSLFPcApGattF9jpl752gruoi3tOTRp4Y0YFc0sQ7CW5
eYAry9UJSQeiR8+mkmoDXVkGtCM2lRdCC7of8AY5vCBh4aaz64Clephf6ONYHLVo5ARBKSyvLplH
rQEqxGmx9UOKbQnxM0uWN+QXfykCNbyImr7YpyqMOpmkj29S3RSHCPLUTTUp+e8kMrHpjeOtDYYC
uFur3fKrICnBkn4Ngmm6I2DZ8brK6X/kiW7v5qmXHvVOkY6DqLRnkSvEP8Cj3Iwa2Wv4yk03TOTv
Spz8lHPrNoLI5SWtot1lJRxDcsdq/K9i2AH/+zKovAByUitcsiKIgneMZGPadsWTN4qNEMbLDFTe
VXO+kK2OGdnT9DDsCLIFBs78Gplcd9vm0F/bmWVl35NYloL6wcZGVl6mqRK1cXTcKoqMbaOxtoN9
RQBjhkQz6gLY55ZF5ppE2nPO30PtpSoSTwKHRwxB7g28Mu5Yz/wkohW4s1Ga/HOOdI1zvjnmqGNB
KRo2i9ZxyRfakcl6nKIm3sNt4heFoL6bSFH2dthXzwRoFHtb76ybRgr6nZNW8v1gZsqWxl26XaKB
UfXKqbaPoUHy+Q0JwUUhV1+LivDmHViwjHWWkOKDpQHa2tSkKx+DWS4Qck7g34Q5QD90zN2k2c9N
L36WQgr306QG26xMeY2xdifEIJY2mWYLHv4xv0hlhxnBHA3gko7dzkoF2Kug1LttqRrOri/C194B
4kWAKxBApynAZce5BBpDyHHz1ZzsimKV6xtASYEnV2a6b51y2lOMOMPTW3nfFETNJos3M1ak+UJT
esv2qgHXaNWEzhFIrnaFdu1ejzM4NrFRu0CtoGxjYEbpUL8uK9sbjLpwJwOiU9wI/pDh2jo7iRJ0
y6aNlpxUORVebFTGXtICMgiIpfaskjmdC+g1OW+Si7xUS5hEpnSZSc5TNJMJV8S6dJVXw7dQBgkl
o/Y99rWiPZtOEsK4Sn83U28d0q58sCqYXDoLOY5OU/QhYOylb7qUSC+cgMpeUxnFrmA595hPcbIj
jG+TRBNMfFs8t3xBr4VqeRNLhnKwyzr4ZoqhuZp5fW4Wf6dTTF8oJuQbSmP/jczgaMkKTI+TMc5H
tQ7rnWZTtZmxS2YxFDpXb514r2Wtsy/iFoopxOiFO6epV8XQl7u6WILTtR6nsNN0nqMpX+ZZsFB0
8MZWrWVelbkVXlaJmXL+WGgXCWuTAphmYYPrbcZXJyeC1BtayCYMGdAAV9KhACoUCBfG7WCxonHY
Q0lQwMRgZDdQhdsrsx5Z/YZKL/zZHu2vZdMIOMnEDP+MVFnZmX0TXvZzdcuaUf2a9P1DT3CJNyD7
B10UyhsYZPl9kpasNNCLbIG1OrdkxotXmUD0i9CJf5tOJW+1Kla/zSa5Mi7W9vIwhKpyiMy5Qtmf
WNdZqSBpDmRO3ksRTVdBzZbCK7KoXt7ZtVuKfnKplQEDIxUbeaih81NKi+e06IAMmmmawhMDwGPG
KX7qxLF3Im5vpjq0LuepjL/rZpmAO66Ij8/zbGPF0XQY7fw3Z/jsb0QbXabU3UuBw2Q3dqa8CQIi
JA2Y6Mgwxg0DFt1MmsrMh/XiVWrfoDpViDRPjJm8GM3BAJE2rq6Y2UHR4FH2eqTTtR1ExunX/DMK
5glKsZ2MoLdiQjahmlJGQf42O6eR9Q4K3hjPNLwJhY6qpxxe/lUCLG1HgtqMNTf9Wdb9DBOvrLcq
kQo8UfKMkqvXZ5zlhczqonHUyyEi9DGx82obLt7e0prGrRSnr7o8mHcazLGt4IB2NxZW3bmilfKv
TqXnWCByTtb53r9ElffHOAghfamJtRubytxDiiCcN7Mc1rui2IGTR+beDdVzbZba9yo2bE+zZliE
nI67TRCPEPZq0mX6QexJqmyvBji4h6Sfi2sBj+rQdH3qKcFEOjeaeFh4wrkRvaZ/a8quujKgTHot
UgAXjhzH/hgqXDuivAGkAwDWRtG2LHndJNLUUKVK6GNCW97zgMfpOlhHU6uKB3sgkzizTflK5its
szY2kZ+zIjanJoKBmjU3ShR27GDpndV622110jo3RaNHSBJF+iWZ+AacnFtHLDTRQo6UnMe2k9jH
jn3xnLedrhGZG9oPdWd1iTtOCh5vQ+6uGwDgtxmLDy+rLP33zLnCTPAoQcXsY4P2az/JqmeTFvIr
DFLlUKrAzFITUpZNlivShGjcxYb5VIrB9noZ/oTuSL91TZZ3AGGA/4yBTk2FwLkhIlT9SkoV6QeE
el+GujAvp1JWNlXpJJdDphUHft68GwCL0STqzAu5UJC1ECX7oxyTx6bA8tWwY2B7kyiksbdQJw29
6A5G3P5GYvBipEZfutOQRdt6dn4NQRRvcyWqXCib4tC2vLG7qmKgRCvfsBOekcFjqQQnZuymlApl
i3a67QXVbYIp7w2kLdyzlXLuJ1WKvSiJxq2QFuKizA3C9WBuiqyb6UKBrmwCCweGbpfXxbInMVTh
bJuxkI8SwVZbTYqbi9K2YLArk/EFHBn7ZIE3EFRWX3g2T9991ZbRNsDggOKn/3/Mncly5EiWZX+l
JPcIARSzSGUtDDabkc552kA4OaCYFZMC+Po+FpHdHeHZndW5a5HYeJA00mCAqr777rvH50nw7HtA
bkRyU3ISf9nWTKyJ0ogCTHnb3rIIfYu5rcB2KbCykAeYWaRCSuXPJJn7aOybfJXqwFozpVRsrVBU
u6y6UEtH2FU6YzK4IhV3lYxTcz2KVnYsyc3PtI7lS5HL5MRG6T/Wqs8PhgtvOoenCpG54wSfxHHk
GC3V4zLUh5SY/us6hC5rF4uzs0N3vo551d1kjsues4FaWwE2yHjp56gZSGpl1Ejf0qPl4tepse9G
sXzNyvYAT9NiK5twuZEz7R+SsD/LQhq3XjEawGpr7zFYynjfcPw+KdTfFWF09mYq43kVTAunDjuQ
W+AlHOoJMX4oiVK+Wgonvh0Jc1uPLvMPJccTTvlFKq+G2rLvLNHH20uw+iFRS8s4oDs+MtNMVUGl
cRjB58BU1i/a8Rir68jnB8cQ0Kj0u33PBrUyyGU4xbQUVnL2/WtP02EdVBVcdeZQAaMHe9F74Txw
yEzG/WxhOajIkOW+qC7gLiQrLxnlC2leal35rn+D+uGQbTC8xeRjr9gGytfGI2AOCs1dOzo/BJCM
3TSnxRr4e3bdMY5HgK4WN16qbi6xvcDgjck5mnVKmKtKTJ8mKmDwba+CJ6/2LUKd5Usw1JEws35t
9ss3FdhLkcavl8zBn+QDkxo8+GvpT+Z6IMefpHBFKnrhTW9mXLuHgDHwDUF6MrJFGYC6MKoHutHJ
GjJXs+1kk2/qdBoZChrleXYNxpAMHuXE69WGh/19FimZbgKDBLvfd+z7Aqms0Burp44d7E4eEbpu
gTo364nAyY3M/ZZntfemVcGpaDOkRFkUQ+E+tKIVJOSzWjmV3s+TGu6sZTK2hfyAyLCw5tXAfpz5
hvKIMD2J2ONf4omGon7O0uQHrAXu5JZYw0l403Pfmf5X3qGB8cw1wV1O5/kkMkPcpY5kvtIeyico
fM5N3LcmmcdqWo1Nm8EVbHG555Z3RDixrqVLgVybPln9ZvjSDcu1nTqn2KGPH8QFSIZJJNu89uZT
nOYgOohpeSyRG65gFMdf2QCBPTEIrhr7GRhK2l3ldfbINZPrwmm+it5SyEmXIMoS6slc909zH9xz
ILshS4Cy2RLvMiRFsKyyA2ZePyoNXY2r2A0oc2O2mkmjQsz2NbUKVKlEXZWsL7HOqs2il+LQdjyf
K5/sxqtBGt3ZYKYHvaGabvoimN/8yb4cMlqLDGM5R/HUkuTtbmUXnsMhI8q7MvxjBhqFn3Hn1TLM
xKV6i0nitUTsDof0yQqJhsyCc18Ie9P33guwzkfHcacnm9t1L626PXtl6j0g9UPiqNJ+5/VkYbdl
HPBxuut4ILO5C8qvIRkssE++rrkNzfqYeoW31VVv7h3ibiOKATImZ29KVrrCfkIUMJZs3di3hk2Y
NRjcDcnx7c4gIOVo2B2JA9Tz67qUyRYBq1mbaejsy7Yhl6Qt3a0TVE3kq5IESc5Ba88AV1r1zhxZ
aiqfVRp6xwFU/GpI3TU6cXa9iG5e+T6ZgthIjvB91yTBpuyjlt5WTOMRAJ4bt4tQ2aOdcdX5pMNT
ICq1GcKeU4AhfvgBQeiaNMh1H4BmJzCRYMOk/3TBya9lTRo5J3zw6663VmyeV2pxTkNcg4iS1rkh
TBRix9iuqMWJiLTn93HOU6DcHFJc3xyjeiqLneHkIyeA5dO7qFC4/e7JpAyjBm75yg9ae01fSRK3
0X5arXohYBtboimvxwmrH+0O8AGtdQuz4SSIAIzQKJ+WktjnGQyNEv5ZaYaFSCI+ty1Un5bbZNV1
4tzVDqygkEDZfLQ+bbY2YAoR9V52Cag1qA2GtxE1xeYMak3xreOGFO0LPHKzbOWzBx8OR0SV/iDg
k2CeuRYnQuXcqPcDLyKBk0k0wD/+Io5eR09XWDtluzsL1dO31GOqRHATQJtgaTGDowp74OaCOm8y
qPgEebbBGJjr3POGLVjEg0zraZNCPlj5OXez6eruFoNp9mkNxNg25iN3BFugIWUUu72/soS51z0p
WWTWcNYj57g4L2byTh7wURX1tSq9bFUaE5G8tx1cHt+cdhLSAe0JjdvDBVkWuF67xYy7VwKahG+E
qwXuAOe+F+zB97aswvU4s9LP5d24xMcgMPI9kdzkunLMvC3yZaPs8NSzwfV9sJ3xBidw0zYL9/wl
/PlH1tjn1qjE0S+HR5qnN2TrnKx4ugWKQzCxA73Gyl3CnotF78dR3yRYoVYQCwaCiWV1Q5RuvSXi
f7wP4MkcZrm8JJVottJ4b5vsndzg5homgo48l8aIyjVzo7Mvt4Hfeh9uuRwh4Iz7NI2zlYSfoFKO
aQpKbNE8DUP2UNDzanv/EQoowZoJ51ajevVz9Z10BU5qNou4KoCvNPFZstEbvrSujCq5o8VCnvZy
K1qzPAjRlute0Exb1JxgCUqfJmP4mY3wFT3cr004UQC1d8gF+S7zdLAOlipdJdN4pqY7F9rs19Vi
7Sd8sFGex2nkd2F+lU6mce2n/PmWXjZOZp4UTmaWnjKP3CoN75feTPERcc0s+g9TTG7H0jtFpJS7
Idro3h3mKhpkTGxUWK7DFiVJp81e5gnuWFF6aJAVkeTF0D+roJs3DiDvFSzUc67MvW8uL0xVmRtt
cUzijDfsp6SDyFHEqE/zdNU0mHet6aN1+j0HSaBGFPJLkX16bTgelz4d0MHafTBVu6qRrwRVn6nP
T+7M3h/3afNAWupJ+V+uK55rsz3aZkI+7w+OBmtQYLQQwlyesqzHFYw0T12jTb1EXtXJ58qrPjvN
chFa+ba15YuOe//kTMF4DHo0PxjL9lUp6ju0XHeFZf0hR2FftXo5dj0Z5oHBGLRhaXJqff0Kio/M
NLu/yqEPFG5/48z1sauTV7TPeiXD97CqEcCaKMU2r1atVZ5NWAfbVlrWIW1FH2n7Ko9bmAeS4ZZx
ED+Egd0+aa32sjZlBzUwqxEuz2VoditHN7sZY0tFrlU00EsDA9Qo7jPhHJcl2SbJPaEmJ8u4sTR1
7RS8sdxfxfa37ooGOofFaW9Y+qvJL1Bfi+k7ccJhlwJuWc2O8TO3jb0lPHVgRuVAyVMdcHoRMg7N
/EPHdWEcR2sO3B3jMRlC9pL4YCfquaCjXbg5B3l7WFGmPzZGOLOvBDY4psmfQrxsfvvWCf3VGbSm
6HLat6kYH+PLo+qFRU0Twad8sxqHw4pB/DLdagTaMZYELHsrQw3Xc0uJXipOEJT7+QP6/rdRGM3e
YKoUyqxYF3lza06Uv8IlR1kyppmapruxR+8Vadxbi8b62RXhnYd90KoIh0vSoo8QNdXGjutyp+IP
OU5UPAOZu1PbIT/mz7MlA3BFYH3CM/5xMzLHcZN3PLPG2CUrn2RdUJAkbzffA+c/U5Bx5seW4iRb
4ZGbTTo/pgP9ctwYvd+sRtc7FYMZgX6iGwI6ixGd8jRyicZ5iHxTnvLBPPmab2W6d9wTonx/2c6E
mk6D2VY/Jm+6Y1Rmk9r9zneGZz+U/qry+/CLpM+d6bHhQQBe0RP/TIiDXms9f2d5tzJLF0E6qPOo
7RhYm4lCM4qboE3uTEXJ3diVT1NyOmVevB2DOiOQONuXjRET51OlV66EGxqK/kl34Fhnr7qix1mw
DNEmsUeCTWIO1KgzH8Rar6CnIWnRtRgSCATSyl6RutDGvDQnGY9G2zCodQcV3qvHauN56czaU94b
U/5ggngthu7ahmQr4+at5/6MOtU/BF3mbtJqWJg2Xd6UFX6As3oTYfdBj3HZGIGA9VZN1ZoNxouM
rL4fFnHOzC/LaX1kUpc8fFzV50HnBczT3oX4EsIG5rC+sbv0aJGOt4awAGXGsNXdrFyXyOh6X8qe
0imV4DcEungMvHxlWKr4klPrRk1hPjej0a+NDNFBzWUZuQvmNGWzQfmiau6GS+hv0oNYyeu5faYK
vItJkdrljY3F059yVqXZ2ROQ3UbSH5vIdKx87w3jk1sb3bVJBPRmCSysqG7Vb+WUT/eFo/KndMwQ
hp20uw98pLg0TfQVnT9vY0yBd+8Po3/b1MOrSp2Z80dgEXiQ1svNVPfxFaWNc18a0nxgJ7Dv/ATO
YOhPtzHNAhJ/2mArxMARxUv9F3MZ1c4vu4przVoem9q+U02lN78fVUOVJ/aaSZ/h3LAFni0JucTp
5vrBnmtn47rZHZgQolMIpF1RlVTrxRrCW+0tAWgTctALkqjANMh3RlmrXckhOfIWTZSBRRsLB4LY
0VmYaT27yX5R5cOsgCeFlj3eFq1L/vwEoiccyOtLa8TvpCBvweiuRo4GJw+uUmQwt7CvjThf59YQ
M4XUTHs4cdvF4u6d08zYeK2dvLBiJ/Rjuze9kL25qntaKkAhgAO4tdiYXqJOVt44B2MSYiNBp0QE
MZyKUnQR4fzhNTgWgRIYDwydMDr3kAIsO4sLxiFgJoMT2XwrBh8XQG4ycGdbGSmNbsZGGZOZV2T2
D4wJ022qjIv7xvxp93xeeeXaD44NbdE1ehqP7bCsp9J4VhO9Ad0XLdUETXodxvc+zHmkFRbOJuLx
sBWPYDav0ReMR1IzEJbAsBy5gS489s6FzCsGwAAjmgHqoufCKg+W05RyEcfZbQ9JrLmTsckkAqLk
QJuhc+RDlXfzsXaNZl1oV99oGFSbwtF+BEaw4iBlyCc9kIwJsTe8FVoD6GNap6WN7rCex8N+GWV4
PS1BchZ9X27jqcBPoHW7G6VabgOhheLgRk5WY8v4auqn7OBN0n5X0iHKPQ7FWWYCc37v0MlqnMum
4KbprpeUIjk9th1dX5vPrCmdk3RiiQwbByulvfILiBDRQGNpcUDERwKTz1jM+EOrOD94oSsOveqW
gxaDA2DFX1yCAbPyU/NYASfkk49SZS5P3tiT3lT09dXsdeadX/fFm5ML+zjpiuo0jZtnJ9D2B00y
Dw9MXG4zOnkR9i72ChRTBx7dnF6hfCbRlCTiugpamGW2WaIge4ipkgnYs6imaUcXjEh2CQzNzbvu
0A4Fct48Bju60PZzW5rWzciHchB91Z9aTjcPOSf5u1Bl7VcCndlncl5CBinN/tJsw48PGzKSPdYZ
SysD5M2Q3kyIZj8dIy131oLcGk1xrcdojHOEb9hk1brO8oK4GGWg5PdDTD3HMoO9OttmA7aElQVU
+LiMeXYNxWz5speq5xlpSfMcm+G9NdXvGJpwn88mK2Mu612SxM43d/1wHhOnBAtWB3fL2HeA6rnh
6TKV0BoyfL6viUjTq7YNqm0+LpT4Vk3c7ooOLYikru6nFCREyt+gUw/4Qyfbs7an9KavEuvsd4mx
LqVfbzKn32Zm9jt/qw92iveJN8f28b+pKXgfQFTsYQ/mWzkMl7iBcgGGXAdCvHne1HDcA4P5HRd4
Q+kW0ixNquR9NHx9ME3bf/BVkXVEzDh6LUQ30a9h4aUhjcaHGgAeiBsAdFRQB+pnxp1rZRWgGJ8P
E1ucE7y79FpvaYpW70J6+mcdjsEqy6AcwEl0b/rWZ6EH+f5zAk9yJ/vSX/uDTdsvjvUxTHn0iram
k2PZ2bZ0OOYmbPfnwumYwIF/XABiOBSeg3Viyj31vNRsPmHxkSZ+0l2Um2JvCKUjrVriWUMHTKuf
bzQu9008zTWqksHcQK0DJt2D9Jq+2BP0WrACsGeR0+P7Isyax6WdE8Y0UDXqTdmV3qeTQHjoDF49
0VNxDAXrcJb37RZ0r3WuXHiRQtMOghReb2LU7nfTCJPrxh9pM+WyjWj7+j8GcCAbyMSvcKxVu8qo
UFgT08X9dspiZLwNnSXLxhQnlvRvtcUZLdFJn68auiY3Nba87dCJ9L7rGiwC0sAsEPLdFGss9Rfj
9rabymVrj/w5IDzrQ8O86joNXLExQDucoG7YpyqI0/cspwlppsVzAuwSrDIds4hQMFeuoQeqNz/x
6mfNNdn47sTuwHwxwWpYgOYRW81KGlW+U2n3DhgkoRXavsnAn3bMTnc3udIQfp1Q7AXJldeF49lP
ft53ewfGGV04G2lqgl44dO5MfdNa2wtRduOPBU4PF8houTS41ZKUfrjFYVbV85twZ283mzre0sUJ
KJ0Df+Nns72uMivHjU+/eAn1tA0Dg36xDvurbgGoFEz0hkDbJCdL2/1K0bj5amL8dRoQaDRg/AFd
xkzLEsKHsuMJoQv6+1Xiu2O56m072Qnb4aaUlQs/N3xyZcCTwP5cvKZ22/6oJ5AZvdmehU5YFDqo
Lw4AuEfW/BG+Jppn/2ASAnXvAOQ+Bm1tH+LBL6Cm+flpRiM7V4KueV+NsMqn9mdZekD74r48Q8pQ
HG8zMjkBBt1r/Jn01V395E4xiCANaMQmIpyBZBC06Gl1d7WIfF5bsaASjHn0QeLF3Jx9+cN12ldu
f/+wNDO8iF6V+6nszNc8iMfjnGrayT7epa5PzMesNXBy5s0dx7EmmrUouX6p8UO73bQWfuBD0MYM
l1ZFTpsRM6yMe7ki0JK6Oul4+xmWztZZ3oZELxiCPIDCtNA2flrXG2Al1GtNE15j+s+2YFAkM00j
H7tXfKVBE+zGENEqTc1yb5sjrghv6E4e21BNp02L01jr7NxMjriTYnYOUz3FO9uIX+K4F7spzY3z
lA7iPVYt/1T9fM790T3AEdU7x5TpIW/rdtfUY3KXT+gCq1G7xrVUo46c0R4/+xLKEO/NuQ8nocgb
Hhf8Nalsdn680MZvx8/AHjARU+3fJEU2N3SWA+sMNAY8tUtHStmWc3Qw+zTrshva97yOJz7CgTqi
CMPPfLCqU9E53g05nRjzc+NlSObi3CvaksIR5UbFCE6GP/ZHk+G9HarffL1kxrBOyqqK+qVfXuCo
+eu09O3IdubuvmzD9kHpst3q1nYORHKKtWZveJW62uJ4W41tPSKdpJEjcVkY5nCHkI4M3tnOajBa
9SOerHwjhQdKnIY2r13XbdSXKcuhJX7QAPpK6NddWLLjtoFJj43oQCN8rYM5XQEAq46g+bha2hwf
xmJWG2Oc5YNcMI35iRg+AzQqRLelPcIBgoUMMW6FqEEHgjNEvXIn54kf7Y4ue+6eZOfPFBcl17Mf
d6BkiveFXLxH7eT9loUhPrfDmJ4q7J8ETtjhxlsYe5itvH+HL6neDAeoME9OF6/L0XwaeFc7rq5z
Fyd1ex96gUpXTTvIjaoXtY7BaCeTAbu9KuOTdQHfiV7M9wxKzmTIOfYaJnB121oNVqi8wRMvVJD9
SMLA3ROHxtm7tYYjxoXpbnFVvc6muV+PQoVXHU2pZ0plKszUsctPY0oZuYsb6qAm85G2B9GfMwuO
DBX0o28DCyNM1SU+OBnUObH0Y7NQ1wq1qGi0g/dRuuLUkoeNCwZhmcZjTisSVyTThndk6Ly5Wf0J
rzZDCpDoq4Q1IFt4jf5pioXWT14OM4tq1a+pVSsWfGoM0vrMD+HH9q6s3ezgNGHDaBstwxiCUmIr
OH9iaomB538XRW3sZzfJ9wE00Wsjrd4MPeMBXcio23uhrM+lnPFFBUw6+k2X0VluKvqv7q0NHOfG
ims6XL5sb+dumR6kT0hdQ7eOkTs65mmZ612eGW8F7KcIJ5a7dxtaJ/klO3JHamJyKgJg9DRFbTCX
LA6Ejo7qGv/y42y49a51muJQkZsZjdXCIPfivrpYV06yHO0XN8COkqVghMMpfvKK6UMS3rfOy9KB
EX0ZBqy5pdrYju/qPNib7rVeMFx4snkzYJBdq6Ct7tzWY6MMoFgP39YiDeYG04WMelzvQHKZ5SyM
H0vRSJR8+6NhQY7Y3X9mAbA6d5eoW9Pu+mvR1921x3TiMnjJJvZxJwZJGl6ZxfzRWWByrWZE7O0g
GgbTULHbotsVpU+JA0Q9+AwVSWzwo3BTpYvjbWYAmNtJKnL50Ck2vYsJFKI05YonX8auLiJO/4Tu
QEM11ph+vXtgl+0P0eXpjcIB8ZrJevkp5rp6AOvbMSs6WHcYO3IWoqFCbzf8lZGM2bNrdIx94vuD
XYjJcY3pHpcmgMF4MJqjEVIBbipXFLd9MeElQrNVtP1iX32EgvlY7DrNpsGEtbdoweLTloRlX8Dm
oQDWjA+W7UPDAZ2ZTaXFZTQ3KdLcYQqF3M91zO2cWt2ZXHCOlG2wjjtdnopCi4lWV0zbPUn0/YDx
bofZix1LF/EmxJX4oMy6WHOqn/cwppLIQms/p9JMImwTKD4jBY5HP2X1e0htDFpsk4R5iERrfwR9
jNDmWwYyYr4Y4Q89cRDXSRbuQsx2X4oeK+X4gtFJjPmmG2X1pDynxn/YooVEgxlma9dTYscUgRmc
0iCnfVdQW1zlcwcAgoFLidvGc2+l37NXkvHQU0387JDxrwcng2yVeGPw068CLGoDvp2YjuguLhfv
2mQSh/OUrO7hMQvy70NUSRBmHyHO1GNtME4IjUzQfWccJ87G7HHEOIUgNepT3zYYIWLA9FvRErBl
AQfijeAANuawvepwriLFZ9gNksK/880SS4kxilU24ebjpGLuGqFeEB/THeopL5pgIV/S8YtMkfIj
hFZ7TQ0eP5boWrtQLfWxXvKJ/UxSlDTcoK305j0VEXA3u2yP4QAkfaAwelokPERmanr2IYswzdRL
jl6dd8ex1QwD+BlejkmA5AryMrmu4ip8H2E5b1qviwFfTe0+zTnN1GM9Aa+gw3Fc9Cj2jGyMHF49
zjMhJVo646Gc8mSBlQhm+rUFr72ZWAtXHljosy8ZVORE5KV7l+MDwAS6m7YlcRqlbv/dC2OSkdPV
9QtydXk3ddg+amnEJ0X80ca36fUuViLv+2rQ52nATEmoKDMzJTWJ3Y8hPbDCu/Ot9D41Vbwzq4x+
XGm9YqQZMsjnzlNgQ8jDMVvvwAxaB4idOLgAuGarOvGcezsJ1HnGMce93+aR4jlC23FDHnU6Wmns
oeQbk7fSRAg/85Bn17GD+ZQiuXzqQxIHVkJ7M/pN0KWbcLD1D6Hi5C3h61EWjFTFGZtn3cTEeMxy
OFplkG06IoI3TZg0a7Ink6hwUTUSktlItGLNRa+/d7G2r8nPpI+YSPXRgcygHsj0PsG4HVnGPJxG
a2F6Xer8UIVBt5VLOP303ZhnIWQH3bH9NFHNVk5zVUPTMLqRmZQOUN2GcRzW5U4WSDXJ/NwFjL6j
D38u5jBsQHPnB9OGTxeR227sHU+9pULRtsRgtMG4Izh1FolmRgT+BjopIx6+mr60uzSrJKf9Ofgj
kFct053iCbw2s4Vpo8HsX2gZF5saIvhmoVg9mHPgHYsmyHASxNVbnhevo2UidKasIY7PUEdcz6+G
US+MxjhAcIltjBr8vHcXoDwj9AWP8uz6bo57BFiNl0DMbB0V/DFr+m/B0x7qkv/+8/Izn3UzM4yU
9v/1n3/51+67vn4vv7tfv+kvP9P91+9fTr7rC6rsL//YVKhQ8y2okvnuuxuKP17/H9/5//rF//j+
/VUe5ub773/DwFz1l1dLZF39GX8WeH8a9PwnZtpD+v0fu/fyQzI4+8fLHb7+/rfLz/xBTDMs+zc/
DB0CA21QXl5wmXX+A5kGEOu3wLI8/j/WL8q5S/JPdWGw/f1v/FQgSPvGxs1J0ncuqY0dbaM/vmTi
NhNkqzOW6gWu+7ffLy5v/uaPGTuu2/89LO53Otr/nsVzsXeb0PUcEAmWTYc5+GWUt+kma56K4lZM
UjcsxFnwVpUtZ6fSL+jiullcNT8cC6nrwR/DLqbYVOGD2br6a2kKnJKJCQhmaYJSX9iRxbM9m8G0
5nwUHgqitp7pOgmTB9J0WFflcld7hLtGZuPo9KhawzfOyi/NbK/nQT4OvaneWmZBWP7EpHvsz3Gn
rqRB82mVlAVer9aFQb+qzPHWy2OmNSalgrdQBnW1GmWiOTtisEZpGkheW2HtpLB1pC67yCvtWa/E
qFEP8/QynkB53UdBa7Q29JgR5CtRlmzgzQJdectLLrCTlY3C1Soen6A240/A2WB5NRGptOczJ002
SQXIdE2vjgGdObCYhJ4c7IXeDLtn23k9/OM40YMECQ23BtMB3aioH0cMOEY+jQ+N2TvX/eAzZ6DQ
06jyh9EJo8VhR121bgvYscRwQoXdKyM72E4Kj4naHgpxH5bPOWNJOHRKRz3rJi9sZg2UITlcTPTF
sStJa0ONVDCEZcOBZ+1tfczjCwK3iBvMqkgb5gSVNMsRNTWNnSgJ2nzaG0VNIykeQ2C5ziK+XJI6
ki2WI0IFE9nOE12Zmqb86NeZGc1sr0CsCwKCabqbPp3KfJCY1gBOPfSUnKb1hHwk2WWbHN1oXNwc
dFLrCByV3ogcopHxzoXOLoMDcZknUd6EpWaSoHSuSVbsjmRVgdmFggoDuEzDJbjIliJFqrZSTHh4
4pI/xsH/rcXsSn62dVf/7H9dqv6ynv1ovqv7vv3+7q/em1+/8//DRe2SSPO/aHP/tKgd2u/ivfr6
84p2+YF/rGjub6xnvhlSsbqeB7uRQIX/uaKZv3lW4AemZXsweewL1OUfK5rr/mYHMCP9gKlHfvQS
fP2PFc21fmMFsvm/dgAG+PKlX1awf7WisZ7+aSjbdTgzOh6Dcg6SkAeqkj/hz+PLRIt1XTcj5igh
Xj3LXbZhQ9MpW0pj50JiXv/pyvxjQf1L2uZfoxz++H385Zggg8s0kv/L+pmLAKdZyu9D9UYKNWK8
O41ImGjEgrvt6XHswtiCZmy77TpNPfclc+koZ72DRtpV87HX093kNvkRQdBaG4PIN2RAVP8dV+oS
c/Gndf5yXXhA+MhcO7Qs171ctz+NdYdhTfReVjQsj+2bqll8UxspUs7w3/71JfnnT8CHz335bex8
vv1r+pM1dJa5dE1LMngKwHmavJ3IkE3HLKjxE4buf5Pa8M+fAG/N58a5EGkt99fETikKWbYC5Ujk
jNbNGf2xNIeEbKf5fDVoiEXSZhr6336Tnsd1dCy2cGr/X6K/ClogXeFc1HXbJ8K/4IzVdMx6tMOs
9nZt/PzXv05cbqO/fnzcWza/yLN8jgvmL1P5fdcmNi16Bem9SpFMZT4+plZuMx5pVt1LJtADVtxA
BgpSY4XreGm9e0I/3C/frEEqarvJRsyRrUXh2aQuSQsMnWQR72GZKNQc7JfWyHANgu+bkm5F/pNY
gvusZAJm/6/fzP/hBsGP53HysAJPOOaviSwSdd1NGxVNoxmcq7bNdyX8s3OZ5DW5UMLb/Ovfx7j0
P189n7PU5f4wL8emXxaFxfV6WxXNZVrZ745oVRwWAiWGGynNBj3G6iRRV4hCq26YkgMxLfbL6NXh
qVbJMK9Mp7Sza2cOIFVlC5Tt1cUaOkbC8OQRw4o3byRlG8clzJnfdqncFzUwVHZInCS9SruS/tCU
C6fbNWmbH3PcbTazrlb1NLSi16sUZMkEtDYIMLk4rntVoRd3G7/qxbGx2+Q2i8NLI8z3ZBU5QYrx
H09pjL9trrO7aWAMqulG810FM2U1BTX+MipqiXeE5vFdv7gV03p9NS8bUfdoMyPEZqIqnF49Xc5A
7aZu8oSCnJnmrRIhUfJe24SgHbJYuXtnaIxP2kDuE2taUzN/Y6kX/KN0XGil1ERKSn/vc8C7XTJT
Y3DSibnvfJMIMInf9LVmeEYwBmOqj7hog0enBWy1LtMkXGvYn1hQ/bh31tPgMqapOY98aluJV6cE
AHGjRGqjDM+0l1aagshgjnIiXquMF+Z3E5gmhDp7LUbQMXB4BlrLtfSmVpmlNqRMYDCsGp1e+ZUv
HqmEfDz8BMvOAMgLS2Les3NgF7PGMDcXbnBFniQlPHpwykGsSAICwUeiEtaS8qzF+RdnM8Ox/kCn
pWH5RN02mO3opfPaaTPAutSYcxfNdMnczdyN7RutZcL1JKYQFvgpxD7OiemCKXLMdCWF1aFj/A/2
zmQ5biXN0q/S1pveFK7BHQ44sOxARHAexEEUtYGJIol5nvFc9Qb9Yv1BmV0tBZmk3dy1WeeiMiuv
UggADh/+/5zvRHV1WRVuy5MAb6PQHI+YE1FvKrVvra4b90nXsoP0XB1mO1lZa0FSOORW1HzPX8d4
HJCPJkmSb53K61ezc2nxn5VZPHC0XcYtpXrjMSuQY28Y4KNLfEi/jBQbUuu8y3s6wa6ZTA9NNbL1
LF0PtiP7+PFxHBZGUeMl0w9d2cio6EvW1xGqAgeTcFe5y6ZnmxyhW62XyznCArozu4jpNumn7Cjq
nZo+WsBeHIdK2SJPm0NKDPOCTLxPRrhslQ37jR16K65l5kFNTocu8TZBEK00pCgeL+IxS1+HpaL+
j+Eze8gce7xGYo5+aBoWy/WTOQ0v2eL2Kb0s6Y77EAFajrCtzhDrSOveBCfcE2kiyUTJLbJFaRj1
mxzTONZZZ0KoOnbaeUI3X1y6DSkq7FILgWqBZQwfb9Ov6YN2ET/roRdrzSCCybbwfm7RBXIyMF2C
fnduFs31NtIGOOHWraeTnrx4j290snE1JC75eSFkhFceP4j2rqtsZBjzKF6RaMf4Pi2UT7uOmCpv
S+xVU+7s1HJ6SCfCOIs6lxrtqAIwfviMlsXPI0BZnGYKvvjIjtW5Y//aWPfAyLaQn6aMTgraJrpj
JoqqfO4oPha2MYIOMejn0XWr5qfEggC2aYw6JuQPwSZ6xnbsNhhBTQxpsPq+UYHDPohwAbVRUaJZ
0iTGKj9GkfmMh5Ufi/PKuCs6RDn5WGnzaKicMEJ2nx9XEAxu1m9bHTlzgTadWWp4NCj3P7QcACDK
cRoHeTAXY0zN1huKzVzl3ovnwlFmKTXHs3oSdkjizSwVqqyapvVItSn32zAsb+Oux7Ae92WJnnbG
NYqYhNau0ZsoAmancb60xcjM4KBrguqCquledpw+NwlSxmebptb3jp1DeTQOrd3BNE2CrQhNlB2d
NUAc6jApWjTbafRDbcQMEHbF1O9Hzm7wh1w9hP5IMOtwErV1cJWqWGEc5OArfFtTY9s49jpVi2ik
FUOzo9tOWWg90JZ076o5MLsje6Z/4i3oHk6wLdbpDiGs+oZTllpZlObQN3IpFsrWUV9fdDNdjA1N
hvQlQpZ3wVdZfY+GufzpJLLFtNGWsmf2pxq0JaV0OJuG0ZjP2BlGV6Zb0zc1sTpJeo+h/bzYBuL8
2Kjk9z5t1sjW1qtgqyC122DURq0sDGFekFCO+Txis0PTx7ExzusZce8rr3MsbsaO7DUCruGc09NQ
iFRp5crnJIAgvWkYN9vJzvV9axjZ9yVCxryNDPCN/pSNvXlaclbAiditrUIaoOM31w3TgNVksa84
gUcg2iqdl8fBELvmJjZnwpv5b1uTZbaZzqvUpQCIEsr+Obheku0CquoYUmoH7EaMEdb1RxTPI995
HuoT95cAmY5mSs6tORsn9UDu0WasyYrb1KK06L9WBnr/IIEOkThjC4Nodarzgzj5cs5dMEu2dWEY
R5Az0qs6nYJ5WzdxZnDwD4L7mV1qi4GzLhP4JVb2wAJG/pgz2nQg2DBGAGuC5clJC8qfjND5Nu/N
mqeRNyzlsxiqcE9DD8R8jcg13PYdjmv+qVN2SK1SkCbA/xw0XWTLnORBi9le56l+cnUAOwANNQ7A
QI1M8SLCOrnh3crzEi0vlvFsvQV2kM3XWuHu2saZhggQRwHOR8+Y+SjDoXM3XVvS5nUW1NeWyswc
wIK2XrFNUT6RUUXGaGliU6Z7mxWPpiMN6sZZ6f4UHqKJ84XKxvdB9PWK+ZjVjVq4hU0XWytkyGwm
XwY4P3StzRfHKOhwUu5MNmY7BK8hIlmaNzwq9APNUl43Jtj6jUL+Z1PcSNH8u72FImrsdlmxlN9p
KtpXQTR5WPxTq7nOIDFcGFhHG5Y9Ij8dY7p2KRsVPjn1SMXjCYgIE0y6z5OGRca0on2KVPMkLhMJ
wKVMRr+2CjoAIZyUl7KKl0fbjtQdRe4R9UodU9KQbUOzSfftI3b23PbrKO+3eWDZzgXKQtUeJ4s9
PoyLSKj4a8u8KCctsQslbv+Apnn5MfVei1C9XtK7oESBwVaK5cYf6cLtApV19Xlt6+SbsoOSTkBd
tHtZpwPPsMCchneTEwMq4JgPy0yz/rSpdBX6oIHAqbjrn/FZgOdXUgNzNkjCqgQ25JrOWZcM2PbL
ObC2dT4vD7jYUWO2E97NpKw9vNEp8AA6YVXqcTSdvOZmUiPihyEoNT3+iplZTkgbY1pxNu7AVmBA
2CdF0E1bThDBj15azXNLsMyd4wmIbpnoKX6DOWzvKdbQMwraxv7GoNV3UTVWp6xzIeAcJLvGVuB3
L5B3NLW3RS3hwLXKyrjeYt6DZWLKuov2QVJhlk5EhpLAi7I4OjXx1Z7UrTnFR7ATEHTITMpvxox6
bOPkRmXRoFhSzYoio3MZmRZgLjuVT3jlqx6eVANqKSYC/Kl2p9beug0AJgzztuCIDOThTM3mlO2a
DI272RM4fKxauaKcTLu97XBxJL6HZuxeLGihexMJ+KZVSf44l7a8UQRiP1e5Od8J3c147pMYNAtO
4pStGNK+mYOIGTwG2TCAlzG7bGX3GjI8jr2x+NLGpYn7T+f0DBIzsq7QOymBiT1I8DOPNBm37hCO
93Hh9FAcopk9W5f0VPckGwFkvLZnXDdJyHaNLiC21jJkSrIMI31Wqcnmb+nm6suMYkfznuRwWjUV
fX1UziTEsyOIcZzqZN2y5SSi71Kkdd628KrlOjFIRmV3oKtn0xERxxAhsYAFcbtANgoHcEah4xw7
ZdbS6CKvjmTlIkXNMSMbpsPLm+n74Ro/Kzv1YGgrjq9wtkAkSMzYhjMOgz9LQLq4vwSW7WBBrc9K
sogXxXbxpY2wvG8qVzqYsMKaGgNu4BxoiRpTKEljGY1YkMdp18J8mHYOtE0cfH3dPzaNnuFWDSbP
lPJi/VK7ocYK1JPWVyXpUmxdDc5kV+YQc/bOgNAc+1RARcdOixlViiTSixCToPwxsBkKoAmkwQD1
gZnZL6hYN4gHI32R1G1q7fUwTcwDTgy1GKfX7BuiAVscLJkFEGY2zS8qDmZ7o+MaZv3i9pR7srmb
1/jAurvQ1kx0IBpullGKxpvUYr1nh86f3gRU3vEHGNbw4oSK1lyY26JgZ5zzCjHQNsdTOTbZNmow
523sQcOJGpxhuoO9MJ6jBEsBNbHvP0lFNaPR4dB8gmWQARdklbrphwnZGRWkB/pLKFaAYyHR97p6
+h5Qi93IwjXrPQFnWUOppZJ7cEFdw2GOpXpXGQrZu4YjhQs61Xez48DVmEpXlD7QxyXYCQpPrW/n
zDmo2OlX+WYyTDcUzJnZlliJ67BEk9iJji1+HUTJhny2/NWzuvYn7F53ukzapXq0iwR6SqSTcFXP
xR1ZNnVZ5V/6Nre+9Q04BZ+oAoVqwhNd4ceN98u/0vLlhKUJISdizYWpgO+GLnVbLfATGjWdyWai
ctcmk3UpssLOfBOfZuVnaEaOEWZyspsY9g6NDq0C0FPpDG4szvP96DaS7uG0JBPslLn5aszSG7a8
fHGVNWLGJjY0wxYvRrJsK7O1cTX1joKxM0TcOAakc68NS4EEyhnZVa4l+M0oUEekduS427yb0p91
JryLKSm6865CWUy7oHEWv0yq7HHUzfRlDAPjJXHr1bxp2EF6ag0potYxh3G4Kdm5XizhOqeMQTIK
2pNIwDdtSkz2hgOoeyRr3T56usjaY3Mu4pPOaqdnz5ut+cidG7B+rWvE4XapBOUF4B/hk+otkxeG
JRubQbRYsMdcdJNDJkbyLoOFB1oLQ3Nsrs3ER0dV1D6/KbT2rIieuaUqbKDG82z3OFI1YguHELQf
pC2ONvyWPj/PjJCnHUVDjDljUK9JM6uXNpbNGSpVPRyzeeM0h2sm/ioXbd/LImS+cIIcDUEVFckV
GqrF83lxUHULzKMnTRfDXXISR73WaZv0W6W7KXycC1tNW1cKqbZD25in1Clsd9OUJJRvekFDjAJO
Mp+U9QSDEwi2ae+HpK4mOvBtkh2xsmbZFhgKTAoAaLELvrMxziYVd9xVGCXMPfHAmRkYbLywhat+
0rtI6q2NBPwytdLlO5Lw7ryNZ+M77mL0SCYVbl9NpWRVn1ewTljX5Ix7rJydb4xVU5+mCEzCPSfG
6kdTYIpZv3/EDRhtwsyHlxK6l7CCzNsiTvQMQXSsKDnkjfncTSAeN523HplLKwpuwKStzXWRoeRG
LZLc292ovhGJqKeTvKvVyxyPy02tICX6XqYifL1tiFqhTIRNxpEN03VDhhHyr4wSzRmpGZwiy7R0
7y3Yrt5RrJQo4QD2TCkRX0G6obiaMTbRyqQnozW4516RxjzxIYpOrEY6wlcqqtmSFr31BIsnbzYS
+3NxAjXBHraa1tZpC3m7YvYtCbguyoy+Wh1M5mrSJuR2r0fKb3Txk+4I3ixtQOiNfb5F7F9fUkuO
DIqf+Wwf1d3Sfg1021zVsVW3vplWUUA1yCnUPq+p1uDZks1zPLPR3Cxs9jDyTmb/JV9CI9rCfku/
KeFyMo3HzrNAFdLmBHslUcqadLvq0yhp2UpuVMP5cmO3AqfNzGIzbvmnbnc1JqX9FIsGrlvVEaG5
NYs+eZBRV3i0LVa/lZMH2biB80H6XVMaZXokKPq9jjRrzxe29i1o0zh/YombziGgAttfy5MotwBN
Roz7JLC3gv+zC03bKbYKL7m3YVrCRhU7Krium4ydTZhItz6llpKccaCgs4t1D4d0jWp0OTfiZaRL
OlBTwFNTtUh38RSyvZ8GnJ+3E/dW7MfewJsyaBiUHXbbbW25vfJDa4jGnYNY6Yn1t6ezqmV0MaVB
aJ/kZaKLk4SEMHZA2ikxpYXroEycLLzKymT69h92XiDd6gxeLhXF62qol5sRHNrlfxRBOtPepeWr
skJmW6Rg+rjJqJHsPy4gv9NhYKK2bPrxtg34dAUB/9Y7mckQmQJI7+gGEQYtC+xRAxXumdA5FaWl
83a9xsf38UXXmvRBxV9blOgEoi76WOqgsWTlGIQFnwA1PrautKdBHSS1c9TYxVMdiHnbahaoINXZ
J+Vy8U6vAVmA1o4lmfHepHOaBuAA2SbrXC0xp4cZ/JQNWITupEvY7bAP1cdYt6gOOEm1aRC1npXU
pk2/XhAdLQb+3I8fxUGk3dpk09ijLGGzrGjcIgf1e7vNqVo3PAtToxBPW3rQcqCcgBv9pR/G4TwH
5+C3C7bIxegGQC5NduyB4PDTaN27DnEFYEy/elNUnc3eGuzrBBlHJ6tw/v5YYfKw+MWoM6Q8jDZd
wzbJPylrelCGorAEFsYwrB5AhE6hABjBbZAQEPfJA3qnweFarrJN+kMoSvTacvlthKo6H3vom7Xv
KXSQbBVROoxJ1iBPrZMdmUjBiYB7t89oIWzjggSxpvXmT3pib1uMGv+dMvHqKN6Uc4B3NmwXvUdo
V/4CRuY0rntBT8OyLzN7Kq4+vuG13XXwcdAN8WxPaPoICGj+vF/ZN47RKJZDRQH4TKWw5eAJVH8r
ROnXsOMi9JMtvfYyD7OzWjtqRa05EAL7BHfalcZtUabNJ/3St/fCecVjVlEuL47V6897Ab2RFBWz
uj8MQ3wExFRW7JCTTyPX3r4e1+a9CL5t5WB4OphQAJAEQAew3E38oeN6vZEyVFSSuzn+2yMBfpkl
vbUly/v5NcP8NhxRhFMIjjyKL5xZzgxCMU5khse9qdvPAu3feXoaGzOzFAgu27HWf/7bpTyBcLvN
2aSzGlobay01UEcsPpuB/mS9MxQQNcDwsBRjDQbHIcfftl1D4g7DUOx40y6pqA6zorpP02CJXVrG
DefEYNoWkb0ggynZclQldRcZOJcfj/w3a5FL5Us47CgYL5ZtHbzFUDuN0dt55RsDIRbusK5KRWGf
ZVNTbdt4WlXq3mf5qW/WIi5qSdhi/EvT/zsISNAjm5O4YYgW6wHWYg+5CWpD+qqDfNtKJ4Rb37lb
AErxv/HgpS2RLdiahRA93J/vV8y5ZRsx94uZQW9MEZAykYD/D4xcgjPB/TR6Ul4mTgMkEf0tfTBs
GW4gp0/G9HsPnjFmop3gWxW/0gB+G2j4nY0OYE/lpyTc+8ZqO0jW3iNMTj+kZHG6mDA2Pn7Zb5+7
ch0Ae0wLTKpg7v+8eYfDtlXgBPdZ6kFV4O9ASW3ap0USen6gkfq7pbX40RAWn0x9vwI1/phhmSzk
qp+xefeCXcifl+4CfL14QUswk3iMPJb/Mwo4HLeLMP46dQ3C/zSD82mk0Y6E3WYX9irf0s8Ojz5+
Bm+mrfWHeKtACG0RcqODHzIlaK6b3IXQ5zXYQItx4izNNj0Z4XZ/fKk3cwmXsoRjchX2GfZhokY2
1oPsbDb8aeGmx3WGFtC2zHn3d6/CKOJzUlB/153dwQ3hHI5Uj8WZ/azZHMk4j28wAjmfDNe3j81h
xmKu8iTyUfNQB9WJcXJDLFJ+VXGOHPC5YAdK0TIMaAE+vqG3XwYqDhZ8pRXGSiRcfw6VIKmHqLe4
lNFEJqCyShn7LgaEmCcOJTKMEuCmwjb9JKDi7cfBuswWQAlpMxeuotvfZ/4Y8WhbSEx8rTbS/Uqe
O5uyoDgfBK7dtpO45VYSC9EOn3wbb4fJemG2A1qiaEOD++eFBZSgwO1A6mk5TXcZm8otdpj0k2//
vau4PFLmPNsDU3Ew8dk4xCqnyktf5dK9KEr9bcKe8uXjV/fuRbRY7wLRltQHE8zQsxUw4eOtfnF1
PELiuB6W0v1kgIh3BqOFbRvdn4PQ+E2gbG9NzZBjm+BV9eqSxAi6ieyJzikgYRuiz70RsGb3Tqui
Lz3ONX8BWltTzk7kNkqS4ji3ZXzmtpNxX9qD++PjhyDeewoeWAKptaVMqQ9eqBymWAZU+vwqt1/N
OKwf+6q+ccalPLM86gwZCA5/geGEdwGd6oXrqmIndD9eOmj/N6Wa6AmKZHz4+He9N8A9jwUApRTb
D/Ng1W0gcSgaySX8NpHvwzKmZTOIcOvlTnq61MNLmBX5nuiC54+v+87bIih+Pfwxu607xT/HN+U1
V7qCQZE6FFaGwKUyEtBQHM38s1nqV7TSn8sMWxl7lX3aiNCRh/x5LVqXg7HUMSKiNEc5BAFmmxOF
scvBeOy6OTWxWIG5KNtCX9rekkOhXoxPjmxyHeWHP4JNhidXGSEnzYMJLPNm6kgdPe9BycBHgUns
EBuPjTbbhprtnJygkfdOaVhMPyqjk98t/CNN5wg2IPRD8N9EVynM+V2E0fsa/elCTHheO7fRTIMm
rMgd2Y5iLHBqE/S1hwPalL5Tm5+JUd8ZMDbaV9tzXZMl7PDF0Smc4QJjbayF6l/sMHYBFMT5zu7s
4gaQjvEgUA9cTIQ+fLJNW1/TwRPEGbWeYRBD2tbhbiFSZleZtAp84iX6p9ENzCMTEewN2wjzpp69
zz6Nd75YYhMcljUbDSFb0z+HTYGsSJqRzP0MMeENu+z+ai6U9cldvfMhaJ6nReUHO4Y4nBdYYeJE
eOiMoBTUtyZ8XmasML5y00p8cqAV74xB1hOLl8dZBlH1wRicOsxgdt/kfoMLbvWnZVTYsC6JYU1A
6uDhdaMpaFebfCuxrI6aMf8q4uCcalRwJof6k8nn7RPWgimHAtCvs6Jaf+9v290qq8O0H+DWKEMk
R6plm1khZPzk03s7btgzIMvk2Ms0wHblz6t4EhO6xTeE42+KH4qGQuXQeONxgWT3sixoCfzdqY3r
2WzxkJ8iQpcHU6oyUpPdJtdTsoj3raLDTo852Edla/7twcOlNMjx9d8Yqge3FtPsyyBckgnV982J
ve6PltSdTkA5JJ9c6p13tW6RkdavhzQ26wdPMUWroTNGzJDFJQHdjjqKBsArHz+7d9+V57BISjZ5
iHr+vIoLgTCdyKj3cdiWvCa7AegBz62bFMITJx0+2QC9/fp4cr9d72AZ0lNtEklVc1ewmm5rxwU8
IsxkH035Z0WE9y5lsdax0Fq20M7BdNLgaxoNwa0xV7sEMWpSl0BCnUEyUZ9sHt+7FAsdJiW2/7Qd
16f823cVyrGaxIBUI6k6dTJ0KfEUUy4uS7Mzth+/sNVbdjAro4encuzamoaJMteN+2/Xyu0CTVSH
Wg62uniCic85HU7GdeVIEDfAFoiIylV/n8oFAVfbzPu1oruipcmHsas63xRwtwE9rxqUuKvAzCEg
/+STfDt41x/JoBJItD3bOphozI59Y0X0Eiq9FAS0CIJ9SPN0//GzePvYXclG2pFsqDhOHx66aEdT
Ohp05ksUhkdAvLKTunaWLcDS+pNLvT0O4XyR7HdZh9dK28FgIi3HybAikLMVLyQPIhbQXycXYc0s
OqDEZqYFWUru/Nku9p1bpDDFLdqu4sTuHVw38FDVKjbTsA9HhzTjMGzpXIvueJLpmUbxesPLb08Z
6sulBHV+NhOTdFQ5QbClJ2vSdCmL8tlEMnAnyJD65DW//XWUYRyHX0g5lT7qwa8LvW7C6YacrpFu
T/5EWF70JhUlAJWfFeveboM8DmWMJyqQvAB9cMCeFrhaZZnSqdDNgBDdyvd1135h0W0uJewYwh30
SrU21Wdf3Nux7FFhZDwLZkmTSvifHxyBdFUO8yNBjqDae9hl843bLE7zyUy83sCfuy12d5ZgGtGM
NHFoPqnsgGz4dKISRzfxdJly1No9TT1k1FDykWUjkhkwrp8YNCEB7KIA+/hreuc+OfCzXVZUSTgF
r//8t4klbRcCBnKR+OylvZ1X9skujabw9uOrvDNk2E5qKlBsKd1flrHfr8JE2SC56xK6utZw083D
F8qz+Tc7Y735+Erv3Y+HG0Vg5GGldg4mStJYjHg0BtSMpgdapcqHJ2161d3HV3nnnEn5iioqRUQK
P1IfDA+CBUXca26ooeaWIefEKAuUJtmS8hjunBYsmrasiLZU4GwnZ/zZ2a17VKHd3dN0QxSfYPkX
SZdsP/5h742n1aDMgHLVeng4eJ1ipAOPNAW8bG2ft+iBiTKlX7+00y9etuIo7gSELDkZcVteXX9y
/TePn0fCgFlNQdriJRzMDUyOkN5sKwDWNqT3kQFxWbdB/slX8/bxs7Vmf0QVYq0ks+E8uE1jzFoW
5AgGh73GHHTQDhNoHwLwMj1rsnrcYy/BXBwKxNe7PFp+KBENRyk6850RE07eGJm+j1AX/OMB/H+n
6X+nBPnbWHxjNfX/1392L//t+X+gQYybl98dp7/+h/+0nMq/aLq4lNwoZNJRYo79L8up+xdlTg5M
lOMoVVnEq/yX5VSYf2GikbQj2YBTBF17Nv+0nKq/LLY47Dco43vmOuj+juWU3cqfEzIbRtDYv9qv
HrUMZqs/Rxbxl1OQ1eRX5UHY3U0Bq13s90vp9Hdtp00gPXNFw/LRMTGPfe/jPJU3bdjLGaBg0g+w
kZLKMkL3eaqNlA1QVFV2+UzhtFXtBUYX434JEHT6GCor45z+bXOL6k5Xx4CXi+sBrftT2A7Zk1kE
0YOL14BNs0K1eQKSfM42djIukY/ANkSlSWTGq9f9mk6yOsLxxsG3Yh/kTvF5imSd7nEh+ruhXwDB
5bXo7e0y5hOBbdivvqCbbk6q0LVeCNka5l3UCFhVa4EnvaL4kFh3pTBE+k2KJu4vw5JOo7ZV/t2O
qIcgC8Sy3nCcHefXiE3pFzJkqJAggIy+q9pAvq/McDh3jTFAuwqjf94EKZ7y1bDv2MP5uGCe3Qpw
gyZpZ7G9fJmJlCV7tw2xr+vO7cVX2cdxdR5X1PPEJqukFaE6hNu3d+Rk9UhFwvGBgFgFBy+NVIVd
yVJfs1o72bYkztzyGzp3SPBoZI8nyMvG6IR10OguLNeou6dc0Mn/ZlkxwchVjfvLB4EROQi5evz6
tUNey4a9+NzvLKvAfeyEDd4TUeEzA8NrgzqZc8L7tvQN6+dAh328JySqOs/tABPMgrD60nNaRGZ4
EDMP4ajV3RkjKCPfWhzcAhW53MuloZL5TpOjlkMSo6j0k1J0qLC8DqXLgi/C8CwiXdKhkSwXUOJw
AOqNlgiJobriVCYXr8DJprs+4Znbgr8Y21Z/xUsHj12mZh5AhFlGqOkodiDTq0I4yK/74rFxMwko
HeIDyQqtrNxNS3jp1wItOIYetu8nY0iNbhMaOoTzNvaw+mqqDGi7sk6lFEoZFD6tdSPcEOrgPo8Z
AEXqehkSmriIoIU1qsfpkpGpCEpepUW4V3rxrsEoLD+qacQ1NpuBBzOgjFpkZnGMZJww3+k7Tdrp
RpD+8qOtJgMIhBPG8WZIZRAiTjJt/EWWRRLNEA7BD0o7iPucPvK+xjX+0DUTsrB9FfJ31NWAqdbI
iy+cGUKYDiWum6SW2RoXMsZP4RSr25ktFjKLoZmOs6E1YCW1GOU2a5PpqI11uBzzdKrXMWnI1ozx
Zd8bcKy+8if1dUXiYbTDT9bd4v4i9BQRwMgAsSKJKLSQHVaTjHrapFTYw4z1hsfEclatqGiqicea
9Vihokq+ihq6fmHxcftNq+AvmOlSY39CgQcGDpq3b7ednewzkZK6iD05u4Qpi3eyx1T4M120eZWh
5dNbwpbRsA7Z4lyOUxKO+6ZOTfOkhVatfHh9nR80OviRL/Qhdk2CzHZTqy45kyLHVm5McIsRSMdA
uBYOeqSVh8l86uhifjTHtnuyJt2Sly1oACyqI6OkcJe6QW0XYUYbCjO/X30TinZAkbknYdh056lh
mE+ZVxA+OPUa8rcJsu0LF1UYl5sCNZxdCn0l8QA8yMC1GXRAMs7aSjtP5VyT1oj0WxMwmEbz17b3
okt8WtVt7aUkJpezLu5D+tY41BSto7LOJEkgqdiXmgUfb03Uf4vzEYvj6oeqT6sirtt93rb2Y5Z0
ZAnQAg8mPzQChMcp2R7ccU7elVWTr8rcYNYXMA+qkgSxzLisLZ2W2xAO1G1uxROEW1bE275YCw6R
3eVn3HfZbLGsLERaFmT6YLsUGGzchGzfCxurz2MPvvcrVOtG+Hk7jObWGx2T4KwwqyGIiyQ+rzjt
w0BPmYv8EC9RtiF7OYdXT5r3k2FlZF3Ar9WAbyGk/0ybPJnPda+NcUOfI3uZ8sieNs4SBJeoJJlL
l5jQDFi+47UVVg6o+XKVOkgyCwFiRVH0U+opgWqKabPZRBV1dN/pa3DbS9g7ciu9SmsgoQT5kB1O
3MOMhK1ESybTV1k5/aOVIKQjrAhoKk1008O8AMAATjdneJC6YQ8FrhrkBbpusG44PmZwYGwF7qmb
WDeMFDTuZhBZzx6s5WYnzSL6FoaZdYdCk0YxiY4tgeMzanc2lKRypStzLUkJJ0A2iEFFtlb+SNrC
rI+EKunv9HbFsJpip/9KmgWokWTRDlJZ4MgoGY3U/dm1UXFEQHJW7lwvFsFZbihM0KwHeYgwhPTt
9T8jHrZByYOoTbAvEEyfj+SfGB47TiIWrm3XweASKIP0eFXbwVWBqIJOZh1F4PK4W8jlZDQeY+oh
wdGzmMw3fW7i0TasAvuKjW0Wcx2FMb9j/iTMzQV2uQ1Ad55VTlc2ZKW5k811F35PS+YAYpSJKuGG
uCdn3C5D5nxD8tqcZn1gvwrQjchFRUZKQaUC/rClAvIcIeWP9R4vaD4QjdMt05FLCJ446ih8tCSq
EVOywRhi3Qug1i+E7iZ3o2Nh7Fy8jDvr5JRjNKVawYevgmL0RWcV1hkuHvhayiOi+6goWuMuzwc+
gwlPFY+qyDJri1QZd16PS+Y7QZ5yIOxN2j+CdIGclXf8BdtyTuUT9TpNUi0WYZS+nCO/BKoWr4VO
khvRxfqlqYoJ82sbpETdgQzeJKXGMlplaNPplDSvsILghJoLzpexcpJrsiOkYF0SREYvS9Lgb867
gcBUmjrnYSvTn65C4egPVmvv8Diteki0yd7eCwEY+cjzksuOtvPI03QZOHTPsp9KG9a466XTAbSZ
UJxvKKZWP9p2pHU8gvH5Odp9eo5f2frKqqeTM0Z+gOI3J1wkCquuOsow9eRnXu+q/qhJC8T+rrc8
e6IhtRFQzirqy5wrS1bslcqCUAoyT9qaA7rdqpfKaxQeLyuaroSC+LS1mfeQVs9ViFo+KXJkLGLG
FN87iXnb9a5dnsI9rLyj0ui6s9g0Q3trz1mDl6GZETozhixmmVBcJgVfJ2Y5h7k21y07RkcschMP
NBBJBMDO4keL7h4lAfJnTZkM93GFr8s3dJEcFfky9n7BiGEbOujquknZOmyZ8ArH5/8fz4jj7h8N
5sia+TJcjXghMXmQ1TxW7tFDFSKI0iiOQto4D/k482n0HrkUySSNxceRWv5oPG7qtClEdTJh+/uh
u6a5CYsJl+jQQaZl+9K6t/UahrOJStkSPgfD3eG7auaFSI5K7UcNQf2Md43dq1HeK/3Cpth4aKcJ
kJ3mtD9SqscMXAR6AIfaYwBfOpiOwLMhOND7HB/DecY1UZtVcQdWOrm1SSePkWkrXKpWNs27DF7e
cWaYO23gMMS9bDgnZiezF6sKk7s+pZF2nFqd8TABCXkIoDScOe2AA6rLBAgC1vKemL3QARzQEeB0
ihwH8kkJvfFMTIlmJxm6uEMqh71BVYMC2KZuYwf4+bIo2oegTI4iZ8UrTNhTAT2NAlacXer+Jgf7
S3q0gQrcHZuQAKUlALgcJQPcf69fQKJmFBHzfZvXzd6K6s7Z4wQA3VolMr1uZA+Zie7noDd08dnu
e3U8gbYcQsfw89plzfh1hPxbp+n/14hMq/7qXxOZ/mcTrnS5gpLw/6XMrf+T/8Nksv6ijU43FG3g
etBdUXL/ZDJp6y+6l8jI+C9XHdna2/gnk8mQ4i9k1ZQpafStEoNV8PTPEzID+i+TdrhDZZ6dKTKA
v0Vl+rPCw4UQsnDtQ80poRIwVIMo24VZ/wBF/ynov/72IK7/UfX8HcD0r/7mg2JOZodmp3r+ZsHm
H3zmZmEF+ff+6oNyWLzMnaonK93Nnr7GonSdCWQq/9bffahmq3pibHAO4sUfreWCOhSbFKwm/6gn
/Uus3794KIcopEAI3WaxC0dggG1PjADMkn/vdx9USGG8wUVx/zdnZ9YkJ+7l7a8yMfeaEItYImbm
gswks3aX7bLLfUN4KQskQIAEAj79/NLd73+cdHvqtaL7oheXiiR1tJ7zPMB1g3YFpRi0zjBELekr
J76/em4c4vx80usXw2rbWNWHzp43gSGK5CISfnR79PMx80+H1fFSxjbE5dJhbGR0Aoj6s6XytRSn
Xz35+b//1PiaaFTcxrQ+BJj7Cr7eVgN/5R70V01vDpUYvCWJQW3woQb4V3+uK7fI2RaW4GsDCD9k
IAdjPXOPbcf4NTjXJ/85Cv92H9wEZpFAwwkRWX0Yl+DKDAsqGF8rjfnVG9kEJhJSexvVbX1A+eB8
A4GJd1ck5JUE6180vr1UYbiHxJYWr6X0v/ZYuEeoNHfqgOfB+ec+UkRRgXpqH18kdqRRByQI2FC1
Y+ObwKwmLXWoIBqpOgD1/YmDXz7T3O3JN3FJIU/uNO7FD6h9rb+uMGJdaQiartxa3wRmiHucWU26
PrDnFTUWneMb2YQkzgH8pRJoFoJroDs9rILD1XMbB7e31VBOR33copfwWRwHbsFZgFHb8cn9y44y
SQ937NVQH6azUQYZMQX2dWPv+Lo3gQlzBnwkFpMDIKcYUMCdQJbH4Pjom9AEFASeMcBRDxB6NCD9
Yz+wxMa4PbqPk/yfIyjykR+wKrTeiVs9vlfdb5Xg/Gt5sq0rQ7FHK1ay1JBQTHcoskS5OWi3Tr3b
3wRmFKwlTddQHJIwuFJA/n8uFQv+cGt8E5hIhtF6toE4iCiSfwwRRUVtqmF0cWt+E5lrg7Id0MjF
odBVjmq2ECpzMh/dGt/EZ62WEZAlvBgfaod9wVp5miLjOEf8yPX8aUIWSIMxrWiK/TCAPxLicGD6
5vbcm+jEvU8vysoAST6i4paN4bcADk23tjex2RqAieoyqQ5JhwTYGVwnpBM7tr0JTa9gcQ+JnTjA
RQr54qBPDepW904Pvk38NBP4JgMYNgdp+TVKdcCxEPLRre3NvDklJQqvGR5coFkUwjzppnnj1vQm
ONsZt4wJCqMPA7wzIB3E1+ATxW7R8yMt66cuKOulhGUejTfgV0B8OYSOT70JS5BSoErFfHZYIKsq
fQzeqM35vXysf42FP27Pf3pqLdSw0KhEN+lRxa1LegZkL09u73uzlq0L0rVyRIZ3JOqwPhZeurBP
sYJV1231tq2WiCEP7EoDuy7KsaH1+Aj8ieO3uQnNJSbjDLqDOCgCWC/vvKzR63u317IJzY6VuP0F
WOwgGvuFkPG2QNad2zp8W7EIzcgIbwhuP6dgjt4KOj+FjPu3Tg++rZQq2r6qghQyI6RK3LXEYN+D
Sx63WXmbtpj6htCwaiBstC8Dv0patw0V3UyaOijrfuJot7AwD6cExFHp1v22SNvW1NhSeiiFs+0B
ddcgdTourLZpxD4PPYE7OxDjkNu1h0T6Eza0pdvUQDdhWXQSj20YKviMbA+w4aSZginerY9s5suW
4Jyq8tB4V31K4QWGXc1tObjNdybIMxAcIHz0vhnXyh14xxHxlGPf3gQlFZR1FvigQ8G7WwTQI9xJ
vtMLByb7ciFrBsvJiEufw8w/Y1JG3vQIhr7L+0by6WXbdVJ5dmzOPaX2cTfFzQfN08Qpdv7MgPlp
drBTBd0PR+OxAQOZHX3ltvRh2wqgkSG3YYV5FnEDf3hKLW4h5O9lyP+/SY2lmxkTac+hKSe87ybp
aQaYtQ+sFrFO/RCZ1pdvXIiZiAXMyIMPOeWZzCZ23VxNTutk1IVcts6mCTCuBK0rau9raV/6lUSO
fWUTm6KA/t0vMRQOABJlqCI9yBVuD7eOuJkxQ57YqQfh7QD6nNgDyY2kxaYvncITHeLytfgDB9F2
waMnyL1Zka3ePTs9drKJTdQYr4bzuDwEFRGZABz4EUm0iWPrm+hECg8wc6XCqIJbJaAYMp44LZNx
q3z5QriyrZWAeh5EL/bLcKpRquf2RjYT5rAUqe1TtNwQhSvC4Ms84gTLre1NZCJ9eqnJeV6TdgD2
DHjl3Tg3r5QInwPwfxOl/xX2ySYwuz4JaqU0QmdMZ8hGpv2UJo5j+LYoH57fqClJj8bNbbUcm8lp
2YPL6svvMfZxbTyt0NkZtdx2dX23Tge3d70JSApp+JykBk8MGjEuPJ0meHACLh8Y5OlRl2ckKlYm
V5FnbgIw9ZyeeJvCn/amTYB9Qyyu0XVj74KlunFreROHqC1FYkiI6aZHYfFb4ISf2rGVbmNTvAlF
kHw5iGn4ClUdvhuSu64v3IaPLeBnBvzCAHhTHsLlPR8PbenW6bbwGa8OyTAAD3xApuzXBXDzdQ3c
lq5IkrzsHyaNOMT06HYzdPVHwLpAlLLpX5ae37xngMjqsvWG11JD+Yd3raC/W31ImJLxtZq3Xwwg
W6sL5FfBosALPCjedp/jpPNuQXYhr3GbftX8JiBBoxsmkaL5EcisbIL8wXDyWvXqrxrfhGXHDWjf
SM0BP36ApbwAaDIP4pHNbhEUbeZJTqmE86LD2qEWj9KbM5EsJ6fg3JIV1IRshEkjfprGO5U1KrKR
Ku12uo6U5MsOo5CbGw/AY4PxeozD5WGZO7fpZlvTB/AQuLvnROOgTU6yXfsjDWbhdP6AO/TLx5aN
FBrm+fKwGL9bcqSVAs0XQ6/g2BmjTZgOtFmwS8MvGEi43oAr/Q2JruFbt290E6Vjt3aBbynGLe89
8OiZN7vddf/Ia/j5TmAsat+G5xHRL+HhCAoI3tKGuq1Ozv69nxuPe4g15xmN11adyupuJZXbqj7a
RGed+AZHmRi2AAx4UyfEy5HVG++d3jbbhGa8rOAxtyNcS6mZbkdK29sed0luywi2mToj2nHZmDXK
KzHw/TCF0ATbnjm2vglP2XoCUxFyh/iECs10MOtVgQIAt9e+1V/FcWdmZARiJCzstAtijtKFSMyO
z76NUZJA5JEOUS5TPZ4Gvnr5jG2+236KbQKUFg1JB+gz8mTsmvuU8XVfL8I4PvsmQltWVLAX8Cgv
5UQz1KnXR1J6r3X381bhH1bi2wSgFhMdpCMiAnZfia/xOgMiDpZApvpe5F5XRW5D8BafEKH8EASK
mEEeOHg3mL1pVlS8cIyrTdCqpfRnu8Bb3KRRiwT0PriSNbQVTlG7zQmiWDMCZNzB1z3O4yMjPeoJ
ynh+49b6JmorFMOhAgecS1RiRPABmOQZNd+j23sPN1E7NGs5yxGi4nbxxQkwsODN1BvjtrUNNxvQ
uGlS4xv0HiWBsG6pbO6sz4jbQuYsMvx5kCctCXoa4800YgS/GKmR6x01jDg+/DZsNdK7F4LmUaqs
8p4k3r5JuFuSGkpKLh8+9hYQsSp0GtuXjz2Zm9sOgGe3nd3fUoQCnBwKjm9Vgk52jVTn+VTQV6ml
5xfwD2PCtg4T4sAmbTnGMzC3+/dMtT6Ss6vYMZo2sVqBF9TPKFbIZwPac0FjdUIRUunWZ7ZZQinV
AfRdGC0bGFjz2QImDgh75DZLbTOFIKiVDfzzLOfjWB7npA5B7abS7bhyizMF/S0VQ4gZ1kD2musp
MAcdNo4dMtjEamVxID+WBM/O+nlvUDNwM0IY8sFpFAs2sRrJvkfdXYM+wyb/hOVYslv9ReZurW9C
dUbBlE5GimCq9PhQMg7MfeAptxl2mzPUgNSERCcb5QOcST1h4fXYhpHblmnLAx2lbDvfTlFOjfom
dZfCJCWUY+ObZTBv4DRDbQQDY55Fex4g070kxC0XFqyxyyEsGPtqldEc5UtLyz/6sA6OIu4qpys5
0L0uW5ehGIK6CaLcMwk5NkUYX5MlgB3JqctsU4daVKl3ItSYmvoRnuQkWLI6nhu3UN0mDxWRWWqv
TVnui4bumnaJdglkjG7DjL8J1anoUKjrI1RDlK29K5Bouve6JP09nOa/Tl+ROX4xryZg/AGLiy45
4Gr7BhXP84428+S2Gt6yJyAJNM0sEU2gYEUZbWSVk6QMX+nx52f8h7lpmz6UCL9SgA3CToiKnwyu
c30j2TxdSdUnbovJv9EO4rJZgZiIcjAfl+fOo8Nj2qRL9UrH/NUn2MRsBXoRbubxCYZUtfdDUbc7
HGKh8/cxCkfdOv8mcssuStBpIpYH3RxdpSXhz5jG7Ven1rc5RaC1tx7+ZnmUjNWp86r4qAFFc3v9
P1jzP91kNrGo4DQMWb6uiThCXNDk6RQVbjOJt1kP+xwPjmmP5QmvYmwCi/iIvIDa7Xx5m1lUMwmB
2IiuA7dNdAi1Xx2QzO27RdYPiudPb4aVFAXuoNDlSwRhQ9sudhdISE7dvtXNHAvabhnpFTtwonlz
QhkpCuxYt7ottn/g9X569vJcxwJZXwwOLMZKZCsmJ8DqHS/CttlFnkFtPofnF5Ns032bOx3dWN4u
793ezCZiDcjh09ljmBvg3Q4+sekJmprYbcX6g8D505uZaI+Bj2C1Lcy01Hsi4uGl48p3ywBk2zyj
OY4Gyxa0r5ezpDNZ4/hYTCFsp05vZ5tqNJNOti3YGznSMczHhOoKzhP1GmzuHJf/MN5vc42QRQux
xrlX6gAFabBRTusOrvT0AUXawb4A6SgbcVXJ3YJgm4I04YZC+LGMc1Rqir0Oh+5eWU+4bfW3WUjY
tK1JW+CADgXhQPaIECBJUKTclrHbTCR4cqOZwoCSL0hIeMKsPmTI3AjfuX3NweWigaHDwCyK9ZSm
drrBraLJ18G4pQcy6l+2Dg0YhFqcweyGDBnvrAyCiABjUFC43aNtU5I8XLpDTbhgVQLgxgcwL8Lv
Q5o4nuFsuWIhUrRQBY/Wkb6fHhK/e64YYFEubx5V15fvRrbgMU8sRuOw1r2DQ9V7CDWvX1lQnYf3
vwcY6FKXrTe+8iUoH/hefc+8mcji7eKmVk7TLdjSl60nlJGStDrOU2NVcVXANPfOIAqIU58HwPqy
fYLSsY76TZqj1B78LVTX5QT+VadOE26zk0Qfop67U2mutQjum7qhsMDJ+Nnte91MuCAbJm1ZJmme
gP0HKXKcPvGhs04Hf+E2O0lT1Ft6YwDNFgwzV91SNgAdz5PTSAZo2uV7B/h1HRMSpXlx1jXD/9F8
LXmgXtzezGbCXVDQkE4jGJM6IssHZJsZKKGRGfrWrfnN6hi+ZZlW8ZLmRPq92bO1juAGBJ/R6XQO
GKfLl8Noq+cygUR+wX3PnZImzWASCNy6fLIJWBaM1vig+eQ18+ZjT22xV0wYt8Fmm6wEWFOqILZL
80AackZakFMHz7Hbm/+bEkAHVY1S6OJ81l3fWFMGoCMmxi1ct3jtpkY9HAeqDnguLLzBEQzuYaeD
Y86p22yTliBjTpuknIoc+md6IFAjfm7axnxxa30zvw6BXgAca0leWeQqRpPwczbhctOtdf+yS8Zz
qgqchpC8TBvvKQpUve9g+vzm1vomXtdOBhQrb5IXzTIfxsQrjtYQz/Fr3YRr08KErtMa2Fld13BY
LPJNHMjgq9OzbzOZllmBOYMbvBw4L/+u9Ej/Hvv/eufW+iZYV1o2JhoXkk/9ND+DASavC3jWnU6h
wm06UxiLzpdjV+Ttuvo5ABX3VdEop0MooAkuu0zRwDahlS3ymJHuAMB+kc1rWbqNYtu8pmKK2o7A
LZCHE/TrKCgQR+sPbplNYBtcPjtkESNnK4PmpK35etXXXf8OzM7OcQze5jbxBu7Vmgck92IZIJvE
Wqi8AbajbgG1TW8SZwpnH+L5G2qiPc6ni49BWFVuAbX1wUg2tjMgSSQfl6G/KRf4E0I+v7ZjO7/j
f1hQbiGqmKf9eEkYRuFlrK98FON9kBEAha+Mwufu9w/Nb7Obug7bwEVZkiflyPiuGGd6RAndmMu+
BNgogg5pdQvebbYT8uOSuoE7JF90bDPFAx/VS3A6OQ0N23QnaG5pXXHIMspgDq5pCBjfgAMAt+Xf
NuWpQqJWShrOj9oyG14Dqx49gfyYDG4L+23WU5mqBZJa2h8hnSpyFjB7Ep12HB22KU+G+KFqYqWP
SvJ6P8JB22arqtbvbq8+uBwewpGVlYfK+WOczsPelExDkC2F29C2hdWLciFR5TfkGI5YXZaqtsce
WEzHbrOZa4syJZCLs+LIlhYKWV+Q6CWcBu50GgVWzeWroahoKLU0/CR9Qtt91+LOPZLD7NjrtxlQ
k+6VgrCGn+IuhPjcn0bIsuVr2opfjD3bDKg1SOMKyNnhpEcDeHhX8w6kkrJxq7uG3Ofy7cixDRo5
Jv3JSjbsugTfagsYilvH2eZA9YDO0UJyduoEkCJITugeQZSyTmfTIWOXz67kaNEvZ3Kq+u7jYln7
UsdWf3KKqG0K1JBM4JLCAng1BWH9B1CH3bfOtK9lhkY/0lX+YdTfAnwlpFNL6EMgWi4m4DcMR1GF
d4wN1DDt7eKXI0lRPaQFvekSFYd30loCpqEXLMWL9QN6vv1rxRmiR0G+GkVWEoho70D6bCd40eQS
xHkcAf/5pW/t2SwEZuUSZGRpIv+6VKPsznzXIqW5qKZAfiFz0KHobA0j632Kzz8yYwFZQX0cwS5f
X4P7WzV3cRmL9prxpOOfxhasyyrrlJ6Hd7TvRzA55WKAyszwIQrQH+Hy5UUmqa/EN2KJsetuTseZ
PxVnTtuUhcCeodOpZSgelBeK+RbW+TO8XntTYvZe2MjibTeBgHGncCm8kr1AQqp4G/ej9MCAnDmd
QRHtFjZ8ACeuLo8oaGi7qzQBUC7jZmrO2hBa1w0+fzmu/dUKmBoqEigp+2e/q4P2PlEe6GA7C16d
uVUphIfNzsJkl3xrws7r7+OS9fS5MfXk0/3kNRV2XwqcnHjYtX7JYckJTCKX8WpCm+CU6x7SlC9r
TRmInzbpRdXtFsCaaQPS4+zHgJH5WCpCZxkXU3fgBXDg92JpDXscONNoAVRR4rOsxgUzWw48wVT0
IEDQFfepD4riKcXepMMHAmpyyY32sO9ck6SqH8XcdNbfY4JX67FkC9N3GqTfHiYNwLemdyuEZKbe
mTSOeJ+xeeXdqYR9knxqArPoNquQshiX2TQ3LTDslM3M2swkndXjHsmSwWB3qPcD0PZmEfWEYzXq
LWbNirmNmTgCWQXnHpTMmoDytrZJEVXQCqVh9xnsQmufxspPyqe+YP00ADsAmE61g81iBomBBDwo
r6JRseiPSsPc+t3QmKwiR5b66rfZFBH82C4qJzGfxIxP5R2XptA1AcG9KTyaeW2M33toU+TgISas
GpPvVPMyEFklgPOXWZ+MLXkmqxkZePjlGqxfPYBbyLfwrLLZo0TDAB0I0WpzCDrbz+1Nu8hzgMW9
KfsDitVVOu/LVk3pfBNWKvCGXMCva9oDKJsmoDs2wmzf7uMEENcXH+cN49uk4Uul90aZItrJkX+K
QMKND0KbpM/oQNHNhx7016+exjv61gvtdxwvr/GW65a2TXyLCnntv03g+UIhOPaN9WMTRdW19SR9
A/R/HX5TdlISJH18IH/VYh+ESwymkMfX96H0LP/GIXwLjzxOyxh8wWCGbeVuhjJW3lojlxBExDks
UsmfxxKdSt6Fa5n61TVQOTP0GVamQ/lRY3QIFSi8c1yVe/ivrLquBV+mfo88Sy76fVgvkf0YEarX
FxIUfHjSICpCW2tKnFDTbAxCsz6WXoHpeF9jZvDaXW1jCbArRg8y95miuMPs8glJAoN/iukEfNYR
dZSRLkB5LOb+OyrPOoimOXAvpkN+OqgvoEqGSwJeZzwK0X+qWoPUiHzGYg4wa+CJ5KQy3aYjT2Hq
DsHIzegCftYzw1Cavh381kafgoUY7mfp1Awhns1ONvxemyFQj1Wpk/55Vo3ymiycw268L6jw58+W
T6IGBw4I8upYF2wagLfqO2CoMljhm8rLLRDHyEGQyxBI/1ZOHp2ABw/bPpj2Q1KA9bqrfaK953m0
CyiMoYzC7yPBJqy+0oqnqs5jiVuE3KNgRN73kxhblUkgYtec4ZYlhuwNGrQv+FpHW2TJnLCqyTA1
2PTN2Bo/RiqXQsILfiZuZ/tFBGrg6M1ipt6QEQAp/fEo+84Q6OyRDMofojIgwF4attIrWoUG80Uc
TQnPSG+Lb7CvTuUj7O92fFBFz/wj3g0Pv9ZJCDEHajJYwp8w0Y9wotdQqPIJqtqmtVdJH679jGT5
xFKe4fIJF+w7E0ILaqGqqkf+FKaeMic6+No+69qGLdn1rCqlhQJ77o3ddXam0+PYY5y506Ksz9Qf
Wnk7L0ay2p7Xawo1q1bKewQ1Fyjltl5A6cy60M71R1KM0aoesbYXuMIYUBAs4GSPuzU+WE938w2u
EQmjme+3ejwiFxww9azA2VidZA1VS/OF1XMI6HublhaHk2U/hB3AvSVwQxLoB14+iHgcMGQXxRx+
BtkMlkQAbwWUqBkKe4YuylofbXzUUA7oh0ZKiG+OJRWlTI6tBxItPXjcI9WNr1qqlwcLyzKQ56le
fL7eBeuK7yrrPQiikJ1ggCKne+WTRjT7NsKXC/1ed95cZ2YNIOzsTKJjkaHsc/H7w2pxyAdt7sB4
mzyA28w/FUQxLAnmAbjcFw+fHehZqG3E9C20NkXG26w9sMFrMrfmBNmTDQAipoXtM4AKbfKWjh7y
YnmqqynNcC2ELf132Mempc/BuV3TJ4yA1AcGPaxSklM/GsfoOETdJAVgu6W/fFn6tRtuCl8u9Fr0
8Wrft/Wqp7uQLsrQnekl6OVYW4AVPsmsQzyu5RM47OggOx+CA2/YwVRtYHFcZr+ZP2BUF+SPMV5i
kD+F3yAJgoPaXL6ItG6H90MyBlBRhSooE2/X11Gf3jLaJxw6qlHJSQOg3KnqtLRzRUE/nry2m7Ke
YHR6a0k8YUgOwz5s3wSRjcarIp1N9LhSSaczUR5WALHzjeGtBhAdINqMeDxACgmWpKPdyZIr1CzF
UMHU79IWYkmZKQYC9x9kthN/6UQR6g65xo0dl2zCVb/4lErglkUGf4gIPnpTKsA27geFDUxWJON6
BkaXAFR5B722nUS8LVgQsmyqw0XcsGgaore4+Q3Sd9XK+trgm/C9HoewUV+1OP6C4LAEdJvL7joJ
CyY+QIrAWiD9qw6akrANZq8HH3/woq8V45gGMr+K6gp0d15AiQyuK9Y+2QwtUH/V6FKAiR0GSFn/
oOu+ohIwXloSvMAIzNkCHRFo+iMsdCr2d0D7JgLj4MSIh6IRAGagEjIDtsVZBap7cVWWo8YblMvs
3WLNESYfghpjY96t3plR1q7gzz0vKpAyn3vfDhJ88SYoPjUrkPmPeBSGQa4Y60bfWKq0/yZqwoRk
KdL+PCDWW1h0oXsB0HknAPYr3qoinIcrb65rP19DfD9YcE8qfTJxOQ+op9R8+VSs8SCByC1J0JgM
WjoV3pEVMfFIF4HMNvBt01WqrOIRqysMsbVJ8fEXxQXDrDG1DSxcNqxCeQhSzeMXLYFe67KOshR/
vhG4vT2xBrPUx3Up4vgaDmrFnrmH8eQr7LjCe5SDYdNDqZpguoe82ZTXyLOKUcuH7bNNrk2rB/Pd
69Z2OoCFH7MxmyDPVqdiCsT4LDswPd4FyHgs306WBGDigl7uLR9kpWV/wn1sab0sgbhEfRgo7ky/
rU3itd4hGCZogUAtl7F9L9Pex4J+4rZjV6Dd2yo+NVzUqGqtSjI2mVd0I3vxRikY5lfJmw8Wgwje
D07kKrgQ6EwKfAuI576/mdemXj9TZAY+LthqMWDhyYDaaTPSN7MaUdESVEOVPlVVJaZmhx3SwO6I
TKX85ANdJR4kDiH8fBCIw89c94jJnWRFylDy5aUBCjS98GUqFEkfF+AHZmyeLKHs1FJQgK5wCZ2Y
96r2TfllSYcEHx9DvVweYtvWwFP39WLaO04WAYg7L237HMxYRmZdF8X0SnS8628HWs7BcRorKd8z
1sF4DfPD4jenugtVj1FABx9GpHp1DxBST/KohSGkzybaJuR92fXcf5G1seMRM18/g9/tLx7EBH6M
XukJX++pmQS9hZyigO6ia2FTmIeEdXtInZLuaW5DnEfiLa8IAg3mNSoWRviBp0eiLZjTGRjOLRS3
DIqX/ZRMJn5LuJ7962HiYXwSq61r1DnMaX0PK4pcedasGH3ez+kysx2Y3qPCbMNh5F0joccbSqFn
fwtIYDOBQd7GteHgtSdj+BbHcEznYp4kRkIbAhOXhytEXkcIPJP4QDs9cb1H/XMId4Bflu0tFp/x
dB0nHJKPRo+c55BNzKi8XtsIDvRwFdjsxpXX3xaTpGfS6agqeVM1oa2RaOJZaa7oAnD43sd+t76f
kNmlr8ZyxR1rVNaq4dmIJ4xOMezx0f0MO2Jw21BciexZRESHh0VtWZwFPFnpTTFEUn3lUZPo5zH2
eu/Bq7GKxgYO9U/RA+9gqDoM2gzTbWT9qLsKix5SLd8bJ3pVhYM336I8FXgLsM1NmP4hVdXNeVKt
U/sezPICzAixev1xCLCpeYgmHXZYWiUiLiecGPlpc1fL1l/vpwgvuq13I5nhpL4CITwk6x65glVb
7QqyxCmQnn5EgleOnn91urS5RGOQ7RAlQn41Y0YEGqZRPVJscG/8h9shyuZor4ciw2J5U17VM+1v
cL1O72Wr3KoLQrY52fMbM8ZYJ61XDFaWzGqvf78kXfHo9OzbGqmYrUPfBspe9VHlXftlLT6eV8yv
XHT9SE3+h/OfLTiZWw9upKWSV7Wqy04cwmgFDNILhwK+1nlAXRxIkXxvIp+g2y8NkiQpgN0vVSqx
1xKKs/sKHcngwBRLr3XehWDuLxkJhyXARJSgtnEfjk2CP6C7kBdHv1cpqO2y8+OsrpFAe0fSuNXX
fKq8Et1a406Mrkv9Gib2F9caf6vTirFW5GK2V2mM7UM+DamZT7rw7HeIRz1YKkFoee0u+Bf9eFu1
NfcyIJNe9NUEqB65hpM2JWwfVB5V+1StOIbJWLGGbI/TBJKMuxLZJUuG/DuPMByJrXSBDj6w+uAx
Q4Z8rgs9nNIGAojbaCoIHEgtyvHGQ2gkSSFq6Ye61feVX0dYkBnTjVC4FVzrbnhANqId78EfKLF5
0GXSX5+T1xSB/0RiV32oBBklO9SzEvHeH0r4SXYW445/lBE8QMeJD5593yiNuw1Q7qemnLOiLkD7
wm4W+/fl2EMoi4OYfuUaYrli6dXeP+uaDg2HEme6DpM5ne4bmIgAG5NW27ba/wiJ38Ld31VfkbKm
vpv/PP/YVwXnVMVL89//efFvD9PLYMbh5d/uPnf63/Kx/fYZi/J2+zMXTej//vG/+Ys6y9su/uWA
Hm6Wx/FlWN6+6LH+89f99Sf/f//nX0D790v38l///lVhK3xujeOxLlj3KTryr/n4x7FqXz6TrNL6
8/i3n/sLku8Bkh/grzSmDFY475xu9Rck34v+A+J3P6JBRM8G+POF61+QfM//jwh75bMKO/U8CJZx
xa5xcFn+179DMAenaeyfpY7eWU/543Xj87/5c0jBq/slxeIy/xT0igjs/iTww9hPIshLz7H0U5Yu
FjPL5BXigVMSLbtIm4BkOA2hRxyf+AfIrIYnWg/ohD+9pr8e42d6/o/s3/8d8P78vdhfQL6YRAx2
vc2pfdPiUGLqqoeSo0Jf3U1MZ0gpADbZ3kZV8xLW/kEXFYB2gXz+/V/tB4kPoTSyN9Joe8WHlXVf
2354mKpguMFaZhwPcxuEeSoqz+xAVS/53eJZjekqQLI4jSJrd/iz/mu3OT+SwzcvAUZmCBJ86IcD
PM/ly8exA4/CpXyoWl76WM5Efr3XdUjLzK7cG7MEvtNhX0et98WqQeOcqemLfueltex2PEjKG1yT
GYMNne56h28I28GzpCFgAMZtKw6hrem9ySf3FLa5ASvaAuo8HNbaLKyTdtjjbq55WmYDhQhKcINy
n2JkxxJfj8UrFzvntLLtWwphU8CXhs0xrCWXb4ktOFkqFX+g6BRfFBvVl1ml0b7w5+q69hrv49Sw
+A1Je/WBRpAV/t/d5dwR//bbYw+mxwAFy1itXv72hqLWiun0XvCh/FBFs/niBz7EJcbnv5WQ8iMk
4EaEbxZBAav6Nqc0SkqPKQ5jl2L1xwKSq0cfZ3i//2ngq0xh5sCZWLC9z5oU9vG8CO55EXb7GtkR
T7g9oQeD0umn//s3XU7Cf36aBHENPyUM2DCqX743mMBiQRb5AJrF8LbXUf+QNH34Stf4py8HIhEM
Xx5U99E2UQhTqPQhnnhowXXtsx6yxyuKE5q3Qpnlty6O//w8uBmJA/wjhuRtrCoc+XlFJR/CYR0P
ExRhw65Btezv2Qv++jVxFGNYR94T26aBmNQCXy6rhziV63vRdPxWV+1r7LOzsWXbqRlGE6jnvQCL
nG2+ou0U75akfFA4oCP7Pu6nNm8Lne5wnjw84zLYvLP+yugeFiuUhmiRNAn8lFBfH6PCQ5j/dl9B
ITmiC1roBBrk8wjw0ySEPFXFcMx6r007YCe70tNE5GuMjMsV6I83i6HWg2YYZ95IndrsQrqmxmje
ezBxT1gAj7Cyjar9WNbyy5wOv5WB9ON3RT4mU2SvQ2YTbmtHwKps0pTN9xbX3lfxWCx7GnCW/99v
7cfAtxmaoihFNwnDKIL7e3NrL1qA3sHcvE+Xyb9uNND3zdCVe3Su/2HvTJrjNrp0/V/uHg4gE+MW
QE0cipMoidogJErGnBgS86+/T+lzR1u02wwv7uJGtBcOhyyyUEAi85x3Ok3U2SYkXCLsnSBFoghF
cgFj3I0JinYhb7bRSE4ir5IPHS3skyhSNBc9ZXOE/LN4dMZAvbO7/U2hwRbOgvbhHpiK9eb226No
OyHE2RW9cbc1U/uNQRdt2K92ENZrah7N2XQe//kO/c3J8ctnvtmDhswkOHCwz4XgmqJ8LpYoW5b6
Au2RhSgZQQ9FMHhTZAFf37iosv9V1/ifdQBk7kCBej6jfy9r8k8Le2x1kLOpnL1kWHaT0etbhhe+
J3f7uzKC18a3XMs1hces+18/hR6hs9RgnqkzpNyNSyPGWGTMFQzFFkyfHRqQl7asnJcVbmmFhLAv
EDVWyp1dmEYa17Jy0UQbtfFesshPY+DbJcpL57M5u5dC9s3ZTSwQTGpnn1nHfpz0TXYZj1d9a7JC
7DZo1Y+dnFVsaU23yjG+fGYSqrXL8innv4LgHj+XOvQN6RVqdLabqoYF+uc18rPS/MslUuEwgpwC
3H4bfwhkFMw6MM/M5rWuPCaxMeOznKYrDT5zbJwlfxp73by4kOHXfT/nnyTMAzB1p4HpKqr7HaN2
xWkhaPxK1cZ7w9v/5hzl3kjmw1Mq2xx1vz5ctx011Il5NnpHHWAwGSVY+u+lqPzN3ugJYVIT2C5P
6+05mq5Wmpcp7WJrTWWMGTN7rs3CDfMtGey9QlLwDuDxdyeQ5whmV1PZmb54q2lvt2km+U+fF8b8
XlsDU5R1WdhMlJjF/dyrJQgXhqEzTtacrVs7t5YjyM/0lGzSeu/0+bsvTzPDCwSyzZjvNxUe+WyN
m7j92Vkyk+y6+ZmZxjeWUNZ1IczdO6vtUtK/WW24DOh7AtQvVvC2+RiUkCAA+gy17USzX1RR1uv+
kCQZ9Vi3eSebMV1x3zCsRzBWkJmladIw/3QNBiMCS8l2qu/fy7O+vIV/vSh6QbIQAlO+PRp7Rnr3
udGf54y+ohbWS7uNP2bf/JY0QeRu20F776Xa/4z1f/uZbH2SwzFgUPrPBfKnrbFkjLN2iOGXM0oh
Ji2C7RY2U5CtgMnKtsV9aElkXsXNUm2fjMseKskoWofdYDVf0ks98s9P5m/eM6bishZ5CZg/9zZX
YZN+R3iZOgdb2p9Y8CpmVMC/m8xwOQ8CfI+cST+rA/utOtxQaT/3TXeuF5E952auP0DOuP/6mwSO
JGEaGS/thP1WU9ZYa1V3znyuR7t/lbNbXm1O2b5TfPy18uZDfFvyDgeBzZbx67akjKAxHHc+k7ci
npj+O5yAH1VKzpODzOqfH83PQubXtULDwmQMsBCbnOG3wu6V8fWznfVnr8oVxKRvpw/ZQsSL1Muy
7ZBpMQIZ/u0Zv8N4Wuhqvq6WyK5ss+Q9XrcuVjowsKKprDkNxZAM4TysJUoNqds5fudiL9vFny+W
e07GI+QagAob99vtpHScZJWJODcF4xtCeB1ri81gyq8dx81V5Gv0GZEMwBXDC9zKv4d1Paaaru9f
LoTLldBIeAGZ7KYI3tpyS7lUftatZ8QBW0SdWsabmb+XVPh2IVw6VssyHctmSwPielO7kwaVopoZ
z7Pqy6ifi/nWNZfQXlXxTp7KX46Mn5906YspcVwahTefBEplBVPQnV3kOdXBR691lc+B3Oc6Z0zL
6nqHfs4eetTD98qZjR9D0AVXYnDNl3ee8Ns9/M2FvE0Ch8ZOXdEM59zW+pZjRd3DQI/3EGO3jDBx
d126Zs8VsrdqXLcrPO/TfvUX64jgTlQRko1yfedJX776mzXnW/99a4I3xfWybkQjJv15g9q88GLW
96RCIjbPZGclJSqQwbKdXVlmc2i13b/d1S73QyCU8kElLQF88eteMKqcvAxHn70aRNrvBuh97dTv
bDh/9xUvW01ArYBX+K2DHdzebratO6cr0ufMtdWB0xz1fGHt/brJPl+ytw5Lu9QHneXvzaH7S4l9
+YrSAmEAdgVreBs5XRnM6wqG7qy1bw7hMgtxU+t1e/Izrz75uefcGL3BbF4RWMsQdX6t8nDNZfrD
mRSTJcm12GRIspMVvLc3/t1idCwmDAQ0zx7ly683XxZoRq1K0+OkwfU21cCB+WS7LeOhjc9TkFih
nZnr0SBOeAncOh5z39z7SfFItN1409Rt9/Wd1+Ntp3e5V5Q2MnAoqBz++fWK0Nv6jGkezsQ+GAbj
kzP9YuXaIziLArSIRhXMt0236m6HBM3Jw7wZlBV7VjoSpUoM2Z3R5kETbbY/Qcsk43gocrSzoVGZ
FrxG3ZU/3rniy+vx9vVhy2azZJukCnqzs3ComA3ivvMETbztZGm7WXSZzW3F+ewFEGV4RsE/YFo6
1FjmcI9Dx/shN/QSIY+0/nfRsgAG3MFLR+fzWE2fLfzXO9hXqKPdqT1bRrflUTua88G1qvG9yRd/
u6MGDJyyOLCoSt6aaSpfKnKHLt9boin0u7r/VjbtYu3SbjFOqmsIzJxcFNPRlkHUxVVfO2e38phm
YcryX0OtfG2GAtMuCpuK8C+X4w99KjY/uNX+Gtykyq4eJivLvuRbOz/98xN/W+z9/CR6ftJ7Axqr
tzu4h8C1TCrjtlm95WTXtbtbys54B5x821f8/BBwfddmWwRnu7y5f6pwL8xnMgrC2PvRPqIJRD0N
xPxQlm2fITJV7yUd/HWHDPwggCyiMBMUsW8+T20JwtV5utW50J/Nvh3saFMoZdGfj7YKpZn29jWY
ZYcc0ZrX72pKhjz65xvLnvP2XaJKg60KfJYUjc7byAg6rGwZx/ZWZoj1opKJHOlOwlJ8Xvot+Ixa
b352AwcuI0P0srza9sRQJAMUSt8vAF0yTFM7c26Rc6M4qeGmkRtiDhpPdZBuJeqdZjM+mYb2tivG
E5lXxig1uq5x4Kaivhy3sNoQnUbCHZazhYX36WJSeoU8sBnzQgRkG+nNRxbjbcpmYuRiZNPOqT3j
G06G8mHK+7JjKn3bvQ7aTElJWdZXx9WpvWu6SlvhTNjPcVmdVZ7Sulz07eBOy7zvRqd+xcNRGdEA
dFrEjazHR21bfRKhzvb80BpFMu5NLyW2bROi/O4p0SGEhX1+7LapUdEktJpCgmaKE9LQ+aVV5DLG
pEZtTdSUZdXF3iTlF0umog0nw4EeSwmTumMkVtNFfLgoIyzcakQ4FoxjGCxyPA4KrssKsyLzgpC4
nBpYCGGUNg9BG1jtbvbXpsnjoc/9/HUoTbVEOuUEiTMiG4dLE7oqTPO+sUYNAqmauRNNiSllmrLS
Cfkpr0pDxVlsRB6KMv+IhUI4zMd1sy1cgyVf9gkuluU+UJN/IC6bvx7Y0MVHLRPrd4VOdo4HiYuD
eRlkmIdDkiIxNS87cojpAAkPvqrtXMuuVOgr3a4Mh8YSfty71cIDLKvGCROEm9XzUMzVGBe2XX4Q
E8kZSDh17oaMAldVnMy0omG3uU63kwQ8F+GkeTrxFqT9g0FgX8uaqcSDO1fCOtt6QSU/4eeto9rR
VrXb9Dj2R4uH+0IyeupHg8g0rSsurCQqEH4qTijS20IvyK0f2gD5TTZj+dKMotpQ8TercUjtpH9t
XNJ9zl2+qjqy0GtVUZkOxIdUaaPj1fYLOxxkYVkRihPnnvT18jHdOlYQk0s6HY5di5AX8akXRA1Z
a2kMkcqqDpJWm5HU/tyEsyOLZd+siqkbdS8nERKdJvpoWlaEhuNsrcEuDZK632W1YcsbgVx7jFsU
/F+ZWzSY+1Qq76lx1+WDXIVb7+28yCYko+aC4LNYyg/mon2ORLPMUR/kerqfknl6sNB2ynDkzK93
+RKI7265tNa+n5A81Fs+XXuObA/MSOEtnSd9xHuayVPi8GuiLkjcEMNx8ex6KzL7ZOyzD3mnrBtP
2sZ156aZCj1tbVlY++3onhpDDR+GMcjvliG5+FaynK2tA1D6OJi+kpFYMpRS4zbb7CEpEs64tadl
/E8F9v9CBtH+UE9D/+PHgA7i/wPxwwUH+p+1D1H29fufJQ+Xv/0fxYOQv3EOQbRQ+wGrist4t/8I
HpBCYLgHabQAmsAb+ZE/5A78DACex4/Z/F/6O5qIP+QO3m+AhFAG/BkADeSb+28ED/zoLycUbTmX
ZXvMlrIgQi0UFr+ey83mjnZnuVejwZnfhqQ61POpN7KgPflJZkV+icnVxLww1OUHyRiiB6RVeUhl
wvy7MelKSIRyCz4EVurYxwv3TjL9JUL3esOAbl43qugehbdtM7O8iyDYF3aHFQpJvDGsIVnSmFsY
mSv658wagwFRfW6JJcRJQvJX2qYO/NRQuahQI3fMm2un6GetT85cmnVUyK1ngKBrTkcbj5Mtoqor
iZFp7TkPCWdR91ne9gdVm4h7F9s86FzK7DAb2KdEKt2QUmCN3RIZuFU3HHBLbyjzDJNlJTNTiIV5
o1yj/MyBFNRHjmjL/eyrKvuaDvRdxkJOWWh2Sty7wta7YGUD6s8tMrm4r5LnUWVri+Ip8XpN7b45
lvFJ8itiophW+YhtbMPCUtaN8bnvAV1xFATpY1Er7fdILEh1LCM1jF11YzZe7WRRktbyTvWZnz2a
xjoiNy8SVPnfl9wpfmAXMgsnwiVhLzFyWjt9SrNgcB4do7fVS5v2WOPWLZNRK5f5u0WrLre47Jtv
Weetvw/VandsRCM55bu+rdw7e61MxGltgSxeJnVOPpIz3tLMbcWd45ISFhpaiLtO54lx3NzMyOIi
Vdb67CPu+lEIq2wfqsTNEOKmw+z5O5Gm7YcuD5KrHtlmbK6+ezTtKX9Q21we5xX7ogP6s4S60Msu
T0Qmn1BBa7MNoSrwXuaADbSSVRtABDLNrK+D26DLggQLxVxzioeLEjqhYuEsHKgHMs+0rxsZzOMU
uWi1sEYMooOp8KXf42YItjZAS2YaEswu9lTScn/T2qnC0bErb7fYjfCvh3TOLBxkcllPKT2n3rXk
CBvXY+7W1WFJXP9eJASAXG1LUWRXbsLAobBLhnGKdUYptk8IY62OyOU7hYtpdj66c5dGubEtcdMs
+jANdPhh3bUeQvXWbW/Wus7ORl3r/eDYLgrmoK/Po0xXFS4co7dJZnj9fqrk+rT2a9Hv8K70x8Vq
poc0a9e7wvWcGCPJYpx93Y0Pc6MsL1q0UGXMyJ70o2UY6iiyxuFeKV6JnV4vVvZpbO2QU7l6Eg1z
RcMMk98JptJ+WITXfk1V6r4kLK0+8hHtFpGuIM9hJbbNiSqFMDwkFFC2J0equoz9vMwMfK/EjKMZ
K0vjphjL4ZObONmHZYUH80vudI+9NNHDCX+vrrvnYZyLfPlO1H9B6lQI4wKoYITdAF5JFCbvZTdM
r+wKthyZ4oYFEHIEKwhh6XFbLyPrM5wRBlbiwLiGxbcO0uywcO4yXH/bFyAbPYvrTDOg+inQBY5N
go8y14zalFDAbZdQmTf1iRESuCJ+b/tZTkWL9SLxMqIC6zGfb8xFFQRF4vL1p15hrxxmnYcLwURB
fZ34I6akkAH1S41WGgDE3veqNyluF9D9fRvMKqgiPKUUattglh+S1OQyb5FaYi39WCOSXGVk+z3m
mBABfWUecqUNcUn2slP8nhPBJ6HG0pw9N2k1NNhkhDtnX+0g1epjMIzKfdkqPIsffFHNy360xqa/
xd6R97duQvjnLiiz3qpwO1Dk3/d0KHNY9EweDodyxj6F2NILk95xv46dQ8Vplh2ehiC3D7iyRdg0
Zv2FKdll6ASLgeO4kHHmVO2VnCrjyccvFKmsqknpqIty79JSxKtgvngo+EW3m9P1V37p+o+Z6tJ4
nTZ316Mnq8LFJ5fxEIymOnrYml6knEUEMwTJZ8htjKe5qvf5OAXUflpZh6UOqo+MrPPu0mHFmmU2
ZrATjTZjClovrDPPPjES1rgb3RZtaC/KY+Iq97C2qX8yW7JEcaMszpdpHT3alDqL63G+oNO6PvbZ
1NwEbOdGuHTb+qHsnWyhdXGGXV04RFJOdYUDRCzigEHO64F4Ednbsi8OOWTzs1PWj5uJD7hJ6/EK
zOJ31zasD14rPYkr0M5CiCtJZm+rPjJFxK2vV+71IZHeN3TAXf8lS9mJr0Yaiw70Uurmts0bsIiy
8HjgaH/0x0VMWRGVuF/Wl7x2ffoWpRrEc6FT25hZexRN3/GyFF/ho4Xx2WXQbnrTq1L5+6QojCTm
BRExw8AwB2ryXKYoSPPZj+xcq4fFW9tD3pvVGjajq4DNt8WMbXIJgVR9T6373E7yCd946t9W+aYh
rhn/EXb1OhzwaaxR1w9WuDDCAONiUK/3WCht8CQ14iZb4DeDk9tVhLLtthVzqlE3Ne6QzIlg6btD
JVv/C/2rGXezjWvR5O18qHXn3SRF6T4OPVYKSFK6lVDaavlWGXK+yWXZfp0XYzOjkVm6+8SANNxt
zlo+LZKmLBqTbPg6uSbP/qjoV3RYbHm5verMybIz8pSZ6Np66PxDkufrNUoAkM3WcdAappiemUKd
/b5uNvNw8Jhha2ODHMc/pqH/bwn9f6yLov9/rqFv8m/r1z8X0T///h9VtPObZcNHXxhD9Gb8539V
0cFv/OGlVob453+JSxzIH2W0lL9RPPuwuJey27r4DP5LNBz8Bmz+S1H+Rib8T7LhX1EemjhBreSi
2YKRoyb/i+RklYhKek6rZWLPDwa9jDtfGfk9MG7/5PXuewmkv9JMF4m0JZDKQqnBqSEWewMqO1o5
pTtldpguVRH3FikoWhjfQNffS9BGk/RrgyARvZKJKU0PgtO9iD5/bRBM268Kfxgo+Vuct9auQiiU
mU9tIA25wt2hllNRhqDCAikNFrPYstivzbKvrH3NVI6JHjvPUPFZUWIV6XF1B+lHHpLi71LbS9TU
uAaPrmJU+k3lyvbsGYnA2DOneQwNWD6Ng09GVuUvciA/063kDThK1Z3IPpoRDFjtGDAVvraa18Xi
xN87zYy1koAolydCwkfTHRUUTIpyw9JVjNM4GVB7+usY4cSq7XPijbW+b0gQELvBaNfyFivb8jq2
ub7uwVu9r3Wx4G70t9S7T508uW1XL3+tlmrKIxQ69Rw6QrfrEideQFhIBBisGdC8BaAxd1VhJrfN
tpQyCHOvxMeZ4QBtaTs4YmVNibA2/g2YWy8jQ8tqjq3MgCIJNwxI3BiW92uaTlb1ogwSFWAVMTnj
FCR3q4sX05WiAe1Ya+saenNpV0IsGrJGQ2IONpcaWKAsQHGHoXbD/2f5yl4OeMFKqpoh98u8iLuR
evYzTrS5u3VSQ6kPoCbrjEG7cRzczEVnTuZHb15KdvVWyEVXkZcnsLY7n9ypbdjDtjL+MeSsV/0Q
rkQXZXKvmw5CcodTrd/sq6I2sta7GwZAN/2QG3XnkU7oOOaYRqRb1r4Z1ra9tkPUZI633XsDMi7w
vqGQXn23jd5oPoJrdPUnushi00SuZ4KSbzNm/bVSRtMFvHn+uj7wBSCe4rbQ+HejsrZ130UUUk01
Rp2Zoe4OhUVW9iMaCl3f17lh3yWDY+i9tvLpEnqx9Z9gLVlEHQaaet/2Aq8Kz9FV+GdGzJRFToEQ
u3klYZEHt6iPU9mvfrRYXpLuZ6/uXzeCsrYdNphiOmxmK9OPY183GOL5beY0hSuezvQOT1ueAnUm
VK0G9xrbikLJGAJwjWU8NoHXha6ahya0jdQPDjg58yOV4lbHVJQ4rVXtyzsPtzZPE/arxPyej/L7
bDlzezXr2mnOlgu1cVNNS1dhmpoyOeGxXQ0vMsGkl6dCDlofk667/FVE/qgjeSuQJhqlWVC0ZrPr
7Gyi3kRcumVpHou1JT4iTz23/WEyYrU8Os24ptfa9dI50sLqvwEOUtmXmLZO+UAE1FVr5My7uOS3
mOl21ZOLM4w73ZcaMNZPgm2c9skyGGBraMwcNxpKcmoOQPsedi/UQNZBa5PuZxhbtYSSvvooVu3a
4eq2JfOFcmyBIWZDLL5ja0DfmE6ny309jSaVX+GoI3onFyRvUAvwAEy5uZPGUAb3JcCvPrZjjZXX
SkV6m/Ai+wenE6P1lC42y3dnVJVdfCTSanGPcoBWzSKKDszoL4syDEBusONpuEVDSCdqLszFOa66
cIx4tEXDtbg5tYcsMqO9UUVhZidD+BXOxznJvuO1cLco25xahG5VErsjgiw9r2lfyXgh4ucpt8iY
2Dtua4Dn+aq7phLzF0wRszPtpnp0phio3Klxj+Xj8sSqnAkAoqKxnwE6lnkJCUlA0YbpOmCzfoEt
aevy0LcBoVYvawDF+wjSs/mxMvxlbb5kalqFeLEQ6ASXbuqP7qpuc9WLEIhJNC5jlzd/nL+nnVLE
+0STnSSN/jaB7UD0RnKdDHv+jrDn0tP9LAr+tz6iPgIb/J/roycC9b+W+ZsSiR/5o0QSvzGX1MMj
RflvUw79N9Do/oZmEreVDdRnAfPBAP5RItnBb1RVyCUsVL/UVhee7I8ayfZ+86QFvY8j6qLUgtz6
FzUSP8iv+hOx7HFBSIC4BIclfVGVXXjIP1GAWhMdVFXtFCV9LbKXJGtonFTA4bIzJmvDUSh6S4dp
4OZ51Eun+u4XCcE/I3z4hO96zsmNiVZYfB0ZlfAPWyKLLyuDSk7JLLqXZqaRyWsr+JzWyfKxZsQh
mPz2wWkdlIPOOsZ6aesPG+LRw0xgERlUXvmjGtrimnid7PPsTdsjjXCs/Cm9YRC9cTQ7lPdeP6lX
Ya95PKtl+thOoHl+5xgPSTsYN23hBWnoe7rbO95cH4W5ZhHUUn9lD+pbb36c+A5l+oVhgozstF/n
Qt0H5X1mf2yTpH5otqnbUQdMJ7yLQJyz/b1NZf1k63y5m80xH9E/iuFM0pHzDR+7eBy9Znvwisz9
DFNfqhgfW31A77Ae62J2H4oqZRjM5A5XhUlX7TgkL7eXigtlb6iWy74/Fv4xaWzin8D59n1qurtg
pEyaZyf5TNwXJRGYcDS1AB7LfJhsRBL1Wpgh5rntDP73PHrs6ETgpNVEBHO23Miuna9rMW/7ZioH
Nr40uxkdnRwSt8JI57xaBJLGA3jIPcFYy+0ka3WTlIKi0DaAIuz83petBfdlLnuzTYoHIpY+YuPN
Ioy//jUVGl+hGqvQTbW+asguiFtLX7l13cZmb383CC455b0zAb2oD4ZjOLd01/j9m2E5YC1RN4to
2wgqKP00b6oKOdb6qEPm/kwMw0tnps69MSQJ7KsnbxpgtEsPyDYL/Q4srrR9WFX3mhQtO+Jay2PJ
JGos0HVCHoRsvo71R7BvRlQAUD+4xihuZ9jdCBXl721Aohao5Wjd1St6VuU2w+3Cde2MbtSxq3Db
b4sDltzYQ/Xop4rwqWmqj16ZqsO0jT1ZESnPY1iGj2Az88dl4sYRq2Aiv96eHbOark2vTq8n9uKr
VnGaCseYyQBqIqIkCNPohBn5c2eHrdMPK1yQmK+SuRF7Qk/sL62cO4RCawDN2Zq3G3UkpGC+HbAl
ip29usld0fjdbRv4xRAOHRA1E0yWFwzA6xG9DdlHyrOrcCKfJJ6G9RP6syTaljxNT7UEj9fShPRf
B+9Y5Rb1Tgdo0weL23DQB81HZW9rVPYzany/XndiE1mcgjhejYHhRgbTi4GI8uQZAxArutDrtQA0
3OM77l8Hm9N+aJEVdn1qPdup7E9JkpvkmpC8f9VXrXWyzF7u06J8mb3BDNWgiqiuOnNXpcXjgnAH
mrmdg++snq+gFZfciGW8yuamiSEQJ/KscAiYs91EmiyRQ0aWXKTNJt2Ty/dl8/EB7qingt06Gxav
SJFRd5DlUXtpcJqdEtu61xGRsm0u1aLtsQOVWKznbNN3am77pzrPpysmJNZR1pBPKvJpunYI+iML
yC4uGGLwwaU2v5Zpb4T0uR63yVgpFxJhnMZZGKFoWnFU82h/zRQ6g0bCHAcLpqzK0u3eySqCBkQr
nowc/1Ja2Tdia25JvMlfkNk/6qZ8MRi5B6xdirNnU6ZkWUqVUqZPG4FJu9Z17zJV56C+qLrA9C9y
bHxPRPWMcaWZDeB0l9C21StDg8aN62l4gs1c3iQozSOTaI1vDD5cnxdNmBCFvvektC43TDbpdZIk
zq4YidXrOIhuAPVt3okhpTVa2X2bljwJRK/3qVV8y8WRgESKf0/sjdH+khpQTiB3biNcvOvMemq7
b7ZNKtse7dTNmo3lMetodkLaceNRDOV2J/0VFUjL8Fhj3jle0O6CqR9Dc0iHuMzJHwQcTfZTO/en
vhI6DPT8ySidggyZOoJpiZSZOARbbRcRVHFPjFyIG8mIERxM1ylS+ROjp+DGULcfg00/2X5+t1oI
IBtnwj0mS6D80pju5zFPP5kJmW2jML7obkNKlzr+/VgXct+7akfJ/Fk53gk95XDsARivZjs4AoJc
Ya0enjyiAHEFjAcimU60S5dcQPPaQ5i3T9YU4MtM3TxO8cLv09m4WmTwuyyKe0eg9e07IwnXJf1q
Bmm7M6zZOhd5117Zbo6uoqaM7nt/ex2mroh9zXtauC3yh6wLU9cpb2gNLiELieuEtdQ8/bX9HXz1
hfkoOJiNWnygEUz3RItE5bDMPwiIXMLAs7IjdWJ13IjXesnd3L/RbebtDCjuEKPiNZlS/q5JJtIZ
R/aqJZ+cq4aj/FT4XrdH8NLdwHXfkr25Xnl1QI1Atlka7C3a5TIS0A3oWM6WXxZ3Y1USb9QN1q4R
kzyt2wwAnaSW3vuTD2kz2aO5d9vMCvOqyX4P0DY8O5Zsj5U9zwdvkyZil+oLWUnykJqpd3L1LE+Q
Wb9PJK0RSx30bUjevv9UtokdKd8xI93l6bXha+OAJ0bbIeqWMk4IaUTR4tjnNBjbezAWDzpMrQcc
h/Wjg8bkAHUF/7oNyW2NEm5Pamh7InSiuSYXcD0Z+ZxG4OED2oXCeDanTERAHDNzJwpOu2HLxyEk
mW57Br0tUIn4rf4BugFJiw1UxH03r5HHOfGtTAAyPWOwr0h0CiBsjOFjsY3jfTHlYDTDOn9XrWzK
SyZgel2YVXoLgu/vXANadp5uPFHJvV27R2c0zX1Vmd3JHNZ27+GwsovsyWkb+3s529xYjuwTfEh9
M8lh2o3gPDt4I7IaufmXqA3X3ZnSSO6WYnWOHUVWnNETHafKT79oY6PU80/CD64XsV6TGBiWtrF3
O3NvSi+SLamXpZlclfl46gp17IPievSFIGaTzZskp2yfFdWtA+qfp6u8wl5nh4a76FjSU+UMSr5p
wH32nVaHclyuNsQiD+vkeg9jQge61HOzJzLo1TCNU8K0PrBturoV8cl1PqSh1eQHydwor0hfgETk
DsDl1syJTU2XLdLGeg2YUES0i9NhdPpPVrndoqUMCbt2QtfsdbjOfcRYpSiph68B4UhE007GQWhY
aKRLnlkd0aGcqnVTse+BgAfBa2YFXpzR4Ie8IxDs1H1GPwaHzE93Yzl/64wvQ6uynHfUWm59jrIY
brwO+2B9XFfn0U96qBjuJDF2cl8V9oWLey4Dq2JYxFTvfI+KK22u/bUC9ld3wUoKbbM5B6K+inBt
6j4inzMPCdqDIUqn770lZriDoY1M1LQhkarhKv04RfYchNB/9LjJK7GgHx33ahXjbU3ZHSppFTvD
rB/7xOX6p2tJoNs0cI+TapC8MGwymcfZWCHVaSUxAG2QbNFq54f/y9557EiOZVv2X3rOAtWlmFKY
cq09YkJ4KGqt+fVv0TOrXph5lBuyZw00UMhKZFXGNZJXnHvO3uvoofKYSuZOSWA9Ldwlbsjl/4jG
6WKKusFLYfj6oxk9d/qacuq/ouF8KLvsB9DsX0Fa+6Oc7KICNVs1NNsmJlpBUqB5mojvggDa51Ll
+aUkG9VGGwh8e5DV89zZniLnBz1UN1FPtqGO+thvR2LrjA/vGDT3ebD51twGBrcytHQTDi9YKSWn
UpT6eZnDzRDF16EIOSzV2DVLmn+XWvZUlEgO5qp+Dk31kFCvn9hPZ5F3d1OYeIES7rteLw9KnUw3
pEfHF3XdNiUqNNU3qdMeh6WQcoR58aXESrYIdCrUV/PU75qmfqwEmUylQxgFQsydgJFdF6JoDpJS
iN0chTplI46T16qGudvmkvorWxLxNVubP5SSG835gWifj1p2yPfb0sHM6WZTdZ0yDblbTJEnMj12
iig0qDbV9LIbNHuhX3KNor9mlqu6vtFgGPqznAwEb4V0PTZxBbpH+cbTHTJJusoHuh6YRjvcwDO0
njrLGPgxk3xtNiIgKFosv5YAH6f8sV5jkTpL8759URJ4h6Y93ORKr2wiCs7Uz2vpQhKN7JqLnV/V
dmg8WehDHAKXaquWZkki7h7VND+bJGxneQJYYpuoTqwCxk2oCaEWyDBljnzCRTbmS2usnHbuXOSs
12UQH6q4Li0H9cGhteLtPCRf5qYrb5JOUBBNhwPoNHYmEPabdAx9gJDXsWLLF60+1JuoqXHtqbrh
UOBVWATTxsjKq9nsv0JLpAPptFy1dsCBJ+vaHoRqt2uXMdn3tXXLEaAiHQkuOpKAflbW04sOL4gQ
evxZ9MnEbSck19sFhwGmDUcESSIwrAMhP3S3MtKuori97+os2XCLNFjOlc46iV+zweTsyFskcQao
6QFe5Su0IHotsJ16poSeJZK6b1kc0/RWC3muDHq2bYSbdiof9Sx/phE8W7lt/BoUG71Aes9p6BVx
rDus070FXhR2iiE/Zcxzp8911nE206R3zDl0dRsc8sjvhNCkOSMQ3HwcU8cssjcVBCPb2Cx5aYIm
JrW62JfjRf0OXGFbcIvvYoyCYyG2chEcipQuN5LCFhYC4PZxUecv8Ct8ZHLKoRXCo1tnxSlssbEm
5jMEYJwotjikpQX00r6M1JFYzdamfYVqkviBTXWJpPuB9puUDsVVBqyNDSzwWinCgZmJ2O8C80vA
7OOsMbKrBmWgP8Tq907tnwmMbvpcDm5RPN2pAp9ToX9Rk1r3soLoJxeqZ1lBQFSSKNtIkV/0FC0j
BFzicksN/Jru1FyFyueSpCjJ10i+0gwq1QS82ZaQs/oJSHk+tBrivliHjVmJLOduL/offQL22mGZ
Ih5t7czaz4WUvJaW1V0JE4groJdwlZWi50koYLwV+aJuGwPmLLehNDuoqIxBQQ8avMWWMoIRSxdx
koxuGIkRac/KR9TCZUuTMXvfNEv1pPassSBvNeAsxgStUjYJMEHoRBxVcwzYPBcvuQS8doMw8TVK
OpICC7u0Q7LIANctz/ixam0m2i6KJ6PWv/ZTm+/DpMwPdYknFGOk6g0zoXEhDahOSNC6amSWlxId
dvdF35me2ZXmnSoH5FnTUt6z68WPhTCSDTc8CQPjzKlrduTRBUjRa2TBRQLUUXqDRtDd9Z1duB2d
/X5JaEcO6TIrV3ZiT4/oI4udHGbCUYVYCqdmkTqDSOqXeJjkXScv6Z7FONywoFTdlY2AsI6+j6ND
M/fgQRHUQFYMfOkbdFe4x+eYfO1bQ+bm1YidiNSEWdZK96VdLxcWVwEQrtzpm6oQvpbrE2dLYG1C
qLZbK2klYNkx6GPFTAKnqpbozlbRhYzN2tIM2c9FJrUolbXW+NYgMbhQ+tY+8BbjhMqcWbh6OzDo
snJx0EyjAq0XjnFYiXnsV9aMnkSyqolvrE4bajbNpu5H6yJN6f3h5sPYEtWYMZCAyexdGqUqN1ZU
1f5gWnQhh5QxXGSxML4Ycy5fNWHXufMgMs+s0/qQhrbkNbnS7tViQpQRp8HGoqD/ZOjhW03ubhUa
vAmJ7B8dyaRtbUfNHlC+5mU2eeQxYrtCNqWvn1D3EVgS+ZUeGC+v1vKrnAjFi2VSdMGyL1fReLe4
as713lg2aT7wY6NHisbocdLIq6Ze+SF60zoQ5NuehE5vF0u1tRNVVW0jhAl7OBXal6Lu3aQIMhfW
OCI34NOpQy5Nui3aqLNdfcqjA0TveNdIuv29lMtqZ/eN9K3q53jTwRvYGk1URX6HuvMpTXLjAegl
CF4J5VthAo4tilBDHkImaSA9445TE95KUMZdjnvJU3Kr2dVgsm8nZazvdLUyX9heshd7EPFjGAXm
tYzyeFuqrXYf9CjoMd5LZC5BZO0XqgXPRW1cq3oo8ROmAklLPgbjQ5phGnUtasU28ZU6Fa6Ik/xa
mSrtRRORcjVheYmo6+hcv+gjJmM6Bvo4afpo+kge0su07HFvJbqUbE1zLm/RLZX3OikbcgIi67/Q
0A8sXAxs9hXBHFlPnT3hITISkbrCkmSKOBECIl8zwu4i03DU//PCwM3/Y6piZfW8//eU/9Vb9iMe
frZHqoj1X/kr5W8CU1tNrQIjCfwinEv/VkWYANMw88gyzmf0Alh7/pPyN/8l2xqgG/5CHKbidPpP
yl+S/2XKspD5NwWCYBMyif1Pkv7HVnoThAQ4ojXrjwF4tTOd6BTieZpjKGqyFw/3toHJLixcmWDE
UTJSA2bTxBeKfcZodOxmYky0GBgeNGBwuNcwTx1XGbAC0I7ADmWvqymHKpndu3Ohdv5vn+H2Lzvc
78i292LF/7rk/h6G/iqwTAxYZO8eyd+KGfBLcy0fI9kjjeYASvK1YNc2XK981qMefynTlzTbVToa
yUO9+DTwpukFXHa01HO4r58kxZXMg5FdV5IXkAftXNRS/EcOXUtH0ceFxAMQT5eJsXTzkkwe//FR
QlqXyvVkcpXw6dBLuX+g7q5QEnVD9NBv6Q/tzS63YnElyZdVr102ENHn7/N3AoZuPcY3OoBVQ/Xi
hVzRZUGKT6LKO/ogsKrUN4dduniB+/nb+jAP+CZY2LApA3PSxSn5hdC/xq3IPKjVBaFeuvjRaJNi
SIZ7JKCJK5aQasxi3H0+7J+mAgUvhO3vIBhtlbb89o2yohLgphlWjkqqChSSKDe11Rkr9jv77XQq
oG/hwTTIQ5COjocZWnWeaj3AiGvuhwaAFDI5+gBcjTYR0/CduL9CwWY0NJIEBn6tiJtV61YlwHAv
FOxPiTs5jb5XHuvSpVlxY78AlibLeMPdUDEv4uaGmIN6b7Cfxi+z9mQgMjKHL2F/PaVofs6snz8+
DnZLAywURUFW0fHjNHNkTrmZyB6uHsW4WWUTJteHKLwcZ5l2zSX6lm4rqOtwllGiBnc/3ib49cmB
BvKutLZ9dZPLm6i+gGUt4l9StB/WANicQME/GeFl1iChHvfcyqOeNMo1CV+hcb2jpjOmd0a/AZHv
mOewssdO3L9WLD48mb2QSYgb9/i5wnYJpjE1Fg/OOlfaetnE1NG9FPsv9hqU12qtn5n3J57Sv8bE
VYFzlU2aG97Ju9TEkke0OVi8UFev7PgtI/65joR+OXJPoX5GmYR81K602Q57Eh5bUKne54vgRL+1
7ofwvYAEQFRAOHe6UZVaUJG1NyavNws8kOql1jZ+PhXfx7mTt/98LDJS8DvhSRocI8evWJdQ6RTk
9ZF+Q/nCXISf18RfXUZ8b3nYfD7ascXz/eW+e985qBRsMqet0GdylYsKX8JTOyp2CZhmuM2zk6uo
2ueseU5NopW09a3EOrPk/7CxMDJFdo5vDtlTU/c0QdetO2RVU4INa9S7hJSAEZ45Y/4wCge7baw1
e7zfpxOWDLVa6DyjF3XIXHvk0n6ga/OZ+XHqAFonyLvXiLOM2hFwwuOPluKXLLReXvAHZr41py0m
kMjXevJ45tBxOU1uCuofrkSY6tCw6swm/YezAeQpZtYVEUe4sv7vv23SCyK+TjeGxYvzhU8lv9Ud
LYXkeZh8q53nA4I7jxl8ZtQ/bAYr849tAHmjDJvueFQ7a+HR0DXUK4sp3dIYiMytTYknfjMCPAFG
glrp89n6xxHZVbnaUvPCFnw8YqrUyIsnbENJ2WOyILSn/xa3xmDJFZcuqQgsEzs883H/sPiBqZor
yoiJZBvrj/rt5VbQy9sOn6OXKzcCYwPlm1l46Mx+obk+M13/OBZWsnXdsxhP/fOBPkYSV8bZC6pq
M86x5JcTwjUo75UzS8qZJfin0RhJhglArkA9peBg1s7CjAnipf0TciVArLSOdNUZTdyi6Gde47oE
Tk54pDW8RxWl/LqRHr9GzOIUIkyFnSaGfqtO0uiKLNLPzJCPj4RKGWgFIh1dxjS+6md++1h9uIyh
bDNKkA7cdbOv9Ef4NlPs0FXtnDX9w95pG4yj2wj3dGPFCB2PFdc2HcZbigu2zvE3Jta46/sworGV
/Dy3tDJvlGXfpqHbGtEZHKSyxkNHb5OxqVJC5zMJl9jZjsemFW3V4+1YA4z4+9IUT22S44ihiwGC
X3rDyLWXz6rfR2O+oUdC4zVL+1RTQzzzVT+sSH6HDecCIiFK8A+EhQCsRNGOjewhYf2hsjr8Skbl
EaRbOsbTsEVa+nPxwJ8enXCUQACHGsbLk0+c1NaST4gSPS3taU9FVnGs7TvqlBS/bVwhZqzexX05
OjYVddKS+q9isP2untNzv2Qd6eQj6Lx6bn+2oRjIxY4/gizBMTLNmKtZCsI1XkkpoSod5KSWnmtL
3MxIyx2Eoxbi3uxxmkbJH2TrIOzoWtKH6EzQ+eEQ4MLJJZFcGkoQ9uOTQ0BO5j5elGTxENuEdAeK
1t3YrTFn1iS5HLxhh7yKfn2+I+sfljWEJhA6Ot9eh9Z0ip9TQ2NSs9hCHa3gsct/DVwQwvC1rH6y
Zhx7FI4WbAJa2eGPMzb28pwb13p6Lbdfs+G57/eU7SP7mrq5o1fOXXwjDtm4C0kt5alrFlsQJan4
qerexBK29mb2EGCFUvxK3ZfhczJ/GaJfuYXQ6Wpqbz5/NOV9/zv+vkS6a+CnqSrB8yn/YpEMhXYe
vNGk2SHAlbh9muLHbN3mY7hp2i91YbqDcRPM9HvBtMat9dFKL8YK3QRXGHHdjM9KSFc5ElB9Tc3k
1ei3nflqVTtQHVW5Jekz29Sqt2KfW9R1acPqSjkHmRv6tXEbjn7T7ct2I0bMRntE+8zsor+Twh9q
djWoF1r1VhZX+rihhrrTaPVmeL1xpykexSXtdfpC56G+exmihyy7VjtKzpd0zUNvUH4T0esUvw6L
a0i/wuhh0fdra5XYpQkBqd4x8Kl4Km6IM3ekrw1ydHHbNSiGHKV+Km3Eysyrx/F7QpYwvi8CPw63
aQYgyFOfTGpa8m20XBOOZxHPsUHDbVeeadOrwRHaRRXeWfiO4APjaVSAIwYPJAst89IctoQvkrVf
Q9EmRsB9YTXkmXfDlxXtYzhoE+wOTYw3fFcuRYDS70ZWN3m6n1dRlpNLhwSs9vzdUG6jIN3E3X4Z
vuXRt6lA7OIU1ZW87PRmY+YVvj2aYhg2JtY32biq96mFI4vLGN7Fi7rbKcIL9P2ENcE6c8J/3DCZ
U6BbV9+JLHPlPd4zLE6nvDAJmqJSA+GhJBeEhIkfSvkLVSvVRZxxDkf5pyVqEP+KVYWqo1M9HjIN
lLJppjXG52/IRQ+6Y2XocM4sl/es0OlyITKTMQpxMkFwOx6njidELJI5e+Nwk1XcW1xDvdMg4uoO
9jCDL/m1ah7n/n7Sf2j6z3atW7c7i5Z3qryPWk8pqIY6RuUsg9dbvlTtqFoJezvSv1aNXAWZn/Wa
9OqmgJc9vEZ3NN8M7qULEsxV4JR+dMelRVcdTLfLRXcZHswrBOGRsYkuuqtOeB390fjDIS5txVVz
XT/QsaRBWTm7dLLIoXrckVKgFFwr2/B6yC6rfpdrGzt39lhMQGZn34fu0YofChsq/S9KtbJf0NYQ
DGDpsegrbvEzJWl4LrDxXiqkP+VOBBetcJXBs+bruN1jkLBDnOrXVbRTFd9Gnj48kBGwKCSmZJq3
PW15xist8ZaCJeJE9QapUtt+Ebiu74LlBSbJWtnQWWWD8hUFhtPl46FTKKzUuEWlN93a6dUNZke3
w2rR1LdDfij7nQkmaP7x+Rf/EGtxZ0QPTY6DLXL97+PvTe/RzKxrne9tJLUnYizFNAPEg6FfLMEc
eP98NLpPaiCJsIiRDzgeTTUKfWj1cfYK2gYmOlm8sVYzx6T1C2Lj5MxoH290pHzJRWGGk01W7CkA
D1uFpGEWnz164IbunA+FF2oYxtOFPqY9Mw8GIq2YYDcErfJgN7o4c/ysb+9kNREmE8sCPeP9vqdF
fotkE7MqUd7xvBM8GTfNMBnhyTnXXfwP3xD+oUYNGTw8L/UkmFIze9B09ClebopNtlCb6AcASd1a
ejCtRT3zWj/GKOtY5HFAcwhyDicRU0KvoLwfarpllka9S6SDLZPh4iLidKLwgkJwwlIXO7Pnnj4k
XR50ktlk5FdCB393PHXo3bTUAjWwpxUwkEqUQ7J1pS7fwC5IZx7w9E7AUH/xv4gXzJVYdzxUMkz4
+8eSjLNi91ecfFVqIXKp7SeNyreKxCBuPFOL583nq+P0WFkT9thvNNL2GqHf+33ht9lC7UpTaQ7U
egn9jDEQ07g7V6Adm4ArXXP05EU6B2n8sETIeUAeFlxEiIC5lZ/cxrVIVnprMMl5i2qFnzRX8hB7
JlK5GRKKvxStkyaquu37ej/Ji3LmwPn4VcVK7kQVCP4AOtm6gH575DiTwpK2fXRiWjlWiODQqRPR
NDNpgG6x7z9/wX8azdY4P8kjEeaentuqJmj/RoM3NvsQrTL4M6tWUAGgGffHzlicz4f78D35A1kj
GEbJH1NMOnm4yqAKS3hZeLI1IbFfuV5mIEqvlrqICnf/C+TJ3+2X/mvnnveEze9bDjR3ApLVA7zm
ywxxsk4gbkpK2Qe5V1q3S7yxU9uXg0ureTJr7YbqrCNXxHFok5tiY9n4GKu9nOOG3wzS7TJ+pXMm
dg9auyzy12h4SpRqI5WbmN68orrsEUsD5SgTf7S5iNJWGb0w/1+7uu2VJ/4M1H38AQJJFhFvlq7/
KvQOWj9eLuXT5y/3w7fkOSEzYjmGa8c98uQ5acOp0wMG+d+McjwYG8z1ld67FY2pkWxU2pmJ+mFP
ILPCpFmLG8CI9NM2LNNYzcZE62aPY9qbe2gQEUZLKa9UP8uyX4sWrVr4+HYo9NvPH/SPIwNQJRaj
zQhJrOMlsiixoXT0avbmJP0ZUQr3zVEItx4iIBEysU27gKXELHCuK8zHN8wjk6Yjj82RDYz7eOAe
HTHymiSmdihvZxmpAUhTrkCoAd0qP5fk/VAisHi3vFdFXzMiZEJPVksmxqwS3YqCyVrKR63XNIax
y9sJxpExX5fttCngI15Tvgo9I2tLzwrPZULeE9bHq4d0OlVKcsD8Fkokx8+swSya8maaPA3hZZ7t
kc6AYHpS6GSuqnRD0JFgjU/5TlbCx0GipkndM97rUbstsj0Tfin7TSCnF53kz+lbjj7HBl5Ct2sp
Cl0WSIEMIHOtbiMbt3a957rN7TBPN70SuFVZe12yCeo3SiLo7VlM/JVFqAyl25B2qML9kj2PaCvs
gUg1c7SKwS4D/uioI0L8x1UbPglNKkiGU9clJ7F2Pft9dx4QUuEgw1dZFsj4kFNZKDPR2CBTx2mC
9Ex2yr4UXhOKu7KjEacKPuLMYXwabaz3HWIoSvsydjnFOs2IBCLu6oUAXYGq4iyx7E907K2GZ3My
YQc1s0+v3c3nS+7jzOcQFpZQ36u17KPHz51hSk06zLl4mhevpws0KWnsyaFOskI/h8qmtMAfdzTp
aLjD8bAKFxiWA+p4uLHoGxDNY+fJd9r38n4lzTwLjTuNn4Z3gekFM8Y4V/q+kgEpMjZe2V8OpGJa
BzCWik0Hif3TckGnTtgjuZcHN7X4wV/76aW3b7LZTeqtpWwktWPDnvBHv039tckUklxVkPjcV8hd
MHI0fqHel/OXSd+l0Yz/kMQ1E8/NZbQ+dDt3K4WmYq5R0ygHnwLUAC+hw1dNmoScgC9U16w9q/DM
fjd1Xmt7qbaTYjrbunm0yaTdCnZJACU4aywcoGd1aJp9s9xiD1sSJ3s0X5TOQRcQpe4s7ZRipydb
W0fx/ANSy1RtyQgv1yifLJyT76km9cEIvdLYNRVSxutKbJqGlr9uRzcMeV8BjVK2hbybl+tqcYGs
1Tayzy3/UJ83dLJB9Td39PrdiNA1xk3ytU1utPBAn4PYkSM3ulSvp9fxV35hfFW30mXxsyb7QXvG
UNzQeWScL0utc7CYpdpTMH9v6qcq/R7nd7mECdhRblcRpnKA8SLFHlgl+0d0tfzTo2GdOCpFI0yu
a63hZIeWMmVGZAexS8ZSitaxslzNJNWitShLJi060EVZd2P6nnsyNdb956vkY+z4Pjyqj7X0gMTl
5CIQi3KycId3npALv2zQXZNCHOdhK7V06FVmRKdk7mUnDfBejwNdKD//AR+WKePTmoHORZqpW6TQ
j9eNwgMnBjo7FKntIY+izjPq/iFbsMwsxblGUR/2IUJy0i+Cs0let6OTPcGKI5R3rdYBEm3CXTsH
V+TNN9Us0JzMGSA8JkMy1+dozKtZ+XRzYFwkPBbnIl3gTjaHPI3rpkFp78FbCrbKoK6qClWlRVGi
b9m184tYaKsyQcEck043MAIFNmIoI1QukbwRpvl0kb1YRrIzRa/+pIuydSBuU3N3ERjqu1gi6xd3
gdsFxfhPd2+M06Sx1x4AFBiRPh1/ooUa4CDZY+0NUn0Bh3dHYYyWS8SMfZuhEhrLlzE5c+n+EHav
Y6qCHPpaowIOczymkVdWa7ddTZhWL9tFTFsDJt1QqxeUVyS21fycCOrjRETZQIaZ/lX036SIcDwi
xGSbxAZCJdIRWCIkKExYZccesf9cP34+6T/Ow7VC816rpkWmLZ/Mw7gsh9aMmxLj6axva5kcmUlb
W9mW/MQEJh3aNlixoth8PuzHl8rck1f0kEqDTqplx49ox51tjFC1CIOG2mmV1kcEI2+zQJ39TJFf
04QW758P+TEi1JgwayaSAjUFQeskr1EA2BV1lJaeMg2aQ2UGU9NAptFY+mBfqFJMeiwbD2mVY//q
McIW1hi5g5L+423W5mgm9ueailT19B7XV6kGGlMDNZKqzrQ6HSCuLYjbcjeoR9OpmcKTEXmTWO4+
fwUfJ9bxyCdvPRnhvXTWOjL67skK/MGO6b3TCtMPkzOv+8M9A8z47095smwqssIm21nutXioZour
ftRriBNDB2r/0l0iVq43iqA49/kzrnH9cfTDuGyrbAWUe9FhHs+sPC6EXfURqblQqdyeVqFuAnHj
zP3tT2+SsJ4rBgcFWsWTJRouIkEHrBaeyJXChUPizRoa9QYXhCWicxKAP0xdmPWrHpJbKhXz06Mp
mVthL2VWeMmUfY+N9FcptajBleBq5OQog9pHpX0dZaa5px4YUqs4dzqrH6PK9ScINkANbhV6w+P3
GjaUEDkcC68cvlYwBiHqmBHV9ATeQIU/Um7oPlNKY+Z0uvKm05UBXnbrZdESOGmnjJcNiQ2XIRof
ig1G2ISYE69m5Ub0vXDaqDhznH/c2fjBNNJgonH14rUd/+BeE4mmIFbFMyHdVAMdbUO9wkKZ0ut2
3pCpAi8VN8qZE+rDxKDVGO0FTCSyJMLFylP7/Y5jSUGONiRJsWTFw6askq/SCOFQN1+0PLX+bwbT
CPShlgEiOQWklYGld0MbpZ4dNyGnN47xMVW+9MjuW6qpny+sj0+GapEOIFzemIAfBMCoieSxiShD
YID/1mDy3FWQk/rc9AqlNs58vD8NturAiEXXji+nt/eg7aNOorGQR+pyR0/pLS6TwVGJT7EvG78+
f7IPh5HOXkFun3hs7Xd9urpmaUJqplDwqUnpb8wEC01tW2+QQMEXm8Mey/vfmvr/mldTzo15chhJ
QLnMISYbYgUoEgYj3ZaV0TkpbonXvlV8MhcUl2tlkyrG5CpRs6N7s31ICd3dIntZFi5ncMH0CzPA
nYRL7oya5MPq4Z1QwidPQxnHkE/lY2DQAvY/Pfa4BQBcyrTsRu2+1WWwNaBSeaBOby0otfvPv8SH
zRvJjb6m5Bl2vcOeRqeT0eBkgL1XspD2mbR8U6CNnJlb78XN/z0i3rsIGSb6eVLV60Q+1ThZKIJC
VQ1iL82iaiMDAKU6TmZazse7ln/0reiMOzsNld0szYnX28qPNu1fZ325iKIZCfi4VHs1it7YeKv9
iF3DqRTtoW205MxPPT5E//qlNBEnSCBdxzQ/2U36UgdmJUHInSvjCgzudVcHBbFumOwr7ri29iWK
w8vYmPUzn/+kcx4jQzAnN0mMomk0hznNpEdFSDPVzGZNxN0umQysckBJGsiim7ls1K2MVrkV6Hyx
ncb+PEU+YM+83Beiab6G4/L8+cQ4uRy+/x5gScCWWKooGk+750wJNAa5SRMv1oXhafWK8vWk0Gx8
uLI+Futyu3T2K3oYOBgp+eXPxz9ern8PT9JIx3NBlHyqa4yDXh6GhOGHFq0BMO1HaWqR+Mu3dWtH
TjtI05kRjxfgv0fklrYSnWhLd7IUMFUZMyWFBL8F5ryqsKebWHMXHPaeiGZtVw/mXguAir8/6P+n
gP2fNeH83x1Bzk9YbX3+uyFo/Rf+8gMZ/0I4iDrDgI1AGCb+7QaCDKZz3q+MVKYF6Tamzd8AMKH8
i9lCnnMNmMBLmOp/3ECwwWiHzYFDCoBSw1rI+QcAsOOZia1otRPRrGxdsAa1mnVL/a3kJeuEhHWO
gicVs+wHNLrNy/6lz/SLYGi6jbq029/ey+1f++TvFp33RP3/bp9/j0jqlAIqGl/AY8cjxiUEGljL
1NZq9UlX0reY7F4iJY9t0D+odn+HXqVyglF7sXvxXaYzexJX3+actiKNBIKlFz8jIS7TriD3176W
5Dv8dpV56+05QTmfhx/z+4+l9ooCWqetGrJAIqX19f32evo5DAw5wOzdsCm5Wp6Bwae7y3UU44h0
+KbFxtCjZNdZnfrY6Olyl8ZA/KJm3CbL8jSXheFkIX7+QQtiV6eQ4GgTNgqqgS1ypuiLiME0JFow
4xOtta9Wb981OgCE1aet9ZF6oHdOGFs4/lNt046TTooeW9PQUwco0C14wsxnDy88hDMbU38Qzt8m
wGSgVEwKQgtFPklpKCAUpFdJioWtNN2rDQ6ovtHq7QJs3WnUCRcJxDRP7nH2N2b5NQcj6A1LBoSp
jZQMOFZrgRNPlLu6G6S7MAhR3qkFFT3YJLt+sUK61pi6m/Wyb0tw0RQDnHVew+Mskln7GaRS+rMt
9WTTh9LkdeoyOaLHC2VJNVKV+IHmCjAvcpqdd7q9x1z3uujVg2hxD4RK57ZTlh5SOrxsk15OMU0v
yyVNW+19MgbP1AJgRU02mOuJFwQ8p/HooSxte+AGG7msWz8cEAYM9VOIGfZ+gSLk58tQ+Io0SFcp
vstvtt4nW5pibvl+9q4uy/4mlOvIzYZCXMW5ThSX/BgBpN5mdhBfikKGf4dsJ9rGK94lzaN0m1Tx
dpiBFbDpymIv7MCCxgZCYOV3mCBtluihVvGUl0FLBTZK/C6R9HfagdsNlsMK1J/iNN8mcwrQYVHf
aKWce3Tkw6TPDo5NpMh9JdNuxRJzD+ogkRQtybM4asprIVX4yNOSyxxeZP5OdF6U0eUqQ7SP6iz4
lRhR+COcxBsIhcwdhgxLbmxE3a4y8vJuCfKENgTK5EoGMzSxFGrDK/42VHRoxkMUbhAsfy/MJX5T
Lel5jDINVVCcXi6R0m7VStJA44RvJjfNVwhu8gNcQJqZy6ZCqwmBkADcqn7V9JrkE09DARZJhKHK
rOCBBRWp9KD6Wk+BuUsUvOgFxR6vzc0U1E4FVmVWUl9v4pFSNdirRNEeu9hMeDki3+cNssmqLpPr
AHATTARbfMMZnUFymwVgvamB5hDd0r20801Be9Ykt+0de1/4VMvTPThPdGNamG2gsO2yMtjFGOHA
VDSj1yhdS1PwKvPDMALjkeN/qMfgPtPV9Fr0lYA0r5fXkmwD7VTN8Uu/BPpdNiuNz3UH3D5o12Cr
xhTRTPuuLdr+ojHmBk3kPF7p9qz3Dq0FvEw1g22HtYQOjFL/LZvEjQE22a0ogwB1Kh0yW1c0+nvS
Z+2HDqH50i5Gc9uWVk87aHlpHTXpurshDzRXk6ClNJa+lY2RysCIospB5NH6bUxAnvZT/WOYJNsN
G52+EUH7DBseNGrEDSaMK9tpRQVdIhyD8lkv+rdFzenyl1r6zmyMl0TDJV6HRnsHXyCgDqqEcAyA
kJEIhIMf0rCdPJl6U3S0R2zKWb214KJ+nbmkb2Pm6l1VV9UlzNLsVk3SAcNkVLsQq+DLxWnqQo1U
XDWo3hI6jGzLpOx+BVENmQLu743QK6AaMW73Ue3K17qKvs75xLvsu3sIOJAbWoRiuYCh0UvyDQ1C
HiVVf5kEBay0zw13DKrwih5l0S7VgWC4Ko0m7qHgTQdBPy1yHwkZBzbIn8pUYNdnAe8qJehHB8xj
s8o9cxtzeBIq+9ysmYlDH1+YXYQO0lSabKeZFeu6zQcgLG2t7WQNoFSdSIpK35GUmlY519VNVQs5
4hSoK6+sq/6L2TVKvMmCXl8g2SDQcougkx/LuZx4s03xSweDu1s6VfNlJTCTSzNU0PwGXP3i7Ifa
zZhGa6u80Kux3E22zi3eNgPzm1DCcqNJcYCxxIbZM2VK7Oed1uDdaRRugWTxgzIUV5aWVHd0F0lv
9Cyjy++kS/swIG/ghL36fYljuIMCUfxja/bK/7B3Js1xI1m2/ivP3rqRhnlY9FvEHEEGZ5GUNjCR
IgEHHIADjvnXvw9SVleKWaXsXLZZm5XJKo0SYwDg7vfec76zFl3aW5tqUsNVXI/pqYXDdJtknbXl
tj4yOsjyda4V2CCvmXaGiVGqS0d7l/hOX20LZhmbIpqNbZt60U3VxPXyjUkyFYZNqSIkt6kHMw5o
CYweOzvnoIbe68rtb4ATDUDFSns189TszA4oBnf9QOCDOzG9q/IuhVAyQw8hUOB9MHT0WDU62hrs
8V/bPqgu7M4FIFPjILig/srVleog0QwSL25QWYXczEVfXCug3C/GBKw7dob5MLr9vV3DNElBw1wk
YFS3SmTIsKLuLSW25UqPBTyJYLB2mv5vE+h8mzl5e6NtN9oRMvvUNNC7wCpiCyaSOj1MojTXCczV
DUko2VmaJokbZe+zTExDuYKGY95WzEe3+Wgw5s5hhWwcVS/X0Bg/e1WCsd+c152MkJLW1ynhIVf5
MLTHPkdbww505mSQrdToLQyAnk2yy2gpyUYO9wqp8s5oxUAQTD/rqzjK71r0n2seiPjSaCOwA5w7
1iAVy2svrN3D1HmHApB2us7aYQJeYJjpAZh7eFlLxzrmrhW/d0SDgDgDeWGA3D9YrmoOsFTehQ6d
IxCK6qLG8v0oNDcpSzYdk3Sju4nMETNT/XgnYKISkpSY7WnRGx+mdgRAHjuphIem3d08U8TO2h/P
bm0w2Pffbdm4JAZWc7STxXgzAd+vAS7oYNOaybmBP48i2Y422u97VD8Z7u+8Y1dTnsuW5HuAj7x6
IztDPc9ijA/1XFUHxKDxRTrGzWXSj9kToVfzTqsQrhnb30UDDgo4a9QtIs0mO0FtVS+uFPEF/lX9
ZoyAY1dkAVZbu6iG85BM/h6EQ3Pn+sNtO3QpQSDJ/aCt8tjbIVNmRlX7yCn7dRUzZfcGbzGgoKoP
WX62XcLMKMiq7KKyDOc6HGBUha3jXkLx1acyIs9j9oIbEVsw40BfZm6Yv3luHSN4AgcepOUBnaDY
dR1I2IQ0nXXZTDyAcO03+Hym9dDX5YE8LwvYhHzKoVhcpm58R4JG8DAQJ8gUTpYnt7e/ldVQnbTb
IvQvnEfV9+1t0s8HmfKyldl8W4ae1dxYq7gHFpSbgILiNLsNDPxSQvXdbRd2cLkcdK9X7KTZY9+x
eQLfqFgdQXK2QcaIfEguyyjz32JHq7MeG/tRiCR6CqG/clKYojXALRoGKiv9G1rnw83gLLq8PsGa
MPsBZTTJOf2qFJm68KJMr+CsPAdNzOHRxsPkhKiZbUc2V9aUcCA0ZMbaXd3EVvHgMrJd2xYCkpEg
zr3TeSfbmAQQQYT8hFSvPbvZtoEhLx1nes40usvWj+Qxsxi4Vw0gRnDJO08F96x0Yl0EIgJhyU5G
FMy7alBgU+V9yzv/axG3D1OlbmdqsbPMw1fwZF+B+qcPVZTGK1Dn5zwsHhSH7FMh0mfpjq2/5p1t
RGTlG3MIcVQAPofZws03aJ3s8rofjpmIoelboHSlZK4pIOfDBp7Q3WUEbgYkEFzPxXzfVGgXkrRF
36BHHwIo1nvh3nAlAbhOzVlJU90pG2k8wVPmtUsrGEBe/M2A/bxSGpDewuScQiiS+ZTqrWcm+IHY
wKB1TRI5c2yQXKXVgw+5+TL3YwNHOvg1C8hWUvdHU+viDJUEmBAUHhjSNZmvunA5jIb2jSmku8rc
1N0NbS/X9tweEitAC6GGcCeTwrvDqfkNsIW9glpLSgxwrxaS2Wr0iKgbfOfUy9a8wug1QOAnVyFI
gi8gkfVhbMA2g9U5Eb7ZwpwN54tSucwIS6NJL6FHIQEnc9TRDXAjaYDnDKxbWbFGVr67gb3qXqrG
Kcitk+gHWxtsDDywE/mbXbgzyJN4arVhIvqfL/NxDL9FbfU0y/LFrGdwfDUFzoq8BGQHttm/JAi+
gc86xHkRSl9h57K5UUevOZSqCbvjRN9uXZWIjCZJPjUDEUhOpZd0h66OYNoYh6lUlbMKTIKiVtCl
YckqSsw5bt+T3PS2DA9ZjkUF3HRuPfbE3kAerc3PtX4fknE8kn5N11eJ8fMAcft6pDX8auTzTMIq
Tr+KExJ4VWmuLCsZdyNZRnvhuXe68Nu1q5zbJo9eyM66l22anNyKp4GgIfLbp+BeQJM6oIK3nkci
D/Y1JflY+J/aKFwCP8UXAL/TlbmsdEEkJYmv8bjH0t1ti8INizUquGJacdQn5qmwjiBhJbGlaFYj
u/qmu7m4z5NFYlR6JkKc/Fry8C0wERjNjZcfhwL7XiN4Z3UXnXhPwI8IckqmXWlV1xTr9l0TjPvB
l5B4i3G680jw24VZoD9Xdk6VDK1638V5uoegSSh5tpSao8dHI0dx1czUS7y/fmcOy9cU8sAqBZjc
Fi1zKLJLii3GmxMY/2LHDbT10yzfRyNHYHO8HOhL7zR1+DqI76Ipz89DSSaejJKJboD/qQrkwU1a
Lnrsz5dipnKdzQWRxLo4g+2/d6rUeOTMjdrK8adjURbxa0DHe+2HsjuRI70hSFg/NXl3CmA2gLlK
IYxGlYNAa6bZ6RE9kfmZsteuo8xPGqbuPpamcZ7pbxzbHghr0JB+Jqll32ZnUq8zwVkomOrpR2/y
bzUJH6qC/30MGGUA8soxiMy/tP1/Z/HagOJ6b3/5t/Zv1dXX4k1//EvLu/mv30Vs0O/vbvO1/frT
f2zLFobqbffWTHdvmoSLfzTTlr/53/3h/3n7/lseJvX2n//3terKdvltiajKnzqCi5zm3/cQ7wfR
zm+N/Fp++9O/+tFItExaf6geGGo5NiIWl7nXj9BS7zeGqosYGCu06S19wf9qJRIYEDLfQy2MsN5j
FkAP6x9ZAt5vdIoBASEu9DDdgiP6x6f/vZP3q7wlVEAfu2UI95laLgwGDvqm/0GC5Qid1BYwa07k
c/qcu1G+Nu0s8Vd0EKhhzdrU6yifyfhl5Vv1KQI9azCCm6KW8TGdYX+rNKLEsxJ9hWZG3afO+EXp
rjqSUg6mHarJRW7I5DLiuHxOwhbIoK2z6lwKJC5i9t1zHzVbjzndURFYMK/KXvenEWjlMczZ9X1D
mXjDemu48Kizedb9/JQ1bbuzdDV/HoMMp2PvhfpYRdV0kfSOd4FhE39WJc4j/3qPYYfEoLIfqI50
0jy3sUcoZtnqna0I1vS8EsR3iSFDsqVhvUyTfTAN2VZqx9nkbkceNqNwkLup8Pa17eAsK4QcbzNl
QlPzfcryqLJZ82t377iZOgVtO+xpITq7wg7610GO3a7B60bOmb01KwH7BdoTwssog1vE6jkYdDkM
p+nPlk76k0X2KlmE2IqPA3Ithh1p2KsVAd3tepQ6fTbLyXghv7vdWCrKV30BWcazxHSC+ceZL7BG
4zOHO/sFB0hwaMmzESusNtFn+nL5qRGTutedQwXj9vLQ61y+j/AAD3nZ78bY4fSVdtOB6PDymFYx
+tGydPZtQ5xgWCj1aWgQjHeYvM6JMwcXRL4h33Rz3R+qVOt5ZQvpXYAKtQCxNDOi5si4coQpohU9
q31UmQy3qsygB0Z0AZABgyztGnY0tbbSm87z3quk9i84thDdFBPRMPeud0sTDmubKsJj1TnRPqyN
hm1I64t+pkzHi+Wf/LyXO+J5iD0csNImXNRPtgTfjzkr31m2Ze9rTjrrMcEp5oWxB/qOLEH0Z9Le
LLA2uwAQ6XvoF9QY7CdKElq8c3k1FIzX2zx4GYKAv1WhWJ5clNsoiJ8Q0NUcfjhQ5gHR8ti+AzC3
g3sudUwjy8QeIgNBtRpLXMwU07h85+KYFhhMKZ4RIw0R4ee9+egQL/Lg+nG7GyLLMjigxulWkjm0
bTu/36YwWZ5hCNHSao0ECmNilxdxVKYk5WgiuIoqJNDd1Zn1nKLB2E9Z378mvQsoNHHsml3JhmKl
RvZo7bX1yixFuk9kE/MHaYxDGQg8AA6qcBFgq43YyFeQ2J1tV3X8X1wSFO8TIggcioPfUfOOX/D6
Q+tu0/GlJDIImC7+D3rXALakc2WBJZZJX6yRtxAeanjWNQnt8VZLIssHv0BWqFJzVxZ8RW3vW+e6
Hr11WRbq4I9LKDI3mkfzHkl4sFKT7B7rYelBLiT8bex1z4bfzp/svoFK2uN/1lWxM8exOpSGtja2
AcXWt3K4ndrcDm4QP/GodpdZFsrbIh0fgzgKDp1nOFvfXu7GmUTz69HN7qQAeU45K3YG/a2buAMu
4OZtWK/yAd1zzRC920ZV1ufketX5o2+P48FBrXfdOn3wRofFupjCzl0Xlk9wChnuAs1yjLLMGlHb
Fa45GswvDftsdy3KsyIZNAFkfoSeJ68zJs4Fuc7kvu0rEmQhKs0vxtBM51RV87c6qIiBgx0+7ZXS
ZHq4/rjTIbBaizbKmxVzFI74fXsjn9pTKYvhws5blzp72ikJqNpwwT6LIaM55hkdttGwExwoRTU5
zLnrLn+iOIDZzlQoW3RUM32N8hzSeVzOWvaRrYxDlD3WYB0HDY9IBm75MHLoxgdkErOB6VqrTWbT
dY3omgkM2TZ5VhsIdkReeCx3kmR5KDW9DSVHGI+ya/2LOS+yB7vzd0U0hJcJdhyk5pXN2IFbN6/S
bD/6Mc2vONFIQaPk6LhpR81P3G+iXJdeduuiUehfnbplx+qy4uh0+Ooty4b+CokL5ib0RBnoCOII
pDTRZPNZ+MxfelHsq0IzGHHLVz9vPkvIqXCRnwMc866Z3vuGiEiopGO2I/bUpya1rG5NFYs3mZzM
PnamszFVySUmTt6s4zQH6iL4dU7rqHUyIitQMyslYWtXU9Q5zwYj9CU9ojilIc0xZ4zVQy6C6Yuo
i3CbYRRa18DV13XX63bhsXy2ZU2ezETPKLoOWxaopm++4TBodq292At8QgrilLoLP+oV1Hl3nXBZ
j9LTlOpLbeiGtw4s8J1tDC/lYMRUPwo+QL50kMt5ZtuG36oH/KUiJMIGckTnHmPyvlYGcp27JLaT
ayAW7qYDMX0rgT2sdJdfEoQqqWLZgOHlG4T2uCIi0rAP8K7MVUbRGibkJZM5cgSrTDaKQE1LmJh8
gg4ynprQmvehP9VrKKDxmnjn6pkMvdLdUKfDLA8q/2jZygF1DQrH8kuBdbuFy+qhj/tWpdK+jmRh
3jakH2QkZjjhNTXGtATlnOwwm04EGMaPVU9BcCGqWt7Q8Hm1hkEyvmAT86vxNoEjc28A3dsP40zA
w5I3WAcqOEa5GDYh3NPP9SS8iIgfx/icG4lC8RDT7TFL7xjU7C6syyF/eN6eG9OESuSNF549+tfE
yhC0nEhL3QK0hxNsy5seQTrVSI0TcpUWujxziakp2mAqb4Z56h6d3HzSFU/UGMKQFr2Elj3TUsw6
hh1VgynAKjrnkx0b1YH6nDDzkqNnANgf2kvdcIiABG1IAN3Kf1YiZB9UTnMRm3V89m2prlJ0eHdN
gi3K0nlNXEDNqKqgboOnnrF7E0X8ynukrreIU2Zf6cPgKqlj6yJJQwPn+tRiGGlxfjQQSLH3MEzy
nT2+SAeOsy1zQgaiIl13dTzvoi5FzK/KQ9UX5yHMrFUeUD+dGHVWa6PHPEoTYwbq0LkgE9sUc37f
5PF2oLf+pQ29kODJEKUFiZM5yFU/+EbA/XgIaaZBE1fpfk7C+TQ2VvOQ9WHHFmJNNqb4cFwPlonv
vTZUe5AQSzaoyDLvkELCrtdCxvjm7TCH1RICAbeNItxXpOzsEFcZ98TvsnBVsW9AevTV40xF9bnB
J25eynCI36RTk2mXxuXorchiJKpJ0kdZzyL40ghGsHgnhAuhIBE4vIK6pKOShZ/cSr83jvFetb5z
PzBp3ISFjz+LbZ/cl1YVXyNHLYxFid2GUWB01bgMTrRThI9EcBrZhp8aJ1RteytMJSeStLp3Xd3s
SR7zdnWfz3dexq1ShyCG26FfZx2Z6ebUZCFnraRdVYVdbFxvbHctF/zaM/wnl7PkjnFLvCsS1J3z
OGZvYQE7L8QnekRMa0GWz/ODSad+y5WoD2PPlLwc53bbF19qdPR4UksaVibXJmC0WJLB4RcLi1F6
e6v4HJS0/AIhLl1vvk8aJG+EffVfAb5fZXnb3GiZJ0fOKQzR65301VXTpG+kpkNQK+9qM3or5Xwn
RveVRuveINz0MECruyTS8GEIhyONtZuYbKLtOFnHEQ47tjdFvwGP7MpN/WODE3szjslIN5C+WkPm
dD6YxJame3uS8wvp6CnLJklU9DfaDPtc6us7OJRWdIhFheAt60hWva2C1gtuoYu9Bpxgb23DaR/w
ItLnScmtXJX2lMBk0d9TJ+g0BDajiZH4sbggCHKORmYqdRueci2T7TAP83XkTZO58qOm55grYv8i
nH0Dr3aDKZHw0OF2MDvaIBH1/ib1m+wu6fgrMUSjxprO5qCMA2gfATpjplpIJbtrYbqEDSXSAJpe
+eG6Yt585RKu+mbiOaHkqqq18Bg8p3HS4/QR3o1rN802UIK+2mjNMLKpF/cdp5xRkG4qdcD3CRMb
vuTCNO67BqCdC9djhiJ0yAeYPjIm9YSeJBN2nCYOe69TX2StTcQ8OR7nonXX0yCe/crli9B04I/l
JDlBFP6+ibtx7SAozamwMhxPE5trZod3ckZ2XHbPZYEQqg+6JcQAsg3dpIPvEMAR0ptKEi84lUU7
nFLHafdDI/vbtLYvpVvfYOOZIQ0l9ZNpNM5dnU+A821GhSUApLNfz+nWHWr6Opks9k0WJEfPNuI9
uecELXAEvw5EaJ9TiyEYSht3D5QZEmIW1LeMof3TbA/DsdPFwMmCBDaSLwKvty7ddjCOg5rlOV4Q
IKZJc5yO0oQ9sxU9OebtCFu+sg5DZw7wiwy7IuojSTlxd0ZJcu0cDKtYgwoR6Sg+BfbAI5sk0Z01
DflTh56CWN24T8gdGEz90ISRoHwg5Wn5BUVwmQiXP3KR3IrYJjx+9Eu1nZoIzIzFimDMFjPilACS
1C2fE2SZVxb5NMmmT4weeYQI9SZRxnNThRnNPcnVotl0YkQ0n+Z+pmCVhLWFqryp+yagjMwSDN8x
CQF1SQCPR3xtSkogUXAqWBeAMl8awgg3WWtw202mqr8pVVRPXuuR+N6OrEOrhBaDCwgVXJoXO49j
HVpMkP38HjoENDFo/Lt2buRxDABukPn3wM3A4adjdHyaDV3TvVNusa5GoybnIxZbQPiLIjHj+qa1
7hDyMNDgs6QrIx5HUuPa8L5JFGdCm0HXc8GNcaGHsKXfodS5w/y2dpoJgtO8QCi60XiJZ6IWEAGI
d6uFPOOjDz3mph4f/gMZA1FTUUj4hWely9Ol16mKnQP5gAxdA/OrFWbDxX90QTZnNDq8lelE/cGs
mUhPBDxfYT4jLKqL1+i9Ek4L4payM2O2Y00/DCj/2777i/adtaBM/n377vx1qtr27Y+tu+//4kfr
zvV+wxQJfMVHiPsjtvP31h0/QR8NY8MFHeCA/kbq97sKEGXAbyyRHv+Slh5a2oWf8HvvbvkZOeO4
BeizEVNCj+/vNO/oD/5B6La8MJpmlPJg8EyE7B99/UZt9bZDsgBhElG6zxArXnZ+Cj0hd17jNiwO
f/hq/oUK8Gel9vJy4UKiQRxsWWhiPzLe3FHwjHaITVpNrHg+gWjCWt2sf/0qf5L9fn8ZhMg4bOhW
8lT8LN/jGDnXtMMiIGORvw36OjnlsTkSjiTESXbJcGCFRLptTQ5j0EnQNhrdvyLUfIBg/PiwC7nd
t5ClM3360BZtxhoJkkJRVKimesmkmdzO+X7O4uy9ov3DYAOLrgFo4FT4drmarbTfUSyzl5ZNrm5K
zkhPGQHd63hmdLSnl5e/54Gt7mqSS+7aPs8Q9rb5pdAGUA+zktaFBdffXyNFWIUph8MdEiiXc1E/
kr1qVMzsUjNGpmAWpIy00vwWNnFOvh/mXMC5vt5Vid2ROFwOX+ZmunEjFV/5ClNnKNNqF4XEMgeG
Xa4tg/EHZ/piXjOoQyLw/fr9rZXmvzcF+J8WMLBI8f/9UrJ5K4uvTf7HpWT5B78PAbzfMP4u2Fho
R5gcAvr5P4YA4W8mh3MHIAiPMcTXhU7wDz1x8Buka3626N8j6Ir/XEg89zd+HUsMwgH+sIDu/I0h
wPJE/VMwi5aZ8hCh87KQgW8MPho/qjI3xkzMw3qoSBCKaiwASPLq7URS01+sIT+7G76/FLygBSzD
isVKwkf6ozaXHkc8ux0JK7Zj8OA2jr0Tk84vxwD6emomKHuaQn7KGKrulejTvzCbOD+vYT9eHxPL
woMIWV4+wsq6IZ3QbcztWrh5kt5Ydhpu7TEU4S5zFuKVIVCC8RVMaYaG0q+DNfmd1n1AX+81yYL4
Bn1QE2waOZnFKss9CC4zMjNyInOjsJBeE+i6D6xseK+HGqlj6acIUmsOapvGkBTFWV9B2CXHqnwf
aW1LGNtZACtzqNMH7h8gY1RB8UsSTP1T33v2J1PTfaPzYywdWpl++sM9+i/WdEYGf774gMU8HLne
ckU+ruqTMmPEjRmzeBo35Dexb2GD8ph+T8qDvGNkvvtEf9z6KjVexQ0GGzEwqFQYLvzZqb/NBX3l
VZbG3s5ISUzeaJGoV22NKlhFvSritVeSOslJLPGyvaR38cqx2oOu5+XtQ0ydsGQcSfnidWktd0Yf
LvV9q6rnsQsd6hU/ZuhbFw01QphCQmemk0nUGU37mnXYMnQe4Acx+BQD+0GXXvWjrm3ELyr1rtO4
y/KdWQSFPpq1V8JRycaCSXKk/I6eq902W3pq/rRqGlJdNsg/iYSI8rL9akJHpMPrT1Z11B2U9vMc
VpD5tXbCL7FVh/mhCtKBlNMexO9ONGMQbKw4EsxL5q69Z3tJkhunzEYbl2+Yfg0a8kUONmlMzLNJ
BujXPsoze8V2NtfbvI0dhWDD09AYZgEdI2Usnm8yT4TgCNwZjV3NJKTrCAWM6C4jEabj085D7lz2
Bs3sC40yFGWm68s74UeATvB1l3TC2TTJlQxlExyENUb2Kx/Y9y6mGAL1OnCDRNySkRQM5zhB+ryb
RagECds9kYaSu6IAJEzr6hgTeCRpteeaMkTZUXmdAZqlY1PQ4saiMpAJKTOruYbSN5P4K4Mh4lyv
0dN7MV2ul252U7Fz6d+RXDzqacZDUPv1Zh4g9m6CPHImphJFONDIzRq1dTs5INWI6cSbU2j2m1/f
/P9qMQpZcslXx+4Gie7nxUhn3pT3ZkckZxVEez8Fdq19XV/nlk2CdDcQK80Uv9r1CN5QpnXx+69f
/+fz2/fFCBco/lcT/5sfLJvCHxfD1jISASmGvMMsKbfoONwLW3fiZLsFVZAVZX+BBv6Og/6w0EcL
R5CDHNPmP2H+/Dq1KmXBuBrKgahnF21Iw4yMXIwq/NrVY3OI7dndtN7IhK4mLFjS83whfLiiRUTw
LsKVWO5mRiYXjpElwerX38d31+XP7w/5XIix5TuPxHU+HLoYzyjsu7JdFwbd0CqavH3nZFS7JoM9
xnkgKTKkY4eyL4KIY58NoqJ16b4VRrunwWH+xW71592CvZpMAob07NuOyd78xwvEGKk0LadjwlW4
tb3usyGB5D9lfwlN/fMiTOIQjp4FX0XN4H0481oq9wYzhACaVkN/k8pM0zfAlQC+z9UBMsVqEqsx
83yC4zGqWMhpBVu166dM66xuyIC3N9PwXHuzY+0whNTMJg1X7gtDA3Kjf4U28NcX6883L9T/BbmH
Px2hwkekAR42L+jj5S2DrXixnErv4zEudiIo03vBBGL/69f7UBcwbXIh1/q4AbE+U338CVUTEJrF
zMxc94Z0H+sYU+lKNP4ANDiZHcAtQ5nuC0sm11mU54/DQL8WOKj+K7TTzzcF5xZOLhCt4EhZS6bE
x6c2pTFgKStbQNT06CRt0hWpm9PDX3zcf/UyFtWnZ4aQMjmj/XzvOSDb7CFHaG9UY3RHO4mTfEEv
6k50cnrtXBXvWt3MJLnL/jJOALqsR7PMUGLQPgEjRrBtsfcDj+jPdrTPv353P6+cy3cA5nzBAtg2
OpQfopI/WKxUmNnaReS/boYiPtZEkm2Rqqf7Mu8/JR3J66GL4Dyu8/SC+Al9//dfndAZqmeEMwTQ
fDhEisbWWFV9+jNzyxytlVDeqxzI/IpEVk3XtcIg1NsDNhxldtsmYCr963fw8/P64/Pbtg1SBKIY
nIHl+/nD5ye4JeWQxz3Ql1kJGUoRJLpqs3q8wdItV3Em8XZNut/++mU/LJDL6y4Ow0UVxCpJrMaH
HcOpKx8f2KDWbuZUYssg3Pwkk5qjEVaY/MxZjQxwXZFQUTDrWJcjqb474YlcbjDSzLAQTC8dN79+
V+53pPM/1+3vb4v+w4K+B4APb+XD20IfYOuJjPC1VsNNUjvhrcAri4LFlChPO45VgVxCz2cSrN0O
C06xBVyw8TJjH6Y5CDIfrftF1QRes0qoGswVI1RWPGeOQYVZsvVfC7tiiq5TF8qySlCRbtLcSp99
HAmLUIcTlYqV3PNdzDcuEuSMqPHLgFUk3uZGmDocbEXAyoqdaMVJqHv30ih9dklioXXfpmLemp5i
3lZoc4HsjYrQ6jSukc4PoX0cOq8YcRoQAEKkhB1vmtInxj5kaPbZrQfz2lAWM5wi9UHbtCUvfpH3
qDwQR1o9Fr02FtcMXskL1cpihF6pSB85RhGTiiXfR4efK+9+qKIhXndDzZSscRm4rstp6uFtBj6+
Nw6MTrMvBeamE27kdleICpcfJ6rwHTGMMa3C0a8ffauLlggEk+uc6HwkU76tmzfSeYNi7XgFCUpK
GuJUZpoDVsJ8fyP7rn0YPad6lrHQb2FCotN6MSIQ+aqb7C21OBUeWZPdELktiZQrTGLDCzu5QMHK
JvlguklBFO8cyebgSAcLU0avItllBLEaRHFb03XZSeutC8fxJbTS9Ip6qXce+DDRY68ZEIGd1+65
I1eZSqmyid8WDCvw64y2U3AeIPV0FbcFdiMbDUWOd6MiBF0l3NYrOu68MxaLOrySyhHPhfSjhXO+
hPC2JqaRFVq0BomFnRJJ6wcl1ielos1olXj7Y1prx7KRwcwQokPhOnC0/zZ1+fzoIrM0Vz19r+NY
a4sJM1FP1jpXExGqtYczZGVLnT2G1dR9zfo2ctdOZpqfbY4q3zhZTvWms4r5HUp08pzmKUON3Byt
8Uh+r+eswKA4D42R15+rbsA/AozjloxXU27MyclORZUlCj4E3/najgayfEp/Hq/afqbRbChnChaN
XfAK0Jkw5ogpCs8YU5aTl4d+vOcYS0HXVE7XbG0FQvIicXsqBsPXob3Xo8G0s+dwrDcYIdFW9G2e
I/DxREUtgiT6mMFgRls6GQ4fowtNcXJQR+QIN3KcHihhGQLPcUqlYvlV/dUvcpQXXhCTFk+RaM+r
UVUmgno11u+uHNOvYeWoBrHA3IXrSeRhvy3MDhg7PXpqYFt2Tb7NddKFp4k0XeQPeW4ciaRJDeQI
kvT0lqX/JTZcnKjBzJjhxCdX41U3efirIA6yF3eoainQ1UjsWhtbsUVOLyqHdmXlHKv2rtJMCDmM
KfJPW99FbxabU4nPjfuEuGWdkOnO8JEbm/zRZ2q4gVByETtXOTcr6XJm6xcH2+/NdtO0GbKLeDZj
1GNl6DxEXYFGMkjy6KriGoUbSitTYesEjcwVFO1lbVQ5Qxa/BEdVIxvgFxaJ/YxbmBlpDcao5nid
+Y+Dlna/8dtusbOWcfbsOrKa8AWHnXHMgTh8UVVrxJssqqzX0W/VrdHX0N47Ywr8vSEMJJX2FJcX
zczAh2AGFdxVfgOT3mB0LlZkxEefGWGG720Uxc+FV85If2W3fK/j8tg5kX6Yptnmfc8KgyCKQoxe
nkDcv9NBaHy2vIQduHXyiP0u9ZybhBFTsauz1ENNjnfx3CauCrf+zFez9ZQM1oOCTr/DXeLeRYjH
vE3QhJrcqLGu05WddzidJrYXFACWnrbuhG14BRa54QaZ++JSCMtT3LEtljE+t3nhINW/6Uch701z
wCGqpBNLyEONR2Uv06Q6RBlC4nWHRRMxksfA1GlBvKzxUVhXqsqID6cxADtpXu78UmfJN89yExJ0
8tE8Ce6IaFPIxnLPYBI5aUdtQQZmEPeGsWNkxN6rJbO3JNfzrTHY5Zs5O9kTv8F91wYeRNhNdfk5
LBr6yHLOhdiIWJgle5xAezOFbrUxUz/BT5GajiBLthF3lkADe4H/38byYzvldWgryHpV7dA9MpvI
vxvjenrMyrEnutIOxycUIqM6TZqb5eDqbsq3Xt94Pc4jakEEf5OUB0a7WAdBG1TdCvnL/M7KaV1F
WUxRV2v06mAo00Rs5sxpIesp0z92A06JtdXUccUos5Jzt0PulWNY9hKV29fd8P/ZO5OmuJVtbf+X
O9cJNalu8E1K1QAFGINtwBOFcaO+yUz1v/4+8t4nwhR8EJ7fydknwmGr1GTmWu96G9GPlynDcrQo
sfa2i9V4A1nwsKcikibIdWhRX36FXOSPbN4muATq0iJkR7CUmA+ZTCrnypI11FoL0ZSLlFX4xs6x
F8TPc4rVSATtNY73jdkPq4zBStk3rFRfsHI8B02iN3wsGrffW0XmfZH2bNwuCK8J/Cir4sqeNCdh
aqdYceYOJqwHspF35dgYl2Mft9mZiGHbRVrdMnx3CKYeyP1cpL5CMap/Vmj97i053qjB48+c4KJN
MNt+p4t6WUi7YJGehd2Ka/svOt6+MUKoKE0XFZZGrgxthTJy4dRqfeMINFDvbKB+4ttz89qrO3v/
dun2vIn7Xbg51K/Qv0lUwPrHeV7HWjPZ1zE9YqRS+DRLGrcHY4bo5/W9uYfolr/TUL+sm9dpGj58
WJo7OD2dNPjttARjoVmS9SQTEnBmEdXWqs1jkX8OVT6ym8blx7dv8tRKba2aYUDhBoFFHL4Z1voU
/qjWgdfUkA8e2dth1l6W8Jvuc20OF3Po0lUrDvQx1vnWSPsY5BkHy9BAuJdifvZO0tort78Gr9jY
69ikVp1aXBlM2JEepvwQ6M+ACp23C1HznEFvRvaB/jEy58I8f/v2T1NI19sHWiBvIcSYhNCFE5ir
EINf+pDqI6fUww9kOMgprUGF4XZEpQ8VyOiYRhmAQPGBoT30tzhM529pZyNMx8Y4q1Gp2KreTd2S
7KXlZm4Ul31/hZkEVtS2rzjUBVScbl+0lvFoOppjxW7LT8vcFtskzTGuWAq8iJvQuQrdocGFofO7
elPB8PQiVw84rjt1MJFuV4mSyAC7TrYBQwBSeyXamm0CFqsPodFogE0TOthoIgDdNUiq/zImZ31a
hFOYHnjumqsmTvruvIKTxmk8QnCv4/s5z8hrLMt6/juzn99LD2kAwx8aaRNn6pOeyeDKXd7GfZR1
lkPnGgiOYcaRsK2bjyQANm3EKUj+ka3QLbz9Sbyy7FmF67SJTwJ1yckypKs3qdKNnuoNTrqPhOm8
N6f+iyjxuxpSFdy/fb0X2A0PFQYaKWi/xy7O6djFGXSvGwrRVf9sRctC4AYzF5zODMPdFVRmG0MF
3V3V+sFulAlqN1sZf4d+/n7iAZMn+hTSG1kGJ3c9IrUpXamGqGzT6ixhJV45yikg2Vr1p7701UH3
xhNObP5eVBpRZOYnn8MuMa/EbIUXumqK81yJ+puL2uQdSOPEoGz9cZ5lsi8yyofmD3b1fI8qG8q0
DLE3stXCwt2ta0hvG2fVNpHrKmyh3bxfzQ/y5QPMagtPPH9tENt0xpO7Muwec8gZVciGrL+e2bKf
9l/R7bZ600lDYFoZmhn8XpMPegOIW/bvgACvQBNgc+tPZwBkOrjvPL8BOVktTjsQl0NpYpiDQcGh
nbHs2PZguj9MX96JzIWonFqFOgdvNr8j654+Zc7EIGkwa2d652jlqlzyOSwBQMkuy+4v7PURP/9J
XconWRdFH4Uh1fnFgGCdSmhsnG/kmDCUCduMRLISG9gvvhng49mqQpLUDAn6S2Ui84nGwBo+hjVm
IxsCJRmlUNB5wQa4Ngs+IAxMf7q2l1Zkj3SkmoVpoGbAH3uY10vOwB6Gkf4YoQdi8pOOoo5sTGYx
9HHa8kmqMLYuljrElSJzfeOsN3lfm8EyIC4Owxzf9dXq2z82c/Ippuz5ps14crboT51fDHDMx3JJ
cK0oQokotqjjuolMFLHTljEv5h7tMk9oJUa+uLNl9K3s6CXIOstswiogjR31mDJYvnMsNCmwtQap
GFtl9QHCtk2f33W+3AnmbsbRgeC8QEns3WXjedg2lNNc4BMAvwFBKj0hprrM1rZYC1YlnDHTuzSZ
gX8NBrV8G/I5L3eqUVWzgXsPl7FOXPyTqtEYYPSWdR5vXZQBKOr7sdm7NapSeIxNvCuTXmI/r6wE
TZBPHkfVMa6Jah2WXxOjT6gp3Qa/GBvq3SGAN/HLo18XZyXUjH0HeEBJujgtvh1cu42yvGjjCCPQ
7kO4+PDIQYzLS1qZQEfSREuxnQoo/kSHhe0VOIVrRTHJMgRMhWkT/vUO7LEE8AgD1g4879SPcEkI
SyANhAmgnVqH0CU1PhF5ELVhMF8Yefiei/bLHR8iDXwk4FqBtebpJMMcVLMIVXVIgcLlmu9PZoyT
p/hDR/mF+p35gvHOLb4EsBlq4VTmOYxzPM8+wUh9Yh1Mv+1+i7xhHHYB43UqCvI/3j5cXpbQ7On+
utKJGiH96OQ6Vt9orQQltD/r7Iaqa/WromNNLGU89BUQjUsncc6hMOycyshv3r78c/LE743bJfqM
+3PZNWhsn28yJqqLxRxgFAxTB2cHadqN1bdTVJlm8/D2pV55iTgDhgwFaBkQf56cESZ6gJIamTv1
l/ku7RObvLvEb3ZBSNPmpoX+8vcXxPNtfXlMXmCcPL+3EtsQQzVYeQWFm+8DwP6zGPjjk/S9+VJ6
Y/7O9ex1Rz7ZsWHJYKPLkHKdhJ0URU09e9oz+WZURVcYFbLGE7+qqnor7cA/WNoKl0Mx9vOn1nMN
4rWJev1iFHhvIc6X6JW8Isffk8CRHouXkGG9nydCYdA89bfwUN18a7Yz5cbchC380kRb72H0r3yO
iGn59KnVYLCdfvZVn2qYaSBjCRD2heqn4kNVZQAZ0jXVxneT5IIEWGen69w5L+1pcd9ZDy+bDMpK
AaMDfTC5K7/B+j+6nQQssK8FFhpk4qWRCirnMJlz+6uLCw/8I5k2ngnF4O0v5ZXFTi27ehLDD3Fh
Nj7/UtrQn3utcHSYcFndLExjLpwUfdXfXwX2EINH1vpayD2/CmP6zsKhtEO34y8fFe1qBO2hPb59
lfVfOfkIPSGwiiUmjs749KtXdOG9qeMhmlTQ7K25Ql6YO+A10IqBNAjRfft6r+wgJOGxqPlebNiG
Jx995bamOyoiSbRdu8ewM7L7ZuyqvSUacJm3r2W9UhPhr0zulUdHDP/qZLtiz/BBvKoxAlv6Cs6v
jq2WTCgoAM6ztpORYyHuBpxnmtHJeZdnqX091NW8L0yPNMBkKNW7+TWvLPsA6Q4adEpgwpzt5+91
WFQos2Lqoy4x4g+BqNuzYM6bL53Vomv1zNHbBQSwm5s2z/JHPnAMl1C9vVcwrpc5efE0CIzX6Pzg
v/gnH3HdJU4KTZ96sZcCxSnjz8+6qOw7ifsMzoxKG49+kQVoM5tp+hmoIZxvyiy1vgPS2NDZcH16
L9TqldUcMAImtXVt4flAnj8aPeig8h0c7ZHsfatFMp87GtMUc5iI080o10Y4Cu88iPU+T5+D6zDH
A1ylYxPrN/THDhKURlBOSdpHol5ybMWScmuJgtygaUHdwjm3W/LBvEyHQX9/+/N85W5DCLcc5mBE
/IKTAyeZOG/yMBwoegvSg5mGfjDsuYIe5yVns6u6J+rF5tvbF7VfXjXwSdjkTvFTDRgpP7/fJquS
FcBkW/EahQGA22PGSc2WtVtN7RBvdNH1S0RcG9O0GOShh4WrF+sSY8ju3p+wpGOeJNI6ms3Uxrcw
EYGAb9XjPMroYczBmlvrGpoYnhaY8v1MO5et2bFiOqXEndz9IkVlkM2NuPSQjpk9ca7r+apaYv1O
DfFys4GQQMGC7hxJI8fD83vFhihomwBg1+gH94D7abmjaNQbDDKb87ef64tL/cY14RZiXwFD9TR3
q4jzCgeJYIkqu/sEp3s6xGp0aVlT928/WCoUKrEVt2CmhXn885vKgmqurJHek3FLth0tSbgHDRiU
cavdTtqK0fm3+taxa71/+x5PTLO5KB9rgL0HgALe6PyG55fmYHDcOE6WKPRK86620PI4M8MKFXjN
2YKy8aasYewZC3NWplzOtc5189FKpUDEkvjnRS71tW7W7ePtX/biRPb4ZQw2WMMrUdg7+ajNsHIa
bn2JcPKOr9Kg945uUjjvmIaTR8ENPtss6F6gL6/8YVQq5mnSGSaN+B80NmKjBo7ePrNCI406vy1t
5Jxj8ND5ZfNgTu7KonInBX+wzkfm2E6TjKBe3oT7BTPkMgpTzuSN6lL1NZyK4AkjycnapfVYk9IK
LFzvxsI07wxDDh+qQHdy72ZmjtUemUnLNrbzJqaXN0UTWdLw0nP0XTb6nybpVGRAO2YcSDuY7rDI
QDVtDX1wFeZ4q4OVMIJAbp/S5c8iM/uNHhXQZ7FoOvis6B+1ZUHTtCsF+4jeulcbrwcZ2I5oPz8h
Qk7No0Iu3VwkEuOlzah6PQCimqY+x2Zu8BD5lfl8jiw3Zp7KXm9s29Hp9VnPzNq/RYqp4u2S8EH8
cuTofg7lNPxwg2apz9Kqyskn950WXqBSc7ph/2mdPbAo00zyvAnUqXB3e4oJ0vnKmE+Hm8FIKsrm
fmJo4g6VvOmqDh8BXlQMOdk3kp+un8wrGiSxu3A9Kb5n6DjRonWyfyyaWPyCDWAfl8mG3WmgZwh3
XhPW6A7msr5iOmflF0te1NUG7YQJ4wZt6R1TWTelvEb/EiGsVIgF4aP0G9ObS5wla03n52eeZ2yn
0fG5umjVHRZZyjy0DUThrTt00E7Hrl6+1G1tfg50Kh+ZtCMWW/gWAvzbmNRuIIXKeNvrsf2QiGn8
HqB0I4I7VPNXdPEZvp2yrT4bvSTFKsW1wYhSr3CQ5dOtIrNFTxPDWRtxkxoh5KZn/mIVxaG3k5pM
xtZUZyDTQYlFW2uZW+ykJH4qBr3EFiY3ZBGkhFjogVbav0TWKSz3wIkxA+BsNEjTMwLFKWApksLd
Nah+tJsrOHQV3ifUNhbNTDEStljVK4RXNUZ7Lrt21XRbAf5+Iu97sY3TGmMZspf9VVU9Tk8tk3jn
MrXjcG/2nha7flYyv2wMD9vUPBPqQbHJ3TReGjRRmcr+Cn5QfZ+jhvzUw5xosNyY4n7bGyt6M9oq
vA0rO/2Uh1OIwyq4yJPJqPdJL8Nogw2F3kNFqeYRZG4t8NzhgoLQZuOMCD6QhLIFjIPTzaRjY6ss
oBiIoYb9mXDcdqfUIr/T2/SEUjokpmvMt4otHqnhdyppfA31ILt9LRYwoM4VPJhB4xy5UbhTyn3K
pJ5XPKOsiWqKcyjkZDdgDVewItHLy/CH23jyoVyAoDZd6ghYRrbVHq25C3/O45CwFXjpwHrWSKGw
0Qpkv8GhlnxNav7W2DrA4fW2C9zB3BOq4GbHktrzms4m7jArb+DR0RMk9jtH1GsHhY8yG6VFACL5
opfGmk0PTJnNqEuFX+8TsnQ+114AYJYD8x4ZQKK9971pumWNxbeSMfd5LYvs41gnRX9c+Vdk0/eW
ugeGIz3x7dPilbOaXtX0mRABQXOkPT/GKLfKGr0CQvgqd546KAJRI2os1pr0nWrr5bm0YiY2xFoP
xpgfnjQgWVdUZTbS7QjMC7Y4kyD0MNrlvXP5RQ0LtIZ0JgRdg5wKV+75DWFAiTmjl8Bk6Edm+4p1
87W0Vs+F2AguWFT6xi6D4diKdj4gkJKPEGJYPE0ZRAiuGY0sNlL3GVaXDUfsAN2BzHDD+Ix7c6Le
efov5yP8WupdaMYBzS2DgOe/FoZLUxqxHqOUUfzWjuHYU3QG+U8AH48UzlAeiGAJIhDc5CrNpuY4
jKL/276XHwFazoSQSsZiFPH8R7j4E3JmMoKoKnzYxxkH/UBOj47bieuhR2D/9if3snDgcrS9DL0t
XtTpPU8DI67AZ9A2pINznZhV9TSJpThHO4ASKczidz6JF8AMt0ePjYaGag2ZzknlW3DIGGYGMmcb
DWZIBcI+zPbr+ao202QXhzG+AvES3GrQ4Z0K0O2985ZftBnrDwC6gzhKuAtAyfPn2wTJPC4T2icT
b6ztKti+cBSuIG6e/xzyanyYUuHev/2QX65rrklVBrQgkKu6JzdtGmVa2ZoQ1jgrclDtrD2foOzA
HMWV5Z1LvfJCLbIXEInSuxGBvP6WP9rGOJyNVDAIiQAzsizKIBZNm14JD8dK7CKPfjroR2CHMjmI
3AWA9kw8A3Ay5GhntxO3bZr095mR23f4W8HYQiCy9IfBba3PnmFhkjJl7jVqpfijyfSLhHC3Qm7k
NAo8wFha82mpHZFFHvzPQwmK+Blz6vRbbNoJzDna5OM41OHVkg1BurfF4EJ26/LqJojzedh4k679
bWsR+Ig1aZlt89JJIE+rvP6GMWSKD7fhtE+upr5lADIK+jUBe6kzctQhhAyQ0jSaRuoefCcZfgGr
j/PG1ouCzDGGmC8MsKskbu8pnpkzacDNPnAgREUS7d97qMFrr4KvDENai/Bj57QrYa7dIeWVNERT
+VihUL2cKu7OGEZocrBv6nc+7Veux54BZkufB8PhNwXhj1cfOGFGPFVDARNaHcoxERuQ5vy2igx2
NqKWhPnOMWK98mU7qFiAsPjXEbSc7FbIrFzDYj0xzV2W64l9fPW5wdkiyfS3BiOZfdrgXcIENL9U
+QT/j5YajRGeOKE5n8EpDHZDbjrbHKdp9c7e9uqP43yzaH55LqehpYYcA/I8aYokRjD3TopHX94N
PgCW5y3vtNmvbCswolnbjF7h8JwKBTosvFLD8bkWWSKbTEp52faLeYQBTNS6bNJDjKvoOzf4O1Px
edvnrylt5NysAwk/ONlY+iZPM8PlDoc0RMEkZ8+Lj3XhYQTcCnvwKNDjJNv75HTcp9JA7RjGJAFY
HSTVbZplw3zJiuSYm3PwLKJaquJ7G8ROCcskl/fQ57o7FwRuiZQWctovlQw+8G8KH/sRu98Nbl5I
HNDy5he0bQgovTF0wTtb2suhNn29bVsBKi3hObzK51vawMKdYgC+KPB69SUDkMKDSmDZ1lp1uEti
VSGfc4woGWAVkq0BQFwYnUAJ4+lLJUN19vYe+0rxxO8JfIs4XEwETrUnymrjEGI7DDosbjKqWEZP
G6ZiyTttPfrh066egCNBPchAC2ny6XxSIRcNWz2O2E3P2VlvmU1HHL2ffJz9eiTDu4Zgi3tznn4j
QYbQEsubRgxS+ir5lk8A15sSI/jzTMVYGYvGq25Nagv/QgrKb3pybcmo9+fpI8DRdJ+VhqkwTxqx
LhI6JZV1tZjDS5756bHAellERu01P2h8rZ+FPfn04qZb36K4JVlhDtObAg/pdOMZOBPsA3zrMJUa
Y3lvLS1cisKHYxgx2vd+lbEsl/2cyoSlYefuezPP3/D5s2UB45IpK2c8eL5A2P38g0k6P8jjrHUj
mOZkseA+2jwYC5kEjKmXAVaob92Dzdm3gYH/NbvTNFWYDwfiS4b/ycdiEDWB7UuBf37MALG/xLWk
+lbPCJe3beGDU4T8+n7naxk2d76P2eSOEzVT/5Bl/k/F/z9rtPL/X8UfYUusCE79U8a//o1/Zfze
f4AxGTL7OPcycvbYi/8r42fjZXSwnkjrYbQyKf+V8VvOf5hq8F0jxlm3kXUi+K8fiPWf33wosNjV
YYLX/lexYCeHDuEeYH1UXmScQCkTv0/MPw5hiOUWCuJyO+AxfuZhb3eUzjjscmOZ3ymlT477f6/E
hXgalLIvmiuLMLC4LrdlHWAtmEo3rzbCzArY1OYTICF233+8hJt/FtCfAWQn3dzvC3rCAWpkyOgC
PTxfVqQ1j6kIc2CEIjuobmIknXfT/GsOYBaXGuLUxhtsNMSTCo0vb1/7tcdKscQ4OgwdHu/65388
Vgg02BN52bY2M4QZuhVqPghLI+UwG8wP33m0r12NlpUPiHrdhSv6/GpTGne1aNE4WRhD3huAS/gz
jkFLKFDby+Hm7Xt77bkGAZ8lsyXGH78ZVH/cW2bN6diUzVb5eXUQ9mJsMbl9EEXunsfYrEdBmzs3
hc3/vH3dk5plfZ8M2jgZAC0Y/J0KfQfPLdoiaLaDZyVQrjGQRIsR4cz3nUwbmGwGGWh/f0XkXtTE
SCpxfzh5rnYdaBWoCiZpPXq0Gwxowsobjm5rp3eWiY++nYz9O/NqjH14XX+cB6tBEEMBCKU0uYy0
1hzBPz8erCgaMRX2fuiQSZGnqUit4s0Tmdyzk/wYfRtsvkG8fwadzyUdu8OxDs8Ck7BJE/RiZKNX
CEO8+XY2IGsTvBs4P61uGT6TddyZUZupAQEitGF7w6ShuXS0Tkjzsfr6aVQg9husqcWNEXpqOky2
tqrPoiwczDrrUSNH0xPZJ2TGuCTzTTFatbmv5w+IXobbtGu6CRvAvGZqlbsmvVzprrSstr3AuSzD
Ry/HRhFA2nfGDdRRAqEmhTfQdin83oZR3LQ6GqTVNEfYdcWS7yc1M9i2O9dNs61fhcVsRc2c58Nh
boVHbrNTmczdp9VaN+9rD3LqMFY/ulJND7nCJ/qQWVlx6y5Cex+HsHX3o8BKY9sC8YptOi52VALm
y63jyDrbEWhr4684Z4M6a+2yYxEHdfklMGSR7w0EX1+Hxs1Sajh29M2Yt85jM+BNvgckKt1NgFrh
a+J57DF0saa9DWVtfR5R0NcHjKchAhaGV5eo3EoJocMeXD5mM+mu3XmyydXTgTg30V38TPXQzbuO
nKUfDlo4SbSUJo3Ihqp+gY5wiM9y0pLEFydNyMXup6Soz6sQf1bUdaOeH/Mmm8liQHlnPRBfp21r
0zXar65dDNJxrhgNEmJ2OR1s+qWodAOjkqMijrdT1yYEl5COahxnmZcu2W69zivyuQdRyAejSEZ/
T6wTijyMSYy43Rh1L4vxup46gROCDRsYDfoaAph2VeZu8X3F8dlqJm9kGyS6ONzOZhcUt6abZelF
ZY6zuErToVk22GSETEMyt4DsvIGdUyWXVtW6xkNa8TzqjTkZhHWD6npBQyrybLnzo40lwnwZ+Mou
L0fp6PHQ5cMgf8gmk2MWpRNBr+j0vG5AsREo3su1JeIs+U62VGPdoaiKnT0s+0ygB5IGyVUuXs/j
w2LaDWzF0EQGiKRIxI+sL6XwHQUe2M5+h4a26hr/V09KnKRbK4oQrckyshxXCDoy6VyGCC/J4RNB
Yt2yMRNHE9KWJV26KTwxP4A6j59miINoSrA9GSO/XVKMN+PauEuCcXxAmihve8EhHVkLEY0bxdhD
4yxRxFfQj71HJ9HxoVosfIrRxc3Q4Y1cJMwJQnFttho5FFIf7L7FouCIVh6A/2USoNfaMF7Cj9Sz
0IM7yMMNa7K+haooHx12ke9ADCDskt/U7ZrcLG+SOjWflA7CH8VMcNtow5iKzFL13X4KJEOFsp9j
k0AWz/iIawTQewNq+D1hCkrtHdfirsYOVG7MNOR5Vo0vVylnvxKyFoekF10UvxwMwX8nbLjf/A6q
apS48PcjJIgztqGZ485O5LtEdRKtJOr8ERuDhX/R98WPeXIQPkovx6aRcRSJ1Cl2PREDJ/dxCWlp
4WwXKd5cbg7QsExm+wUOjTVHXsd/NqnGmXUVN1RfiqTJ9Ga0SkNuB2kjXkprr8YSN1mgzBmCsSD+
xi3Qf2DDcYsYi1h6N8dOczGGJARs8ELLPhnI44JtLNKlj/B3dR/aoLBM+L4++JOKjZiPXYb+bZdh
OQ+GiznBRgpRfdVDTpiZWVhZtRd5k/Qbz09x8nEd9Pkb3H+r5gj6JKurICTLkRwANCgbGK/zVUx0
C24oOGff6gItKuJinZ4HftumH7LAy0jD1BBTiy1/D/VnZqMVvmkV8ZnnDgREdTFVPRLMRUz+SOAL
0oIDmUqht59YbfG2GdbgAGXYjoCaVmZXTlfE8SdUpsayByUuK3b32hkw3iQua1NLD9qPMki3gblL
DBSTsVHN+IV7U7nLUldgTwRvRIPa4UGa/AzbIQk/M49MEnyd5mLcLynyYMaP6LWOXY4YfWO3qPR+
WEIPimY5gOeB66aYzy0meIhznXmUN0XbteLInutnLEQQY87pPqzOUIbq9jse9cUlbkCusYspBUc4
2Aaum8dZtJW44r6W5UEjOjY3HTQWUD5Kkqy7LfK4tz8MkPE0BuTaUgeKFMzqPW2b8wVz4LzcS5RZ
kOqT0ZHJk1fbA7NooGVU7Rq56Yib9eCQyjXoKtu22ZjdQWlfnLOWrQ8y4mDjg5DpXylsh9txzLJj
5xOEuUHwZfzQktEvevEJANJanc1zADI/suZ1nFcihC43g8IBKrI9LrUvXBd3d6yh1LEJXFhQllU1
YqMXTEOiIZaTPnRx06ithXzu+xDIVpJwEOqDlcF43E2V2z3qEc+MzKuhnWAlH3zXc92w/2RaPo0p
R/muCLXEUCSxEqQRZtCR5zTV8RevnHHugY0SB8j/SP55gFW2gmmeURydvA/W9z0u5Xlrpq3+MC8l
VqEF7Op6E3txMG29XPWX+Inr5WrMccG7c6Y0+KIT/P03AXIPXFpTHwY2oP9g78SSI1MkdGhs7gas
EILzBTq2jzBwYogjC8uvLgZfYCWN+luvccRuV91nKlm8BzbvflXwNsRzgJMwhx2Z2v6Azec+rDad
39zOM66T0ap5kx0CUKcW5QMeFd585jIYaKJFObW3S4m+c/YdicfdBj0DQQlY0weQ42MMCCOC0EtC
hY0uhXNvIkg9E+zyaEBZPsypy3l9rEYwwebzpI2JWDMkX4XrkwRKI8aLHSh+NkTMGV/t1rOvdGnl
HQVeKlD+NUWDFpQsoR8CH+PLpgC8v5J1T4JqIVLf2HtuN4GpVkmg7kej74y9zrTjPU3BHDLaN+a4
PIslL+cAYWkJN0i9JZFXAR4LF5MRsHFSYBA3lxZI44kUxDwAvv4s3aNU2ms+ZS5EkUtVTETnwTNg
m9lghts6u6pPakqylFIiSkTCwugag65oY485IUyWzMQDGowk3lTgd2HkFEKXVAZ+rXdomXFYHoVO
LkAwfSfqwrR98q1l9qPEt2cK0nC+WmaMv3Yq5iii0qkKnPvHeU63kP7ZhnMc5BmqT70zw51A9e79
GL3MkqT4NkLZMKKdhLBcB/Pwg+1NrEkzS7P8vsJRex3D8/iC7yEG4OWu5BP7AvuveULRTPBlYiPm
B1DymyICaTa/NYk5Lxe17nyGAGlq/xqmMrvuRmt61KvR7YLnhDPeZuh1GlImwiqMNGE2264bSXCb
6nQ+LPAvjTOf1LnrmsHLV6g69T1sXeVjPOf0oKPZwKkdDEn2FRsvhDyxKFOxSUynvZ6CIPhFlnT5
MYS/VOzDRqlHxK3I6BqcqwmiFp2oLhc7nz+kaqAAZP9NGEeQqFlsi3ZiuevVotm2BhicGYrg7oAA
AM9MSmPmFuBv9reFPMz70oM9EaEZz34EMscp16ol/N3KdMerVErtc0WJNVQayrtQSMMlXlSbZ50F
OQfflXi5yara9DjwFSITswEHyMIEhrqOLeMpHV15Pqw59tE0mp4Ds843E3RKRfmt1314I0bbNbBM
gCIgjQNneQq7scCF2LZoUSi5ZO5srExVn5c6G+UupGL0sX6AyQIZROLuwNSrusEdlAlQHmvnoemq
8b6dZX0vyri4piIj7ZtCNLmKVa4eZ78P872TWQX24V35yQsl/AZLjOgvc8hJ5Ay1sKk22WgkX9mu
nHYXOkP6MJI4iLcC1n8XmZHB1dJ27N1bea8/6nFZPnVJwSHp+yYeJWHCaBModLaPq4VGum8VoTvE
pqXOJ+BbXAZaQbt1zNNJ+FuPlNkg0lnYw63AUQPsmIP8Y9nCx4sE4eOXlS2EHfWOjSVqzTyYSHJK
p0/d2NMGhBTU12Y4V/Ue9TVNXO2U3SUE17phYefTvP3dRv8fLvg/EPn+QBTWILF/A8LWpLL/9z9X
P6fse/MnLPj7L/yDCyIH/s/K7fCw71xdNPHp+C8waEDc+Q+g0cpWBy5DiQsW8i8y6Nj/8RkXUNL6
brAKQfkF/0UGMfgEAoKLvBI12Tn9vzH4fA7zILMBf3BI+QJsWTmSwckYQzmDldV1Kq9S5ur+Frre
bH0ohCzs7wY7LnH3DJAEJQrLcR+jMVnewdBOJNj8Au6b+RT2ou5q6nsqXaE+KuFitcNlo6W0t/ag
vPBOJFSq57PLcXAxzYAnNzG+ASgvcziL4qKsnK6psOHkeB83niYn+z2S5Akdnt+F9antBmh+UYW+
/F0oGt3OGkvrEqv1Uq/RkRkOnFkwDlGRF0TUI2JQHloSR+h9UVG1bAO2qxV0HLL8RpIJOLJMU8O/
cBtNoPIf39gruOfJlBOSDGgVui1AHYaJkBdO3lzh0I22jtteZl629CCOpjMfndYIbsCHqvbXVLRL
d2S3dPUezSwVJptKHTzNxLeobRK66jYsbHguid1Vy750hzC7Geshc99B9E4oLKhpmfybAR8t0VTw
t08FrFYzW7gp2dZxMacSAW+NKda5LEkS3yRy6uxd6lX1T/hE/ccCE5l5m49Su2eSsNTsr4gs/BQY
ufCyV607Hx7/5znoRqxVPJWeRfBR7EOBlFalyytMLxyXUq7P28fMk8RgvvOuWOJ/QH2/rwoRdpV0
40vGFGiFAv/AUnG8BAzK5+6I5407bPuF+d+GJFXTRLi4uPLT4irs2YxaEKzQ2OjDwDnzYLh9+5N5
DiCvPwNKDbMIoOrV0/X0i6lqgdS/HuXRnHLbuJDO4PXnosonkspbnPbfUVU/n0j+vhyrB/IZUDV6
mdNJN5GTZZpCuDzagGXFTOJbI8iux+I+nQ5v39lz0JhrsB+yBpg682LXrfH5A5Zx4gUJQ/WLIjfm
ftv+8wit1HOOla+N6rOqK7Gcz13jirO/vLQQ6Jo5aHmz/IxTT3IDMyInnLW8gIeST2RkVOPWLlrb
+9BkCzdq5HOsdjLpjb9jEnDTTIwIIFrHRix/2zv5qgwT6QltSXuxxjSakexwctz/sx2lAJPvPWOL
Ae/Jd8wZZjGP4k9WQ7d/DIP/+I41FCl0r+1w0A2ZVrvE0POvzqE8P3OSULg71nVTR3mIf7gi+3mX
l4M4VqUfu7u4lfMHBywNyyMRns9Yz2x9KfANzZrgGCvSD0dSoCMmOGBxqhsuiMBy7vF5H8+kaXi3
4BMZsis6NKfvridUEndD7I8t8WVhLENjL7MpK/6XujPbjdzosvWrNPqeBucB6D4XyZyl1DxU1Q2h
UkmcySAZDDL49OfLshu/Sy64fp9z1YBhwy5LzOQQ3LH3Wt9yj6axzNJ4U+STxEPfje8RAuevYhzU
NjWs6pA5i3fF7UD+oSDO2CzlCR4x9lo8eHFkJ9a+WsLao/Nhhxd9aclduEQhPXcvvM5ROsckgrtn
fFWwZV+Lmn9uu3VumEu2Kpqq5KRQNvNSfQTT2N9l5MqsEP2X23b0SHRs2nTXJDWd4nK5RVE7A0Fi
e66sMdnJaPD3KbFpL2KU74FcQHpOtGLjaKLHk0zGsiaylwjaaHYhjGExQo5E/63JXHElQ86EZRTk
5Qlh7Yl17FaTR/cL/GC9Yd9Thqsehxqc8tHeJdoLtkRVtQ8piJ8NmKpmzevZ+koQIDpyktz1Rre0
mlyvvGEXGdx6oRwprKV1GzZZeadaU72rgqZxWHhRc2TvRsub5kdze9YcIYsuLEX+tSYi1Gt8JvBj
GDpfPMLN2hhZZndpt9o7zkIuscdga+eBd9oBbryHku0cmarNG1aLaRW0HZrsjP+tGRH2b3wjcowL
Ox0W0vrq8SEJy+xzoZoqWbM8FNel1P69hVrk2kgz9VS7FmHCtF83tAWNi85njzPnbIljDTud8Ukd
WjsFZGoDglu2q740XX8dKV28lrN3QccPtPUaqGNaRNvAIE68vu8IG6+Gq9mdvfHYJvqVoG4vRtZh
nXutw8Fo0vlCRW7wSU1GPkP0rot9Zpy10DIP5L41+ycbbMk3R3vWQYQ0sgunYxvgV+qqC9BBi6nY
mtjJwFN1JzjWkMOE8JpH7S5wmBjzr5S7BMDIcjvGI1hui5GYHNseFNRNvZxcuExY/TGwWngu65Xw
svugty4L26tiHbTf/K5NmBqmB1x09b3lZc+ENA8rZKVyG/SMbDRxhJ+tPERiV7MrT0dxqVN8Gm4+
XietmnZ2u8wbpyqLPfFJapPb4Pcsg34Bt2w4bUEVDPGkiuVqkgCUbbsQe7sW7U3j6OHepzF5leMw
IO8+1ZcFVMFN383jhSF89LVDoDwnXvBKQEyMLJ5LYSuVksFe41UIdCVUnGTZ/IbzwfbidsSABry6
OllEoZcXIbTpCqQecYefERMx0ZBROAED1FFQZCcRiab4ZiWF9d5x5ewnpIH9XYOF018TQyflFQhT
33+O6MolT73gdc7WlT1xflRMesr3sFUKkxQQT//ep8741odV3VMOjv1yo1yCjXY2eTnmmp49mOzf
C7PG8MeGUXQolXugp8enGnThbNj9lmYeG6gG8zik3ZlvtaHAMOBWpqobRqJ9tlEB9vBwbpaQ26TB
0B8UjHya1JDySCJK6RCqWYxkIzYmiphhprNw9DSnoGGXPrf95WxVrroKWIldd9O1YUXZbPWsK09j
RgdoVSe4qIByjhEdrKqm+emyjvpkVbWTewmizStPyEqAqrlmxxsWYuWSvC2a5+NUi9J9sXsKx6PQ
A/lfEbdYGkP7pjz2/ZS3UtDlifdp7ggg3w0ha0c8kONxXOxW0C+mrWWy4ooFGAxTofncKky2DoIw
dVfXXVoex8wXy41saDs9nEdC1Qah4QRwjbtTkcn3fQrOhU3AU3S86Zu3ZkHeijXc9VrI2XmfHUwm
KsTb10aYTz5h3FyhbAPvMep7yMR+c/LlZDvbhmbnncNmqMgvOwLQIJMZVdcV9ckC6VamFyBKUQTE
3UTYWeyxyptxqJ3J5OKOTddsgSzQcMtNxoU8+wqwy6YJzWJmyFCWwl/R7MbNu7ZKQtGiGvsGalVL
Y0ZfzUpqY0NrSAU7LwV43+ZZSlIA879yJCfuDM80HIwcl15llekxmhGVPEVzOPVvdTNxWYzQFGpY
U3cVvC0n/jbv2H4WYbdJgaQWl3bTlOMXOU0NfM6uNavw/HpKWvfNrU0pnDNX1ZMoH8/tmHeqj54Z
IbXpcmCRdAeyHlkwyWGlbCfRV6T5o5D24F/Ralo4U5nVOcnnptcYZgknrXPcClj6NS1pv6swzk5s
qtwGcGTWFe85ZQt606yCMGLEdeJ2rVy3g7apEnUzj8WD0UXZc5AW1sbIUQxXYdSp3Uw04SHtq2Q4
5wi6V9Lx5i8ekbqPllbRUTQZxpUce19YWf4TZfkz7aD8wNdrtlPDHmhFjw7DRFVeQAWZ6OePpibW
t27lTTTOL51ibFf1br5LwiI8GZKcgsk9s01tMRwYhRv3MEia3WIL3i0zDAHMDMBY8tm8Fawr62iI
gus8UOSdQexbW2Pm4RDq6P7S+zsjtIJxA66/hXHkRUdtG+NGRCkhWv7MwhK2M5MbZcrqzgvx14bG
MtorBK3VvEbHWZELGuKaGr2uPTGmqMpDtLjmAQ1ZsofsbO0dS2UbROPJNs+mJ0zqebAiRIrk0wZk
rlm73oVi2n48K60v7HqaVlyT6gIBdBB7knOdiZYBdtMI76udQs51irM3bR4ZZdVjc8AD1d22izWv
yGDQh37Jhw2AxDca0/1dB8FlBSdpXLcL3idrbrM7UrtIBLXS4JGsNCuMGzcUl0RGNw5UZhFcMy4i
eLVxmJGPZF/GEdw1FXvYUB+XSfQwKiWzzZVSTqZjkumUuenpub5H+DUuC+06T3bCZhiRA9agQRgd
8zezyLdMWaRasbfqu01GCMUT2FOGJkGU1uFnt4/S4kpNiEyJP3Zzdp3eUFACDlm2brxz9qpoQqxq
2mZwRvu+pt1fVKO4z3lZH9M0t786aZtclM5kH+y5alWsolTtHAGIZBV6tt6XMqUn3bcRppxC9eNx
TuX03ILzv5FeT0HFtw/vZNdavPP9oHxoatxsa50q+zlHYPuYB8V8zPqhZX6YOIfsvLFfu3o+B1aQ
mbvq+yHfLKWCk5znnrs1fSH8jVYTWEhSM5NvctTRE/HfsIv8kYjIFRRQfo4GD23RnshG+IUhQWvV
WMg9vzgkIVIRULseJFkA8wxVYTv2Y3qkWx5he3d4b4HtibLYzvscG/goxkuA8/0XFeblvYWXLCEj
ZVyeHSf1eaGIqtgGYMqdqxBkCHhVswZqVPVtcfJKHvtjGOrhUbLhv2VBJ4vNIuLyGmlttZfjhEV3
Niu9HSY15Zu06MDeG5WqYleb/riNaiL2UsdPh30RZdPE+dVGTWJ7iXwzAS50QfKisbGyZX6pVRCg
QcmtezWS86vI7o6z0ku3Qz/jdk7SdgsPP38om+rFakt3zxdk8t2yxXrm1MIw0gsgIMQtFkyEhWmp
YdPOT7OhuejYN+0cf0wxEwcOZoS+ytRVRH140+Xm9EgQ09SwHCfT4+w08hgWXXnJ5LY+iaY+GZ2W
r1MnyWCtUDKjq5BkVWtv75IyWq8cvIg7nadHUmsKekwlLd9zBsblYhbcYoM9sKcypbEXft1fe+1i
vIRsVFC/G8vyysNq12vT8ZvPFdnuL57bTDt3DL9hMkMmbOOCGzfG4rgj5crE5iqPCoJ62Y7VPWIY
BofpWxcW/tGYeC6QnFm7YqhIEMcqwP6qGU4ADvoN066voyynEJGAV64NuEv3PrvgtarrbM+eXGwa
7b15eAPX1lBfpMEIL5CAwFsIueYDSbrJ0aSKjTEgTgxUUjcmUQW5gE+WaK6K4JM3JMOVUShWHSZs
xF+XNiNbsng9U4kdWQge4bc54Z0hpArD7S7hAdlUP6SedPN0HkphnQ9Lvzq2U8Izgl7nM1omE016
SppF42K/y6s8VuGwT4B+Uo0xB3e2DooiatHU3YZ5jRXXLF97JwAbWhnRRimjptCRet/4CUMtf2Q7
inJmU0ep7Haz5UyvenIfUQaWxHv66dFj1L+iyrrzKyd4Z4/FNJN95FXBzgN1ga9LzMykB9wlLgXy
OhxGcW0PZhOc8LEDDTDsNLzI6hl/zCroQw//uCfhRRut9m/yxjMeSIKIwl2oEhCdRRMg/BehTL5Q
+1jrUEbI5/R30bVpf8IqOhBtK3w0DpCJOWdW+RTOZLWQw9ivAYd5dyajZHpjUXXIW/vzOClxN2Uz
dVSXqJtGdNNRLxHTlj6wLhIIWuTZuMN9YmLjK1roPPl3Ih0ctufOh6AwOJVxnRf2UwGvZU8AJk1A
s8r8dRNVpxH+JCwhGVx0mcuHICLolaUMEkJmzM/tKMCCoRWvDsx89FpLqqAYLoKxwa43X819oC95
trHZKze6nLvMPxZJ+ZWtcXFbsg2JZ6OzbxtXcq/zhtrPje1v0cxTlHGfZDQguvJQt3OxAX6a3xcI
Fa4QcptijzDFjoHb11+YdIlPAicF6d+hE1ui7vZV3hkEI3FFyPdsttzRQbkPbdQStKwXDe4nsd77
6YzEDoJqI1xMPRV9rM0Q9TnpkmXPKKslqohdHivjxm0bxc2Y1fFQts8Z+qMbu6z6O0aFZZw5COAy
Q8MKbozyRJTPckC4OOyFUN+IrurBTXUMbHcMHp2VCErxZQkKd4UIiw1qw3ub+28euw3V8IvHr63j
XOeo4k3rxoLEeEzO71qzs4cLx+3C04x49oq2onM7KLsgzq4O7L3Kkou6ScF7k1MVxOxqwOjPheXs
ZG5M88ajALzPirC5Hh0rf4GBxwOYL+Z7RkODyj5huzrNAj9jbSb3rikJlUelS04FNeEl9hi57YFB
oyazGv8oEjPYDEs07VIX6LcpCMXCF7BNSUTCRSytxcUGb8o3QqG8825SrUEgt7uqdc8ql8L/MqCB
xI5gs8cNRtYx6n1OWDgE256SdcMJeKvc6FmkJTjx2o3u3MUSG2sKMCyhodlbU2fFVlcOuwnX1wFu
VBen6QygoB8sfWmQgWVRR3ves2l38hb+sqIlQup31QYXbGm9R6PX84sPb3ZLB7h2NzP+PnZRgfhc
p5O+CTvtkT9l1ASfRsOyoE3zQRRoWVZfqqWahs/6TIWnOorUFnIhX6zpW/c1qtP5jZelinMu7OWA
rx7XG47KlYfa7n50cwdlS2i2l5URTKyY9qhEzNBzWuetKnOSBYskvUz8MFkPJZ2jr+aUimDvsNhh
Cs987xm/7vSILrSfkKUtWWTgNCgsX3aXIzf2KJ8hZqupI3HFVbbT5bG0QilqZz3nQzbPlIbzdIJR
aD0XivmpKdxnlKD1yezL+o1eCSWHIGTWvSml1c3oj+wQsYOIfYfPdlTf9zB9Rmfgqik79pKZkpV7
jh+WwBMWdByfEOQX80Vn5/ypLYRoTl0Z9ogzdMJ/0WfJl0Hd6C0dT5iJmqcCfW9GV8sY5Mu66ZSr
HtJIuieoZo1/ElNv+l/GxrHL0zJhdt0kfhUG6yA3ZbNrqhA64WrpQn5KdxVNxCzvyugy6rjgd9p2
ZiZTjVlDfsn5YOwRcuFk7k583z6zcCcz+RFRKeUqSbwueexLf3CQ9y58WDy+Yf2WR4Nc7oLFrGjq
iQWqZlz6Qve7Zaz7jKTndCkg9i8quEFuYvdxDZ2IDnuLW5h/uFan2UKZadixGM61SYZxqPOx2AcM
Rq4qD7jTzVJ4Sf5laWuHliZBtlxt7QwBqCJ7CMKjLAx7vradgY1/iUPZvuiENYNHc6rMqO2VHlra
E6JL4V6EUeLUN9NiCHPbBjgfb1RJLX3oiKOpL0IjpfVtRlPg7kdWGmYbKknnZy8tmvCMG26GdsOY
IHF3oSVtuaM0pVmQwlm3DhoUbBgzFZIRBiBP10eT9gKJZZhayxOYwrZ4B08s2AQpKvQD5qvO2i6j
SRDcih6z1O+LFfYLgMl0Cf13pIrgxON5HLifLCs7j8zI7By2jtHz9yRSvrrzzAqmMd1OtMRbP3GH
/BKOR1dc1JbDsRsEJf4nFuPCvqEWKnoqZKu7tQnqfCkzYNPdqma31rOHd/oZwD5bY54c6BdRcq5l
TF9vOqiW58YuPPpk5USG/04akaUeJoLOuHSVCk3+QbzM+WbxtEvAm/QQhK2tOkjYjYgkrfGrU2I+
YO1A9prgRxcQ+qfiaCObcrd9UrBIWb1cnNsxXdp22yXCbraUybrYuDNAsZWR+ktzUxQF3zMb2pLG
ItKRrDlWwPw/JUUgYRsP6QS8Q7FPXGKfW2PPK3CKLhdKXYDs4EfcU7NgxFvx4l/s28wdcMFOaM/5
fDV89EGH0RbUai23nbnwrWl2RBdWP+LtJX/83DkrUy4mehOr2SSSimCbO/5UMxwrmmQ9DVZJBnQn
qK1Y+Obu2CiXn3IDBRKY82F6x2EKl/BIBG2THah4lFo2v09F3e+XtXfm3rq3K9SBMRJWvzskvWd2
sQZmtlxCmEFN3tZCqi02tdDeRIuamqtp6BAqFfNoXHBzGdHVCEvysHDE/s4trFK8RANEVhTCfrmj
kV2II1tNW18wgxuDbQHnp9lX9libdxkxac2ahZCIFWSIqrjqFt8jAc+1huY0u01EnEpNbhM01p4a
ton86JKNUZevQrOc642gf1wcPWnnNHfJmXxWUd0AGwt87lraNDKKy5lciVe3KN0zk0t1X/XoqRs4
+mGw17bVD98wsbglRWnL5YZUUOu1Q0Txc1DVPG+knrCZspdUfHO41C/0iEpnLyOsu1t/jnBk2Hmb
OGvNwpBszk8YS3TIpn5fNedbA92m/vr7wyl7i3s0NEG37U0Jbxg1qY0YhnA2q9IE1ts0BuuxXYaj
XdTetK0oFP2t7OkkMhQSjb0piTm7sFTajKvcIZlhnZnprI++tvv02jGTlhh5o6nMFaXoKOmlZm3B
vlLmVki6VDOhKS4gAeabghs32AYygvWbtkZxoXTUpYfAtMR7gD4xe3daz1roPCPbKThxLp2dDu1r
cGQoUtef3H7kmc/tjile2dcljdO0rRjNxYvDl7ux0fYPWxFgndjZS53uJrtHNj5UeE5R5qZlV+08
GbT6yI6d8TCsIHge7wW9nfLIa8AvT54Ki1avPZPbdMv4l8664Qm/2Yoi0k8d7OZLW5cMxRlE9Kyf
kWOxes1lQ91d9ECx4zIK/PoI/MPsttLNDU3klGjt5CkPMq+Djg5XCDvFSKXNOo3Y+7pCc5dfR3NO
AHBYRNwRtpQ5PMhKMc/KgGIi5KuGkuSsWtRGiaQxb6vqONShEawnMyz2C7El3h6slSwObDeiRyIk
3IwoHoZ76zQ0Jc9r0fbo9Ba0pKbK2XbLgaSOrUVL7BOy3mRaYyiq7Pj3d8Tvo9K5JuRu0+aFde/l
fgvUIiq99rZ1ySxZ9QxT5ZPQqDSvfl8xgw4q9qPqUZhtZ8sEQE8Mjw023XCRZ+2MYeTC4VJm8OtC
NT6vwGaT7e1lBmBncykPQmVuEevRkcM3v7cTuVa88Vh9fAgbO00d9li6Pa4gs6mGz8iNTbVROlwa
8j5aMdkS68HoUylzkSFE6bQrjH0TSG4LSyfUxAYgWnEzgYdK6HzK2diZTT5H12Si8gznaL/DL5VH
Xs0JQ5D/SpuhwwKNBNNd48egzKAi8tRdSuW73CS2ctRDkI4dj+/cqoNbwPq5rJrUXO56yMLqwUda
BPc54k7KD4nRZ+5rQVapaW2xqdXywlkW3b3xPqlKXigmakWCjcxqMa4G5vnk7JJpbe49dzg3hA3c
SB6S62lIZiAkKu3816TuU6Ko3TRrL8Peq1sEuyjZl7VhQqbKiG3BL2KurYiBwnTRdPgV1ApoFdiD
rnZqtfEVb/ovfa28aZ0A8OOhYjgQMSLII3QoK4u2OfUwDKZG3Q99pcQtmwmdE1wkvfAyqEgYiYvC
rus98Mfic9lrC4FhOYb9uYc9M+XYN9jCrSv6T3W3YacnHRBcXk+zvS8Ye/xRI3nm6FB16dR390Ne
Nry6UGUEkqe4rqEhky75zco1K4DhW8jz45CiUnzpPVu69AImVZ3SwhDzfShEnq7zdOQ+w0nERTOL
yGsPtC6E2BuGkfYxHptyvF/IELD2ZsWuZ6+WwHhi0DTspwkQa+zKoikuE+Up3WIoUXpGugOUKwiY
fb6wZzWaT+hiza+BYRfdqwl8nn3gNGd+IFfkBM/UAMwsMxMAUm2nXyM1TEgUo7lLXjysC+ohob0Z
vTNgmbu9llmiDj3c97WzGOVCDztjFHHhNKVTnoaUQn6TEI5h3mv6WUAUzid27wy5IS/BfnbNVYIW
Q2DAl3b57DHnZ6EvK+W1K3K8/KHanunrLuNDiq5vWZb7Kly1SQsFrNEdI0VSl9hRDVaWcl7rG6dD
8sR8cokwffGRMVeNTlkstyJhLH3R5tIfvtbNSJwliKApR7PDFGq86AVpafsejZ11HrLky+XSS9u+
EnTKwX8EldJ6RXqm58GfNVqpPxEN1uV0RxrErHWHrfJO4at393VvsTZ37NDLE6RtfzkqVTXogQRG
JjgKBuLo/JAPEIRuiiRwg6twkYnNqIWKxacpIqzzUy8dQ1+wZxjHjWnRE3kOPCOPNrSB63FAZdya
A7LNyevpFVZpnZChJWm9YFEgxS+tNjWaCkNcO4aSVnQyWifH2YMVPu/HzcJh819BOj6oAM/bdw/+
NxYHDOpEjX7QknnU1L2vsAGqtvade+nqaHhuCleULzMC4nkXWUzcbxagyt6nqIp4/XxX0fwj8ehD
W/PXf51/5rVlN5OnmfweXf6vf/v30uN3b+1ZmTl8/FU//Obh/3z/4/StPQs6f/iXTUP0k74d33p9
9zaM1e+f4o//89/9wz8kog9aIBF9bcdGnn9bmrc/GMhRhv5JbvQXael9/tb3L/9x+dY2b38WmH7/
sT8Eppb5mw1SB5AViKjvGtN/CUyd3+A8Ir+j5Qe41gpQkf4hMI1+g81BFUn/Ck1qGKAVG9pRZv/9
n/5vyImQYoKbgkgGTML7J/rSD5oz7MNAFShr0JudEVYhn+DP0jdMnQ27y/Awku7xQoQLSWUQU+VX
y81+BRX9oDc7H4pXBG84K7DhQTrnj/JndZJF8mrXzYeeNxfxDBHtEk+GvzAL//wgZPQE0KI8dLM/
HgR/FBqDfD4EgZi2no3XSvCm/8VBfnLSzvmu6N5dkpAAhv94EKwM4dLV04FvLL/5XmXuW9uZbmfi
338RO/Tx63jIWyF60cS0IIMj0vvxSH5DBZxM7YFylFXbYJpIcEjZDus/3bU/Eav+/DAhwjzLRAr6
UeMr/SnC7iUOeSKdB0I/kxgrlvyFEu98Vv5lqOZ7kDJJPA93NXZ1sFZnkeCfrn8RLeNMs33v1fhP
x0nS+XIGX1brkk910AQb/AqF8pMDguUGcxD5VogM78cD2rRv+zFw9vBt6lg2BB4bog83f3/qfvat
eLQD7C8enH3vg8ovkO2UDbWzV/R2Y3zgbPomd1q5AMvWYU9i4P/P4fyPtHaELItaDGtv1JG3NREM
kTdWy2u0KO6WdaS7/fvDgbH4y0Xj7YOeBqEEUQ0fWU0LUP+xndkn66n50nZmjlRvQabhlpifYoIV
mczjsSpvZl/5Z/4dMXcrYx77R9pbEB1pjWDRSZsq+CxqbHJMsZABxrPOkht3wMJKup7MnwG71jT/
hgywKvxo9YIpwzNuiRC1OfYwdL+SZ398hJEXs+LB9oA/7PMUf6C9yIjCPe/GfaYHsF80ek41Fo69
dpL8FzLbv94geNABKbMesSiho//xLqR12zMiHfZNKs2N4QBvo0BSb5q2VqzkIn6VTvWzb8ZhTDSn
Ifk5H+/6qkP0I9J+3+TEg2LN07swnKd9Zc7lw9/fHH+9N/hm7FxpzYKMg7/94zeb6QH47HP2/rIs
+Khag8ZIruJ/fJDzMs4bkNcGL4UPF2os2RkVSbt35sDYuYHR4vCpre3fH+Qn58xD+05IOR0V1CAf
libbydkDBvVekd1EowZkR5GCLi06FBj/D0fiAB4kTZNF6XxO/7QIeinR3GTC74uwzy+ZTBpbkDaC
aMPMuf77I/3k6ni2CaPD8rnRWXV/PFKnTXu2jJrekoE7rcYBT7NhPPz9QX524myCZj1iAXm9f6Rs
AQjozIFpGqRn9jmeP+wyyP+HvBndX7gUfvp1qE8YZ9iBG378OlOd6i7R1R5vr961k0PWsFv/CoT4
QafOVTl/E9shXQ1WF/aeH8+Zby5k8Mpi3wZ4TkWlTyIYxWmqbf8OG7H+ZolZ/KM88vNbkUMCGqGK
IG0HJt6Ph6Rv5tl0fPflQl5skWbMJyer3vtotPZaAxg+T53aXzxU1Fv82h9fxhSk7HkoSnlt0XD5
8bBBALHa7avdAMYFmp4/ma9Dm/vY43jY2PSXyoakoKW9itClfHbMvvgKPhHxkHbQXGwoZ03Y+M10
rVEpEp0Ff//oz37/yTxjR8DPpLjOMz5/scI/mmwVCNcQqvMQ6bjso5wQZoG16nbIzvPLMujHm4Iw
wXxrVU053Pk5JOeV7Njsryu2iy2Ye/ss8UGVksHdtBrzzs5dQ8c5N40b49hNru3eQrXmRd1wTDSn
G0+q0SINNwThs0zp63VeTntzkYzuMDObJ9Mez6PLjpMRB1Y9HQkwDYgtD6GhbYY6QaAblXN+UABB
rlqrSD77DvRu5gfKPjRzmbx3rje4u7lk01qNbiBhTxKOzMcpUoZnRbNOYD8AWfbyoNymqQVQGRYd
mIxWYje2CaSt4hYtHUGJ9dx1e2KEsUuLro/6OM2CM+clKJH0pZ1mEcfoqad1uWBWi5Hr6SIuAh+R
MebyKdskweJ+Qq1g8b8Mqn7PBl1e4QgWVZw4MrnvII+bcZonYqs1jU/QbLP1zU0VDlRk1OozeDqx
bDCizZibpUu8OlFo3wyNDXKV1EMB4CSrSQU3i6q7kNoyy1hPLeKzpGsk2ng9gjRvI5okzL69rFoz
btd3o+uPn9HIAzrnARvWLYIOomuXXj0UKFHvMtoH2UpOuN2dfTcjml1Le7IyXOM5zSQVkByy10Nd
3i4uSYSnJZuMjZ9ZVrvrEUMQSkhs6a4X3YMPezrZh5p3nugk067Om/xpheRy3GEsCoAd8qzdYaKg
20PX2jnKsCyftBcuX9jnW1BW5/SZ0n8u0dcW5bChzPcYIo9N/ZD60nBWDCmDT7UO23Ed8EZHAq4l
2xkR9AZ0HAIwTG5IOXzVIMAV9EwLHKnDjPRlzArv2yBzsDkRouolBhWF96aomepyezByXVnTXL0z
NGdZG6rKDtaFrKH0gfmx8OIyDnwUxsDZXjxfA5WSEoGQi+Xv3pvw28UGG0rJ7s1B7DiypCDLMCcS
RsIsJWG+88zlRG+qQkGGLOsgUkSiJGhb87yO3N7YUQ+lxposYePJIWfGWpNP7pcxEc+VvUp75j7b
EMrMF8T6OQ+SOepdxpo2bDKiKqoV4BbTul0wD5vrLPT7Zx+Ld7v3UTcna62r8Knq6hnkN5ISdxu5
y5jRZiyjJz2as1gzmMaJgX/bFbFnpmfSJDrnRxHwU+jDraFYFcHozpsuy+rXEnHdfZUzkd3oiQf9
ShCNg2HFr913fPz43ZcBzCJiCEGsn8MYtwVEYvHd/ToEpKCckqUk95rk1R/y1CeyuMjVypS00LcC
loSzqmw6k6sAILlcu2iTXovQkfNWoBvFPaNtnceI0npYJ5lXTU+zEuc2rKjBEjkxw4UiuUy0E5z7
zRk2zR7jTnby7UH+/gb+R52Zf6/tci3emnvZv73J04v4X9B7AYb3p2LkL72XU9u3rx98veef+J+2
y2/0NZjRYSOnwqfvACfzd+CfYQW/4Xl0GKbDeLUIdKHW+B9fr/cbUDzKCypbk7Al6p0/2i62+RtF
tUkt6tLFQZv2j9ouhJd+eAGzIbBcyK9Yi6kGvY95OZiWUqPR6Us/ouS/qHVp11fCLXRJoOPYIaDO
6e/lwClqV6zl7NBPWYnZjwbDXi2Yeqp8V0GO8U385Yzh9M00y14klyU1YRfFZu/gznDNun+vEeyX
4JyRcsiHYnIM+B0Aw1s3OWDaQ+WzYuLFs7XyuyHqnlO7bCuHKANsJ3OPRB+AB3Os1jDnAYRLrRiH
PLgGLismyFGG5uIUMa5mODsu6Ifve4wW1Q1ulNH7RNeJMBHRzk574wc5VhdqcDN6yWuU9UfXyyCl
gD6b/U1Uz20Qgyktq21ep6Z5TG1IsmfNvcl8QLv9e5IZQ78bQdT2957TR+IuGidTXqOrrD4bXWsE
ByQ0Q783a2W28MJ8iKb1NHYx7WlRAV1qigCdwZkp4y1JX/Lfe3vtSqMbGO82HetbpYOVN4aN2jYU
iO11gJGK/AklioA1i3n0nimoU90SQN+QTac6XtxZLz2xy73O2w+08xiiubx8VhCxGVuXVYmk8iy6
/ATLQ5+QmsFRmGQ/vwtAj+MrRI6yuRIJaooLKx/SB2Nw/DYuQyd5Zds6FDsH9Pf0iP8tj1DBp1iY
yk1uhkv+UpuZ4x6duq/Ct46hW/EJ69nSXwcChsyFqfhNG9J7o3aToXhyjswEXFxtlQi3btjPX2uG
KOlGNkkpVwVF6p3RekG2wZiEWhsDCIPkfEGHGov/y96ZLEeOZFn2X3rdCFHMwBaw2TgYSaPT6RsI
fcI8Q1UBfH0f88iq8oisrpRalEgvepMSSedgBsBU9b1377kp9K5ocL1sjlGADfTp7cBF1J83L+BO
UnszzKm6guZDPoayJgCmCwbnAiNvxvbmeCN+NVAm9oZ/qgiFalvYHFZAXCDFvkKy3aLOW30SrmPC
XIbHwdcBeRe5bPRUbP2yGrt+B7AtIzYOqdMSoddvEfvk5NYwIavC02T1C0wwkVvjln5Btd4jrUXY
Aj0sQPs1GyaZInkTlg+FvKE5bqPu106K7j5j7lecapeIcxI5gjx99MecETFJlACops4zvzAqQEC1
CnP9iZo1sPdidPjAiN6wvfuKrpeD2lFUz3WnzeCotYG0TJFoA3ssdZZ07zk5JpYqL1xOf231XPna
XyOVGCFbaz4Y7Y6T+roCrSHt5qYqS6pIhEirI3echmHfumvQx41LtPxedksbHGTSme/5gJ2EG9Wy
ndJ7Snr7OA7shBuSiBW3zQLjPm6klEWyZRZmDBjgKuBb3JQ+P+rWzUi8Glb92jtWVmOFtcqnLGuJ
2sD7Ddqx55oAKZZeXUQZFpx0UzNkxEFfV8ZdZdnpEgVBP+NUKVHCx2aTgtMp0UUESNM7lKN965tX
ltv0Bd6cP0egiGjAEZKgnWtZtULvc+nq6gF/psw2aVLWCAI1hCfCLEwx7goqjuyzUjMIJ4EnM+d5
NMpgs861+cFV1voyt57zVEyTIFlcW4bxggVFHXjjxlY2TfCBNLDtSBSqHY8LXvflpgicEpjLQFLN
FpfAbO9UY3t4XyS2rKjozHJlWIdJazgQ16DGHaZAfGLW1FfoDTuwD2ASkaF0X6y6bc6CcY19sTo9
olDHzeFG+OLR4HGSzT/WwXWfkLazkluzJ/19u3ZkgjtF2iNvcKyDuk1x3mrJeXcb3HwA+5ySwrwr
pwaMvq05qu6ltMLPC7EYVyeFBvVQaCaad7Cj13Xr+Ur5ca2aoEDN6moeePRkYYyOKUViFXpyyR40
hxPrHkW0T8o0yirrk+TA9AESq5Twun132tlcGsIS56wsX9wEPwDuA2Hnhxuqxz06M9aXnZuCgQMv
2IqXEhn9GLlN4RWnzJmE2OWBb31VGSYRkD2aZFNzKEv7UdQZqnVhdCOoUruss42zMBxlWSKlYyPk
tCzx2Jez86NfcN2BSqzNVQ04dEsEJdGtX9LBUsvKfrmQRi8LP6YSyWUZe2uegK2b1oUYt8jKkxYb
DllOhjoFlZ9mZ6dc8xxNb+lN/p1b1MbwNUhhiWH7AVZRsShUg76RbWo0NdY036xWYkS06ZWteB0D
Bq/kKrkKdFYcGjjwxq3yrd5/HFK5OIdWV0Qr+mU/kUZaOCo7FEszAiS8LehxQSyEvCgq3GWfE0Fv
cYoclMRFVplQ+HDzEj0HJswurWccc3LCQ6nXcjvPs2luUuzM6wMMInNGP0CTNVp8R6YkibCfxT5t
zScHSL+e6b3ayGVEaqzm3jUzztAVJ3/3zraDTO7XNA3Kz2WrkI3R0uKMC2UzbOlCRJnMgrGLw6LO
ph+c/Jf2jArXxYTRJt2MTDpxjWD6YO6Lqy9K+YThiaPJTZ8H+YPVfCqqYrYtxCMB5HiCmu2yO1ZI
jAUK6mTRybwNpykjo2NO/GQLprJWZ2eUY3Aa0b94e/A/OTduzQbhLLFfz3LeOuxyYxKzQATO1sbN
ibYcJkMnqZpD2MhV5NvmjKh+lo3JENoy5oUYMVkhsubRZeYcWbhIs3sAJIb3pZ/cZbxXpujko24G
jb3Kxqg2vHWW3bl3zM8t6x77kOGdMwNu5CWYwHjBCtXowCOP4GV1QedjLFfURUK9Q/kSv2K1gJJh
sKEIOS5W2vtsaHk9DM9u4nsdqCY/tX+2g1Mk52rURrN1XNxw7wl6g35LiIR/hZVAmgX94nWz+k7z
lTYT6jxwuuBTv2h3hArYgFFfzmEHn/KUcxoor0s2ZDTG1VR/pdxOugOWpkrdzR4f42MiChw46NIc
fSEfRdFb5pDrHUpK8uy8pOR7n7Bj6ebgl806fa550nkKRZ4Ob3NduC8D1rF3D6a89eoBZyfDiWgz
VLGr6PJDWroL4SAzRkCWlBvM1lLYf48m5D7jWlVVqwEAEOpB5Hbd58MhcCjfIox6Ji9q6vVzJlj0
t7/O+/+/9Plftz7qf0E6b0cQR8/5t4/fZ863n/k3ppH1B11sBgCwb5mD/l77BP4fgnEOs2NURr/G
yv/GOjf/4Ad8YMfUIze9FY3If5Q+7h8MMiG+IlwJ+RZmTr/G/gzc/zFaZFaPKOA//v/vPHDz1tD8
rfPoelB77Nvohc4nciX3bz1Wo0abWC1hudMt5QfCJAV/sq2GE0ZO4tnwjLWbPqush4ET+NYgD3CD
UcCIbLx3X8th7N5/u3b/eIF/eUF/DUxwXd+kBKM4Z5u2CBkMbj3u31ryBLp7TqkCf4u9zrxmY2Af
B28MN5nZ6UsjVb5XXh7etTdzPl315K3Bi/2EQXe9/tevhALw79cmZGh9m0GwWXLJ/14Uem1fkZwH
cWcKWeTgXBgkt6r2SKFoAjsIv2dDBZEN1BKKHG8x9/Pcjhjqlb+VKhF3q9uYF86BxJmutv3ZSgx3
3w9zvVtxkICHrnYym5i45nUd3k9+Ou9GdGfRsIrn3p2+scWl27ZS8g7ZXwB3rc4e8PuKU+j6gOFw
F6IPGvLhMsrZePaztnmwat8931rEUWJ2SwHsw7N+2rPj7etSsv65ZQOkwoNGJ6szXEb0RDTZY0J3
5F7bzjfiDasY7uYXXoh9oGm4fGco1sSwpNa4Gx0bzmD67FTVeQ5T51M1eT3q43r+KFEo7ObsgVRU
OEHC/uYb5btXiAeSHV+1mvwd8jI7tpr8vmyz6nNQdCi8OjN7ShP8w/5tF0Ef7GJ0TVEimOD29DiM
92uPBthm+9qVmTu+kmFZIqBvxiNeHzeC+Wgfw5spKp+dBbaHRZcJhtNjqDk4AA/It5yZiU4EUIG+
jX7XEhjiMZGGftJmYXD9bFLnI0ssWOBTEv2o4aoIq4eFONYlLNjPvMH5qHSfVyce3TuD/KLkMIRE
quv1jpjbAyYSJtnqE3vlZ8/n9nUpuCIYswxevfqrsQwne8x+0hVhYJtN27ICvhUWkzikE4pc1bXD
mRBc77BQ6G5mr/oWkqO0YVDA4t7qIzpjzvXKne4bhiF76eZdpBa6wa6rz6jmslfwCXDKKZw3xVoh
x8QTnLX21yJMdiMaz2NmuXQIqavxk1vV1YfeGJVZf0fcJlq7bvkOT9rbdloBatEG2EdDi3jwsh8m
GAqU2J9LInojq0imQ9eVmjw13K9J6b6kcysRpfcH3xD0QX3ymCrtP9pra5FySC2Ci1yILS3v50QO
lo6ELWK7HcSFYQ5iPRmQw4gh1bncmLKHZZXh642zcwx7rMprJ4B79GOSnxKamY+tV86XnD4xNP2F
rHI02t6lwQ1/10x6uD3Jg3bQl0B5jaXVGdUtpXEtsSjr7NyymiBLDvQGo3ZaRZZcPnIhyie4u3vD
vT2Da+kYPjq+1ja3mnij5OzBQMgeW8YxRZxDcIbSOSK3vtFllnAGEMYAKcq6fjafREum82Foh6Xd
+aSzEpKoEVPCcSkfsZbPJMZ+Bmx15OB7BZHq4tZL8f4kMkGAWzG0XzFdru4q+FYgbrajMccUnGvw
IjQ7q7cw6hr9gOaxtT4q4qM+WPDKy0Bbv2UY4AuMXr4DlRSqzJea1KgfIvPlE9J6APgIw+l01Dio
k8TvvxttssatVfY7AzQD3n1wvpSu2f1kwv3t59k6+OhXtwVGqGNCas/Gr6Z1b3PCBiExZ/kBdMz6
ttR8sPQsxtclh0YThOqAmFIfLJ37P/Hr1PNGmFixsOf1LxkUUFq0qvbOeujyAk+GqR/IWcr2KvRv
qU5Opza0gBdc0LQSZnBbsbvwoA3WoEUUgOR5bnjCWNN4XC/17E6fGF8ZVbQqGgk76RrFkQNzUn7C
+uYF18I26wD5PgbJNQoyd+h+ULXPSdQshZk85A4k9jBkJsNgDfiSzbNZsT51Li5jEcZ1zQzlk89x
95r4DYryxHksIZBfmO1AOx/SAj9G6ZifFwv3RN86wJiaQX7TlYnPmyCDIz0pTSlC18AxJ7VvAW7Y
7FiFxiTh6m0hR9KQRO4c7c5HqttIGtz9OOM8oVw+yQTLdaTJqbxW8GkSjObjMiLPTJmAiGGeL6mb
frHnBMbSgLyadaJJ7vrSr16Dm5s1lrm07Lhpi+Lb4rsv+RBSVK86mC+NO8wXHpn54k9ZeNe0XUbf
vMloz4xjZ15D/NlX1JPzJQwq96hhkuIDYcEQ1B2QjVHlZsGgD3RR65d0qasXyzMufN71MeP630tH
wqRfEzHcp+TjbnO8OtuUNRdPd1VBXUBtXRUNfkoIw/t5UDzgaq0xbCrF5MGGeFFUfnAXFvaR8lzk
ZH+r7kocqv2ONcOWMfhAc3rJDQ7pk7mkO9jARQnDeGJCQlA2o057cLp7n4nIW3friUTIZop7Cj6Y
v2mVMkrz3fEKAyxVm17C3eC/+r0eMJHmDe403XblE95zI/IbppI365H31DDlIgd5Mpi/gQIItmnf
rY9QInzAJY69hxZM6hYRudUzRr2tFXTlq9vWbnpwl5ZlQM3TtV78u9lR9o6HEJVVHsDdXVW9DSsz
4fOiNFwEQ0t5XdBdX9JiWJ8a1dpRiH1ij8R+vavNzvgEFr+CqSP2RuJMfIIT90SEm97iDOrfK9x2
myVp7XcLOVQsZBEe2sTAg1lmzXUciv497YV3n9WiuywBGKXCGMKdlzpyz7JMxxQx0SFlkLtb2DYo
4nybStXhtUM6kvcNWd2sWnnxGfZk+YztEQ27oNeRrkNyXstgegH8UxWxJwUoqw4m5jFrpb1sZSE1
8dT+eBvqOt17OM7BXaL7q2iK7iN3JM/h7IcRH4bgo1wstjqjaDMMchxSwcaP/Q5HYHVYdJa+emaj
Vr7V8p5syGW/mNH1W7HOZhZ7Ve2eXFxAG5XYSbwqrAcYuSfo096Io4MNNRtO7pg308Ye7fH7NKfp
huiUbe8P5Y5pY3IZVifY6c4dsdXazVOIvZAJtW99z0pMSZtfn0FrrXhYIOGTMurcpvFTth7IrRJn
wOjFhqBKcbCqvopt8us2S6aqE5r97v3XApHmubxjRpm8Y1kNNtUUJg+dieSfE5zgk5aUDRWtSRZk
zJPVbhMxM6ktlCPS06pt6dwL4s6vw1QHGyCa1rWSIywCnAbdHG7C24TsJemr6XuusJrGHpS7PTdn
vqwY+vLXrFs84uoL7G8HZXh81uyUhhCEbh74eUpgD6HKyujzWvPl17bcWyPdYjX24U9U3ng422D8
3owCKnlkp455LQvBtTU1yKIItR+5XYQsqRviYrrFg+P+m3d1mi6XYZyCDeQP/Tm03CAWKk0uWe2R
YSxvh3vXnrp3G8fTfRKagCed3pkvv77ISYMHsnBpHEQ3njYNI6279ww+pyKj2A2AQxUubwADDOsb
OSM1fpPO+5a5dfnTg6Z9pJvCjzkMJ48BfuB0q2dzvgjD694ZCXSf6RHwfIZ+sZobc/L4J0917wuM
mYvi5L/v5p4/nle0gCfZhyYaDfahlxrr1HmgtwMMSrAwMX7nqwF9oktYkG796/KnoQofHbf/s1T5
Hyi9/3PV+O0P/bts/P8NqTe039/KtX8aNx6nj2r5vd7+9f1/FtxwglGA3nLAUARj6fOoef+cNXp/
eCbVDeNEcr1c3zOpdv9RcDu3ShyFFvRhh3oYJd2/F9w2FTfRmIjCb2hbm9L0v1Nx/1XUhFOOATjw
XvrQjC/RTt3q39/qW7oytKuIkI6yfNLnwhcfHmztmPGOjUesGOOMxuG/iE9iQfprWY3+EPIx0mUa
mZTVcOz+pg60nLocOIdQniTTuL52GlnQEbpX52/CpAjlRpHX490B6OvAaxRB6z/S+jdd4DdOg30Q
BQmFTGJVw85WQ2Bvk9E3Ca0Ua74e4UIN245r+91MLTPZAPwdENIM5Ezs2MoX8R4wXrAPXTj03UmM
ed1usBbT8fd7NW/Kskzsc0fgDh9t3ClvKS3d74aC88eigXI3LWEgRok/qs8K0puCgZ+TUGRBsRku
xSK6F68oymSjdLd6J/THE/n08N/sY7WGzmfXQCS7hz2dgS0qZy3pxAeOT9IQ3sA5bmjpWgxNPFXE
tmvCDCMbsOTMP5cL4AxzHXL/nCnlDdVm8qsBdiBxOfo4JfVck3KcE9TUpirc16aUTwVSmEeLTm8W
o8AWhMaKR6Ofs3FDFpe+73KgBtmAPDeCUIZ4palHJ3Lb0WkvCY36ekf7bjZeKO8XezuxzFd3grMU
rRmvmInPzszyHRa79zYLI9k2mEOd2O1qFq8uGB5FE+ivt22AcYBbgilI8pU32mp2ndj0F6v+Ktqx
1lsQPbxpalG8MoGBVjmeMKrjtCoNvj6QtEr5RMYQwaei5OC4pBq2vmWDES19d2c3lc3wz0unbdoR
WbJKXWHPMcCiyAsOMKaIeB/5mzB5+nfhEpjg9cvSxOy2Thmls7+eCkBVD+U4Gs4paGEJ+Q5kp13B
UKXZLjDXvwkUZgEAyt7NtyXUCG8/szFwGF1BeLGf14TZ71dFjkQG/2a1k8ehMJT+HmAkN+1TGPZF
s3JgpWl6wmtYtzvEQbKOZZ8X46UWbfeOuZj/LA2He6/YZsYdWBsrTyPl5237yJ8m7Ql3eNKUW8Nn
UnEpR9MuL70tYYsmCxqaJraIKij20wRwa2O69HKf5n4wCN5pEb9IigALP8JF9LIpXmti0qo7l8ee
p9Arb99NT32UNlPwP78YrGauDnNoFSU+3pDfnKyz75eboQy8ETVLlwYMJ01N1NBKI75J5dEt6XV/
cVIjBfSS1t7NYutlxtvQo3bZr5niabbztXtXufLsLbG6WMIXLXnXjT3yj2nXBU+M4HLQo2zwADRc
fNabxMtb6AGYfjc68Kd5K5eUguNPS7khh0nsW382y1cFTn/ZiG5GBOfItio+UVtAYtGe09XXKW/r
cTvUOevGNAY8kBx7ckIhvGK85jjk8yOFUbFs+gX/9TcEJAVAf04pYt/4ffNjGo38ZzWY4fMEA9F9
zxrMwoVszWmHkPhUluawMyAWfLILh7wLWvYOqNbcf6B8Evc9OtUMAABy+WhmoSRncShomcPZK0x/
n4/+Ed859ts0KbrIhJS1pu6rvZTqADDuzp0arBF9Rfy0kv4lxAR7Qb5lxJjfcwFUI5/Pdmkmn9TK
PHVbWkbuP3lWc23s+ifkUD1FbQ40S1STeZQr4LioySWXP7cfENtNtDFDR78wQZkJBbPa71admBE8
B+8Jp/cBweOwo+p7U0WYg5nLHIjY5qcuaH+QRz3e+/2EA9nBg4DpdL/0wML9Rn5tphrnt8t4dyLx
VEDhM4oQ8efoL2ivuDMh8NHJCPrTsISb3phfdT7hyxfZbsxIcgP76N+rkTwnqdReojFACWhu6dFx
8JLtg980rKyY5FDMyzSnlM8+BbW9zRmcx1VqTVu/DehrFHn32Uxp/aHsa5zljCXLiwU5u3IN9pBu
+9PkDZuB1LkjVvMdpQx5HAG1NRyJyJbrOW1xRtaYtSOZhPkOklsZ9Ta23KliFZPFM1uYhhrHZzZl
qoK38ZIUa7BjrXLfVn+52mRz4O9sxCEbibtIrHU40rk50n4bsROvd0mivnQ4HSngGZcCbiSggs4e
jUQdxCHnWLI67L2kawbaGF6M3KSW/R11/NEwK4T9yNO6sV7eE7gbGahV7lKmBa09gSfdNO6sIr3a
pGWw9RO4FtKWXWcEfIzf6x6lQl5kZazXTO6EsoOnXuA/j+ypv3dS70SAHSSFxH1CWoCfuOZhSkL5
xpT5SRSZEXGQv6M7fVABoSRhmT4weWXlnkE3pE6xT2kCbxlqLkc0fxfXAPJpjtYWeYOdnkKjpMfo
juxUxq3UMLrwa6HALkQOxV0TOwBcSWdjgcTqtGqaSbMJpJikIUQCT+awQs9J0QNFwwQ5MJ6DpfnQ
E+6DyOj8mnSZWZFotbqoJ4pe9dvOq/RemY2LPt0rXund65qXmlIDA1elcHG89DPdXJBb+TqC6jJl
3m0yS5anIZm7azP5ZLH1dfolRELsxZ4/hOXWXDrYxsvyyCwCuSvO8M9+0JgnZy2bj4zehbmrETlu
ZF2URC93XLN5QE7iu+Uh9UpEUENhd8VWQrC+jp1kTJ8VdK2jZHWM7cgcbZuwYdxnaKFYHNM13YhZ
je8z0vrDQJftCxP8ftu2Vf4EjsRmnyiVAgKxeI/SDD+E21fbIDUcGwEtFM09GoLW++qW4WTehUgc
Kdhkmoqo5rQgoA/BZ+s8RWttkh7tPyN77AHB/gyRZG7ClhgZwDVG/uYG3RqXVlJ4cQ8xPt1IzLQi
KhMkYlui8Ty1GT24vzS3cQvF3MbgDaXw9FDnKVPrxspEsGvA6T6l9TRrzOgNb9rSibFJi9F4qNeM
AW3SDf5eosiIRjVkj7VhjvvE0v7XUKiSoBotTmh2/ThkyLqlqiOJOc0YV5IcxDh9Lmi5V3kFxh4Z
HEeM0H3yqagplOVqU4obZX9vAkaIcUyj9IYr1u1cAqZv4uiVyjlTILMTBLdkKFmbzgS6hIIzVd8I
CFn2yLHMz4B2bFq9a0WaVOPMRLU3lcwOaVs4JJZ5alvWcrJ2qTLCMWIaKj75OtzjzMUjjJn5kDhD
fRQ1kH80Fqw5LZre2E21c49B0kf3VrcvweyTrQ1qZBwRKkVIuZjkdg1NxAAOXkMgHOsiABurtJBV
GOYV/TCE9npo4j5putskWWMKNu2nnFSyAwrs9jARanVEaVXtEk7uLIcYtDv2w7Pf04NvpA2v3K7U
cULuTDhi6T0pDttPcqDT0YAVOE+u+3MWM0SG6rYI93T96E5JiGhF7be3uNLUvC/onJy8Ua4PmZUT
RWeERS7IW6/rb30wjvUWfG5zpHfbPACH2knkwXu/HJiy4GGjDB5Is/OfaXlxxEq9ItmbxjqR7lEY
XxeGY5/FQHOQGKeuOvqmHSYHH2v4Bo17QIAcPap18FAy+NBp5k5nP9hTwaohNNN75BLDaaEvewqI
g46hqDhRvbj6iaWH4DE2IXefiW7h4JsN8rCaqtorY5Ww58d82KCrRtU25vMpQdO3K6x1ep1sPOCg
oI3lUIyiOE/0K3e1pe33kEqn/XEjRIrYmrxQnhWoxEfsD/pTJ5Cg7rra8xBkOQYSrsVPphfUhMG9
Pfgm55lKPVNS0stawYLtRaKo0gKE4AygJIv14tCkjyoxzlctTKX4QAdMfFD+wECtF+tLytAT/KNH
nqxYQrrAzoAfVhqVCUFRi3DfoQYl0nAOAiz5JIPR/V6+Asvo6FGXmcoYx8CX8rQR2KcyDRjpezAH
wUAUKci0cXWf6NBnbjSXZFztB0W8Umba9ZXweSfOqno8ydKeT03NSGJsgwKgXvENUb7Zb9bJVHdu
GxoGnMysf0LDoU8FWmw6OLQzrXxq0PGVN1NCqoFF4R4h3kuxqLcGibRIfZZiiWWiUmerOO6kj/Rb
kHbrzgvipaBOj1w4W5Ht9HW+t6RvbRKezANq349RtctzjumU8bNGJ7PhLEa3Z+pIGYFCdpxYqe8k
2piYue+nxMty2ouNeQ5qUglUTh92YNXch0FPMLB0k3uHVfwRrD5Z7kFOAg8hqK+uZgDr9yRg3oBf
92D5xs2IvvJbINfuDf7jeAeBVD3B4Cj3TRu8FnbF5GqxibZy6+Z1mPtxhzEw304iHfeG07SHxIKs
s2MN6sA+yh41K4AfyJGWvi9xS8TZEooWKkvOSX/laZa+ZnHq5+dVzd7ebQQHjZxx4LDJADPLs0tF
uc2Wnv63Y5odSsvEJWS4V8AKlT3dCXJ0d7d2xylovIkRKBjHQ1/rdmcPzY0sfOMLZUvOCZExQ5vH
tmzdT94YOHHSUHgXpHRupDtZbOI0qCgrzTJKKt4wGLn0ksyet6tJPLon9Nf/lCbL+rMIDX+IJiHW
x1oMj1SQAGl6Xi29auXQsquILCh7A/foZMiQ9E3OioY3teIMR6Jgwwkc7lbH1IdR1fM0oLacaNaG
+0obJfrjFnKJwTSBb8WXRLiNGzL6RVGUnWSl2zke/Jlo376YYp1U+fe+XRfi8xzsMlnuDDtdG6Bf
ydNkUtS6MI2po8CXa1/7RtRRW94ZU+MfsaowPCEsIO5aPvIOmoOvHrCnl0UTToeZld6tkPg9VC6d
ZSuWwkIFSoWRE0VArtwW/kS5mZFXvtm4dN7dKp2gCTr2M5OIHnZjmhzJWclPTSdsHkhapFcJpSOM
vYahNIK3NvzpshRdhfB/0HBk11UMPePMGmFec+dDBtn0EN4WwghpthOe/G0gJHdjT2xwHANgAg/z
DSKqprI7Z6tVoivN1Q5UDW6MsgrSbd8jbjWAsINbGqd2x1+GiZ+b5BpMCSi4QdpQZuX4xuZWH0c9
2A+S4I/DgFCbcRLPDDBJ3VQvYZGW95Vd5YDjl/KBJmofKWhdXP3g7HNbToDSyl1vL7MJ6K9E8uex
xrNRiLL4DvKd9KRK5vY3AEHlR1UbNTd28b9CkJhPndt1ezAi7RHYVe5u/XAoaJ+WZU7yHmDHp2lI
UG9VSIDno1Sm+7IiIVeHzpqaN4b5sMNJL7DvdPlrMoxAlCqQw9S5XHpR7VY66GIjyxy0VJ+BVkS5
mz8VFjXRNimZv1dmWt2GR0B2N9bajcyBmDBWB98qV3MHddP/qrtA93elq1efKfM6M7kYs+YD41T/
IRDLvM5CojmbWyMc+BhxLuXqMTm71w694ViV8DDPxPdodNdB9gaIn8MPe6hgOMyJ8yeHs5EH1c8s
+AEk4N1bo0gBrBKn8jjbtflOewqD2uTq9OzndvLW1/6V/Rtvl0DS+l1LX2RxR/ygy5O1jB8ldvET
Ewjq+eRXg8v9BYljtNN8Y19QBCEYhv8EBkJ1G1bL4TUnuYkWVmYXpP/SczmsGe4v9A6dOhmQFLaZ
KfSVwY+/zWt34PwYmtmb7ILqVFRmbWK0cdOPGzCLlcxITCqlRBk0G2bd2dURGkPzpjyrdnfZatJe
Myaf1gC0PFrtpj8SbBtOYBEBXgb8b8+iTp+CSR2zvNrMv8y3vMF4kND8MTQ0N01SnVkzqGPX7E7J
GE5djMl/+MZPc+h3FUcNs6y69ykzknMzYl+jdCjKrtxSu/FLOrgTy8Zg5KV2VQcEGdb1WG2dsXZe
A3MkwQH5Nbz01IZtpEJ1Q5ahbgIl/evrxa/Gk3trnlh5bR+DIAVn3iC2JrPHgvObuKJGZ415AXMl
bANE7HFN42HFKW/NxJLQG+zaxxqiMO/CLFaBXn711vpchUr7gNPBMIBU9DsQuH7dlgaYfDIlLh5k
H0hb4dy9Nzg3sk1HZNgMqwOXWGwW2AXONK1F+2pbzWihCnXs6nVA88x4eoJifJgyyS5Eqi8zWqQd
/Q1T5IZWDxXIpweDd/DW//mFB6SBxUWypoJeENTMvLrLCoOU8qb3kxY7iK2Lg9CYTmLPlcX8NCd9
9264Nr/Acgsu35/NHbvjvHw20ImPOz0K7oHXpbw5D9cEXdVW9+V2dFMilBese/S8NFKa9SDLgbc0
jTa/f+I+0XqFS9o+Gqbg/tNpM2tyVWESvFe+yVfSLlnbVwaz1fzEcpkWe4ZQQIgMEky9PVYP3imu
OpD98RIUsnwwWXrqOyURWHPwH6dPDcEEw6s5irVD+ea3tw0NJdJeCsfv4yHo+G01shdvPyDMrx5Q
9fGqgiCU3pE+IMPUpp5gh5IZ3ECjHllRFK9hPgdz1oY0tmz6dmSLJU6MPLyRABZb3uJcObx8y5Jo
hWH1pzfBPTE6IymkBuSjCCmZ8ymfoSGjHCkOtWvuysZf66uTKO1F/1tYWUO/zXGjdkpcH63EgkMB
PcXYPTq6Mdtj0I7uv5Dk/dWcjMwQ+zW2rJsVCDiD93fcUaFTKxS5zVNr2f1jM5P6ST9FeXMUCp8E
FtuEVvmvLNH/9Ef5WVzfN2mkz1jm7zQDDtPwdzg8kfNtMN9LMRHFCU/Dj4HybmNhbjo5EB/7KFAM
26l7GsPYLbRaokmX/VOl6wI5tRLutrDAIjazqHeL3btfeh1MeuNmANpxvXZs9stkNwhx1RS8Op6h
XvzezHah2ZsnonnNYRMSvVxHv02r/hOZ423c8h+yy5t0U6Ao9DCvBcKyGQb9dQq0GlZnsn0sETVw
zrPdDscUVf1mtN35go5J39s3CD7483/MCv+vis9/vrCmjZjFDmgnEGzn3v79t/lTz0dNIYHH71JY
HCzLyjvSNs5+kDFPAREygir+xb38Wzbk7c1yaEWw6t4mcqYAkfSXPwkGf5Sqpo001FXysDqqoe1k
hKe5WF0m/kkY3NUlSn44+N2JFIkQ+cZMJq34P8ydx5LkxrKmnwjXoIHYzKISSFFVLcmWG1j3YTe0
1nj6+aJ6bG4lCjcxxdUsDg+NNHZkCHh4uP+id1vlqABiwIo+Mujq3t4EOe71Jrga9WSafrQLXX2t
BVLUDSAoLvS7LKDF7eb59D7BfgrfeBV0/s6OX4NJ5SK4MAzxvgPOj5iBu9pxMcPJL1sAJH+0SKOs
AsgiptC8vG5SGnBXBK40iqQqWjtrH8F5WBJg/w4MfRXsLPmsEmd+g6lXD4un5G64Pdz6IDOczjnS
DVqkNALECj9czBiiEo/Ku+rp4sFVjuYDfHYZ/oKUoJ+1syxCcTFQWV7IsbzbPwCG6GobaXYimeUg
rEhP1f7z75+d6HgE+5/SGLojv6/7LxGGC4qfmGaHIRNtGPhjrTn4ShtWtAuiNv0WLFmpUOOpewp6
TqNSHFRDKiZogS5vW2Qag7sArFnlI9Rnh3eGC+X9EHSGiZHwFAwU2Trix6GG4MAbY9GX82Qko8OD
OEKIMCBE456llrp6rsJKiTyr74j9f/oy1gDp3KORIHNQEzXldzq16YaWgNlIu6Wp/Q5qxIwfChJZ
/S2dCLvylMye53OTdWr3PoOZj/QdyM7yE28LLlRaN7QHa1BldK8GKD6eW2DafYeWZ5EfpfcBV+8I
ju+uHJQy9VM0Ah5qx3A+hGLmn9bIYlh3zSjp0SYRTwNKacmbOInIBvQh58eXTRefOqNjK4lr4Y+w
mtDfRXXUvc+blkKw2TmAWdxU/FaNiKuSNY7JAQLaDPd9ZwfgtAWGuHdNFEWfUZBYPmCy3nGZ6iY/
wcrwkPB16u/ZI/rUXOiZM5CEdK4CrDKykJT8ZaEBuZxLAaforykxgu4ylwPXfdtbguJEZeDYUC4o
sR9h1PDnGDGVJF9fajCFpiClOswNkFcvhSvZHqnTxCdlSmTeTDdnOQdtqHQXUItc0DlyezT0nvIR
q05FfD+BeZdCyx2l1LbAZuUMWFLNHyZnzBGbxnyCR76YK4wCnv6EPjYZpKdBk+DRNAIRm4D7iDPN
vadFcJg0vEZGL5WSH4uyU58cxnyI2vfdBEKoXZKO5g0WklSaR3FER8P5ohvow+qJSp9jVsb6bQAN
KMcsMoWJCp3kR5AiFZEU9BakgepbVE54QGZtMiv3f7K0aUTVg40F6qvUQ+6ZVDZ/Y6agf0CBAiPC
UIoeekGOH9g9z6Zi79pbgR+gNBAqSKEEYdeCDwEy4/nlI2w8vQwNs6AYTud0CGkqfmCOxCkXzCoG
BnX0NnF7tuB2kFgHX8mT4Jp1GB9tJH2dTegj78PARdE/y5CausN1koPwBBG6Pc76ckVRD5SIy18N
hnTXykW0oiKBiggFAtNNHgyNNJ+PV7Z9s6L5BuQXueXbIwJLubrDADNQQtMY2EXYAZDH9YpSyTVR
NygR+DYU53MktPxXooKHO0cIquZ3eiEdErNFVbENXbTyK1zI4Pftn7C+RlHgIO5icWoCoAEpsEK0
jHxFU57SkV2iWLyb5gAjonAyfkmVTMO/PdaLA8RYSCPayC2C0ABGez3dqA8LszFh6yLfnf5EojSG
Vh9l/AMxAPFzkCD55w/k4fXjok2GuiDaTUirr8bFRVJXitymHSYRtCWy3kDASucD1DGwJoY1/4Mi
Eifr9qh8kKvtRY7SBKZkuaZBymga6+2F1GG3mJKSknTZO1Vt2/vZVBtQo3OGUJVulvY/aNlMv624
1P6xlA4BGz1x2x9tZMSdr7hz/Y9eJo2OEqpqPaQ09mavCkT2wckH41NVOPmjmCg63uFHkXwW9Ih/
5LGu4iwXuC4mrRTduAGHmfpiDPHd08Nh+JHFroTSxGK6RxrTQux8FPMPNIixD1ISfD8BIgs6P7Vd
/sSRRqlPC9IGFzAThft+0hxukTluwvhrKdwc1nlk1lKA0lac3DhJQVseodzXCizMgIe4OiDjf8H4
i1tA6B3RoQ3cpbofy8V06HIVAwrSekMwRZoalHvTK3FJB1k+60VT8c+Lp5qPYpDuv4FOt7jvzWHm
TwizKi7eIjQSfETsQKO7uoydmt/3dpC4fut2FaiePs95iuotdFiziEqd+0ws78MW2VnvCcbKI5KR
Mtp+b+qhyd1jvJjEl2JMlHctbfu/pqf6TBQ2C35H4fJP0hWy8AWJ8l1r5R0TAT5DKXjm7ga3OZ1w
msEtxijA24By/Z1lBuBSOx1C7uPZxSW2dYhDj62VUEi24H54VYPi/7msCsxabQgNX+KoKJzjnPfi
PC2h8bWt4vGz5XLhe65iW9U9QrnWQ9GEZij1VlxJV3TbU5PIo92BkjvTRUZ7GBl7bqY5MTvzgHLd
0EBMXQCNVaP18CdUw7NkiVU6h+njn1oNUhlF+62Ca8xWQWfBaQJqN8jYp9BOg8YNH9AeB+Mdd41r
PjpUEr9OVml4WP5N1Rl1G5wAkRlQviEyYf+NgltKUcdUg+U7cJX0odCUEiQq5nUUs8k+T9aMACOs
jLE7ZmJCYFJd+j54kxTUhY9N3rW1Dzgjz9/EYwt3MoOmqXkWwBvlAByQw/wHlrI0Mz8ZrndYndCm
oZCczdxoVKWrCGIW3whw0qfNTZrYgBIFK1VIcsmeffTL7x6aIIp0kDY0WwO0eB3nCnByopuS+i4U
FD/uqCOmyoeyq5bi51OIeRV0dBsU+hwT+r/+R02b/w+ho/IO/J/pmscYS7rin+fYUfkf/IGOGtp/
WfB8UUUFHAo3Tr6e/kBHEZyxwE4ayAQ6XPDPVWocVZI4eeTC8eRZ7Wj8R7I6gTqwJf4LACo3hstj
G7VVYJkrcuYtsubqolVVdHRhkEL/dLgKhLk6FIZBoU0UFkpNkwQQWZk7gp4Jo09wyLudZ+TqUcVY
DpcsD0heVazD+sIjrmRweOLY50lr/uz7HD5bRrPNQxGAHp2lFOVhWZwlRnYgS3fwqpuD27bNtcfx
Nwz5dTx70almiGhZiAZDbVIdwbirOuGOYXgm3qsUsRm6c4P8Hl7WnlznUwb6rCbwZ97UBMgXXZNf
sLpwDeh8NZEx8isjng+JAmN6bmbllOBd8JYKtzPQpjWLB1zkoxPRNboLUwdHyzK1KZyOgKqeHc6N
QpG2Bu4+bQTFMJI7loNfdr0WFKDwCgBN6uPugnGBWUb3mBF1Z47kcgyWuvydC71xYe72iLnFaXrU
wZZ8cHkp70inrviwjlwbGtWWznOS40cyf/1TUBNrcqxxaITOSkJsLejbx1EtLuC4+uyuB170vgy6
yTqIjj/FLzVFv1hFmJp3fRMKXjzq3DzColGpkIoU7YKdtZLqvqvNc1ySUSRsEM+mI3/9A9HJ0NoZ
gVK/hgn/0VSHCf0NLOVsrP/8pojaE9WI5sHImuLYgjr0atBlOxrRWxsG/46M3KS6J6PF9Y9wpUgK
igmJH5nN9K6OKxO/gAZVFfgAFwTUHG9GR8MGx9JgaxmltIcnUpgfjp253u0FeRkwII+jVY/wG0xq
JL+vfwrydz1c2TCVhrP6P02GHNCETdGpC4F53B5K7v166Z8NtRZergIEEsDppr6u1q2EUCj9fa0E
wXcrn+f3faY5x9sDbsxNri6xWoqLw56/nlvXCIPyDHJEJIQYTZRZfwptRF8oHxY7yyi/+dXc+FyQ
KEPKAwaAtRqqsHJdUTuVYzVWgdelIJ/xnKOqkDkm5RDrh5OSh96enrY5PyTA6d8RiBDquJ4fIBYl
xiw+8dHTyqkkpDP2WYRExH667yalqyPU5uLIVyAOTd0ZpC1wne7ojTpITpT6SYPWGEJ0FdanZZja
cudje/n7CAO8wFSpfC9eFOiJVphCgPT127LTT0Vdud6UxePJqM29Z9DLs+Wq9EUsKoz8n2qv4k5J
uBux7wPJGOExq1TUWgJ+GBDfbECxwwl3tHq3pmY6pnxyQZyg+HW99OgeLK0FBtknsY4kwsA6Bb06
XexKFf7tbd4aCvUFk7nJN62xOlo0voilFIB8FxqsDywoQ58yyo7TOO2p6T6F5+tj7AL4Nak/0wFA
Xnl1taVmiydfRMFQT3FCO+TItd6XwzhR9ac4ckjGau4lFtF4q8FjfiwtWzuWjYC3m5ezcwEeITDo
ncev9DUrv1Q6hOLMvDd2dOJffm18bCopr5RuAqS7uvDo+GPTEgQpdS2tPI4dtFWtD7Mj8c3wVLtT
j8BIxte1AhhJDsriGBgJsO2rSLmkYK7LYkbKrS3bEEqXDoyrmp3obQqo7OfrN/3ZYO7q065dfUGO
uk/9SHTmQ+wOH7Ios8/KgrTPvxhJZ6MMzB6Y2+p4IUoBMJ2/+OGUll5mhqGvDMN8NOu62hlqI2DJ
IPnfY62WcLQqAFluQ30Z0uF9VKM3EBphfNZCVfNdI0FUqXbKno5sr3xBP9XC6nGa8v7OMdPoXmpK
gT3Dwa4c8brBj9N5f3sttqIIMixciLbrWoa6KlNB6ECKNqL+PZDang2Ax37VufZfPSylL+OoB+fb
422kSyyIhbUG5RvDdY3VQS7VCk/EQkv9xaqdnx31nV/z4IC0gQhs2YcR8OHXboiK98VouR/czuyn
Cwo95oxsR7ogWagH6o9xWGxIBrKcvHPDbK0HdViwSTIkkKxcR7kxFJy3CO4x7Ynxr3kBJwIPqVY+
E2R5YdvznuPIxoctK5Q2VDTLVdV1Vi89JsBmYc+XhKAXDrnGvRFj/vulc/i7LhFTg1BXIT7c3gd5
7lZhT0OakYoFAlL8b3UuU/hY45x3uZ9y6OA64VBaT3p5VBsUJTF7d3Fx1LKDhhUCireOtnMMNiI8
w/OSeAppprNaZh1z0ZzSUe7rbhF5tlAbL0dG45ABoXp9ENN0SrGUDkhSuFGud9QqSYqzbuRKdlD/
b8uhfUhouN2hg9iFO5/71mbS8OMaQU7RlZzIqycaCll22dtp5sOJAoBYaO6RmpXlLbwbsEGHPdz3
o/X6CVq8e6VXBF1k7HiuBx2MdgkGnMN8EMHRxxYlMy8el/mhT9XmePvUyG1ZnRq4olKyFoUl+BCr
aJG6oFRGaHyA/5EhAHIxgpfUe4ADEYR7OBNYdXf5ZYnS368fmNbIU76jw35+eVwxXNcMxdPtcPqa
aVH7tYj06GSQ/NDS63V0Odz0U1bR6NnZ042IQIYgFfC5DemlrpYXm8bGLOOKO8IU0busDn8vbWwf
4XyhyFAa/0cw7P8ViSDvXJfRKGkQDcjjV0vMI5sHSqDBN8hE9CbE6PRLuizV5zoqso9aEOg7K7s1
PUuomPfgXeFwz1+fntpWagNtG0lM6drHgsvqrkUFxA8HsMFwDXcegi9PkGAfgd4ymNxP+XOeFTES
xwqHqB8iKu8lSnnq3N13KcCzJVP7kxLBJIzUvwoMJ3dSyidLkeujy8DSoAP8jAk0Z9WriPMUBXuh
Rn6rkcZ4aCH079DgsacTxs/iQ2lMReEDPHCtO9elUn6Avj6nDzAGMWqilYQEpKVGD7o6hdTSI7X5
JyuDpvRGIxGfncQQ76Iyr6lHY1gLebHUMByIajDNwM8t9f080pw+mBgHKDj8Gep3rEIVQHfQBaFD
tTBdtArxqJ2zu5F+PPXeDAIttGpDrJa7MXtLLxZU91CAzCBJTjiSA/bzsmlKPDT7g8OwdINfqChJ
DHNi8M+kpk5poiWa4VeOaeeM7qBm+4quNDuBa6MoQD2ek47CNZ0MWOnXhwHnK7C5Ior9aonQlrIW
/WOp9cjr6pp1VrUIX3vdTu66DLy+Po4IcaDpdShSW+yU1l5eR1Lpms/Aselk0RO9/iG5oc0m1IrQ
t7XROYRTXhy6cgkv+VCZOzff1pbwaqYiypQNi7LM9VhANaE8DlroU3JX2jttNpr7AbUbfB9iS8Nx
s0s+We2kos5aw+kBNmgg9TqhhWHbGBTbdVcfMgRUj4Nj4RAc5mW8c2pe3mIUeamooi9uIt+1bicO
S4UGVhdGuAyyLSXmqB5qQs0jcEGa78CiUPRs9jKCzUHlqpAsg1oxVt9n2LqDao5B6PcTXyhlsyo6
Q3BH7bZZivTr6PJJLrmzt/Myeq/CAoXc/x52Fd1tRR0nJUoJdYA8LxkkaapyxXy8fX1tTY52IRke
QBybp9r1noemXkZVS/CJS8O+WEvaHPp0HHx0/q1DkxSWD3hi9+0hT+16boYwdIy/eIC8sKPRl2jJ
NOx0QV+I8oM+h9UZkRr0zS1l+ShAkhxp/gfntDCJBeVU3lHPcPaOu9y3lz+CEr3h0CaAcnE99SxG
yk2HBM6jWKu/m+YUnnFqbsCU4KDK1g5fnGaM7i0izaWLw/wCWbEEzF4o98AW9Dc4S8e/b+/Gy9wX
tUQQdw5ZNzKP6ytWs3lrQmFizw2z8tupKR4U4YxHIKbOXZVU3WOX5Pmpi0fX7ynMereH36imMz6N
LEIeNyHl6+sl6TV0yIGIcxXZkGgGXtjHHCu/R9GAnwIEOdE7Q0LsEGpZ8rMFLyvN0Z3GW4LIpMJQ
GTt38lb0Q6+ZZMPQJBpvFZE00dVD3TSR34XxfNaGfjzCP/3shtZeZNlceWFLwU+IbyDkrmfOMy83
ZnXiO0hT64x2q/nN1SLYjcJukUlWUkz9+tE4a4UWvQ2GSf92e+k3sg8aRWAOdQAT6H2sZ2rElR1l
ZB9YV6ObXAe/ALn2f0/N2J+dKsLM2QbUNjZN+OP2wFthBsAu7RMcHdA8lVvwLO2BNgomamGJM7Ua
T7DEswcnoAZ+exS5fOtvjXYcIFbZqANReT2KXUpkJ9a9PjRMFf39As5Va4HVLR3I1k2R7xiFbYU1
5FPIikGwalzl1+MpC7z3IWe8JdZnrMMbFbXJoFaTu6oWyifQAtlRzROwXbfnuXVgbVYRdWVp6bZe
TdFnpc2DJ/FRX7C8SJlVWIDxb3g5/yJdtbkcgHFSI2S8VeCOFCfAIbCFO7wsI4rzgU2COjsIw9AI
+iIiREN1RXM/tHmz+7FszlJmyxRCQd+tr+EYwnaKCGDsI0oDJTwHCFCiHgNHUJg7EWDr4KDB+3+H
Wt2CRZFN+dDnMdCYHKKm3SDNbEDWAoTZIRjv2DsHdevg2LxjpPOJQ2d59TlQYcHLWKtjP8gS99As
rvumQprg0E91d4hTNQBsCC3+9aeGoWTk4TFHqfH6tNYpF10zFbFftvieh5jAHtvSaaWUQ+bfHmrr
cyecEkvhksK6Xq2n5BIJsiV6gtTXjnpIU3IGv7kzylM3Z/29Ozjaka1JUV5jdTrTDmF3kyX0nTyG
Nqw3wZGmNa0zJa6R3nbDx0FNmm8aqF2ouqV2FHXV/e4gX550WAJncr/RM4bKQEhGozOlB5g1Gejg
II+8J2G8teV0AGnSIyZFAXuV30HXSNMuqxN/Qd7xoNSFBTrHgh6PlfkBKtByMqVt9O190DZSIFAB
8CdtDLP4jlaJ/Tw5GC01TeznukCvUu+/GF28fJ4DlHsVnM8PGjzVc6MhNoEL9wWG1rjTH96YN11q
icI2QDvQAr0+dUrbQY0syH90DAd9U50Wz5ya+CwMxfQ0E5FLtIannXtu62VFhQYfQpq+OohS+aue
3Tct2jRh1PDI6K2q+6IGIW+pwYkcHAkQ95uyIT0umpm/0bpueKtoxTjfLej/HGOatMbrozW/BfAn
JVVi2frBgxkO5EIAVX5hh+rR1MoZy5rQ8NByGnZ6VPLArz4IGlNYmdqC9EJfV/b7LBctooChT10b
S54cBdtvBgp6ml/TXDnh/ZH+UqIsua+iIlZIhPV5jz6xtd8UANk5cjtsNdahzazCbupLnDKovYJX
L43LaPfxJQu13zXcsLsB0sHx9jHfCN/UxJg3D3zJDlrttjbxLEYvhT6NBs3TSMLhosS9e3FUOzv3
VRp9vj3eRhoFuhZ0rC6vRnddS3EmM6gKC/GnGOiCH5Yozdqdphwir/1PX5nTY7qoe+1muW6rreWy
4AuiKCbxpqs5CksCagsaKdzGM1oBo3XKUEE9GpOVfrg9vRfLyUMFg2nk31lKrJlXQ6GdUS683lM/
Ucxevszak1oSLgsT6UwI8fXObfjya+WscjMBEqZ6azDk9deKNZ2e1wg2oFjUtxhejZYfGoAg7pIE
ZcQ41eZLB13Hb1UoWWXVQKFNRO7XeZ7tfEAbU5csGZX7EWI7sK7rX9KOyG3hlqUgXbogq6y2hV9n
R9xR3LLJj7eX+cUlKWetW9KUWpaA1pr2SU3YClXGytGOoP5l5zMmd1WF0ty/GQighxwIjL2c9LNg
mKOlhCxEj2MQcecSaFDsi0ybD7dHkTKJ1yeUBw0HlKMpgGBQYrweBlHkrke+J/DMvqlOFnRJz5pN
/TGCQ/m9bunYKqndXwSU6M8gxWDdR5P5DU6ydQzbQT86BfLZZhCVviHy1r1LIUH8Goam3zneL75e
+TvJgWh70/mBIHT9O0U4ZSKoYgUVvKm411H2+9mmYfDFDVSRHCqrab6hb175bpMrO2v04iOWQxu4
q8oAzXtoddBReRxw4aVBUTqJc24mYX+aOs289Era/n17OzZOF9hCkjAdEgD9vNWmT4tI7dFUZOd0
RlcLkdUDVfX48+tHoXv11Ltz5CPhei0XfO/Nwkg4WoFeXsRS9w99Ve314TfmQlOJhgsyYHwyYpXn
LVWfoLEyB57S10ji8/6560GaXF49F/OpPsUDXeWyXs0lFpiJuc4YeCLs3HNRK8nRHYpm56mxcQR4
TfEUxpCepvNaclPplZ5qVSd7VHEOvbMzjjgQZR5IbW3nu38xlE0BR/ITBJ0xwcP7enPsCmV0yj+W
F85T40+mEX9JI3wbGrTS/3N77V58UzblJL4nlXqpQYtsNdRoVmqLEgxDId5w32hm4DepFZGDa/ah
RS3h3RxYfyNUpnu3B96YowWbAIL3E4LFXN1VTdeD9gIE6Y2pG7/LiiD0zKp3/QS9uJ3zsTEUbkbC
4qHPl0Uqf72cVaiGboiEh2epE8CYDmoJjb/ZeehFks7+7XltLCj9PBp94PToh61hAoNt1yF0QuG5
U9Ehbgn+/6FBXZW3Tds6P3okDb5gHwAlwszC7LVhCk1bKkSqS1JIp2idRqK7WlS5hnRq07nfY5x/
7/Mwn/nGAaW8fpq2RU2YUAXPZR2LF6QZRwIUyM9Jxzig7SbYE6KLPpqIs7qockTmvZmL4ksYVMm3
22Nv7SePcEAf1P14n8h//+xajK0B8cPBFl6Wk/PnDbZaxkA9Ba2ZPdzeiwDGggIaE2hWkVoAurke
KgBlijYqGnwox2mXSV2G+16x250JyZB+lSLKZhIYU4OiAvwEezUKQnzhmAPu8ITIi3s7Q3pkmo3i
Lcgs/RxOrf36Y+KQ5oMZhpMAf251xVggCKCo666XxxUw3qhNfLrjylmgxrlzz2xNDXw9aDi6wi8R
cekYo0yn9K6H+AM+kmWSn1EV7xBNQagAf9ARIZjz7eOxJqhDSyenJD9g27hC+fvrTesL6mESDOhh
LejwfJxLlBqzOdOQjAqHj7lmjxaeBKgIzrXhwhhFTuxeERitpCiK+8IuDd9GqPjT7d+1cWz5WQKo
Es8A2pqrMIRDpNEyf5eLPSq+q1zxg4f43Xya3Wl5/+qx6PnLdadsrDPm9RJY+M/OUxEKenPSWKc0
HA9p4uAuMnL9eHuojYD3hPCDGQF6FA+z66EaTCKQHAxcr8EW/RglcOKJ4VqJG4bUnTOa4TPSXB9a
kZe/bo+8saCMzK2lEwRkrL0euS8RV3JRsPUg12p39RDU5wpwLwyqod47U3LBVp+oq5KBs3WSk76e
JY5NaHGHNp9oDpiyNlvt0pj5eEpHU7vYbi3lKIbgVJuALnUnmY+hMIvX32MIlxOJeN9Q210DWVGw
j2hvarhB4DRxh7KNeZ8VGBpaiL58vb20W5sKXIbSHC87G2T29dKGI9SrOcZ4Qjcd5d2AE+yhp898
DDDX9BCftHjN6gVWm2n6aiQyBU4LZJkLWYXPZE2LoecGsEw0Lrzl6leOZNQpNBiZnsqyU+HaOj/k
8hRWAQYBE5XB/9k9Upuixk8S6wKzEhjP2LQUh7T8aY+j2Nm5l1GQfr8mC7iEWwCLq+fDCBBvoifm
egmC0YcydgrPGhsTX/fSfuzmYS8jfjkzxjORciDUkPCsUWq9XWJ90CiO143tryZws/PQx+8mfBdO
t8/J1kCUUhAfodMFiWQVakv05ayusmxPA/lyVkNiagEmw6udvYtkcyTeXk8fOwIRcomfbRZESGPC
jccGAKNJtX3LOod43h+wnlT+xaS4s3jkO6SLYt1mTbQqmeH1Yz49ZPOF9kIKnBGqYNyJvaLb1qxI
SOWFwH1M2eZ6VlCwZCm0sj0jSNAyaNF5mxSlBbag2/6rtwryAK8xnWSYzpf85J8tIORKKs1LZntW
nTQIEvWBhhQbskw9Mp0/b4+1cd5lmY3evZwWELTrsXo1sFoIQbZXDc5XoLLTuyHUem9RhoLetWHt
ROeXWRpoULB9zEt2Kdf0ysxBQbXQRtsTjjS6UgfhJ04Wv7bEROBnq/4gsfiyVpMSuWnMVJ1tyg/0
J3OEM9mmpr0ESVeeoTvQvri9ii/qMqsBV0cep4aWfeQcasit3Wmm4voUOZDl7xbzbTwasd+KotpZ
S/nFXl90hF2uF6g43K0QIa+3bpmCYGqw3PJ6CPJvhMDquTORXEcJKz5mlE/R65+cC5Qj85IX8/j5
9py3Tg60TOoepBJoKa1iMs/Avk5i0/ZQCgkOI1JweL90Ofp76nAG46u9FkDFGuO+Cc4W3CJklHVk
Lge+PGPmA1Qb6xuilwpGf/Vo3bu5W+7V8+QJebG2qG4B1pI99XXhsOaBmhotk5sK5I2VMZwumVPO
Z2CTyWs73MyLb8KhbWYzvbXZZeH0Yx4tte2NKsIBeQahiISh9dTMbT5ygSfvs7r8F9ecpNnIi4d7
hwLp9dnpQmVo3YQvpJ7b9Ex7qPOQRGr5S6Mhd5mor37HMEmGseghUpZZZ7mmS2zWYyZZdXl1HGy0
3lrLVC6o6EU7792XpW65oJIgRcmX6sw6xhRYBoyYInD/mIrAKUXrM/PQDEtwb9LRf+ug8/xpQhXV
V0FonCet6fwmRs125oWxM+2tcMfh4ecAc0MnZJX38l5Ng2EwmDZ68DRprZGyZGTsZEdb0QfO/hPC
kWeLWH0ZcPEjgBGD5eH3jU4+ZkvYTBo41hczeui4VXj4bTk7V+/LvFOiGWkI05wh+VzDFszabYD1
27zlqyk/mYkOIn2c7OOS0KXpZhQrQnQZLiJK94LtVuCRLwkkCUCdUXC/PrszzuhZUxuWZ7lR/i5N
itrk5RhTt6GxPHR3NlXGdCfAb20kT1T6vLzV0M9ZBTsUa5S8NWbLA1wUIneHjBXejOoOA2sr6jwf
ZXVvBSCx4wbhfi8s1N6flXa46waxHOJw2MPxbA1FeR7sAImGTkfvehFHo1Zd3HAtT+0MYF8IPByi
EIA/Poyxf/uieNkhZ73gL/PqJL652hrDs0xZFrqdanl4m/aqN02pFM20AvdrasRFckHjIvutd1bx
cQbeF98NqTN+cyXF8fYP2dpEOl+Q66UqABnC9ZzjAnFmTaOCahkwJIauc95Eubt8uT3K1rUsM0S6
peChyUyvR4m4qVOI9LY3jNAKMaRdrDcw6sYIReFRiQ5mHfU/p6LOUBlcgvZ+UMx0D1O0FRFICySD
Hz69WPOxuRazKl1S28uEUnhFNy1H28Gq3ANiVZ1aXYt/WzY2KTtfydaXCTKIxyhPGYDHqwU2Eqvs
QnRp2OIFJ1v6SgctEjWFq8GYjmjKKHuyAVsjAkIDQKxyfQL6uF7sotTRvYt72ytK1X7fqgrKpvhQ
4sHRB34Xw/DcmeLWGZL4YUhjWGbz+r0eUFEQ+2/ijt2ddNRZzLB8O6J78v32Gdr6Ol0ZaChkwBBz
VuEGzxvTQTTT9oAvYjxkhq4/ZDn+u2Uq/r491NYKUrAUoNNhCJE3X0/I0MvcGEbiuB0FEG8tlAPs
Ci8OtwKqj2f2bg9T3kbr1Or5gPLfP3vdlHqkzZDNECWv0+FBc2vhYamYH+zexZGnrsXBFGOKTlzr
vqmr9LuLBahviyA82B22pbdn/xIoSycFCIVkoJoUI+3V12o3SlMIm7cWcnX19xg8bHNQmgrP1Fix
8l/laCyZH2EgAMMKQRiFUxznj2hUSAPcQqkm3JPRq9s5ZRv7b4HnIVTIFFQz12vUGr2G5o/todS3
+FNHKbRr7Md5Kp3Xx8SrkVYfUJ2YsEQaRtIU7UvVpDgAL4q981LZng4ZiuwGM6HVZaOhlasaSP94
AV3ys9nMZJtZMHptGO9lXJtDATPU4RPziNZXXw7O7+XQ9yr7WeDkmdJkua/S+u/FmKqdrGvjwyHA
01lBm4OIsH5+jQmeMIlFQcBpTMSPRt05qgDdzojwm75hJcnOeBsxHfwNHQ7iHJ11c7VTPeJNlQHQ
wBsd2DUYNuAFq0lzpcSto0NWpuknJMqB2N/+QjanCVHMpcICt2BdutVG0TlTQTZtofH4CJ5lfk91
grdlugRvzcZadr7IjeuTbqO0NaWg49Iiuw4PST03Bc5xvLy0ZKTEUuJ61PSo7vBFFAe36PNTE87u
mzE2MQMRqE/cnu/mMj8bXx6wZ+EpGXrEngiI3miaOOGkCsLZme7edw3wfSQUtQPu2O3OIm8k03R1
oU+QndB1WOcMrhpOWOhkjpeUbXWOHEc/pCVKoEEtonMbtNkF3wjk1/tC3/n+t6ZLTkQaT6jhApD/
/tl056RqMoew4sEFj07cRAHmX7FxiOeyebukfX3uoZx5t9d46yMlPaFeRvuTzV6FN/AbqTSLtr3E
pS7IWyH3OsQaHwmkr1YrIb5TIZGgHEoVvOav54egaIaIHmXPxQ4hHA9Wd5gR6zkOqqvuLOXWl/J8
qFWUmwdbG6zMsRFDZSndOtHOmEtrd3OFBRXeouJ4exVf0rwkCoDFMuV1ShF0lYs4YaS0lO54XQb4
ztejbd6LtBF4ewYUY4IlyquD2rROf0jmYXgoDQWCF9aaoTck+IYqsdl8SUPLwrQkWf4yRsX5evsX
ym91ddVzrFS8O2W9BhvU68V3jbnOkFxwvDAP+kcEnv8zhnV9uT3IxmHiWuEKfypCUbK/HgTP375y
sGfwghEiX4Ad/WlKMROqYmePm/xSWYA66fOxVmWTeEYitg9QErLnxikPolkczVPsYv6PHon2V1wD
NXqnxJqDsTh2GN/ssUXlrwrrVDmkka24dw7dBcfPpx5rvEqxm1fftFJziF4QZWouwHUgQSBfxa1P
GJ6dKMgbKs10wCBS86Oxdnceqy83l9cFNxLkJoo65PzX6461a6q6SWZ5g2Lpb8fEXi6VWLpXR0aK
zGQN8rEvE5VVeoqvjRHhd8c7lSTt6E5VeSEbo6yTZtMMv7Eq/m7H0fB0Gg6vhRHxfOIFR/pFZ5ZO
4urzajoYKTTykOXtuAlaTa+QIKqn44xt0qsDIkPRKyP882rjcXG9lkEdZEaS1ZbniCJ7k0aJel4C
DFN5wXx+7dfCSLwoJDnJlYNejyQR2BNSK+yaUDrg0r3UVULsvZqwirw91MurhT+f/IicgYzlBXVA
LUuA41lgek5QJOewjb8Rz7qjMyUJGX86IlOa7vEVXsbgqzHN1Z7Vs4KER8uYo6UMnuqG+HzZen2I
pyo6xumY78xx6yN4Nsf18cS6rRtp5TAe4nX+4uj1MaQCsPNVb86KW1oW2nl3rqXolsZZjCKwAPMP
I5aVAke/rBpsbPuW6azYbni6vXOb41GqgcVGXguX7vqQjGNmYxWA5mCEceFHbW7do6sjV1TnFDBD
q92rG8gQfX1PsGt0JanJkGMCv74er+/yLKZMyklJ3fyoWrgBBtE8vYNMHh10Hes5RbGzk94Yyc7l
sTVTSdQk56IB9uJlYjdtMraJMD0r7cJzg54yIq5dAW5UbS7arHy7vbAbpTBIqnTMubKJKDyGrmda
N4Negym3PB3TnAtoG3ydrA43pQQdWsPKeuy9Q9wfl0j56RrFV41S0k6s2ZoymFVJkbGlyNkqbnOT
zo3mTLy/Kyf1aytxsERzFevSojdxmZV0D+Xz8oJmzngFcG6pPRvr119fiTGioW15fcuXv7iQuzu7
mv0mKH/cXt7NqTEY1SCpNrR+ItVZbPd1RS0D/bDKV7HbgJGCnldvT9lDqenhzunZaDUwGu90/GcI
3chbXG+noTcTJjZMzRESmRUO6hFv4IRSaq/fYa9ZXZAdtg8aRkPv0DVrT7mI1INhp2JnU+VA6y+I
m4qGMewn8FkyTj1L43WwoR3NRouM2gl4gob8pVM1b6glvqeGvn2Gr6N0O8Nun2dZ23UBTJGMrg5T
lvZZGuo9e9t0gjpy0+r/m7Pz2JEbabbwExGgN1uaqmqjVsv+I20IWXrv+fT3S91NF5soQhJmtBlg
ojKZGRnmxDnvJwM1qp4yyQ9tkKSfxgKhQm4l+jME7cN5nqTxqCi3e8IAN4hhOKgVtjO3ZtJpUC3X
1B2dbLig5BR/CfPhQ5SjLnb7hO1aEuWFP6RlECpd7zOzqFQDQsKRore19+EyOI+DLnV3KwWOg73d
M0VQL24o5Uaa5demGtmMFknGlLroyyWBN8CzhrQ9LUl+9FLvmhLeF4wogfp2gB6tDL2bErxSShbm
xcxQ/7dmWYoK+Zj8uL2B4iBuD6rAnxB7gHuB1/d6VXne2+1qKLofIRL2TR0S3hc9Phr+3HEEsOgA
dgUNKiBKm71rV6VXBlryPoLCbWAOrfXFntsRrSf1fT9Ey8GidvYP9icB5GUEjYrtxpyKNMioSLru
50vNCFhmWsyBhPY3CXrxo+7Xri0hmwMwkuR5e9P1rpv0okw4FoyABEqlWve9oX/XnDX7dPtT7bzK
vMekbyToApi4+VR9SfvQsoil8qHW9NNgaNE7U4kyEJrD2moQEtsJqEVHQki2nQ5O/55n0UFni6os
n5Fe7vVB6YxMrbuFmGCSrfQ0pXr7pkt63Zdsqf+YZznkCVaKykaEX7ov07EOGEHP/nd7C/Y2W1wK
ThE0SbCpXP+IuQoXu52JlntJ72UPEcH6PrWZMQGEUHcHvmXv0Ape1f+v7lEnvTZGX1qd5LAg1ckc
wqyU3oI7GRCrt4wPZz66bdJykF3tru+FSXEEXjwbc7yMdr+g/+roY3/XKcUc9Epsvw2V5IgFc/c0
MdIHjatFsLeFZWpzJcd5Q7o4VyXapKRbzXlmRCkwMkH3TqE7+xTOVvtZMiflIOzasw1ngS0aROLB
3iyTDsdUNTgMvyoStL8daFEiVSk8x2y1gNrmFAxR8S2J6vzgk+7tL4eHp4k2K9U1Z7O/a7+O1Gd1
v2wt+Yz2TO6Ouaafq3lZg78/qsyTMxX2ZwjZ3PgghAqlbDUpR5tV/7O0MuO5MPPuzNyLcbCovXOq
KxTXCdUd+GE3OZZEbRvCu8r0C5yrP3aj/jzOLWOLiyyodazvtxe2F2QBkKHPz2Q3rdttgWcGOZzm
AiBjN2H8DaHt+i5uUuNhDtXyu0Ox9uPCWJ4vVcybJdJkvCuWaIZtJukOYGU75R/GbXGHouQvFr9x
B4kzqoPZEl/aZAuu1ErLY12BXl9b5UtdrzWleRNROb2N7soQTKeDvDmHDAmPpc4gBBMqqIqB/Njt
HRKOYfOm4iIZRmAGCWzddg4trAxjCCee70yCV8VhetCXZSR9u4iYYZyZTYNx8ohue+chvzK68VZ1
DsthSI1XjOqgA2yp6NMDPD94BvbOmgDxaOi5EGJuK4hF6ITJNCWmn9Tq58FKjPPaO7lnyOmjEsrl
u9sbKa7jdiOpV4hKOAYp71xf10VSJybkFNOXw0px5SRSUc4zp6dEGYtLJNdzEKWT7Goxtb8pLJLn
2+b3vIVhcACADDHqscUCG046WsBnAGUlMFaGXQJxRKtGnoGkyPlfTAGDADFO3LKNIlYovTpdYHTr
Kp7R+YrLgIy/eZsq+lFwvvsJGSqh4uT8Gcu83lQjzOoCilF62VNCQ6eM1LfNMCk+vHy5b9bVEVRn
dxdf2NscTNga6w6tESCmtYQ2McMnHincGjiSfdS22V0anXNBsETHcZv92Ii6zB0FPT/qpvCBOkU+
u2kjRNjzshnfGHry10yjsBtQTGMQDzfExIxY/IsH2ywo2MU9JX+GuS2vGBL050LUkZw0/OvZ6Y0p
sfgXpprOSQaWBNJhRQE1UYbB75pyPKgi7105Ckx036kiUxURbuaFla4blTblQvma5HTwjDv24Gah
4tznaiSfjZgAMK+d8KFCB/ib6szdehAC7f4AgYUUdV6IRzevWRciShxDs+5DHWJPbpoBuNDG0flV
oDyH9gP3HaFz1DClKPcVOzliAtg7ruht0AzjKYWFZ/OmVDo0yAR4pk9eIk0uoK8BWtfY1j7Ma5KG
B0/F7mrFoBG7LSA6m4/K5GheGiHW1E6ZXQvJ5rcrTJp+3ENPZSZo+KlULB6tWjHfrMZ81KvZC8To
FFDqpm9FQWhjnnagUg4G7lxx4iJ15an8Msip9EExwv6kTnzcbKx7ry267sDh7eYTgtWfypfQHN3W
GGcLLe92BinkKMP6Y9Tn/kQhvrrY1ehcGvjSHi0JNTdR6vAgtNJdqin1UTdj79EUWgZ8ab65uZ0L
0qSOufiF5jI1rLdNHkKEGYXH2iV7fomWJxSvgsWC6dLrS5WnkIOkMnB0Q+5+63mnnOIajWxEkPuA
SsXRyP3uqv48JKAj6dVsj3CZ20nYA47shJTmOtN5MtflqPSyd3RFBECtjblugsHrRUlR52TzQOLb
qNGsoW7eLm/aHELL0wLtWeJ2nRrVARcdelVSZCXyByuf/wHMyPMM3J0mDaQ/cHhc/ww4gJE4Uai0
hcoa/Sfz0rjjNJWoelm5X0UzgpPmUJ9ku9Jcvciri1ajh3X79d77vi9/w9ZpymmTZB3gzQSJ17O0
xu2j0hXqJRuUzJXBw19u29v7wHgopM0An3CkNltvDrNuWhElY72qpktl9OrFQY/gw20re56QUgPU
vUzZYGfzcE8xVUsajoY/Iev2I+wbvUCCPh8TJAbD8QjXsueKUDKkFs+QDTxGmz1UBqtfypX4VdLS
liFT9NnvUWrLY8+ONTSXeiVhqqA0e6FsDV/0UcV2d7XEDfCQ4gxgK7w+R3o7jTkaa5QWjMk+1UW3
XFYwS0wzzNNB3iI2bhvWcizFNBG0GCDKrk1l02KWK70bfzXkInKVrHc8RGBLvwfLGSRQsPoZCngH
D+uu1T+dYZX+yqtD05SwFBWic5uZeXVXmdnHiqGzswwnw4M0QRRYRtzUvz9CFOEoBAvUB/7veqWV
TjL6pzgWV/Pwpo3k9RNys/2FgdNDgai9SyECWsrumkIdbvsBVabcIguOsbxNq1NVy9mbSamig6u3
d0xFxgYWCnTQK2HTMW/1AeZgKAgrVfttlF05+egRT+clKXWfscLkvodtDbhQPh0MpuydUFwtGHv+
5eJtHmt9QDnaYO7Nn4d4vOviXHVDduM+aqMj9pF9U0wwEAHBqrVll3KUBtweBGI+7HFFsFj9tw69
5wBehCN9+x1L5JNIREHVz0u8dTLtNKMfhfa6b6EU7EEVE96Pk23krm4O2vmvTyM063S/GQSmeLh1
MV2kjLNWpYR2S5T4va5I0LHay5s4I7u8bWrnRcAUGCeOCH227SiuqTMPpaXUSKJqkH6liDu4mqrG
X4e2sQDVFkcA1Z3HmHaX8J+w2xJWbV4ES5myRDZxKUpll9LbqZDkj0LdFAmNqaun+zSpc/s0263O
0OKKLLc0T8t/t9e8cwH/KCBRCQcdQgZ2fdntPNLquqDyM+hm+ml0hjXomNL8ddvK3oGhsM90J4UV
Wgqb975dyV5hPSS4UUIk8fop+dEMUoV4tRod5EJ7phgTou5ArowP22xqXjkdSoOz7ttO3F40uzGf
y4jIxpQP6dx2TfEi2PDk0sXaVrIWmeryzHyYb431GkROGN9lA5PcgxUlB8HKzmcSfQrkl8VFAD11
/ZlMsx2YJkVCaNSS+RQnuXVOLKoatz/TzoEkGMP108ESpD+bNE4fbCAl4rUhRe6Dqa7sYJkWUpwZ
jW57nIofjtR918PMuBvQTT3dtr6znYKhg2cADnzWuPlyrW3lYUWlFZ6Trn6LShIEvM4wBaoyHcUt
e9sJAYnobKGUhVDp9XbyFvWGstJrSlpVudjNOAQNQn8H27lvBWlpALiAm7dWwibrazq6OoFBVV6I
UNRHmzm6yz9sG01AEB8gGMkKr9eSOT0aaw3tlQhttZOUjCvJ/ii/Ga30299bYg4Gn89rDSn+ZtdK
lJt7OGgoxHe6/iSXi3qZlzjxMvTaD7Zu7yRC6AdLAYzoxCAbU0VZ0trpCCxLJVdcLao1Vwml+CLF
1n+alMe6i5qKfGmHOTmPRkd4+/dLhV2QcUtcs+hUX28qIRdjWCXBOlPB8pmBzk+VXlHJjLV1+Xzb
1N4pwQbyq8wNUUzc1EvlsMyKAgIBX2/aTpDMLxBNNI6aHyxpb0tf2lGvl5TV6MgzFsflXrrhi9Vr
yd262A3zjml+aqy1P49FbQSxVIXuPCE5fHuZe7ebAUfmyGVRht76lj6tzanveALWqcwfVfQrPlgy
2htGqHz8e0uoZ4qoklGUV+R187rSRElU+nFDll1KRODexx1JO6y55sGe7oTnrAfSEEJLgQQU3/ZF
4W12ZqQbO1p/8E/kP51Bl++NXs6+ReAb7uE6K56MWRv/4cLTo6Cd69CvMLb9sA7URJ5Cp+kvaaa5
cU+PZCzD/uIAPPBvb6VwuZukRzw3otAC8SNHdLM+TanbVWNusulncpssHPpzUlX5Q6xZ4antjfoZ
qnjptyNnR1WenWDM5LGjTwTGikHkjelWVetRimNanZmqnguIxL3SWjOXN0ILINhsD+LMvaUS9VHa
EDNpzBpfL1VKzH4xidXB8KvG3QjPj6vOYeuXWtSJVqPqVn3ZBkncDwc3Y88BMOtIU0SwtkHAe215
ZDyhWbl6PvYaz5nnGNF4p2wOvPeeGUJbUbqj/vaK26sp9DQpatGGzwr9W4WwwrmGXfMgUNm7EUQQ
gpOVZgUrul5MGzNXEoWwk61681wVmXGuu0I6W7VUAt42ai8NpergQuyujOeIcwp1zythrb7WOlVP
WBlNwtyfVGbRx9X5efsq7C2Mxwj2N0jeKc9tv1IlxQ6NJThmVJkOTDX1LpSdnUe43rlJXtTuUCXD
gX/ZWZl4/AT4lzH8VwS+MF/LlbxITEMYwzC6VirXD+2czAcg7X0zAl1MBgDAcLO2JI6kRsop39tK
J/2qFyP/pNTWUXN91wpNZGDguBMgDNdHIy40ehQZc/xWbUoXM5KW1G2GQT84gTvvHETeQquPIhvk
uJvF6MVYyelAV86wUv2pVKTvIVy+8NZr9zkArbd9O36VZ4Qd1NE+KtfsPHIwPNJaErz1EBNulqjU
YCSKMBJUbJHzUHYN3LJ6Zs5uq8y6dXA4do1BxyvGvHiDto3WBrbqVk9E16dYnGc57K1ANQq6x/JQ
V3Nw+/jvGmM3+XoM7hIBXn+8sYuiBcil5VdN/Qvn2HxAdRS1gzU5SgP2jonCrADCK7AEwnd2bUnv
pJI4IqS9UTTtCYaSaXWXtV6OWpw7vHkgaqk5ibldHMd29iKfZEp5DR9LbuGvrBc1fhzrsguSxRov
ecU4n59Pq+Y3ZoLC4jxG6vMIQ/8poVQfee2UN8xGmrB4+7e3evcAAy2mroLGCxWG6w1QoPyX1oGB
H5Wn9WvWxsM9GXM9uM08hCf2w3YgqoGZzm00OUs8Myvq5iD+3vvcVBwB3YjCLtPv17+hShum37MW
9AWJwBsm/YfHtDXnUzuph7H2jmcFlg+LCjBNymTbWFtJjHDQqG9QxI3tu6qvpPNiDK1ncuT+B3fg
7KlR0v3DeSZlF5g0IvlXzBtyanaWVIAxzDpz+axOiNc6Sj58LUho/uGeUp6mIGej2QZy6novWzDP
OTzSOAUVdm43VEPrd6bmRXkemlbWT7dPz971ga6X+VahnAM24draqEdLGkWcnhisdvac2zW81Xpj
Lf8wtUHCCTUDeCIOyNYjDJDBSGRQjIyt9VurVewfDWQ/v2+vRvzaTQCKuhljSzARinL0ZjVRbzpt
GOLjZErDD1DZK88h04FenKhD6U5zcpQl7R18nTKjqD9QutmyXqHcHDlgCOFCcFrzpBWg6tKsH05D
GWb/cMdoIvPVodcR9YHrL1UP5aggpQGmw6zVu7JYS3+MovBU2fERuGnPpbw0tbnOWqtbVds4ULxp
jCv0Jm0Lc+6/9Ghpwu88O+60KmsQ623vFqlVH7RO9o4k2D2Y0YAH4nA3yXTVp4Zq0P3y9U433mUM
oJyKqegPosC9L0cuRqhEJZNPKNzMy1wsJ4eeUqAW2RK1lyVcEFsHsfgIufh0un0q9zBsQOkoU9Fi
Eynt5tOlUQWEvolMv5PhWPXUZgrfOjRv5wu9oeG31NMm98YmwkfPERXlJ3ONkE9BX6NqXHMxlS+A
/OezWjbTz6nXpergB+7tOGPu4AMYdSKL2nzvjrmmXNFEK0Av6k9LBewD3O8/4GhQ8aCMBvpJ5Ija
9Y5HcR3amcIw/dAqYWDp3bdKbqRLpKz/4kLFlCTBI6AkKubXlojKZ2NSQUvCSIychVm0cB7ksoI0
aQZD9AFJwO5JolynKFBtkZltHLY6lnOtZIKIzmjirw6lwkuay+rHLMzNg2r13tsnGFCoHsBJANnq
9cJkRi3ivhDAGYZLA5Ws10d5pns3t/bzZE3zvWTG0qfbp1f8P7c+VfA+IQoidP62ZUllKWOd0Rqu
Y9vHj7NRWy7etS7dxulkv+7GI5zcrkECEnKnP6CRzX6GqC3YRTVDcoeaOpQgivO9sRj1GTsNhYxK
O2oZ7W7qHypkDoawe72pUOZIziLTc4vyvn/Ktd74pEjFcBpXLYcFpUlkr4cF7yig3L10L8xunILB
rGuPbhNOdpJVr03ymtZYfTTmt7+ZPE8AYGhzbDsBhWZKaiyoHUpyDZJOQ1kookE67THskowe6SGE
6LdPzN6FEPTZyp+0DYdyvaFZm3UjuB+amLFuPnVLoQXRpFtvMttODh7FvU0EHcqgALES3dqNqUhG
Y2SmIeUbQ5LFbiGD7HJhTzhM1fYOCaUthJcIYRkP2hha6D+VSsHEezdWSH5UZr+eQmVq6mBWS7od
uWMHztD0/93eyr2X2AIVS1QDhIok9XorB1A+UUZ65ccMt5xTu++/rW0KOiNOtAdDk8yTCZLCg2S+
ZRJWdw78zW7SYxFKCapSSibbJBxSN7MkNwfhrk6DQVajVM9GvAopwKlXWt/UBvMj6CFpdfVhAoo5
AZaf3Hqw9dIzRyNpXcRSBoDbslocvOB7n4RnFc8kQj5U5673BhZtvnMuYq8q1x4Be0cnEujMd3q5
TN3VahQfyqDqYEt2rQLs4A/OEATqtVVG8Mdp6AkxU00W9cVK+5Vmc/oAueP6VCUU45i9PKId3cPj
434VQYMni6nHzTmgL4XGFHx7fgwc7ASDW+d1ZRs/Qw1jeTHA4i8OAL7HkmcPjQjZJGoIk//ZHdxc
tw/k3oUTs0kcCvBY+jZUUK3YHGVoQP1yjMMzmQP0dbJ2lE/uW2EuH35hiqvbMShpzsH1DiT15rSm
d5o65Y9makgHfkp42O3LJthuOEN00wF8XH/KOZU0rRXZgjPlHTUY0zynczafp1Rd7/rBqtwqhBbf
TGv5fHsXdyiwRP+cCSsyFfB72yTWGhRYauvMxmo2PKu2JHthXiyf4YqfhkBiFHw4Z5mm1u5o2NMj
AqcZBG/igxez8aw3SnqEyd071yROJNVEMFT1NqFFFTZwPnSWRRQTLt+1WVYTkGA26i1qDe3tfWWu
FsrRqvoP94mEkBop5Wx6/ptbjFSwokWrkEAIiyF9kuou99Ook56yLu1+QLIyWM9yHOn/sl6RY6gy
9RyhHnn98YmyEqObWO8Uho7xJtcL6zymqtm912FlezbnDh1Jo9EOkpud9xj0Pw4LRK6Y3hUn/0Xa
AWrSquuotH1laKqHsAw7X1mL4mfXSv9jdlk9MLfzfqB0QHKKdoYiWIOvzS1ZlTWUozhng2Y+50sb
+jNTp1/NsNQWbxkd/QE6G+WjUwql+FU64p7eWy6Fmj9TCBzzLYfnkreRpOa6LRqzYe1KI5wGbkY5
9evaDo6Iruz158HdEvnh5lqTi8N/IbjPjFd3qy0W2Fja3vLnro4/d82onq0pi54ZzTF/JtlQuIvZ
15WbGNJ3bdF6H9p+9cBN7rgWfgNIHYh+gX5ve9+dmaK8MC/UP61yPZOxQzzAsNolXC2Euk3m8hhV
t4pT1hbpgVfbib5I5OjwC2IHpno3B3soDBMUNaaXIlneN31tf2as1b5TVsf+fbDV4rS+2mqA1fQ3
RPdmi54pNAogMcwn/ujU6RMRgfPLUgsmMJxYRXE2TBW1IjDI2idriqTaXeRSVk9JxO9zSzntqgAd
cQO2xa6IcXWtWh99iP1fyEmgkMDDue0jm9IQF0OWQNEbWkuOHE5fPFJL1g5ikT0zFM8EPoR/0DG4
vmeNURVylXDmlDCOK39JKqB0Tb7mH27v+N59YreBf4E1IOHcRB/GUKW9o0FaBhYsizxlSJuPcqeG
bk/eAulL9P62vd11MfcCvQPq1vjL63UpWlYutk18ndhL+R/YA/mnZQ5HyJfdVQlUFEhk1rRlxu7q
UpcXC4qnYl2nJ71K6YBAz+03ktW/g8vi6IrsvHUQF+jcSwoegCg2V6Sy6QCm6Wz5NfKBuafnlI1P
Rm6msRevQxGdKwVke6DLSfy/2/u5a5mqNamtJf7avHZmbRuL05FG2FKWflz0MPrIW8HBVGuTd79Q
qB9W0uLftrrnjej6CF4ZuoKvSofNXOV6gvtj9Mts5nNkz0tyolLA25NqUnNKEi3+FbeJE3tlCN/B
gTPc80iUv6hxgSQH97bZbnNVSvi/KZ7rndLQdZLL6ItTZs7i6nNzNG2zd5aoZYEFAkGLtsLmhnSO
MRC/EVn1eZydEN7M3NBcmscyCr+vpPUHW7v3QWH9ouJM1EQbavPA2to0qXR3bWZftcc11NpLOchv
jaVszs4CmL0dmiMc6L5JMl5oAkgFtgMtYS6ZBVVCJIWgHQPoNDVMyff2Anvj6nytzLR4QDjJOEAm
71kVbEFgK9hWrum1J1BzGzW4WKbNpFGkKKRYCiQj6u+iNXW+m4iceMhFHZK97H3NF1a3cbIJ1TAk
Z7QnpKWTnx2YwU6tPdoQ1HICPKKeSXWHQaWaYSbmk6QO+qmBz9FX+mk1IWwC/WjGsvaJbew+RGm1
PKEt0D/fvl57ThLOLSGAhEogz/311mjSEnUV3Qg/nqP1XDll+MRAWX2+bWXvFkHnLe6xzSuzzYna
JZQzg2aQjzACyOai1D05M2Wf8K0//b0ppjQoM9Jno0AuvsqLIFWREW9yerS4FGdEVlpKdTelDnaG
lCo5uD97ewdWQUAeITp9JahRmMRnZWYD9U3z7IRKlXTKVWs8OLx7eycGs/4gOIESiF/xYkFzmiGN
rYlaW7H8ApkXXdR2/UpB+AhbsmeITJKAShVaw1vxvVpWhjpvgK1JLR20MNMmTy/hecoi8vS//kho
FzGlQO+OtGnb6yrXLM1HgXmsGBZ9gCg/C1Tw6B4jjP/gwAnviGzYQpKWLc+BrmY6s+2A6tckCaGr
H7JTRX39+wqt/N+/FZTXbMBxdCLoFWy+VDTCJjAx4EuAY9VnqvtxYCWwHXSpclT33StukfqJ+RwB
YoEg5/pUkALFSpbWlp+ncnVW1EbyElQng2WMBrek0uzNmdUEnT0ubrhEjNkVSnOO17l0Y3lY7rrS
yA+gNTv+js4X4qaCGpwu8OY5Wewyb9WS5ctD0vg9FTR/qhRCY9VMPGMajqhod+3BDUKz1GRoehu3
8mSjm9aA04gnSSpdwfMUZDBofF60ULuEcaseBLA7F4SxGsoMyJozvb3VzRg6DTrEkQBImurpV5pW
0d1EJBBMhdMcIHv+tHk22Qn1I12UhhWRBG82M5vyEPQeT5akVKPpVT1b+yQpbQc7F032d2kmmb8T
tWsHX8Kdhu5KUA0LDFxWDXOE6Ty6i0Gu6COjwkjy1Fn1e8JgxQritS1ktzOc9bmeADt69aqOn1Km
I0p3jXIm35njiVs3J4yPvUKXyqc0F0wksjz0qhtFqIf8rJRZNtwoh9/iFBPPRwziNiPlvKZp3+Vr
PfxS5zaX3L42oTdbllJuPLntq8XT4iZ7N63VUJ+h2NPkIK07VfLNtmg/pKlq/FibynwfF5Hzvo3D
dvU7aMiOOgvidlzvrmjkKaSpACP4WwQML3yqPkBKYigjOAVbrf/rmgUhncToz41hlGfHgq+zdghs
+zRUeA7lj7e93+uDK6zzOhECCQKWzRM1oIQU1pm4u10YvZmduu9cMlHjjWmMne5NsWr//AeLQIzQ
BoPVmBf4er3ZwrlRLIaZbRzykwkcxFtMrXpWrLgOurq3Dzzh64CLEis5is7t/APpu7ZXOUasLiO9
vh7ZN7hN4v6kqXbvVWgGkDwryyllnupgW19fT4zSJ4J5nLFf8BrXRp0sjQoNr+ebnZl/7tdEpQw5
Gk8hEOKDN1l48u35EQLb1BypIwMBvTYVpYM0LSGpZcxl9IpECt9GqWwclBf3zslLK+JXvDilyaLN
SWlSOK+R2r7Pm3J4hNIp99B1hrlYgxfpXz4bnShwfQzg8GxeGwxtJZcmPDzJa98HlbrmHgjz+Zyn
LcBPpl/vUgQq/zoW4LMJNKZAwYlO0bVRpjo1g1EfulN93L039SR0h3AsnqfmcEpl74RAEcawBVSl
FCI2yVzVDH0nGVz7QS9hMdHHxoNj0nRhjTliO967AQgoC8IUGJZ4qq9XRWYhCDFAekU9UsrlaDge
sUP4Cer2+o25ToZr2sXRyPvegfkzbU7BlMbANqxK1kZrV5WtTEARTudZSdp3Y26rARwCTe81WglP
wW3PsrtOwS7CqwhTl73xpDI8H31ngyxsmkS9Qxh29JlhbB6LhekfDWGOM3wF1flfjJKSi8FdyqSb
66f3dgI3EviXLpcrhvr7r4ND3B1LUu9JSzZ5WakcLXS7t0xDiwkZQjsmwHHbm7MD+QyTi1m2BhRh
S7/LIlTNwzL26qKefbVw1oOq3PaJ+mOPoJWZAOrBxK7XByjMOkdexmQNpqxv34l20znNpuFrFi7N
PSBC+1ynkfzOaarQU5UG7p/be7y3XpbM6yiYeF55U6se4lI1Z9ZrxV+ttJ3fJYybu6Y+3RVaPP26
bW1vtdR3kMnEf4Mq3uxuTWq6xvSVgihUdRSdm/g+rUu5PNXd0nyQpboPFGVpv4TDnD/2s61+vW1/
d7V0ipm7ZUaOCP56t1EElMa2G9eAAoUNJYWR+Xrc52/MQVFcaRmORjdf0YuIzwtRIDxl1PBozosf
9MK3T6gvjqHOLGXWl8plnVbrp0jKzt3QK4G+FJMv1ZIaDEsjP+hKFn+IAa8dRAVbd8hv4O5YwAKg
vwWPunkwZxoaHR95DfTcWfwJMIWXGmnupQwrBbf3d9cUJ4n8AJgWJfvr5a5TVKgV/ZIAzpThSY9z
+dSXcv1pnMujgccdU1wXLin5Jc3mLaxx7RPD7jpkQMA3mu9NrWDGbMrShyKTDvZv6/vYPyomMFXx
loAu2qrJjlEqAeKI5EDNzdiX5BVewHmRvkeE9U8pFJSaW+pFdxAV7K3PJEknNOUPz+b1Vmo1Q0Il
MmSB1cmWF8JO44Y0QO+a9FCOcO+UgiviXoChYDhxu8KwZ4mGIq3B6Iixj9maFwoDqXkp6Hl8WbQs
/7HaiwVJr6GelLW2ZUhyYGo88EU7Gy14UsW4LkiZV0MbKIIMdttLctBn02cp0qV7o0TTJp3K5RSv
I70Zpk+Pmqw7+0z8KopIECQymCL++4sbuhZGrsp5pASkJ8pZiSLpFBtz8n4m8z14z3a8H8kULQTQ
AtR+t7N1RUnRXTEzJQiVxg5s/jrbCmTUSaEuQaPVw6NjQ52IQEfpV8OcHSTur1cqCDcYH0ToXPiB
zeXUpGqWJaNUghbNE38uovi/yMlbf4nW9e62H3jtZ8XYM0mXUJugbrFxe0nRpi3aIkpQAEryrCIf
7gdZXe/r2qldre36T7ftvd5ZRUa4QKXAyUHeYVxrGSuEQD2YGQhzW3kaL53V/9CGOns2lKp+kDpH
uZf50u5al7l/2/rOxgraS6JNZvQpd29eNTXMw6jSxymAMb58kJL4d2E00bPVZfLptqWddRKdwFKl
k1CJFsL1YV3MYbEXG1c0t+ocVEgKvoeUf7mLjJKC99J3D1WE4KWkppWvp5NzUK74M6jxMiGi94Wv
hbSFkwpwdQtHGRqa8l05LoGZqbF21swwk10yPhUyczOK33QUIxwP+S71h10r3XQS3cDUS+Q+fZeT
OhVvW0Q6UzdWI6f2eiNB50eMnSwPPbF6/TCYRU8NCxKr5C7v0rB1m8am0pVZQ3jOi6msDz7da5dD
c4LmMB0s1ka34npDaYw3StRX3P7Qrs56a8+BUsti86ib5FGd4A3Dyvx1+zPuW+UGqoJm8ZXQUdHm
cF3LWE2KQT0zbjed+2WYn5yl7H+3M2l7MZbxt9tGd04pgGNbcIHCsE1h4nqp5iSVzoLKQmDkYe8i
tKHdWUY5B3NnmwfHdNeURSvNho5QpnJ5bQqUn9aavSUHSVfr5xoYtIcPljz4JYuDD7jtG4oTSfRM
ToIdsDkbUxAwF2UVZ3JQmHbmaUm6nM3QTlxZss23TuhIgZm0D9Tv2+Dvt5N4jugOiN3rsdAJdbWl
BvIXlPCdeig65WclthB7U4zo4NrtvM/cNh5o8UTRv9lqM9R4dHAzKREI0zV3IOu+LKvTnoqSXkcm
z82lb/v2ftaAxrtlmzYeqMv+YL07Lp0bT/YOMJ68aAuzTKzIZJ6y5fjISF+nQzHcJ2Ma/2hBgz1W
DaQvB9HAjkHBriIIfsEGgZS/PkSaHUWq1jRLMOhz9TGqUircUVTeJSjEBRIp6IG915dSjDjSUCJy
oVe61eDITOpxNN3lwDaT6EEq7QEkmxbCyxCb3anK5/Hj0lnqx9vH6PX5JdgRInoWcQ+dS+HxX4Qf
+tBrdlyxrQNYI08UthCml8rPcdmWD0yXfC8rATwzpIOG4Osrii+gy8Tm8jlJP6/tahlB3dLyYqpG
57zL+owGbZbk90mWxwdXdGdjr0xtrmg0D3qaVXgDx04LsGywV+aRYb+VW206rWFde4q29gcRyO76
QBjJjG0LorENKoQhFq2Ja76mUunpf+Cvi5+WwXsyxYVzcDNemyKfxMkJvjiGmrfR81SbkdF3SxsM
xH3eQqHozarG7/Xakv7arwKN4LiA7+Yaglm+/mgwaSRm164tr1WbewWMnaeqs3XXSiTp/e1z+TrS
ECgMfA13XvBbbF6LOoEqkQE2TFnqcFdPY+9KVluclBkESs15dJcS0TwYdJiCX/5egBUOIlmHy5bK
DwgYxvKulzoNxVpBetoF8po0d305m5/j0dJcikXKU6X2pUeQ1F3KvB7e8Yiup56JSn8EbpB70UzH
48A77H1kEO6KiGsFonvjjWwIn9sQ5vSgqNcJ5pZC/kRzhK6XYh+Jtb2+L7bCu0lKi1OgZLo5uuZo
hoW2hmUQGVrpQXD5czJr5z4d+y6oRm19Hy/9EdPaazckbBJZivhVxJfX2y3nVtjkBHdBJoWRkIdW
XVMalzdLlg9+IhQCm2VRT04XHynNvnbzEGJAv8/XZsaNBu615RV4Y1SUahVUeWwQuSrKXZ3a81ka
0EhcCZTe3T7Ye7tLeomvJ2QQENdre3lahlWv6FVgFJMdJLKVeVCEJYG9dvolbbP/Uc08arnvrZGi
IlPmgioTx3ttMyNoJ+STqyCsZtVLrSYGZxRzmeQ59aLKNv/a+XFzXtjb+InJsDqnSpQqmPU6cdWm
tt5US1+eZbs2D2KT3aVR5EK7gYeT3OB6aZWUdXXYTVWgN/r4f5x9WY+cONv2L0JiNfgUqK3X7OnM
CUpnsVmMMbYx8Ou/i7z6pHR1qUt5NNLMwczEhTG37+VacoiBoonQD95jC9WMnA703zt4eDSUPxDr
RSIC0tDL9RapO44aBVs5t+yYtfLX1Eq4E4+QrBxtQq/s5KXv4g+qABYRyJvPI64OyRi1me13EEBL
vjBM/Aua1nUp4QlWahWk94ke26JtInHlVtke5GWphSEdtPvxMBB+w2jh5YPGIDx3HYg7O15x/QiS
+nJHxNRe6TK9Ahggzv61DBAhL5dhwxAtwZL0O4z1a6g8G1ZG8ajvsoq9r2BZfMNTwXcc+OhiZGBn
8Qa7HTvr7uAvZ5DWz/EVruKlE4X5EFI/cIkguX/2hsdsQK1tUijPr4vbqcao3aphcu6r1e0zbq71
LC+uR5EigCG9tUrPTrC2BBan4OPsxjBrfwp/Sp+GMHR+MS1atDmv5fTj7RB0eUUULbjBt8biWQgi
jTYo0/FqZ6XjfERvb2frSu2DeGFAoWfXeO0X7i6oDSVbWw36IShzX75js8SA/pK43wUiC0uYI2dF
ttL+NAzKXDlPl6Lr1ibFZYJhEZSQXy6VWTlDkSTDy8s4vY/d4krVy/RjpYW7gw4YYt5iAX57e0Mv
rAoBLoyloLi6qTqdbeiEZmQ6T5HcQT1Xn+Q8eUcxGVZIJPyFlSQoGkyrriy6fYBnH+gmaAH9wj8T
qnMFyAbA3GalndqZIJ3Q0Yir+7aPfyZTZEvYq7gbnoTsj4HNrXZBd+UrufDIUHRCwwm3CSr6c5VL
DVmi1UXQNAtcZYtegTLgKINQeji1n1IyBkUdh9cMIF9xvHBLQ44IJXe0adu+2ui+R2eNRENWAiM8
kB0mKaD4GzUlz8iN4xMzUbXsBCzlHsUMyPDt0pjqiUpWD+VMPO/K3XO+B9uv2aIjdKYAAQTw5+Vh
W2KMO0UbZpv35HJqtLW7dVTNLjGjxjwN6qaVFNcYWedxGYsi94ZTKjo3gASc64hAJdZLeNtVZcp5
/wW73X9dxqv08PPD9WcVAJCA2EUL9RVIL6goemCTqKCEI6K70PPib4JSXVYRsydYlnV7HQ1Jbupa
3vZTdiVAnQeMbXV0NLcecbwJEGwb/1dRGlmbwDI+piWzw3rH++gmYv50Mzg0q9/+ci+thIwIfRsA
ETYuzMuV5lFGDuoUWTmg6nF50qMllWeZUt/8fu2vwDkuLgYszkah/sNvOltM0cStawhke7K2uogr
MhYOk9GmiMJ1+fT2k106JxsJ9/8vdnZ/a7raxbNAlI9mGAB5zsZDCpjM4X9YZasGMRxBWnQ+UujJ
EgXVtCFuQarZh7VOjjwz6Ye3V7m4cQCEYEKNewLn/+XGpW6A7ypw8yX0DsX7yrHPwMPZ/QKn3ivP
86rVtR29TSUT2B4UoK9GUZC8SMNmiMBdBUoVDdGo+0/FPS1widjbYeRBoSqoaUOeVh+iccreIVH6
V/T6n9/wB88BbBN6pmcZgRuUqDMNfD6EI+ubOWyD3A8UOUHweikD5q03nondlZvzPCnAosi+wPUA
gB0h/ZxGbUgTc79uEMzIYEvhj9oVTY9IWlXhePBQ0l55qZcWRAq9DRfROIVUw8uXCkZLVbeQf8IE
ugLVSYFViu0Oy2wl3k3QXPUivXCIsBpgVFAERap1LtIwsW5obEwhJmwCeUwHMd3weCH7FFn7lb28
uBRuKHR/EFr8cwZjX00d7V2WlVXo+jKIBj9XaEfvVQyC3z9/GuiHbkLeG8UMUM2zXZwJqoBuwlM1
yp34wJ4HkAHeBxqF0NsrXbgSwGmGug5kpSAbdJ7kmMabAnjCQEdg7Mj7ZQrHr5gH1+CxJf0nlLHk
tq9WVvjMVeh5O3Zl+QvxDE7T+CoxLoEa3TmoKpxYXfcBkE5qqZpPUbvoW5e11zK5S6tgxo7eB25X
9FvPIg2HX1E6z4hnVIDWrGKPfgtbOly5CC4dfcDQ8L2Bzrshi16+tIH0JBmhyVKa0YmPZhT8VLNm
KmJts2OAsV3x768OCNBtQgE6NfQ7Xq5nYTqargmGrp2e7EFkZPipkiF8BxX4kOcAPbd7MmX9fUWs
+tqnml2zYnlV5m3RZRPJ3Giu+PhetZlrRwmavLQE895ne5eMVVEp2z0DVu5/HvnQ75uAOV2agcQz
TG602cEAkX7EKFdALpvW6ZeasunKobr0oaYoq2EmsNVCr/QRKgz3TL9SCL+u0R7cmSXPoio5KUwD
r3yoF5JFfDrAxMI1DnO+c9hozPysgS4FLVcFyQFEuYG+X7jNgjxhiX0YGh3trErm57df/cWdB9QJ
GOdt7A80x8t3jxgbZRpc67KTvP7cqJAfoVw1PIKmzm5G7bdLHs3h5p8++CxnftJ/rg0c3IH4n1a0
dn0rn/1EVNfwMxf2Ax8aGprABuHmOe9sdCzurK0ULbMxkLnBvh1XjQX5gibnEBhZ5yOcXvdvb8eF
F464DNeRrbm5dXBe7kYyqJa1mOSXIFOuqBQiiLInyQRz4Xkt317qQrxE4wTIDgLvGJz/7af8lcS6
BEj1QOB+c7U37mC9DcwD0QM41a0pDEqEE+n6z7ES3U6sELR8e/ULgQzHDOxJxDEUpefTK8m0aQjl
tARYMTqO8HVHnej4lcByaTth7AmNj01fBjXBy2eMJ7JGVYs7FYz5733Ss88MZ/AW1qnXSFAXQibA
VhtEcBPCRZL2ciVVKzb3Ans4AbVWSAUNGwmJ1SJd9ebvrZrj2/t3aT3w43F5o8wEC/XsXvVrJUY/
0hQ4FSNAUW8/ac3UwVOyL4auuzZG/jPd+7uaxwGBBew2/YNWP5pOZ8+nJ9biJY20tD2ItjWvJ+gy
p7pQYTjcLNpbj1xlUz7CYjLfrH/zGsq5912EY0udJkebkJ9Q2QuLmaCBDj8+d2VDLr1qhI8U3w7e
AGYyL19AaIFLpbSjoFTWEY4zI+9HEXc5QIvV7u29v7bU2V50uDW16LGU63xxaoJUYGAX1e+SEOzx
t5e68Jkgz0e6C8ogZr3nUYgzbhsHwY9SxS07xGuPce/qySufyYXDhPoI8pFQHYBe17mQBgPc1www
DYXUq4f32q8Zy1Omg90QO3CWTEZ+v/1Y523jLdwA+/Cn2eYDBnFW/GHqulaEQLWqgvvu5yBDLyqt
untvqJenBa2/B2gsmLxf6+7Kk154dcjQ0OL7g84BpejslEgiQuoSPOlmY5BB4iCnGKQ/xEyJKx2o
i8+4KS5hwc00cNv0v+IrXxa0TUNWlRO0dn6BfAG9Ne75vYKUtGqeloSFD+noVadRmXH/9v5efEyY
DG+0OCBMzokum+FNlEIaBAl+E35RCzBGS5ZUXU7ldI1EdGktxL0NeAEBZOB4Xz6nbNJoITNBZMhE
mMMdNbtp2vYmW0Ft+venQtNlqwIxT0aq9nIluDPMqDOHCkJotfJ2aPUAlmgnIW3B26lerlxRl2pt
AB42sxAI/WzCTS/X85Ma5sQZr0o3SbQqqUjMNxI2Fi5gmZ97aws6T0W+rEZ1MGgRcdH3erhyYC8E
APyGDW4BevrWhH/5G3jFYpDAejwzfHS+Qv5ZfVZ6vDa9vZDsoLOP0TAad394fS9XwcXpSSJTNO0m
4Te7THAJVl2yqXUHZQxNoWTvBTr4V69UhAE0THBG0c5Axnkuu+iHsm3r2K/KNRiTb4nvyKfGsU//
fGpeLHL2FmnD+3UIsMgc6Qp0E3xsoeRsL5Rzv99e6pUm1P890MavhXw7pA/PwkurRdWmkd3iGhM/
bGq6z2HYrt8Dj9Q3ize3B+Wi5gsLm7kAsG7gNzobpciNDwj8NC3y2vHZHu7s2kaKgJ4J2r9Agp+P
NjzHIxuvQVVaHjQHNG7nPSzzNhumSuWduqahcukcbZJiqE63+fx5vZItwZTAYQDLhYxXbT6CaGRz
NMfW6YQ5WfZuntCjegBwQl/LUC6EIcD2kLLjS0G/5tUMuY9nCn6GV2ZVDDgSlO8/1qpTsNBql/jf
c40/03EoiG9ok/N+n+elnXORgXd7F8hCt8pHE7hWOxeI+vT2kbr0ArdB/P9f6uz7D0Cpz6R2Xsl7
EZXdTO0eyqTTnnrWFD3KsyvrXdpGeABu6BJIYgB1+DISBFRVTiWLVwa+nUsFjQ+QXdblQQSWfHn7
0S6Vflu3C0OCzVfuFbR8SjkzQYhXtlC5fF8jiIPmkT9+twrSxHNIwo9bxQ5N347n0MtIT5A6iXPl
AxSr0UBC+zFW5du/6dJ2bzhXtOAisFPPvcSjynhd6vleqVMK5hYIh9Ojgllb3kPW4QS2rv1Xq/Yt
ZKQblAeFJkr9c3zH0g3K8xfpoQ/eGiTRKey27DTs4Ib1sNJE/A/REI0O6A6hd4tG0tn7rW2FOULQ
YM+zXhwbYeEnk4H2Um922G/v5aWjlILcg48S4OFXs05k423rGgRDcMWrz10jn4BbofsgZf/LoQX0
EpwIDN+Qap2F3YA2q6jJ7JXrHKZPy8Tfj/HoyroOr3GWtz/pPJ4CVAEMPcBAgJxuz/xXUrekvB0W
ivPRzqEuhzbWeeXN13bu0ilEBxiMJGxc9ko/HtXligYPPsKYLOMh0859BSqwyr3OtHvWgif99pu6
+FRoBYN5Aaxwel6Me35qF7eJM9pW+uWcNuq9XRrg0N9e5vWBQA0DEAGQTOBwvWqp+Cv0CXuvYbuE
E/m1G4EbLoZ+ke9bvg76SuJ0YTEkTOA/4TbCP87PxGzCGS6cku3WQKxFZCg9+HCwK6Y0dFcy/S3v
fHkoIEoG9wVgMjZp93OMyACVARAvYnxTLkqfQVpjh35wvs5hI2lPHPDdY6ASm+RrEtM5r6LFXfmq
X79A/IKNMwPqyh8y28tjCcuTkDtFEbVn193ORgQ3TQ/R/Lff3+tjua2yMWs3SjuGXS9XiSaz6Gbs
GCA3TBSBV4tvEBLtmh1Xg/fJC/o6LN9e8eJLREoK7eMNCnLeo6qWAbZMrWHoQI301Kx1BQkIFe84
Rhv/fKfj4f5a6uzh7MKcpPHIdqNsu9IkvbkbKlRMISPVh7ef6uLbIpCsx6EJkUic9Q9gMRBmDbds
p+cMPtSB1h99Rq9p617aOwyUtli/9UPO6UxWxbQnHOKush7pgSfDDybYtK9T+EO//TwXV0LkAPge
SeYrrMVYRWsUzRUDTbNmJxJU/od+qIXM/Vq6/2EtAPw3Ji5uTdxhL89gkNWNPxvPKxXxbcmBpTvq
Rc87AkDfP0/JIKiy1Zt4R1ABOBeAjEU08MUzfOuCiOPKInYcAwW7qWS+hpW5dCJwIQPL+6c3cW4A
4xPHAmlDvgMT1eyMnoNNv07t335PF1dBR3tr8QMnfc4+lZmps5SPfFdRYmAj59R9O2brlVW2D+Us
Gm7AUTSW0VneuKEv39A0U+4w0693GPCzOwNDnX3kuXSnhOgOwCGRd//8VKB+oH+FsR/YF+fQ3Kaa
elJxwnEEWnIM+8Z+5La/FoleVzYbGwluFiDPbdCts/Zi7HlMRSOtdzKoosKO0VQQwIRBsW+8d2HD
6l2N1PnKxXJhK18sehYoWCsUm3ha78goJeAE/fSu19qedB0plmfDbK5QIC+cEKgpg2qBqwwT6HPf
DutCjbELIrrQOirwKukJUo7X7I4uNFY2ob3NtgNCdDjyZ0ekkZvSBBS3dx7EmSAb1kJnPh2rnUQk
KUjjhaep79kBclX17UhjEFvC1u3ePjYXghb43qg7Uqisbt6mL48p/T9rPNYCQSldAbU/ss+MVx2g
20yf/n0plNaIw7ibgWA4e42dxtQNlIBmV/liPA2zV+drMKyFHrPsyhW9NdvOPr7NrgstThBLMTDc
/v1f+Sl4fKGQvINhxpQtNymuzfcwIGkPBjfpo/K3vsMkuxrbLSCY8PZjXjitWBt4IPwF06Pztwqp
3DRgiWh3HvPILlpnmUNPPigihQs8HNw1CdBLb/Dv9bZP9q9nVawSSxJjPXCEdZE1ThYZi8fb0Ebd
lar4wtePps6GPAGaEalc+HKpzAnjdxFtduHK/e+zwFx/jrvmvarjtM87NAD/Q2UnDm9v6MUHRHGI
aSCiziverMVHnzRQ29ipBHBJ/HfdERiR4IYqy6884KWlED83mSIMmlFCvXxAX2+FiKJ4d652ZcWa
+kvojeowQmz5ylKX9hJ5D4jW6IkDmrXFoL9emxxFN2oMGXdweIBcWabknvmwQuHLFD+urpUHAn7C
lZTr0tn8e9Ht+f9aNDVJ5MEKBN9F6g83xLCgGOpO3khr65tsMtd0b3D5XHzOjRGDnBk7ey5YqCen
WVvNkC2Gr8AU5YhEAcvdAE+ZXPNAQK2l8iteVNG86AL9BapKy5SMS29uwpLBEmPOI7POJFeNpz4G
6ExUEHGMlMydc/FJAD6noPaquiFPAeX9PXoERM9+idnzkgJkXKR0piLXkiqY/lLok+dDnBoYksHb
yhVLvagemi28xjo1n90RaMZ+wGkz0X9T1ypxmqcqc2VobGQKO+C/xEItROa4AFQpd+PQHv2kFboQ
AwufaoTSsTSGLw8glbLmYJn1/kuWhB57wlqdB3NdZweGp96FtgZk3sjZhgXyUq53MTUczg/w3ioH
r9FgR+gxwNwQW3jytWQiB9UZqkiOgjSda8iG3Ouax78byK6NRQ9xyF+pg0HuqRXSPFYxc3EZx0v0
KRVN4588DNIw7JkQ9/NFong5VEvWfZxYAPmjOfXr2zWrg3gfh57+geFqu1UCpruxjUnj20FlNc9d
SCZXVLE3ndohUsFDthD/riW+i275vLIvCAfh+2mt3fde1N03yFSO3zFCGzBUq7sRku1Bcg+TqCRE
ZS/Db1J74g7WlfG7vuf6Z+BhplD4ddffLl1VTZCKQ7TRgb88Alg1DgdrFX/XqNZjMMMW9HkANMMv
Y1OTrpjCSahyUpCqzH1wInm+itH7oTwkRPlU6XG5pSA0DoUHpYF3JsJU8biuVecK09ko3c1R2qMB
AD8t6BfHMwb+GooBWQ7+vPkScF09BEtr6nIcYvPUcG/eUC9tyopsnrp7hVD1K2xouOT1AGzgcQKw
49m3jreFknMU3YeWNfDaYB3kupKs7W0Z1FJ8nUZayWKh6wSwBzNDCSaiPE1RT2IYjlSg5wyr7T93
E4OchlbVbIrKKLwL1im4lGBkEv+KWd9hWggG0ZgTy+avBEbs1Y3AYj+Ano1EAUFojBhxXVZJjpnb
8uwg6nDb9or8hKgGQC8trdZhJwS0hXYttBLaXZRa+U7TyEtz7dPRzxkxfK9R5aZ5UyX2d4ii5yf3
qbtxSdV2B99bw08mFSwsPNkTjT2p/GKQsFGBqQkccrGtrF6KdOgog+KtV+s949M8lk6IoN4v/tRL
CA2GrSggbCKX92vdrGTXOUYERD4kuRs7Z7Mcuaj/nTm/R38dwJqTi8JW5uHQtj8mBXuufBHCg1/z
xJ7B714+JiZEWhU38xIUHSr7O60xAijA26njH35a0/Td0kLzZ0AJPpVxqgwIfPEwq2Kt1qjp4ccs
B75fgMXieBu4dYueTRh+WUtgFYkRGf0WD14Qv6/COYLutzbAB+Qmda47TWEwQLXH04qbHBjV5Luw
BjTwISWd/I1hIUA9I+it/m6QIX20QWP9HnLevIoL/IhK3jDIPbZ5nRruHlgbrFOOeZi7S8fWiyGs
KAEucN44Nk+JF2PAMgd974ox9dIT2PTjlNvA17pI8UHpT9McR8tBjsy2ufPW5Besvtg9dHgIjyDp
GCzvWAsphEI5jW8sG9zMVJ52ov1OASUfc6hI2ubRQP46G3OpUh58aDNkA8VKmvrzYAOP5mlcTy3c
fYIJkw/oCUDFYPAcoBF6NrLkrIuiPFv4Uh9oNNmvScIqkqcty8LjvHpU5q1yKd+LpZ6D/bqCU7tf
oHIb3i1g74tf0xqw6mM08l5/kJWMP64ApkHOmcZGPiRATdX3JoNC1s/Oq4L+FrRGyh9Sf+7CJ8jY
hNl9Ng1tUCLJ9j4MAx86BAQWE0A6dNQVEZnDqIiXtqkPGri7X7RL7V3iWmeOKkCM2acDlOOONJVK
HFRtuYJAhZJr0ZOG4CXWnoaeNXHmEPHKNfukHcA7FVVqf/Gg9qN7R4T4PcO7eQWwlhhVtFVvw/tG
rN3nwZtNdUMYGE7lQOrsQ2r9QOzQShPjHh5E8jexaU8weuXLZ1juTV1hmfPqO27qmewpfk9UrpbC
cCZegoHd+KSasnzulFcfOy+GyK7NwNOH0ILWt1FcJ+z7YibZlGOfrGsZd90w5L7RbfhBq7rn73AA
VVsQE3WeKoSP4/aQthOB1GydAmDaLV1ID2RoicqbMY4M2EosTT9grOH5qiDaCrg7mtqbywn6b5Ae
0e246H2Hh1H3g2bAwvi1bY0owF51UV6PltyiYprEkU5rSve1L+CD23mzRSJdwVIn3mVM1eZnHa3s
m4mSRhesV1m6kzaJPnep78a7hoUZfDIpHBs+AtxFmrKPCQTiIV5oIyAXs5DbdYZIAdUrUpKM4wq9
n9JBeAAZwnKTMkjw8Jn+DqKO+49dF/jT1wAzTb5ruhVMrBndxiTaE1hYZvtRE9dtsBQy7iDIBmqs
NhCESvdOBIt68hlkvbycYxTZ7j3tTRDy6GO4zR5M07RDHgNp1/yCcQEUz3A5r+5ZwUFHHdCLduYT
8fxxKfSgOKIihMKC0qW9BD6Ory0uumixFJ98IKN9k9lUYUg/jkMuMYl1ebqmg/8frbNG5ptKRQRN
0XmgKBVALisQvXqXQ3ZxHooZKsi6mGEwkRZ+2CICGB8mHHAjg8fjHQCwIOYvU8Uf7UTEsuO2Wvh9
OA/ydvS6rinrUXV3AW09cRRQ9PSLwHXseWrwDiHukrUdUHUYiBZNrcJ6ZzpjaQ7oR7KU3Ao635gY
QS5fQ+bWYu5m/bSAyPw49QsFVmpM56qwfW39vAJ6+TSzLbXRbW0Q3KbQfLUTpxYi4oRFeTOb5bGf
TOIdwNAJWbEgpH6hboQhA9T0u0donSLkCsxHeRkgFLR5YuOwfgcNGt9H3IfHc94yU1N4qwc2UYhh
JoyLMQ5XsTdwv2xL47k+3C9VZ2GHDOWQroyiZXnUcz9GRYCMus4lJ3MMiVPTTQXKThLiMK4Te2AA
yfKfWjRm7go5VS3QakjM+yLpMmTBQQNFrRwfRNbsOzknyx3cFnR80jGPwmPXwwj9mOjADAfmVQa/
HZMlsUAwexSUfFLDQlSLvMfqigKeplKWx03S03sVy87cDw2PLX7bAFJLHqbrEmf5EqeeekKOqoav
qRpk9VgJyhADfSTvDqZnSWuH28mFK6rZcDbmGFREPDBMbliZqpabU1xlmo0l/ubVMMpmIkHx2+up
nCAk1e+I1454L02GlAzBQcQ5GwP0z0EF1nW+UNiH5vNkM3mM0KT1SijuRu4D7BPjzwH+tPWwYjTD
8tkLx3En8B0M+9Bfsu9wcxqqPDDAbRyVZlAmNtEM1+SIInW8dTHVn9IVlc4uTl0K/GzPoHfcJNqM
j4PpPD+fSfoHp2egQJ8iQPC86RKNSORBq/N+rrkHISJcLVMZjFX9I5nTbMH30iT/ha5KVOFSyt5r
5CRhiSFMfPSIDw2SpaNdVKCm4QZa40EVwtck1nc4f5WHjg64KzlFj+JRR1TOh17j3/UZj9uyBVrq
NxTRYVo1oFX6oY7d/M040TyoLkKlWLdgzN21Qxcj/1AVS3JJnVVH7msGGKkEHyWseDWVJGgjvoMW
Sdzt6DAFn5OWp2Nu4kWBATl1/SMEusEe8bp4pAWgi+E7NQPbmANjTc0BdZf6ua5G3FKbZcNxFp17
gjYQvW8WChl9OwG9huwhwP9BJrroY92me91G3mMf9xYhmEfZycKA7GcLC7f+feZs+IiDGY0oHZj3
EeOOFC4domtvMPGoPsfCEzpvUU98qNqKIaGvR/kJjxXz25T3DMvUmf84ewsNit4LzD0lsx8i4dVr
dUvkHH/VPrJYPEq1mGOzEBmVOkpA0UXJtn6FTja++IjaJT6gDBirk8pUl+azwPspM1mNj82ixjRv
bcPAlZQTdtvHXXfru9D/0cesxT0LFaZnOHGEPz3JIAW1GNrcz0bhZsvs5Nd5NyH87PApxE8NfNL7
nQIlDga4Jkm6oqYSUq9L3dgDPjqz5gGrg1M2hkwWocsYZE6iThd09qewiGJj010bTcGdrHFGIbaZ
VCJvdLeKYpzSqj9SF8c9GIbQy9wlYePdoJ7w2J7Ikfzg1sOYb51GUaOIXrsWN8yAO2SNeqofkInB
Rpr1Ogn2GjcAmHXoQ/wyi5xhLTRB/uDQJm31bFbboFawTZTsgNQjJJchJpURilsGjC8Px5wuHlk+
RjoLkG+CYns7hBp/NobefgfFw74nRbsu3WG1lZvzvhZR88FOgf8DLkzEFkylbb8XyYzvf0T93OD7
rYnGvUCCH21KO1bKJECS31akD1DFJximyF7SuTCkC2GxFme0zQPA5l3O536Ki04CZ5SnemrhOewc
oGleHwOAqzT5PnE7zjtc20zjYu5UkAfUV/FBwqq53fWzaqadTVKwnmtpaOH1U7XgBUNl5cgbIps8
GEebFSRmfHyYq254EFDFMDkY8jS7r1DuHqdORF8xk61sLp2WGjrqNPrYcKCbdolXryXvtrshsiGM
y3x/RFofNkAdF7NN7QcSa5A9LOFxc9Mr9BhzUL7iT7Bh0stRDw39uiJ/hCk9C/6D9HPf3a01NEdw
p65qKFzfRe/DHl6p75qeDN+b2Ov6/Yqs9te84jIuOvzE3xJQWkQSWM/fO4GmU44s0dTHJZS2Q2W7
ClMMI2BYKNWSBAlEMq73CUtXnNI6RtrSr+S/oZ8ndtPpHuZNxGXxVABmn6BpFicihaTDrHFW4fqJ
e4zojj7Y3i0pGjlotDxCua21OZCG+n3IRLXunT/LX6KdYV2dJTNFSjVXCbpBQcyft7IENxzCttuj
5p1+4jYIamgd9TXUZTqLXSHZXO8TNcNSdF7cWgomPXobGx4+AgEVfOwH6vPCnxZ7QmeTo3RK0+Z9
HyfLlA8hFExyAsnIOM+STn8Oqrh+DqMx/mVmQ9GjrgZ5mA3kRwrUbajHY5TACb5Dqm7abJ10bvoM
Ylq1HLoKQT1YfuECyGTRjtb9F0nf6/ACLEPz17TZo9hkpTBO5eKHjJ1xBxiUaFViTyGGThgJP1Sr
DGGfPa+RyD0JyddD1CEhyLHH4/fBb3qbNxOxc475jPyUZtLcJcALyrzHcXgcZdN9raHC8qvmSXVE
Ous5iNOJBgmIJqfWrerJTcCJ5oOi6BT0kRJVzuB/hg5uajyBrLENbkzd1fUhEiFDV21cK6QAIpih
oEEZYl3jRlefCDxLh0LpWvGdND7KAV/I8MGIdIHWP7fTiAePgyM2o2dQ7o/iYYc/Y/oII5sE16yI
VFuyxUkcfcrHGbmAGZ7RdUl9JCRs/tAgg+/hKABhgrxxxP+ZoMXNcj40XQbAcqefBQDhJB/GEYXr
PM7ZwziOEjJyogk+Rp4f/Ec77oJihmHCD9NR+b7BqV+LRIXTTbawIS08gzTkRCzECNGVTOQN7Glo
VniNifd8QXELqzc/dXkbZDPZpUPlPGRpTiyIUEP9BPJ+91XRoH3SjY/+g/YXluxNNbhnPXH5gTbw
f841JToskyEh3yo+wx9ZoeO0osEc+c913EZ3DqNwV/jcg0PGmk7sZ+YkkkKLAgrBIEz8byTiA5pZ
bGLIn5zSdwTKLR6q9Xa9C8GS4cVEV8xmQyrJp0A38Slsp/apT6DHseM6Ib+Qcy34Gj1FPmr4ig8l
95f2K4YYzXPQJYsFGFxO3wOQXEL0FlYkQgQutByoTItJL/xL5fMSAKWVG0PnLwBxIEyAlk1wSmEh
EO7YIAOkUJVAATfoeTqICg56EOxJ4qNKa+bnXSsXNEYy6/GyrcYtbMNB71F1wczQMEuyHzNX+tcE
YLjO+yyD5HtkxhqoeIgUfACHJe2KRSv1w9cIvTscq+TXgtj8BVAx+aVOdIgWRJ0gjag8iSj6/7g7
j+24kWxdv0qtmqMOvLnrdA+ARBp6ihQlcoJFlSh4jwiYp78fVNV9xCSX8qhn9w5lSGQGwuzY+/+/
XRRt0wVOmitjuBgajSNqJ+NT512vumQiUIuCEvKkspk8u13PQ7c5NHJkKxiFkV57SgzGynaGcZNL
oFGBNFNOopFb0Ys2EElh6qisQylKuv1x1zEfhowC3pWVczsMOLUHh+UxlMBTh6SY4LYBpzqoaTrp
N5XpMIcWSa+pIBlH67ofFjAUhkhSd9+R5+WKV9tmcmaQaSzCIcmKs8aYpNyWqjJ4vlaq1hQIWzZa
4ILEzsNmMm3p673tPFOE6ciF0OSYuJPPBECW5PLOy7TRCOJomfDQ50l+XtAbRbk0Mq76G2l4SuO7
g0Hyxostk6pHbmiE5tKtyYb3WXs3SjVPN6I2p8EfSk8k12Tt46dBB9SJjDYfbobS0gaUkpV9XVZN
ER8KjvoPdZ1IFIsJN4AQZ1st/B4Re4+ZbSJmrbTa7ALIwdpu6EVWhO0sy7tucLiviskhoo8IPToq
drZ3WQO/BCU2DOMVen6SRR52o8XXhc3hZhUWhdRcMWhnXPZj2/gaKcc7vRqVZO/1WfZIUMRlUIka
B5aoR2YGg0fZ39lKlJr7LrHqh6zJ6kNcGfVj6prRRzFPo71mkqHDDtQm3GDMuOAES99bZ06VNzIo
41YQYoPNrP2JeK3cTaXlToeaxN0jzRLM21hx8jRoOfw9HwOfVWzUUdME/SQjcRkbkwMCg1yM5mM8
JuFWuZbyOHHbuE4Wa7hv5Zzf1HlDrFW5tXvPAuN1NW6Un9djxGWfk9rVP6ieoqSHXI8N1DpDU63X
DFvyfxR53sfUXGatwLPZDyZXRJM7RSYJ6maLS+YmciVFfLoENlngFZm1M2Op0+mhys2aw9Kub9lH
qpu6KqaM8wE99aaLLC00rLYySGtJ7ZJoTrKo0Fdb7kXXkDK96LjCAQaC67G3xkneWqM2P4lKDOmZ
N/RsiLHo9X1f2okTjCv/PKgjy31RWku7jtl0WMxNPORh4UzeR9z2GmnZtHIe56hFdzB6g8tUi4Rz
l/ddlYGitpHqV2XXOH7qYVr3XdqqJLt01IW2VV3SA5xzbYwGoyrKiPSeFee+0TmiX6Nad1fUZPM2
U9Zq98I0i49WLMwretLNtNfo4GcGdTzNtC4nT+jTPSFrQIIpHngNL0k+d4OI+j3qmBg0vlf8OadI
JP12QWlCBt9Ry63bRYUa2pVnXVeDYJkkU0Yhx47NiTwnoae6kXbS3DqUxr6ZeiszMISEROzxpF19
Ny6FFxRLbH0pzCH7Qjcb1A8Lbvl9TCOn/KKuBBdPncOAm4ztTGdk4sBtdrHTp7eVserdraqrf113
sprNsS445KbwiLwuKQ66VpdJS68pPD7VBZfJ+r41yvSEBOTdKiJKDESZDj6QY1m7mdAOJI+SIgTy
eVmWI8IgkezQcNm7CL5xUHvuKTHSe49E6IIddxWfIAl9/cWkPqt2641pOEMqWlNgnr5pByvawHAm
eqnRMuzSzv11ryb9XTXqNQwq7qxj+QCly1ihfkR6rOpFKDt6wSueM1wMwvr663V1AC4mMpe11atz
pOVRMioNWaSmIchta5/R/zZIJ0NQq1H63X/wKLgtCKGQZr7ht+gi4sJKoBgWnObXFoWqg6Va836W
xinr8FvtDiJUkDQIu1b+gX302gTLk5PUyUJgFtUN2Jz6whwo8P78C70tpDNqBt4AQBzm6td+PTlg
08tIrPBFklWbTh3F1nZZnXGtfmnn1DjxtFXN91rOguGUBszoGAlJaP/7+mm9tlR01Ibi5FQJ5Yal
cLdNrFxbgguuk8hx33tDQSlwiHaGOZ0ygL1dCCxwTDx0GFsBrcdunkSMpdAmqJJ5RN2w8OR8Rgv7
+s70SHxGdss9rfa6258P8FslBv3sdHTzsI3omnNstHXzzDEr1+tDdJQyyPO+J5GbK5z8+BF++VGA
5FBS8jzYYMfNeabIS6TiyTIEqCokl9aYLsRxX1GD0m0nO0GjeitN8lYHkorKnBIawo+jd7mW9+0u
pzdfZLRnI9iKDbcrbtYO9dfSrT6UkWEcMLqf+JbvPZeFtzYTB6DJVfz1c6sODiyX7yI0stK5lGqR
XY/2Ym8oHN0lpT7sqowO1/rMVP714XVxK+oeDXowgx09OFW7RTKwRRh33XjQZL4cdEeIDH5TQar9
5w9791u6qLMdGmSiKV5X0g8CF1K/rS36qQh7zmA8T0LrSQSV6jYX8zUVxfa+8ijcUrs6xc54Z8Li
CV8F2qjsOaiO3qs5SR0Pj0IYbqkIy0pp7FoC7UPVqeWJKfTuo4C6AZVj/2KJHH3JzGIXTft1RF0D
Px3cSUvp4muzbaoTy/C98QROQHqLsx2f8vHO02aEg0pdhLkLZxUEab9rFFlDFta1B2k0+m7WLbEB
JydPzNe3OyyS43WH5cHIaI/7g0dq27XwwpmvwiS54yXqtlF7jc6ViXWfxf308ecz5x01Jg806Q7h
rgxPwGavR7UvBqgG9PigS2c1XxlRPwV5z+Us7mnZFWk5VTtyl4ey6MdNokhvK8rsFLn5u2XuaKen
dxM+RWTxK9Xt6PQiiB4ACCQlGvKoO0f2ZNhrkcq46pNslBuo7SSrkhgGty+XhCtuP3DB3JDO1a9h
tlAJ/vmovDPV8G5DoFxNJPCkjwdlNnuUEUsZqjEIOcRKIzG/bZ3H1ZKciBHeHtyc2jj8TQ5WUmDH
LzxBE9UWsVeFXiE9XyTNeI7OQT2xdt45zFZHKmwCDlJaLq7T7ocNoi4ZUncq+UJ9R9hfOsVLvbTd
vRXZeFEX+tl1Sjvd/fooInGwNJS+aw+CdZR/eCgV6ZGYxy3DJWnHoHYnY296dbTtk7o6ISt8dxp/
34I8BpIZdPQFFRqhLUjoq9BM4odG1HJnSNkHaHmqCxpwRHsdUOIW2GX/UBtLFxSFXp8iib73Kn/8
DEezONaV2BgHj+87AQ4il1JUF4lS6L++Oa092KE0oy8EoHKs1nRohTxTDQl5lu2TAhSxb0VUxYdF
ml/QY5AMyHKZPHIgnmInv7c9McIruo+OzxBoX79SbJELe0VWhVVhiovUaVFSzkmHmhCM36CgIfv5
FHr3eTB4bNTTsFX0daP+YQqlDcZ8pejAz6rFHFKsR6yt5PZWWuhxxMrj/fnz3nGlcqGzOEE5ZRy2
xfUd//BAPJqxOltFFUZl0SSHfOZJQa1b0cU82tlVNxnDh75HoVPR1IaGzSPCMSNXFtvXTemGcV1a
Z6XI9U8//1zvTi2wZvA8oZDb3+WmP3wsUVlGGgGYDOmsnD8pAle5AuP5RBjx7mjTXRsNN6ceGfnX
Xz4R00D+VyckXKgApJ5SX+faiDiNHO8lbdtPXfre2ZVo8cJOC+GJGvGxND6x29aSJARDuqF6B12I
YYuyyaJwRsCmRoN1uzhdLX/1WxKFYoBhClsAlPVjRunS5ppJpqoK+6qJXhwryx+wRc1XjTYth9nE
knviNHm7OX1/IrZq2iAR1R/7RpNy8rp0TurQsYYMAq9l3puFR/XMXZwgRekdVAXTe54HKneag4qy
RAf78xn0JqRZPwOoVJurL5eaY+H10Ekzy2aFia06NhyrxT3LzdXrJim5V0Wsb121cYOsLcSv8uR4
Ms4chhzIAx/gaFahpDGGKOuBktNuey+GNg7RovZ+M480hZLmKTb4m1m8Pg/LFv3o2afeRDQcoXM8
L2VN0xs9e3YTuyk2DknULwug1TbQl+5UO40385gnrubjtTcKOu5jzsJUeuiASNFgrZI0onPs/lom
6FNT+u+co250rpBQOie2hDcxyvpQxPAOUCYuyceNuFMhKxcSXB2Kxq18z1twRyJeIsgvTsUo732/
9fzmKatk8S1tXdFNhBJVmDpq0fqWUrblHmaY5vrGog47koX5U8Xg7n4+Z78vjFdxId8RljD5LxYq
zKCjqVNLtKQogptQwTn2YSCJTUXMoxV4kY0GhDRAtQ9U+rKwbWL3E8mEisS/jOKLBEE2qoSYrGfC
ffQuSbTI9QsdzdN/sJtgmFqDRJI8b+y/JP0MmdhRHbpNXe0VSmkhSYNm53pUfpJlltc/H5P3ZjfV
VBJlxHPrMfx6j469dihNcvxhM7YzzqUi2U5KYp4DrMsBX2WnnLFvqSa8A07D1femQls+RvQ1dokY
qhyaMBpNis5qtNwQXMTTeUTnqmtntpch7ObEeBwU3bnK1Kq8sXXZRX7ZLeZt05Ox+vUhB7HJ9s1J
RdLw+DCUQ9PKvoqakPa3Zej1dbOn6pKEULm0rYPg8cT+/c5K0yBweAAxaEJvHFMTqFAYVayODHlm
pHvRDV+s2Y5DF1zO9ucv980xTzyHM54rEFQ38nhHod1iRokZ6wgmMqLl3rfV1HgBk3eKbvj2LFjn
DwguXumamzi63sQjDVto+tWGedWoW0S+UKUNQzlzl2L0DQuJZhs5xoErwyk01dub3prj5WbNToJJ
DObn6+lL63OvdkajDQ3ESFxtc2SZjpNsBmBWMmyEaR+GehShnhDnmIPXXCet6D9zRTrVbfftW6Ur
okE2SrM0VtIxXDsfyd+rSDJBBLjRXpnG6ZtHuv1mHKxWnJix7z6LuJILNuV+8I6vvzX3VJfkBc9y
W3Xwi8mAtqtliz/Ncx7+fAq99yislR5dxDWsR8dwtUpYTb24Vhuqc29umGLFQY/Kj7nWZid257eT
dV2FcA+ACEOrPN6JEEoYmF08XuWUL71PTRhXSNLHTXxi9N7kgZkzwOQ1ho82YJwHr0cPz1g7miKj
hVQ3P/SDfa+QutwsMutDy6bx9GJQcnJW+WGrtPmJJfneePIVSUusGB4O3NcP72vVmJOFbzkqhbft
0Gcc0COn+7xbmhOPenvMfm8HSMty1j+xxNH3JGWoNQhku9DJrGFbNKp9MxM5haoTNUhruSNZCG28
7kSR6d016aCa+ddzj3J4ut0mak5vVUTk7AljK+NDWbraVq+aflvRhnID5bA7lJnnccIM3d1idu5z
RbPqUzv7O1OKix7qKmJCsiHH6e/FjKEN51VH7w9hBzjR1LMya5wT4/zuU4gMHVjNNm/1aJxLGiIk
3M27cEZNtaHCN5zXVLOffnkhruiF1TnKg8i5vJ44sEc1jsa2C+nTVe0aOSch3ep0f6q06cQBZfOr
XodJuIu5zHBxo/LD7vr6UTXEvNhtdRZIW3ShW9CXM+6N6mViPfnuBB7nxIp894G0fVb5DlRnjpEx
iTtpqEGdDnkJGMcRO/WmyK2vaAkxHFp5ceKFvbMG130TphjsGExNR8ciHZgT+r7UPYCE2AjSylJJ
eBRqMDOoJxbDe3PDonUrFUIOBti/r4cSs5QzFR4dMjpG+1Yb6fq18WwwAyde2XvPIaDmygCyxXaP
/aH0hGuSPI9B7w6uG3rRcIX381SvtPfG7XtnTFaUQ2Fw/RA/Zg24yypxNHbhmHhgYtEGbGNHLBur
Yon/fLa/s3fRvmvtU0FUwRc72kN6zRpkNzV0gDONtdUviL0o7VG4ynS6hDdvByKVv4yEZNpTDyC3
uGZfneNuZbTXShqZjX2olVzavW7s9qudspl77cRZ985Isg+o7to+mdDpmBegUQ2sRq/qQzej1ceY
09YuwzccjC5qm5+P5Dszg2EEC+SscAIKga9fWr96vgmd+rCggcsNohPHNwdLnpjn76xgTjSNmARs
p2cd9/O0K4hf02Iyz4t8DrOkTvZVo3f0V0DlQxr5P4iAKOSSCoYmy2Z4XDnWo97QilkMYZ1g+Rbq
5PhtRQSYlcn0V77hv/6c/k/8Ut/8tfH1//xv/vxn3cwUfZLh6I//vEz/7Oq+/jb89/pj//5vr3/o
n9fNS3U3dC8vw+Vzc/w/X/0gv//v52+eh+dXfwirIR3mW/HSzR9eenKO3x/CJ13/5//2H397+f5b
7ufm5R+//1mLalh/G8WF6ve//+nw9R+/g1hdC/v/9eMT/v7nq+eSn7xLq+G3y+fnbnh57wdfnvvh
H78rtvEHuD0T9BAlFOib65VvfPnXP5GtB8zNrQpiNsfJ779VdTck//hdc/8gPwJamY0Evgs/9vtv
fS3+9U/cDYmSVo4fF5ff//UJX72t/3l7v1WivKn5sD2/9/VaA1W0FjC52LGuwSaQln+9AAZkc9kc
mQbO2LjA5Iq6z7PaByv1zbp5GGIlp3NRdS8q2mc1WQyFBXt14KgTeCNNHmwjHuE+J6cQk8brLe77
56IbHKVySlXg2Y7zWDTintTKkgbgt3H0h15We6tTz/FGfFkRWKFaRE/KMGh+Uiw3TdPd5JWD2K2o
H+ZFnQ9OsXMKKGtd437UNCzFYzP6fRFf0piquHDiQkUbj9IA9+8N1ux+g3GnCK0cg3rXGdl2gzm1
CDzQ/PhFTcCTU7LTMcrT2RkparPMITHsebMkfzdw/6X19NOV8mqFXcsXNF/dC9Ow6X/biurr88A0
/n9gdXGW/GxtXbx8ea5er8fvP/HXojLsP9Z5//c6Mqw/uHxx6DKZYRKSZP73MjLMP8hl0V3j+w2f
axrT++9lZLAuOadX2QeIJsIr7dfW0RoW/RAWwuxwuQci3wDwj77jOG3XDUhY4zJHB26nQ0eqNY+/
FtiOkwDwf36pKsiPnWzIH0unnneKM3fZRsy58uS4ne2GRRbXX0WWYnCRQOVpvDBGX3JEM+am4z54
E0XMQ6jHSoT1oCqrpzjncqsXAOB9NCv5BTkzPC6E9EuFLlVDrzory4TTis5EFb8zi+hGa2tjs1HR
pH4r6ED1EbB6dp+RnLiPKolloQLCeUfGwMz9WprNRVmK8b6ch/QKK+k8bDKZxheiwwi3LboiSjaG
DXNSUyY0/tKau88DLaCiYPA6r9rYloivkh5jaMABa3/EP6m6m06pqmm3NKJpzjU5RSFtG2coF6Ko
c7wRoqHINo/5I33avhZjl2ebdqajp2YScLfKavcBm+zGgdl6cR7g4lSfzGU2Lh17qj8ZiXZVWJWV
hIqZaUh4o3zeugYWJ7rSDfEWWTB1bHdodT8q9HzykXdZKGLxaNgscVU9awpZGVsDA8mThZVrJFkv
Z893kVIqeB9aQ6EHt4vrTourbNjwt+1zZdIKIIgR5NhBohXjnczc7ArtrnptqEqGH1fMfe8XNcCN
wBw4ZDfJDCV55/Sj9YG4bX5yXayQO42gEmZhsmSDDw52DMuixkkcxyK+IVlm5wFRDA4OVJ+jumlx
mTxOoo7w6Nl9jmJ/Gr05ICFSK0HtlO1eaEL/s6hlvlMXDysxprb8WwnH8WuaFFl7tnQ9zKC8gpnO
eCFL7VqhYi+BHzAEzlweDH2CQNJ4ovyClbpRttgOKcGB//Vmn9PAK7ddaibZhv4SKPugTnS3ab+g
hxmi1LA2MRSIe9VY2m+1UZuwBiTmjwDTV3+Pv7i8K5wiKzZKppeabxtNe9YtlvsZe41l7uJeqH+H
6L+0uf7/GayAE/3ZdnrXPKevYpTv//+vzdT8w4CXRW8LJE1ksbhS/GtjVYhCKCWRskSVYhKlrMmM
vwMU0/gDPRshCJsemDvQ7f/eWXXnD/COlN4oJKwbM+Hur0Qo/OCrrRUyIJE5FXj0TqjnVp7+6xil
mdWeXvDym7A0V94mjimboPdwSGwwT/V4x8pFw0gyz0uoocu/iFJr2blQV14iTy/ix6iKhLGzuxLh
ae0uGFJip8Xe3utViUlkhgSjScMQz4LoHYdgq7HUOmOuyYo0Dp4hWVjC3mrpond3jYLhOTMLo75R
wOsaCPFTGz/fZFr9bpER/qxpaVVMEnarFkG1lHaJ3l1xrDCzMfhiu3cxcmlNewNJFBdQoiuztlFb
Nmo/UTGV+0sWCXPTotP/mNiAg6D2pFG3I2tbfTOqPoF9QLGtvUq1tH10KUNp58M0e7sIfxMqjBH5
mQ8PvYZUE2WYa7CJLyJMaZ9ebBDeqnrIL7mIutjUwwLL3IdRpSWFT8F/flT0Wo03Uy+Fcre0cZ1v
M0t69hkWhXEOC2AV96lmUw2wi3TcYZmdDSRbJJLY2fMq2fTD1E5P/DTkNdFMcrwno24rt147NWKL
oF/lxpPU6oesbFdCTxqX89YAyIA5ZMEL47d91D4OKIVEAMypiqieyu5rWyaRc5dUFX416PrNsneF
KuEqjNP4iEuvoC0A5o44aKY4WW6EoZGbdFslx4TSajEa9lTzUnZfLTmz6CAvfFE5zlWsGq3xwVla
mW4iiAikxjO9eayB/3jY2CL9dqSdUo0oPxnOmmFZsHhLmUxspXNnBiADp/ZqSAxQFtHY49VxKRmV
oWFJtT0Utl1DQ1DL5QwZfWr4uDjdz6Kn8LeR0ozw8lsi+ZRUTuT4hQnhOLSiseoP9FnHPCOzqmwf
x7TMvlHQLGIMqTQY/Fpb3XQDoWXJAgxJykRT7cp8xoPCS6KENUbbCDcQVAUX6FQIwjBrEQ/r2LTV
GjDCx8bKxy96nZEcq3WcxwFeX3XZpHnUDIEVRRiolw4hyFk80c91a6Z1P2ucyVXchy2Ei1L4LV+M
0ZWLHZ3XU9urQWuOpDAxbk83ldeqGofTKJU7PAS0YnUVjcU2aPgYEUOV/FKBTQQkQjdNN5NO2ykz
+Gsp0gpJwhvKMsmvaKyqn54m7BrmPlHmJcMVkhhTHQeDUSflVyxtxcLVwBOTgv0hT2ucs42VeN7D
lNT2ZG5Se+LBizc1j3CSBv26yEsJJOT7dF30NrI+c0Ty0kslZ2v4a9J1Y1J6W7eRqtzo/VKhKspH
g9VhFzRrynr32cG4YuESUeidjnTe+qx3bm0fKnPMdD+eHSNoQIXcMiYGuo5kNh+VIcovLJyP1wRg
Ct0AoCN8mZTRBKUU1V+zvFD3INWy8ySOulD2unUQmHoDuwIfsAFXI/c0pv8WCwhGS6Xb2K+VMr9y
CgS9gZmrabIFByZm4FODgRdYtcawQnb/CXOW8K0i18NsyebHqXGpjjtq9dGTbo7VJ47rJzrreOfF
TIEhQLGQjIHIAYWBLSMeqOviATKUd2itsb60BI1WsO012Q3Sq0YEmKOMfUyRDYc7vO6PxWTducnU
abypFEudqcphuHX1UYgNvt2a2C52Mp3x6Z2ZR4hUQzSmMNA1oKYNgs90CUCipLo/W4DUGuQZH/K6
U5KNjjboxtbK+kJzG96BoYh7MXlt0EeYpGaH7vUupr/ab4aRwIMC0IeZpN/EGLrz9VKJ9gLqcB7S
U3BmOx4+5s6QXc36/E3Nxu6TC/bHChcrUrKABGKlHOh1En2a8uxOLF18GFrRXfDti410hXicvBHO
iEyjQ+6NOV2gRL1rcqYu5VKDy2SaVWeLyYJOZQLiSZlcLagbby0scKfMggwSGnbBHN+ZahXJN1HP
NP8rSIz7DcTYys9Q4u9UQlz+gm4O16O3EgPHtu22uMpLkBumvbQB+UxLR0ZSZheLh12cNju9+NNN
ijTD4gkMCUO6jJ7rhZZqWlnpT6Ls6gSsldN+SVMoEmEUqfMdmmV7p6Zxq/gFLPZ848wD+TbPzPSw
jm37aimK/AAayN2xk4iLcm0+D08iPkOG0gILcZYnOVdDEAtdlNs2aWwYT2pWf+FozDowSzi/szob
9sgLSHsthMn+QEt3/SxdtYz7Aplr7UvBG/OnIZeQDybzxU7kt0hdusu4qOMNyg7v42x60aOr5s6T
4tJobGP2zZehGgGdZTPE6k6N3NKPHalB2e8tHpV7zjkkjMw7VwvZfjBNOma42Gyhq3lj8zJDIPrm
Zn17ww7ftr7L2rtC4D78qWmDcycSKTbdCA/Qr6PFuRB4/JtNBxIAQpDu3jYYoZ7Lbm5vM3AAH9gw
y7BP4+UTSi7rfHATjd2miS7dIl/+7NVF+ySWON/qfT/ccjn10PNhs6xoSkCfriaWj8TNFfuHQ1L8
qtST5X4pGyMLGqTRHbDirpH7nKuw94jxD7udXigZoKB8ZRdoGIU6X83kfJnUkf2Y5wuLXUcY7y+G
xW1CobrfBV4sim/uMJoggMamf+D2ydnPduDCjkgXhBw65nB6zQ/6FieIFIGOSk1w0jKJ/MquDGhD
aTZNW06D/FNuD9LeDvkiz00y3c6mUb1i1w89pqXWkVZFgzZ827fYB/v9gHXzpeSme7bA1Jp8MmYT
8hLNLpZdQgUpCRZcSagMCMZMUC28A/ej9LS5912SXPQ7K5yabS7G//cZ85qbB5NqZdYGtANUlEg3
Y64TeKLpuV0xjWuTxbXRNLz5mzqqlBdMAWi8oWCk0SYuZk8icNRB+XnTsB3Bai9B0kgMlN3csHdr
iuNJXxU6NJe298QFehORrq7iXmz6FlP/h9FJtX5TS89BosC52fulrRXaU52a2hOsv3m6Ed6sBuVs
ms3OSgmFOANwMfrVKLG041toxI1NpJReaNGk5az/WR/O6AMJvl5nO+dmn3n953Q2m1tOZFeememI
TC8i6shoU5Bycs1d03zlgm6Bxqtp+rnLJwheWwf9ZAGNUjP2BkTGeEcWXfXNxONKLhfXhLI4Wrbi
9wbZNHyhma3dFi1tpVAjSnljjVwi/TzRoCEauXdeNsJzAQxw4m9ENar7mXKfx2aS2udzhCUhSAEN
7w2Qph90MXGumo1pfSM4urLxyreMod46Z5qBsdp38O+Samw8JPBs+Eq5RWKZncMkNc7L3m3MnYpx
NafbW5+bVAwn5r+CvxLcmzJ2qZ8QZzw6TYzQCNZYe5VzhlpglOtbZB1ltlGF6tHipFEJOiZpTAN9
ggjF/EqBUxm4+cxiL7j3hGXcE6wvhAHPXRUPd0W2cCzTShARpibsl1hz+u2sJHMQWURb4ZTZylVe
lM0TdUCP/EpCjxia/AhbAwzXAL4EFgV+MZ8rPJ/IZWaSDeAzZqr1kB32FXVJ6Y8yBfholWOV47Ve
2nanO6CQfLFYyoVaZW67WYSlaGdcfAY7aAyRPgDU7K0A9br7eSy7eJNa5txh30zdh9ZQk5IPzd4T
DLbXHDKZGGd6A1QHToHD8u3sio+ZGLX+4DZZdUGHL8Z/NgaLrILInAtbWl4XYok1PxpDXj9SzpK7
HPTMk5kaBPMakKiv+qC1t2Bk6RRKw9/IPAjy34dKN/rxoBZgEgNLCPUp6uOiR5K9XgISjPcA9fL8
IYsNNwo7b2mXrVzG2t0P7tgYTCAzUbiqRHBrRi36Bk4nPVdTdTpw/rsH+oMMF15f1dAllEI0mzIB
gr8RHg3e1uivD5IF6uKnROuWB6HNwgw1Wyx3juycPqQWZ5wXVp5+1Y2oJq8yTe7N6DLDSO2YGsAO
NgtL6wz8nabsaY8Zd3eE39JXWP7QA8d030TrhTCp4cYw8PklCev60Ce08mxQ09BpOflq2QM0uyWd
Diw6YBCFG0s/x5bDS6Yn3T5JI7wdkA5uIeFlL51Zmt+EtJQPpZd2T96UeHfxDNYfYaex0UEdAICg
N2Dmq13l3Ngs3xfINnAaGq4snwcRVxiZkyUxNlVKrnzXdrPzqNHCHiYTeAhfWYfeHUnnb+zabedr
qXtJsOa/tm4Ogcr3irpDGyOVPDAqQ+6lblZnZPqmHYclKX3ulG7hOCBAjRjLvq1ONyqRxy7zuk+p
48Qf6YNhn+udyWaBMma/lNOe6G2+Jhmmf7aasVl8lCTJuVb3i0GWL+529qxXN7pidJ3PbKfJ4mRO
4jDR5RUKhiY/ToXm7JyYAL5VjS3ibgmwQBdktiBYXSyF87WeNGWB0pOQ+1ywjJy7VZrtB7mwRqJY
5DjLU909S+tJP3D6vCRjHH+1lVbu50QzQuyTExVm0D2gYJ3O2JAxTutgsDJwT6Dikg9rFeSydAV6
/wa1jV80zE7Oeq8C60QlcQv21v5cg1YLRB9nG6PRCG3p8RuUXPwCyD7dTUl36jAxRnk5LsWLRTuU
rZwH5dDZRnFuQoOE2GpTWBelGbaaUr64WWOg9uzba6/o7YUIr+6sbYZszNoh0BiuzLrvb6soyndO
oylnnRLjhe5J4/qKcBLH5xaiYsIeEGbinaR9caFgQMMrXiRB5tbZmTpE8lbvq+clbqYzwothn892
d1EIR0WN5prXetkXD7JMZBtObgem2OKg/zRmmNFBvPSEFzpJwc710nFrFClzifl5iJouNfYT1dov
ZpXWH6peHXj5RgTzpkuK4RxgRaT4Y9qqXjjomfxWdC0XF0rIABgHkoZ+16T5bgTv9IW8c3HdN00j
zihAy5veUVhECRLiFAxl1n1Vp6QjYM6HhWB2MD51UA19sxMaICnHmb6AuKOHckbUweqd4fP4pcIF
hWm8EJOjJqIMNKXiznRL5UAw3mcBkJgoMJoYLr3k2hQ2RpWYYS9MuW0j/RF2onZeZXUalJU2gP8Z
MxsFqPKkTqqz06VTwdHLpvMEYONh4v7h54PSIO2ZOVu7DGogkFggYHTATODHVfO+cwzt4zQ4FNHY
F4Df2gOfebI17RPK4oh2wBPUKU16+U1M88onPD12we28r+/nKbpfwb3XBTi57jDCQ+y3VAVEdt9V
Ehc+hhEVeLSdjTepKZXoerbAgmHv9h4qddWqQE/ezaCyl+0UjwAGCAfmTTtlxQfiwWULuEPH7KtZ
3ZccF/+zQDJBxqyV/5e6M+tuW7m29S9CBrpC8wqApChKshpblvSCYcs2+r4t/Pr7QfY9W6IVcezz
dG+SM06ys2OQRaCwaq05v/k8T33WBgMqYJko+W4scnNH5akgeIEPdj6PSGS7YlSueAE23wdNya5j
ETFLC8eKI9gy6Zc4gIpqp6xMtCnPpz2EzvSmADVi27mzBHYk8+9LQnccVn/m7rW4OBBXLT0QFfEZ
HgI2imFZA6vpoUwU69DTrMH52U5I73xM2o4IelsO1ACW0va7WbWWG3sZh4dGSHmGFqjrr2XLPKCK
+ydex8Uds/95wzwvvy5kvB/4trsBnyMwWisbfpqTNYlzWvGLeh7ZBEORqjErT0srmgen6EnpxrpR
0fyEZWknD0lUqregcQtfLJlOA01NHt2sq8+UCABlait3VUhzP6X3IM+omenUQ0Gh2uacXHkKqNaL
cViyPcfJcme0ofWkFCDjssiIL1N+pb4aYYv2QFaR/S2i3NPr6YOp0+V+iE3ltkt5E1HzCB4F41az
h+Gcpl/kx7ymtnhGzcvQhK9ZJbYCEXzpS/idnWGDcHSATfu2GJIrtXW1x3CgsgMpRkbEkCnVgRjT
md5cXT7BgKOGy+UvrZinbaPnyb2eGwOFVZgEvSvS85WwdJmB9bnS7fzLguALWHj5w64c9bPogElu
u6KDCehOHsTB7r43yzi5UJyyv+9MoZw3pdM/OqUaJhwNskq/Tqkj5qdSOBFNWAi1OCjCIR0YCjMK
PHemJIIPWBcm35FWX9lcJ0tBM9XOefOAHmq6z3ZhUQEaLccXAJB0giBvqc0OZDONywbgVhy4faUq
XgKn8YtszCFoRlC9Hrxo86CUKn8DB3vEgeZUfOaN246wWBNqqWqqVjBiHtEeGDmMFIFWtw0El75i
MlaRJmx7MXjgZCNmSEgXVCYu06y+ZZuZTZtDF7+pQ/MpLrJTrpv3OuZoDlD2oR8gHnKdrr/SIqFu
Cie8iT8dy5bnTjGo4kwuJoBwWUW9b1ZDWEFwbCWEXaV+eDVZ+CMxeC0peCsgXbv1WG8wkQnmXatU
9UhR4FhjR4zf8o0sxfIywZW9i6SWoiDthyDRmuGsMvLhVgkzswCLq6jbjy+v/XX9F43SevRA1QPJ
42haMDlDG8UQhel7jcXa41Km5cxWcEz4Qw3LgwM4HUt3kmBg7RHabzBb4zLQKsAOu4GwklPUA2wc
WKG1JDZzjgiboUicdpMIpg9+xSZWB5VqF3XgFlPs3P7br0C29mryxunNuxfbydufL7YF0HeLZvii
ajFSe7W06YG6SSKfw8IU4+eaqbbKy8vlLpoVVf2epilRnK295stP7UCLiWNLkwZSJHO2DwdF5oeh
ikJ9JwhiJu0O2/F8XaHGtjxNpoZyQvH04nD6ZxzOXUDphJOEqZIr+H/H4ZZKDCNAaoSC6xrMnB1R
SLTymf3qqj+ONBg3faZpiDRwO7Qc5hwWN8q1dekRh9+bHWzc3dIqM0TUl1+BgHcrvz6xzm/VXy8f
EtsSwvTVfq7xOd+uMyhdMIyEOnhW3abjDk6VVR2KMeJzUXvcgEFPfrpZz7gpzRYW+eWucCuX+wQu
jm5tYtKI6FjZbSzpgIrFPSFPM47kOdjXcH6iNiVUFi2QfqyerVOx5G4MaVc3c+4BAy+q85RHTT1u
FMkT/q0AbEZOFqaU7DIiUEjz2Dfj9CoCTRofUKRH4gzUdshAS4+TfMssrIvI1erMxRNtzO6ZrmMh
WgKx8Kde6vcCmzLEzTa3IHURGGRuEXqPc1Bg+1hbOo2zU5yqqPgDC+UXR6f0FkUETdekYXjiz4uj
fKvjyZlupi62PruzIXKYjPC8T91jRxohFscQJoctwSqtzoojxSWDi7gmfgD+/QAx5Pb3pgqfLZ13
Grh164r3gui24LjFiCmtldY+mrslv3LLeIZB2sheo/uxCuqDvCl5lrrZ4DEKm1mThyJpDKjE/dRb
zgmD+IsD/PXT4axiaPyueH2QXiHBenvjLcxWCuy8kTfySeIrJXE4ncGswlaWUPZVm1JUpnHZtT1n
QrwMujwsLrke50It+fcm585PDDC6ZOeWjGiBWAqzPuM9kKUH1ZKOuS2QvSsek12yM5tsYPrkEJcg
D/rsVAlFXkmaQuC0oGy+YTqCl0HjCK4/UHP5+eOn7O1+bGNYQL/lkCjIbbxq1o5+JdCIUpoZsoXC
mcr1EBD5WTLn+0ItiIdJWloaamVRDpm9jkjchaz38Qd4Ud7+s9p8AhbZEjxA6Ffxth3Hpi8xdOsy
7WiJx0lXba1IM6mDF4e2yO+pFMtsm3s3NOOHRKn6Fd/drjurFunPIhZ16ee1SMxAp78c+npOu3Vb
GNPwVKa8xzlAh+FeGaew2aweqh3MnLwOGs7rmD3FohTAQPVQ2QiTXuvuxJc7Xl4m7Aa4FU1DxU92
+rHynXxPQl6s/geHKzLm8r7MfX0APebR5HAvOQgPoZcgfj1HQBSD9izpiNp2m4UbwpBCY4PQFhVd
pVruJ0lzNxhJsL/TZ9jmjMU0cQfLOD1YQ8ljo4YCBBoDqLINVHXSLpPZAeK+aHT+HWmkAOPKcqhp
RwqkyW7d3poh57kTYu5jBwV2PDLh2BDBSbFpI1t4+/DkSoW0r8p/9MY6GjQY3HAMqrq1/YcqoYQ5
7zTjlnusuiTLZE52oqJ1zLGCk1nfGPG8+fgnONIn8CGwqqDqJYYPeyia9aOKpzDNhDpIrnsFr/M1
uli5S1OX9JJo0MKGNHRLfhmbUWMY3edhspmEdMIL1y2ThIYZQEJvYtYO9zcS7q8ydtJ+kxaqdQXC
1tC2Q50Vv9pEMG0VEOou8aI2+Z06OTNHxHVGy0ZTP+p1Jz4LwmgIJVFVGpAvf1UZRc28QR0V25fR
mIxBpMDI33ahwi1SYQ/21BGssie6KjM8QSRMHMhC68D8MomPfBh7MFqLau64o6Hk0zTiXBHzR07A
wQt2kf7BLSv+sPxliKojSY/O0GI2Zwaau62DcoGzsAgHMuegoXLWycJqhhCUN1VQ2oVr7kuZ8qQM
ip5dkNGsfelcSVNbVBzfvCxt7VXz5V7mam0B5da13N0YfUEFLvLcYuDH6gLpxSPxxxH7r+RCn6uC
fx0LKt+IMP+romi90P+oof/fEDVTTry6uVfR9BtJ8+FnKb+9FkG//P1/dELaf9YUazBuOmogxOy8
tH4LmZFSAjqDn4P0UcMpKyi5/8iExH9oWKJWdogPtSEQvtIxK+Z/sElY618HsmCyR7v/Sie01vWv
dnnc9oJSzhGwMtgPcZW83RbCWEkkXZrvYi5DTX+YtRQlJmo9MJ4PLjxccYvxY1LYqIf0pyulYXsl
XXDlIqyUcAoG0yESZqdyEpa8oUKtl4+vlvKdg9HbWg4REx8QuTX/x6kEhRSKqdeHMj2yK+qw4cdM
bVxtDCXkACQKkiZ9bR5q+8SL4W1ty/sAsauOscvBNUQJ6axHxFdHwBHtZ2vSEfU4I0fMSZf8vp6z
+ubj7/TeVQzOWmLdAg1K6LdXiWNJAABBoOgeGlatSLs90+DxRFbm2+Ps7++CeRRlr21T5x37WB21
ciMkNMg7tCLdjqgfr2iZD0SdieiQxYq7UeP6p9lF8sTXe/uT/bkw81QDNBVEh+MKs2ncsYMMnXpy
4lAgNTnt207JtppsT3Er1pfEP7fvn0uZkO+A8JFPf8y4XMq5Fs1CELjQUqDM/QK7c2m+EZ30SzXQ
R378u/31xahAebaJp+WwzgDw6O5wYchrKYdLxlTR195s1I1jdj/p+i8n3tbrDfDma621Hybr1eCw
+lHWD/LqNoRlkrVmQ0ZVqGlKoKOx2iCUofFNIowv1Kk8uG0oT9j2/7or11MdMjDgH5bJfrBuFa8u
GpojA2oss142tQBPlqkefpHagLjg41V89zoU0pg7VoPH8elsBB2AXY3r0FupHkRoVB665fT7x1d5
6ZgcrSG9FITl/FPlTjkqeAQoEb3X4YOaKcK1uNbzlctg7pIo+1y35mUeVUGerokToY9C5Izb5Syz
xv2iVpcS8S491OrKsJYTx+f3vj1FhA5DkYoMxOfbVR4TUVaxy0wqXfuRmsASnI3hqRvonTuVbhIm
FY1vDsrw6LdUl7RwQGInXgEP3iGFDmUI1UpXV35uSBD/Hy/2X4/hyjFBS00xvb5Ojr1nyEsyxUnD
2FNAMG8n03nSRufQOYKRfBWd2KPfv5iFw8tezePa0QpS4Wi22XCxySzKswK6xw1JfTTmwUvrm1Bv
mlO30t+PI1GgiGlBbCKW/QvxFIo5Rc7C4zi6DM3T2HnoNOecyJDJz8DAqctO6R8S1N0z6GRSCZaA
loPPob/x817pyCXg03KYuo8V5ocfL/3f9xMatxdnLT+3qbnrf//qqbXW9yafGb0qMiLaq4Sq6EYh
9x9f5e/7iauYrAIEOOx4x+1BLUxiSHR2jBqBk/JhrqFrBGOah9MuCpP0VAfn6LTCPQv3gdsJgTX6
aX7now3QmKAMliIiCkFtu+J8HC1C0aolzn6ZLeEMNLqj6IHUoTT1FaY7zqYxHOWrGqcmZokQ1d3H
X/+9RV713hRcHBzBQL1d5J75hkPMFazhjNH52UTncz6bpRHp/4tf8/WFjioDBKaxmGIuVDZpfsbh
It5gxDq1OxzRnn4vL29nMEtro4HU4LffJ59JxGvownkREZa3JEogulDcMP7VloY640MwrPtpTofk
rNeTSe6hWrez5w4gkE984fdurBfcH668dZ86+qErLbdl0rMdZrayBJKtcVtEdh+Qi6ScffwjGi8m
8zevhPWFsB6g6BHj7DlusqudQdioEYMij6YOBZ4GKphRqNsV7JPwU4KBltJn7CSFhX+vs0dfn5FH
86KCz/FDCzXnS1KgiIIpNBFhho0OkAW5CYDcneo7pX5TPpOBMthXblsP6zwmRnvrUXpFtZ+lSxM+
MqobtHO7KFPml2WiK3436XN2o0xaTgxom0v1Np4T3kElR0miAqIemPFObWvQR9C4pkwJNHqmKHMq
dbmKUW6b/pDymXyFSKF+6+pD02/GmWlZMMGC2xUO+Hm/xiX1I1LglQcl0ZFk+FXuEiHqK/qYj0BU
2a5juLumB5QoTnVDAnJXybYhL1ed+2LXuk7bnPPIiydqI6O4IFat1XeFZSeDR1KJgAlmGiNprMQZ
2vHgx2PB6YJMEISpU3jZdjUGwhv4nLJFVlhFZps+pnWpRTYRrnGG4G5EOOeaZxhu0Gz4cds60gkc
hXHq3q7C/pvZGP11XeTJje3UiCy6rqjGIG1V1fUJuq5lkOXacpe5WRPt1LSmxTfUZfY09kXxo6WR
wUiLBJU66CRhEz6tJ/cauV/4iFpcoxDAFUTuKQ9ecq7TCEVEk7cO4te5TawAAHeMcnJyx/jcCo3k
cUQI2h4Wxmwo8GQvSc8aKQnbB874TecxhFMeSayEnxY4LBthHKMrFBY4NpvzcIrQVHl2qJjXkQs6
/5xE3wjuSknFFSBsS60gdUKymWReIdMsyUcnoNmIvjWkGaMjMoH/rbx/Ld64ETSFQzzW8p6EH2eg
E2timRjm0DwjiRHMUWRUBdkDWjU1WtBmhaZy/q+12RuwPZElBFXvNm4JgPIVTTqf6AS5N4Vrz2K7
ZOqS9bxpaQEj6dTrvPJsRB7zZWpXikAkuSjtjPLWBe7NhUk94o6z0QbTxHFJRKSDfQOldlR8aSCd
6DrTTQJKI83+XBrLrKIdSVv0f6RruLva1Gjce24fjeU9MRSMLLWoV+8yAl4YxOtki+04lFp2RDBZ
pZTOoRytjmyFlLdWsudwU1pnhdKmOUGKtPN2c+qo17aipt8nLe1jGnuJ2wbliBuXaiF3rmKtgydk
c16IvKgqEYbzFmhyv4sImvaEnNBhJLKLf0KxIuIri7vZxf3BcYsYINGpQaqnqHIJ12aKUbkjknf2
BysklaSGEujqvTpsY7IGFs/CwpeQKeCsfyTOvMlD28vSDY3WhzxwyHoChHBzdmatgYbI6J3lgrlO
V2Frc0VMqJeLNrde3O4Tx7rK3dT4cSIfDTuRug3qEGK71Si/sAoSi4g+isw6COu8zoKuNCaYuYzG
0ePFpdR9a06IUS6SfvmmuYv4mjN1mjZzPOb7JDJ0PRjLms6kRnzJIxkok/uYIUDrviJ3pBPa62H2
3OSOxlOwtJa+IymhdA8VAT/GudPatb2B2k8kaovFLvVaYreeENmDvmrqhbeO4c6NEoT44p5jB6js
DikBWn4OICUAK4K5+TpERnis0ux6XZs2zZaCwMYpSI+FMFoeaOlzPkEwggy5QPtrJc1Vp1XmQ+4O
WD8Y+UM+6IZljTFrbMOLC614yFx1Kbyp0Gv8pUbJLmHERhdvhmkk0gGI+pz5Sg+JdlfFmbiNhjJH
aGsZmUCNURN/5E1pZfijJMzwQKRzI+96wvx0cl6KnqgyXY9LOrdKH7eEtyFkA3dCYtsahz4nn5TF
xmoT8Zwt2f1kuZGTnVH/U89iERmIKscwYhtD3/+0yW9uH4u4FtAWtbHVGJRhFOUJGyjrh2vyvfS9
0i3YEKJUIxd0bTEHtmiy7DyuBMlzzpjPcoO4iOAQVIyurcx4s4rJEgFnkikydy4pClnzu0z8V72/
/9rYe93X+/+Oa/ByTP3vVIPdkJQ/3/YA13Pt7x6ggrWPox5kBA68FlixlQ7zh2ag0evjHLye82nK
a8aan/F/aQb6fyybv/83X1AVK0Tujw3b/g+EQyg6/MPVBP+N8a+agDrl3j91EceG9U/ikAxmgYYk
R/O35WDaz9FgFPGl0k7ttxkzb+Qji7PX1LOsnAgALsxroXV6RdHRl5DPJn1Y9lY0E4uL6k/uM6xo
p4Ic1mPc8YfSKNZoX/EvPOpvPxSD00bV5/xykbK+K3JFPNYT2Z2BZYbZk+tG0xfsJO6DEIOmnWi/
vD1h/l4P3JkGi0HD8a8Jdz7pSjja6SV7oLJFOiwupoJqTtET9bqXWvz948L0vcutbzxKcX1Vghy1
OI1iBnyVp5cOOcOoX5iiPadIMZ5Cp0Jlbxf2j4+v97bm/v31Xl9vvR1eHRkNXBftwPU0fYmRcqn1
nqgIdeek/MePr/T23PTnSrCXxDoyhWR31IOJk7auMIpeEnXYX6ZKVuxTjIkn+lbv3SicFeF+2ky1
aSi9/TpKl7qD1SWXFUamnRxT7VdL1XMhyeOEK9ejrGusCfuJpZ/4dgwB/rpD9RckGVfl6T1axw51
Q1lGMQoC+sl+XZp44LMpunXwY9+W8zAe4DSRQpVheQjTNbDuf7G6BFZwi4L11I+J6a7dykyoXD+r
CDZvcZZGU9P++2cBHC97DMZkGq3HY+BMOACXq/gycRLxPKhS2Wl0l27mLCNgum77E+2xo5P/yy3D
mJ+RCB1dLnrc3WHSnjGUji7TuSW8eq4VdMN6cl2pRognTpkfXVl0O4m4G49JpjLE5LFhnjqVcvvx
8r7zmPA4rv/ksWQUcPTzjuXIthlGl+gk0DkT6xuEQ0e9hrbvxBq/cyVO42AwVPA5gj3n7R08rCZg
EugvyMqOHshITvfo/a3t1KTpiTPwe8uLbgeaP6+adTawPkyvnn3E5VwoNS4SNdE+9yzlk40s8Lup
4WIEqWflh4V/T5EfxqRogajJvgmlIpIwTZvl9uMFfufBZZTFdzYZdHEgP1rgWdALZTp5wTNkV96C
avypXrIa5dayXHLuLu45/RTkOpjdv+I9v9xkJnM1C4QQoyUMK0ersMTonQ3joooy50yXbr/N8tgG
SS/bbaiVp8hjR/2W39ejfWi5GBWpJI7pcDjkY169+gXFa+NAnc0EZ33brUxMfvbwMI3GfNHGzvA1
URztTAlLZNpr1/rj9X5nv2IC+c+nOLrN2OlDe6h1PLU173YS4ptfnUwIshcdSfUAfgik3knis3Y9
4esn7rx3XgWmxsjLMrjpVqTc2yW3yowY4EW76JGDnWMrFmcaVewp6t87TxJ6L8Z4Ll3PNTTk7VX6
qQ3VutYulFDtN6EY9V0fF6rfIbY4/3gxjxlQa9H0R2NGiUb/Z13tV0+SHS2jIoiAdssltfwxljbK
yDjut2afGJjhciu6lCoWH3RIelAiziMMVmlUDnxhc08igbwUdDSu5nxKY08XdDtO/N7vPewE++j0
BVBGGrDV335EB2CBYor5AomtvJjaDo9P6ebXtPSsHWcYDv0pru0OAdUel9qwrdq52YeVXf8+FlDQ
/xde1vokv63lwKPCyjKodXlXHo8j3LhXRqSIhzxRp4sQrXIQJeYALLV2IVNI00usKifKZc5vnNxE
r950cmdbLerHWnWmEwXDO48j4hP4Gwzy4Lzpx5ugMQ/4qBxxGNsKbR/jkEtlMGusFG7uw/QZd61t
D2daWrQbjSP5JhnEeH/i9lnvxKMlWUcJwNGZmiB/OfptUpoCLg2Hg2Ik3WWlYZMlpo+AUgQ3QUvM
9a2bzMlZSc72eWKV0Y3s9CyQliNPPJfv3McvK4HAi8VYpc9vb5J0mAkyH8xDWHTpj9AS9Rr+udey
0gqGEWWJL4u530V9izalUZNfrtaOD05NcJuGpWwfQ4nyytFsr5xJmqcesnUVjlYJENXLsWmNQzh+
yLREJxDaMg5CTyLFJ9dUBNjpSdAd5uGyKb5hdCZtlklaQMxTuCmGUA8o6ocDB5W48XB2rcqN/znX
Xf++9muh9hFsfN3LtZUsh1B3HV9a9tF6RWY/K5lUDz0SmrULZObXS9LRmOkpQwgbz2+l27X+MHTf
Yh3OlONU7h5Hh7yJkVgbJ4qU9+5lPg6jb3Y9l6Pb0cSgnro0iW3jEEmcGK0dYqhsZ830oB70m6Xq
68+4t6tbPGstztLySoEpdGKf+fs9zoq8zI3JmbQwr7+9g4ZemECZ9APcAnubJHnvOdqgZgGysexx
wDG1n7TuMYNVc+refff24JpAxDRizI7fq0lp4m6wtUMKZOrMVPpkN0aVvbWhUN3k+DKeNGxZP90i
Zm8G+BDuZzff26ljejrLgzjX7U/sLX+vBYrjlcOO/IEK9nhryUsFz+2SHuBqLN+gJXOrLqt+y8oi
s/ON3qJlZVPtnVlhOwQf35p/v2KFRt3MbsJSaLwE3/4OSgyCzHDTg6PVKd6kWO5KeF3fP77IsUad
+5+rII1hor7C245rJ4HbSG+W+LDYsrqSVjfuW0ggq2Eq4fvZ5pZUaXvHaBA4DI5qQrIAOMC5MOYg
xwv1WPWmyQTGIWPj40/2ztLzlmEsTA3N+/9Yv5DT67RaPhiro5/NlVZcFTSbt+FMrrBT2rMncbOT
ZRKe2MrXZX27R0HLo4hllIbe032BMr4qBLLecOKyAE1vZU4ezIBSer+exhI741DVYIenMOKGm6L5
1AHwWBHNb8Gxdy121vk0gt2jl0gPn8pc5vjQ2qK6MBoSwIspAUiTavcoE0ef7mRDBMV8E42NdZgm
DJJCkd1W4WTh1UqbXbdNkfg5AYR3zNQ/uVq53CxY2S6LZhx9MNvPrQoyZEpJs0vhfJd14/otap4N
wOH0RJlg/bWQYLPQ1qySDZXa7ag+tVvmkMlgn+uoys+snPlPsMShscM85iL90pfo5uM75u8HZr0g
nhc2Tg5gx4YfbpdCX0zrfLbdaBMNTrPNMsBRH1/knW/FU7ky8UCmc8w5eirVJK0XJSVySdHC65Fg
3BCsbJT6EieHRMIaK3cfX/DvGhhSugZSkQd03Y+PDjcl8h2qjva8l00SQAoYN3msWVt8ZfqJr8Zh
6egno11F9UvrkN+NL3gs/CCuecAIaeGNy8x+20RCh/oZqeVXtbQkouIEJS1J0MXyVa/ZubyFm07f
2JMxlnurC61LncFM7AmlM87UKVsInZZ6C9FibmLqQ0umn7SpW/HupWPtctudwz3zL6CP1VL8BKHY
NXfS1LPFN4c6BMvU5Mb9BDD4YjR697mjjkS4rcX1Nw2jA8M33eqnjekwZd9MoZM/M6e1C/AR0JM9
cNspDsWaocEAz9fd6kAssIAQGr5xzUWJ/KrL8+c+0peLQmumLigdo108YE8AAOHq6BrE1Dy7ttXF
ybDHGMMzD3/7q8mX+ZBV9jjy904ghIYcnEhXlwAWYkNaP3ERQH+ABP+L+HX9xsCdzuC0bu3JjxhI
fUdsnkeBki0rWZWTxbe0svTRG5neP5mFto6giWcygnBS0wPR4NnNkOed43GiUz7TD9DjXYifhUFi
AkHksKQm1t0WvUfidfpcTF4UgnCblTBl8aocbwj5dPt0cEsfZJrys8Vr86WvzBiw2Gy53ME11nNC
b/OevOcad/cW8f9X4rHKMXC1fmq2KVmIzaaBK0EGvIHyypPE3Se+brW4einUYFzEantOMqL10JZZ
PwUGL0pnHUDzP8H/7poMoKVkDNRHNawqx5iITDcXcu5p/HaQp/Jx8fMRrbitWPXAGQoQE7Yo6ZK+
CKHaDTrDIYKXAVHh9Q2mzqAyEjw4ohHhp6IdUc2gn0nWYPpEv2akqsQ7LE3TOXIHUpKwYCDPtPSE
Oi+rWz5Po0LD3YQWqibfdRMtPGA5zsk36uJyFyuZ8yxSPVmJoz13VWckM7QOtKr3PAagemZVkFjO
FK/rN0Zryr3RGcXjGkpVe+w84fdBxOtPgvtuYDgns/2g2+09m+I8+5Gcjc9IdeOHGBdau8mw3fyw
St6zyAwa87bNDd0Owr5KhqBAlSBZQ3VZm1alyLg7pbibVFN5dBh59bhU4wZCjpVPh5x0R7EbGRSr
uOHHJjuLxtZNzhMYdJAoyPuFmMIojdio3obuoNqZfGbg1uFrRYirI8CvNLLcs1wBu7RAY8rbKHGD
qFpq1dcU4tK8jptnwMafVMkuwnSLj1avmnI3VTPyP6wPEyevtqBQKkD1F7B8HAQ/OShVnKUkTJT8
ABW5sWWUjd+tdLRVj0im+MleBJoFTRo5ITEY+i/MCTXWqCYlGbOkid1zIw+WF5VR/omBN3idpCqY
IEZObF4YWGqbYEJn1Ow1RpdnM2anyltpe85mkUoBNW8u20NVM/z0K37kcZM4avjdtKJ0zdRTnSyI
2q4SwdQUSn+mV3X/GDo4ET7ZfTTdilmHedSEydgjqc5SAsOBedyXQK8mv8mqxsT8QKRZkJvEqfnh
NDRZ0DYGpVO+OLPjJbWjFkGfjENGlaVWhjd2FtpMXpXuM4RHzdzkS+jYG7e2C+cik7VieLKpJuml
+G2uAACw55hh7XyPGjOmBKI//rzYmX5eqI3z2UjNzPWIJIb1XGWZUuy0EFzjpm3wo5LtHOm2rw11
d2dZid0GeUtvwMP9kxo0zEp26LwZSgpaosNaPNn68CUZAJX62lTheSmylIoE0IC8Wgpl+WI4HdtO
NOrFWZSSAMN5blJ+2QkkWR9jfQLOVMzKTRrOuG8sSYntp5KN18v0brwcpKKXbDxVdWORzJN4Njyx
r6o2To9Cb/VLVkronoUP5As/wHgbhbZ6p2NQBlxTlCO2C8zm1QYPnpluHCt1Gy805s71ZleLy60e
Jfady2nW9paKgYLfGal+YRlieQQQYLtAU3LUQgZgJXQAQltAQLQ11McqgQPmjaOzFIE0eaf40xQa
PwQ+60sjLVNB8qQp6jOhLPEdwqT6Kw0X/fuoVvPzbBeDtbFipfhic3S9NtPWvVcsc7qKjNCBBlYg
JoA7qVoD9MwI4/uSz0kSqACDs22fTOqNitMKLFiOF9FbJRuW39YmhJ0kIpwcB6GtXFcOFAqv7/Pp
LHGN9CuDdu0n/djwOmeiBp5bna1biIEhrJhlsRmxUWNf5Cm/XGC2S2LvKOtrxxunhbckzIAwChZV
bX5NKtXhGbvuyIhbR7myqZ3cwrDc40RF7lLbVVAPbVadd0LgJ5g6S2yw09g53JskfSDDOEOoQtRJ
v5dAAdqDdGLls1yxn0ozGPEuBy2CKmaB5gSxscwJCRrJmoqb0PqkKk2e+0NRRySuzWoPFQ9o9OAX
TpFy04NLvKBooXePiKJu/YkoFbZ+EbfC65WwzTxznqqfM9ObEtsMb1wftzfoBrsV7rhH9g+NLqWQ
wCqYfUrAJ00/hTXSF+JdM4AfU8vhfO4NHchNYlSNb2qV86k1K7QlKspA9DpZbTyZMAebgGJoqfym
RHsbZKk1Pmatlewn4CIjfnqjLH2gg8ptmRd4i6SuZz8cRmbSn+OZvhw9MVJSoMYgVYblOdxy2l5S
OK5Gviq7RPHcWSN0AdNux+5ykkIa+yh3rTMsT50GhJG6lA0tF88xieZX/WLVz1PSZg1OyiG7MQtb
+V4ZbjTSSinNIuiUGtpMP7h0f3Ajm71Pr7hhw3HTOyhv81XBLs9gi3qdl8LQ41Vqw6hTvKXJ1XOV
08hyDnp7Ur4WlZgBKYexO+zDqYafUJZtCOUIZqB5qbH/UBNKDhTXpqmNqm8oEK1xV6FFnIKZO2r0
uxRN0Sare1X3dDISeWCRVKC9G+igQypahnurQp/qjU1S00RjMrXJLdE+YKhPAZaB3UnxeFvx10Rt
rR/WmlEKYIGyh+ZNov8wB3u6EUwMHagpOWo/U7TWzRjaCCuyIspquGbAsz2jZAX90KGO9sQy8ToH
ilur3gjPloLIMcQDZpr4QkaE+cE8lXeS5utnQ4tNsVeAqfEW5Ya3vQI2ZLJx+nnExIls69CraZsE
NkShr6bM5E/RTn0d9KMhPs9dPH9GWwVXjTYm+9+ih/bo2WodfooZ4Uxbtxj68LYRLdjtTIh+rbBE
2PiED3boO0E2jT66JlfbroX1pUKtUPtzWq7vnqodb+xJxk+F0vTAKBbzEkBGt6k1qD47ann2lGnq
ACqZiC2vFBfhKyIvN1P9jL/ypFd0jIN4Vp15k7L9wrocx8+LUItmn6omHI9mksUNvkN7xyaTlLtU
1uayiUKLFkCox2ZJYIIZ/gRNVNzWyAY3tQl03OvRxqA7mBbekwbb5+R3wM4s30xls2B2t2t3uxTI
RrdmPmnaBhxqtlDiDu4vrWvICJ3DrsgC5IH8fNIteu3SzUw92tYglSwfYIZpBeqwAACUSyju4JXn
X+qY/9U245Vv+qPS9Y9jnMJINTu7AZkUEtjpt30i/w97Z7ZcN3Jt23+576hAmwBed4PdsRM7kXpB
kCUJfZ8AEvj6M8CyzxW3dMnweTxxyxF2lcvljTaxcq05xzTWtEWd7+lUpcQKwDHeCFC0EKMMr3ul
0PXBJHTI+wI5SVo+A6JKdtiTV4E8krb7VGkJ7QBNzMW9jmySMm2gVt86A43orS7C6Gud4BJlhjx/
U57KHm1ZoqrKezKMaxPusF+03rCuhq7fCZW548qoQScHPlFDO0HDNNxbQ3c/VKm/syDPGgDmKLbA
o5jatqT0si4VF+dL76ZQoOrE8S743tqA7BPdpbiOO9lTC6VDodDzO0N1W8/tcA9GVxcrNtLYvlGh
ytfCrobnKS+n24KHKt+UvkxLoJ19BSyqKaXYs7wSFgEIV8/WM87FE7MYxG94lek+hFMN8TRVtvre
EvCermK7U5dzxMls664bnq1oiLRVipv4u5qijCdaWXVQN1PIBSau9U6b8LMuIfDZFWPp/Kc7p/qI
J3+2n0hDHsDZJwbW+sioSue4sBfHjVZDZIYmlEEWjcymi1dV0/rtmnY2NBEtVw1tRLCGYmPVClSx
1jvoNuNYny5sHV/YBhKuky04APSCM4rAjYOM+gfNLLTCfHuF3CD4V0+iJeRn5456+BORsXlwrAkr
d8l69LyMI65iOU3JgbuA5s5HXL6NTVM9+i2vdpd3xbUX5VBoWgwy4wXC9vwujNj7MhbxFPEBpIte
IsyEgk3t18FgaiZ7HWd99Bq3KADXdl2ZYuOTXQxKz46cbu0beb/GSJ72KwF/4KY3bZxSTcR+ZsP2
Zvw5Z60GaHqC2Un6bDwqehS++0z8jXE5IUS+7YbcuMlDLs2qJELLXjUi9J+6nkUiqDvpGisogigQ
axFDYZujXntCtTQ1fKqZegcjFMGfINS0+wbMP9euh+VEuYTxe9U4OfBI9DiAKX0k/WptwSgmLiWl
VtsW49gPgVY45dFpmdIGLXEHHq82skz2SG671Hw2ZXZXxs5wiU46HbeiUrO/lmhKvxGBQCYSXZc6
47NCXDTkGR8MQ+MlKDDRVV+BNqm1lSL8aV5XSpueZWs1Fs4NTP/BWKXePeEzbRsYsRk9vLVq/r9e
7v/Qf/qla/WbZfaGwJ4+esnfuWaXf+RfijnxFw4QHHDIvlxSvuFU/LdizjL+MjHF2SBSlvHZYvn7
N13f/GuZFOFBMlAQ49Rg5vbv3BL9L3QGJA8i54AUTuzIfyKYW0a7v3R8hbX4U/BuLlZARH3nDjY2
N/lsw8Jj8cncqzidky8DAPbAG6LkWKC65D2w7aXPlyWXei/iTzp8b8PydwfAKN1D+ycc3eUwzuep
Yx0lZYyFdc2Rag98qzSqNdPmV0t1GAijXKG7MiiCZZdcOQXfS5o7rb+dvcFLsCto84nVqn4sJvEc
JnVXrxoAjPdmlA54mercGQIIittSiW73y23+0/hsGY+9P3RMlLAXuG4IirDU8Pd/6ZY3YqpcFo1p
LcSkCmioCb3JLqkx9UyT6T5NDSCGwFeAJPGhzGZyqCwIr6dJmV34Sf/ybSJydjAm4wIKYLKbF7/c
2cFMU1cwkxvXVabGeesPvYdba0JXFCgjTl9TTzoB8s3UY5ZRzFVQdsMQ7lsqCn2n6iKJj5VTDVNg
ag6JIsCw0nybj1Hj7+ykS7qTqY+0GD6+hGdzDrrjrJwmciFSDZE5nAsjtczv8sakI6QcYq7pbfSG
2DM/F966rohdWmVlZIIyogczbrJYx/P38QGcj4CW/jyAHXASCMOW4+C9/fUeDmyLhCFTehhOjCo+
HmYUoyTIqxV0+QHPB+r0ND7qWEq1m8JmDw+MoK8UW7m+EuFtZuYk4kk7Z3NL5hq9Ug3Bo/xkLvOn
wxSME5b0R46Rge37w4S6KBKyoPs1bxKxNWXn9Xd6C4S/7nU+k7rZsGdszb4y9+lMrMRVzSwl3SmG
uAjy9blR2w46sbURZePJVdJZDDk/vpTWb6+DIMFsEUjaTNO4lsvN/uV14DE3p7aia+6TM9Be543F
VjWNZeWv+mkUBCHWU0VEoW8nW8JlCMEQXj4EtuaZ7h5syNCvojH1jnMV9q9dTOPVZuc6nviovqbN
wgenRmxvK5Tk3ppuxqBtygawHcETeOy2eHEimz57WgzXLZsyZ9eiMwwfVN+ND27o5AiDerfrNgLl
efTJg3w+SmelxgZA6hPzCg4Xzs37k3fn3Cyn3iVxg34aTH7PjOh7IrrLVqNeYAOocJSY9FPo2IyT
qX+NvcG6aGUbhZuhIiBw3ZgpTc+P74l7HqMmmAoJ5mk8POgemWyc3ZTGl2PvsRVbYTbMXXqDY3OA
8qTSjT/StXxNzQJXjQt1vD/lhTyUSV+lW/LeQ5rc3o3/xuIz2JEf3DqHwTdoQZe2NHL1fryfLB/2
h2Md6NyO9G6LHv+QLPBMdG2rLnzA7KukVCsM/eU1RhGseYkpy2OLx2Bn6S3Nq4UMWIEILEsGmhbQ
wHyhB7KNZhesT1O61UIqY0cfi3UIMX/CCAX5XN7VrjUGWMx+Mg1sVnijvikdDenGBDB/GjFSoqCo
bZwYUEg3dJ6LE3B0jgRWWlA2ksQXHpf4O7UizeABe9ryqLretoMxyl4haZxLf+HSToy811DD++Ok
1O288BUjBqj7uVb1nSGiu26uDYDzpr7PVTpf2ioHLO2FCyAISteuVsJ7obtD6yaC5BguTEdzoTuy
lh87Oucbl8HofiJ0he6TWR5VU3WrIXJpHSgJEp2JZgRaMI9M52uDTn2Nu/BuThvMJKksDznYmZ0h
9SJYCkgazFTHrhzHWwrnBzKfsmuzdnFeJOxQJo0M+7Zod1pSsrfX3Kd2IVq2A8EBPKtpU0KPX3CX
zhv60l8omKpvmu+FBFShiOO0Orx1ucpvyNBS24bQqrt6oWmavgr0vvxhKXYiW6JeIm+jso4E5WnB
cGowwl5RENQzdDBJr6Aew/RnJzv3e4Mw7ca3e/G1VaH3o25nWEK6GIeVkDE40VQku7q7pO4wFwSo
cOdyH1cVtlm9POlO58OINiFouNyHLRlZFu08l3FJqsDiFiJKvoxSjodoBjuKdQwCKb6X9gqTjLdC
GNPaYISHnRjGigmGJzbaVJc7cxDxI/ucXVTO1ikl1HXrL5jTCNSEh+kG+Gk/xOVBQorb0zkBSr7s
Lh9qSKnEvtF4I4SsfYFO0L6ab0zVfsGreolZ3jkQtXEd5Y5gwFZB3pxJYHwBLzzt+hjzaCKJbvC6
Wn7VXNcET18kOiv4QtJDM6xX4E3Bu3pvpFfUad6q6fO6QJSxYGBpEpTs+5UAD4u/K9n1KZh/0IVP
keZYd54E6olrsXllYc32o2023+Kxym+aAf8344CW+UOKD5FBEn77RKwzFlj2OZiDyfcQ2TYGGr/R
Z5NMB2g95oOTDIypWkivAh9WvPIX2m3R9IB8sma+jPD7rHqHTTPsuUvyGPuVH9v+vnSEfrIWem6i
dHvXjP0roPb+wTB5Yun0mOo4JqINBvhz66Kw8yP27JtiJB9hIfPSpWkPPg1WB24pfdjZNMbnas6S
Lz4UcdCOmfHFG+34NuoG7WAOGDom2pa7tmDn2Y1xe68ah/1iATx3T1V1w18ljynY9X3mLvDgElzS
IUqs6B52sHodNJE+SWxzJqEXBSAzt0YvMhhgiN9YxG9YYigW7XejymhVMQItn2U2QZ3WYDVwkaZ9
2Cr6tNCfhE3/raX9i5bBytPiWi3sYxyscs14iF6E88NvmpEgAEtDAdLq+V2xMJP7hZ6s3kDKs5VW
F5odkfiUavEed53Ym7PF7UO0740bguDKdch37qHo5u/g4/onFEXVLcYxRsO5BSAbqyPY9OUiKK7j
3wV41IML+2mdIXH2N25pFFuVTiR6vMGfbUZ8u8iIoy1KbKJETA1C9DwwL9h2jSwfzcyzrjOHaafj
FurCqjqxN/Q4O5oh8+oFPl1KlR6drla7rs7cQDhadtUqAkjqsV2iYNruMSzr8ILMP/Mween0qMJB
3tD1zYCA82s4gEW0HWgfEuJDl3bAFeYyCiYozoClTPfsa7KwsrM3bLaIFoR2+IbTnrKkufYUW5mE
dmSLjCeKfuAmg86MJx+0Y5Fc4b2cT6OQ/lajhuI//UAB7yYCfLgsPAQwSSHaG5q4BW5gz1t3gsZP
1EyPdSnLjVPhe6w6JZ5sRtSB/YYLZwrarXqo9ugIdAiboFYceFjD8CVqzeyStk58a4xme0irMKtW
mB5Ftbb9ITkw+9AfmbTbC5pIXFQNX704jJEY89PmLk+Kfts6ibuHhaH9TavlR+JX5iFMQJ9TOzND
FwP/5oasaHBXxnYDaSxFj0BF3TJ2YuAq2wBctXlfqwWoXvb2d3QL/oUXF+DWbdkP10lvBhPZ5qlW
9w8d09qdM+jivq4cM5BkeR1mQJPfXCIAO8+tuSxyNn44tc/jv2DewwX4ThGqiCis5ysQ+v1V4kTT
Ko+S7iDqhQ/f1LRfy7xWJ2shx5PS2+wH3IebErk70HDUkgk0zodB1V8JB/OP2huLfkSudVGHtg4L
Jc9g9CfZKcnZdc08J0y9x/JoL0j7AqUgo8gFdJ+Y5o+aYdQdlL6cTCvWFm8oiAxqlHcP2U3QomJ6
vxuVaQSFZ1d3vNkYCJpWduu2zZBdUYEzfrSmVaPN9naqHO1ROpN+lVSZ+6yswsWhHBrJ1gpDfz2F
CjD+kLETa+CH3Oth1T42kW49aW8Uf3cB+htvaP83yn9X9CSLKUm4FW/ziznYd4WXdOuaj5BypX+H
/qz9hgMzuhtM0/45zlX2I/KJE0iWYAGxRAx4XZh7oPJjBIK1N5hrY4kjoJFXM3yNv0sxx4csc1qO
kCCVJPFB2LZxdimXe0ZyijYxQ4H/nSU1YT2wOGCv8YpYk97cVQhD2FnYVBfK9qxdSrDW2hqUwWiI
CLcvptmSrVAsMQskDJonk3EQO/dSc/6u9WS+C61B2lsiTafHcai1L3FNgb/R5mI0VrU/OU/zyHSx
mIrsjllB87WhJ0a/tfC+xyboKYSwi2PVjiHlKdJybpyq7thqFzViLozp1xoxGegtgGlGa14seKY+
b32AVCC+KIasuu21jEgxX5+Q2xAXt1LF1JqBkzTuMxmiCVIAAzT2ivLPe7AN5q0rlO/LzCXhJy0H
C0Pga4VSx3hMU+/RqcoyoBPJdJLegAMzfLThm7Fot4U9wqL2SaYKG0LTkLBWeNCHpIY4xhMq6nhP
bByf87Axa7EPRT7d8HRk0YWfTNEYpKSr+Ruo5oMT0NBkwYmIm9j3nfQfSEYvyLGQ9X5gs/czagTF
aj8W8hI2enRDDCIZqkPfN6s2naeedcfvw3XsCghWfVlexi4tbTJK/e+lLr1hlVoDJQ9hiM98eeOL
GkfaHpUX4QapgiC/63U7nDZ6J/lumOjzd6GW0HyUVh1fMIdptPXSHV5nkvpmw5enembo5yos02X4
IFqv6wPdQ+kDtS+vRgL+DHggKFwaEy/iAMERXuJD3nTalRpxDbOlZlrP/2elvYR8thAceCGxsKnn
RvcIMMMX1EiL+tFivN+GuQIB5DXew5jA/t71XU6bN2szXMSaJeXO8Ccs8glleYv8JnZf/FS2myK/
pyIU30SiDTWfcqnHa73qsiutjy0mlgzFiIVWZuwFYmyRG1NsU5NgNkVDocV6iULC4/moEzO+IFxV
uxoqhgbr5XOdr4kLGcdjFpbeg9FYytnNGSLUk9bDhFxnfUacSgkg4IJXudSOuq71ckd50M/Mk5zK
3NKwKKCS0qTNT2M8S+bY44jWo0fS8kiIHaTGXjE+YxnVeF7NErsEtXvDPNjQnWXGgw+J3BvqluRE
p9p9xMQg042muKNbjwnrGNB7pzgux4IxDOJyn6oc6fEXuzaSq2kc863wU+5WnuuMquuMuY5jNiXG
AuU9kzCpKYQ4nrUlCkrcVrM6RgI8eqOH5rE2U+3FjA0QrtKeuWBpnnYa9nZChqp4jNE0Z+rOCVs+
DeQkRSujtf2vAD2cFQl6BCdWampPfR9ZL4rF+6oig+anTy/S5jXSqj1jNsmSF7c2VAqSBIFGtuZY
7wih6pfJ7kzY7uz1kxNw6BZJDTbsgrXWaaW2gW9cdNuP99dvftZfu26uY7lsKly6Hg69SwiG73oe
TRYP3RCS+uQ2tc+wgCwZP4laydKJ98gvUpQvOVhBgrP6VLwM6WzpaznmLVKFwfRJ2c0lgQ5ki2k4
WjyH+b9lzI6EEGoiACMPoX/usQ6LtZaNxUmfotrl6RjGDvC8Qv4uNMhga9Im8yOpCra2Y2nxJ3Zq
PbI7PZ59ZiNSNsTuOAne/6TIweB+fBF+a06RrUBrm/Ydzx0OQ7H4Q35p/DRl4lY6e2jUJmn0N+bx
grzpsKt+TKMbfeFQxrUOo+NLBNSCI+AZWGViNoi6cDLjMn9TRubECK+sxFafkAPPTQWIOkFBovDG
8In4B93j+4NDGsQEuqHq64omfYhCg41fq6PC4AlsiuFijLx0l9tKT7ZyhmCwIzsAwZBmN+zNPr5Q
Z/JZWmK6abpvLDyDrvcyI/j1OkU1UAVETODY8IFvmqE9FWRXkqRqSegkqfPJw3kmaH37OcvjlFF0
45vSz84cjEU3JgmRV+FkvzDKqx+l6JgLSeG/fHxif/wlpJe4EFFpsy19f2Jo3bS0iqaCvgkY62Ty
dRgwBElKIHX/CKv/ozHT/zIkKwOeXy73b/Olu+Elf31pv/86X3r7R/6ZL8FedXi6TUgMKM2XTvq/
x0uG/hf2DYZHOFp4Cbgv/z1e8vS/XOw/CMXxd4DqX2ZS/+YxEAdNCxNLhIP3gAfH/J+PlzATCIxF
9EaZUzED4wjfPxkaM/SZtAVjO2GruUZVNM18/1lJV5UqfO/CaJrIC0hSovisEj2XF9pQGO7XXy7Y
nyY1y/Dj/y7T/xwG/DXmbzZl2G/8UDChBkzhgsOgr8iWAKuTf6g8H7gMe9jwG7GHFL4pLc4nHPYm
NCFUoxN5zXz89n3dhNc2194+hBHut7UdR91R0Dok8WtqwK2krl1GN58c89Ix/vWYmQg6zLwME1cE
9/Hci5GmMxYGURFaxVACGVY57ZLQlVeV0OsTflOHBIUwvu2kpEnKxwWeOtOHtLGNUwRKiAowbFxs
nCGhkJ8c2rJynB8ax8YY0tHpPJ1TUXudS2do5Gk5o1Gc3EkAVJuidKtiawg6OX9hjEgqHCT+zawZ
xj6Zof3kRk/QwsdH8n5+JPBZ09YW0NaADMMzdM4mcNnYNJPRENhkEx1Njxui2Y+p1fIbp9FG5D0e
ArZwpsNLG/ezidv5M/X227SX+LgIXTfPDVttmBCeEbrcH2GhoFQD+LJV0qd6kA2eoodH0DJcqwbZ
78cnfeaFfTtr4XC2Bvxz5r/nM9tuqQVHj8gw4nutbaGRgouk3PRoBC0CZ0lG3UEvvXHVjr19O6Ie
XE3EMX5xsxC5wCcH837qsxyMg87D1fnQ4IBnlvf+DRez1zozxsetWWtSD4gXSttNaliI/yoiBcxN
JEnuO7apyX5kFip/qUmDttaibqJPPkNnM9DlWGCs4LE0FtsYf3H2HUJ4Cy4q6/yt19gTbQyCaAKM
R+ElyXBUVqPIAaQxoF9HeBuuEvY2DwOt/vvB0YOcfMRmZQ5T/dzaQKFVmjibCbrpvpll+MmC9Ptz
+7YugsrBaCL8c6MqLV6AkPpIs2mKewsxveusG0FGEPOgSzMP8yu7t+07yoRo/8n9+u3dRd6GyRKr
i2nj+xRnRUjVzOHQEhwReOheA8Ospxg9uK8RbajVOvy4zvxq9Pn8M/NjwJCVF58QNiVB5pFe/fGx
mMtvvVtHOIIl54ZniF44Rdr7Z6dPo1RHEKVIkk1yUO+NEryqFcvaBXrQ+bYs/HI64vEOr+eJkdrB
p8pEUkfsgL8hNm3+wvjYSk6MAY3hq4GWtyojhwkVtsWaxnpPVpOlI56l+R1N28pc7L8ESQKUt908
99fZpBh6fHxWZxUnT6GN/dNjlI47nFXyPA0gzXFTJkbGZNORcj/0Izpb9L7rkTSZzdBUC1rFgktR
munfioHa3jPU8Nka/b7W/OcgEI8wlUTTsfzJ+0vLkhxhRFd9YIpazatONrQ/Bz1FPSjdh3IZYXx8
2n+4mQv6guIP0Lmg3jj7RauHcGJAG2bTNY3POrEMAS00+97U89LbNIQGrFFnqItmruoLv3b0I+zH
+OiY0v1CfsB3mv4EEM5M8xBPpI91RbeXZvwphuGRr+OiK/aOnkcEAjro3tcJmeorYWnu3x+fx1l8
1HLlOA92NFRVLCS/TXItzbInLwuHQHYI5TatDX5B4JighR41p8oYnD0OIwY1WlTvYcBNG9iN7t3Y
1V8mu60DP2byy6hA3Np89raQQcZVQ5LddZgRzlmzgn7yPVjgWWevEfsv1rxl7ROCfej7e937MtMm
2Y6B17TJT8skXX5Vjf01oD+c2vSN96Bo/AMCt+LW1ca/iWvwL8yqSzcdHaRkSzK8duGFqDgrT8hr
syLTTWpWgZIsnKev8wJctuGTX6dKPriRlqHLCS81KwXxRP4xGnFtGK6UMWef1EC/P8TLa2SwRPCd
Nbkh70/MlDR30tIYghBaz0WXaT39/6G6ppKbDqFlp588w7//3kIP4+1ddDRIe86+H04PVQBenQqQ
pJRPltS+U3Qk5Oe046seJfI/2xAujxrFKIhRZAMOlGD77PcI8y7YAvdjkHSO/cA4K/uhzco9OWi4
CW9tnE8W3LOd+tsPIiqjZBK6h+jrfEtIOlDpRXo0BXVbOWviqSOCravijgZao6+nwb0iR8q+a3pt
2Nqju2A13yxXfqUbNz1GoHtL2jQwpBKffJfe69D+dWQOwmLo2wtgbqmGf+khsEf3tS4JVeDnVrYL
Aac+QpousZyJ/krhDt4WQhg/pGT7bJnIID9+6//08x7oW1IZPJt3/2zxqprCjs2umoJZz9QDqEjj
G/F2O80uPLmVnbQ2SpPfvc6pjyip3U9O/gxc8c/Z8zTgR18EglQv78/e89BF02Eagw4tNPKB3nfu
W7uGud1M5NClc3fvD+QAy8g94GWzD63uDtfW5KAzTT2LrGUso9pKpDndRES4D//h1cHvKxiCwFmi
0OWP94cn8DKP9BitQFAK7Fs7Na+rqKL7aTbN0+hYf3tj0dySRmcFZd7pdx//+u/1LtJA/sU3ddEJ
8oq+/3ncedVsEVYZpAnC71ut6quHkayn8SrteKsWLxfBMJEStdx2WYf8hkjNdm8YMdFgKu3kf1z6
c0AukDYafti7/fNdbYQQSy+y0madQM+zGiTatVCv6MLTpXum33rRa+W/Oh//T/LMb48oP4rmk4If
rRwPw9KE+eUNKWY7VCRw2EEWdRYbPX8wfkrHmXcT4OKdPYzF3y5hYHvppfx3lYZr55P7sDyF78o1
cOlLb8D0Fzo7F+D9Eah4FGY8CBEA1SbsiNE3MYP4/5LygKKpObaVnhaHKekbIjP5n1xASK7GG0sa
A/5i5CXLwxsihP74uM4kpLw9HBcNSEx0iwbLc86fDzGZ0jB7NwgZuS6+sgaJie8SUY+xdljAgJ5D
Ci1D5bncgIQuLFruHVHqQyLFgXnSABRtMOHR+ORW+kGZTeweLCzJLoza2LlLkjGFmZj0c7jrRozU
q5J8xvGz67vcwffXl/YZvQ+PpQW81LlWq0V0btSGpB+SdWnIcNebEH2kMF+ZOcdMj0JAuAs4tmMs
EPqe2lRgd/Q1KgZyhCfAzXJHImp3bZT8k+saIUyNE3kiN+XjK/77o2jydUTrxpfLQb57tli7lZDL
DNrFiO9akKon5yB7/SuJsP6lmUz53muM6dWpYRhiOQ4+/vHfPtIUOBRoAso6XS9hLQf3y3tgt3Ec
ZkniBv5oabcIRIcbEWPyyww2D3obNp90kN/Kp/e3ZUkZgwxgO4xWSSt6/4M0GDoBH8gNYrdEp6JZ
apez591oqa1fhJZmV9vQdsY931Rv7UW+vs1UVh3MnIXI1WRxVeFS3ThR3J0sCCIQgpMG+0pON6SI
Zu8pdmt7NU4d9RX8+PXHV+tNwHp29HzqIXyh8ObDf/5hxfCBc7VPUL3xhF9Zre/fG6XVnSpSgR4L
xZ43B1GOui6Z5AWT2BC17SQ3yNsYADOmJgcb4MtnRNQ39uH7w7KofvhjGRsgWl7u8i93saVlUtWz
hQerJeJ3M/LdY7KOWuQhgYpafVV2rFcHMlrhG9vosXBP9K24kLPlHiXiTiwumgZ/uevTFqUewKlg
LLRpPI1E9ujk/SaDc1GbpAB/cj2XRe78wMEmsdDCUuTgzw6cJ8EsxaBNgeEphpkN+a/lNuuFf1O6
InwuZYPXMTQwE21Tq/eMbWoY4zdoiwlDVTqkPYSIAZlk0iGxWWlu5O77UFXU2vpScXdG78ARszX9
swP/ffVeBMSYCsnQoPY7zzoda+nGgDrmAAkRZrXIMuSLk3nXRm5FX0pDSQSLnvbNhojyJTLj7t6r
8nQ94iG7SvHkfhJDcSaYXRZt2sI6tA1G9xYY7rOKS1oDuw5q/kBg2wsiBAIrBl3JsRJOdxl2osa7
GbtHrxr9Y6Vh1ISHX1zyJwfXnKJPtMu/F2BQMalxFuIOVwhu5fvHETI9QthOUeEk1S638K+t9aIe
bzU4EUsbwjxZUdYGTNL0iwjk7IPKVL7p7W7Yzj3542hi5xsSO3MMc0P+Sdn+hxWIHRC0RXwifOXe
mv+/viy4hSO31Zs5IE4dr2lF+xr7Gm6HG0218ZKDw3T7qzZpEqejNuqBp02W+pb4EQUQ5AGtCmLl
VsYl/TN6ySF+CbHxQk+fGCvOcXGczdLC3+w2mDUBSsRVkM8JZWbCruWzS/2H55DBwlJN0hxhATi7
1F49ZiRFDkZQlvhIk9hs2YYKL1Dk7YSr1unmS8ukjhiH6F7jmtxYbSr2lh92uyznw/7x+/yGkDl7
n1nS8fiQ9YMB5bzNLrh7cc/OIIhFMWP1LMurUnI3NoajzyihLGMrJ6tbl6QGbUM1STpKnX7jFaqE
hj/oe8QEDSM91gp2JpFvb6sY0d4qa518PScFCbJkpGv3rjOYzCDj9FtjNkEVpfI1qVT6nBeuePz4
nP6w5rOFZdLId4vXi1zK909zC/xTw5UN9YUX7Do2MutStFEb+GWevQwuE2BMiDVW02RisBH6P5Jo
fOVG1JsZyMyt1LPPwmD+eEhssBxWuKUzdt6jSKtemhnzliCiUXQBTL++SHheV7SV5405GPg987x/
8vkqXbEuTBtFEbfSWkNsMfSJa/jEn7Hefmub0LHGqEDnEdQcPquzFWjorEaBsg6DanLE1ynF/sqg
qLqkph+2xBtpD/hli0+2en943mj58qwxF2NyQEnx/t5kTjrgP2DvEDeg62l8mnsiW6GMdYXaGXFR
nLBKVU9Jm6anGlrCz9HKXrADziDMCQXeZYh4gVD7WQmLpjw5ZicWNzMj9dlghF76frerisHYaqmW
H4h+CFEFm+k9H5oLNI7tZ+AuAFBnX0Sb27q8yADUyIWhUXN2RmSnLJ9EfdslOFDXlprxekjGBvep
b05qg8wGspBkIkFIi04c6cbqTf+gCtlZOJTYcq7yTGKGnonUrR9Ls4qiDZGC07xV3YBZe9ItbVzp
+oAEThm52g6MI3YzWaR4klOUaxsIj/dOFk9PIU4yRi9l9lgpnTC2Pgb9VTtludEaQ9ZbOABU76nV
EIkR8pqgZaI+7qnd7PEm642M/nPsjskaI6b65pQIsVfoig26mlmYH62ui8btUA0GguciK9aeQA24
sUl58Tdl61QUBMLO80No6+MVudpau54ccM9cusRap2mb/WjJYk5RiKmenesQRcNpoMoJ9yZJg6iT
TNl1nKAGJoUKIftCI6f9iXxx9FcTJ7cpxmnON4wHRm/dGPm8RZnXXOF5TvVVXndkOqAJ7dS6H/0E
IIPrNFgPlJazV7Am7dRDEX8KQ7sWa3R6SBpnDV8o7hQdQFKPOuwqRRnns9UQfbvvnGY4ELONWtTy
iJQFueDaW31orWu/mzT9aFTM2LbZnMdiE0deo2/iBijADtF9beysrMtvuXgshxAauFBhFulr3sZM
boxKuN8L8GjoaD9Z/pYvyK9LOg8kyzmga8p1tobOWduwbqCtxizp28JIjCMJhGWguS3vi9HAMZkL
gl8m8kADg4/40a6s7MD+0Th8chTLJujdUbCkLM22ZfDNttk+26/r4EZwac3hdkprecizMDpCUNG3
uZdcRf1YHqxI3HlL5MvA2nwqVOvsJ9dHwZPq/jaSk6APlHQ/Pj6s890Tp81RUeN4sOnACp/tnuqG
1Z+oFfRAUzH+yDMFQaF325uhj/InJ8qr4OPf+612YYVjp8YHFlQhPu5z51qdYZQQ7eBuPV/5F+kY
ZsdWj/NndNDmOnEa3g0SV67mvogO3VwkeFDiYdlmGWi+RWaQHT+k8fwopra4dXwzvXOKGqd47YpL
vehZIxqCj1Y+ut6VrXeG/tnTBH/+tzvJZhPvHVUznwq+me8XON9WTo2TMwQm0c9iW9lu6x2avAHr
BCCxR4Q1xfExxD7V7fTcmu8anr9o5fbYhYLRMcZL/DDduMtGNVcb5MCC8WeeVM9Jl44uAtLiIGMg
X2sDPM5LlGXU3UOZZFhZvbasNoley8e2tE9aiEBsB43EiY9N17WoqbIqVl/igkz3VWX2IJ/m2i2f
YjGPLHwSLtuO5h2iwQgZLgrwMZLdlqyeMN8O/VDNh2iBs9z4IeaFNUGLznHZX/sbE7eOsy3bqBoO
2TwUr3WdJnWQAuGct7Cz4le3h5i3V11qZRvhtxSOOcSZbgX7aLaP6RyaSGO9drqYM1pjmyziftG0
a7+zQOTyniZM+0pQk+BO9lHMdmqJtTmWc1lOzNIZ6228wnKucs+qeRH0BFEGjt7xxdanwgxslaYF
S5owxl0vlgETShdg58zmsEgJxrbgpCTwHhwsft6vaqCzyYrr79QrIpNAqRl1kpdHN/ft6TJti97a
lONc70adgC+gNcV60ms4HO5o3oaVT0E04dbKVkOY23+zAHk3juMTdS4JNN1YqtR85o2pGRBqb+3p
izV3tiVL7b8oO48euZE1yv4iAvRBbmnSVZXKyGtDSC01I+h9kPHr5+RbTasHLcziAQ11P1Umiwx+
5t5zL0Vv6CW8KqiDJGBQ+6ytdgALENQQG9bY9qtM1rb7NVJW/DJXJbFNEhOJnfMqQlxcdLP50Fl6
0rlpAnxX/bJNFO3b9rR3eplS5fEdex12891/FgCj6IU15cVqhVg+LbtzT/xbSDOBZDCc4AcyzXvs
cOoddb6Qtz0qt7NwprJ7rywXBabZm3n8gG19nV+E6LvtPPq8mBC8S+snFKzNuZYB78z8MLMP8Kno
xo9WidLrBCmjs9K+daf5xLS82XHTwiViXavu4DHMn3lz+KGgn68lAol+jrE2qTDW4wsicixynjq6
j3HFdOkRYEFtZ6KoMWgEdrWeWxp9jKuTHy3noar09rhttcO/rOuVHCzm0cWJFPGoOsFqa946XrNb
5nXqyAIE4N3L7CzhXUm8goWwdzxjSKy5dV29ivKpwzlW5YXZ1VuHW8pPqjUq9kd39szw3jJDqIkz
m20A6BOZJ4lrIDCdd/LS8KVHq2A9thN9/GgOUSw5DzhyaTTSO5lnLpyHsxNu9wQ7f2h/1SCuVGJr
W/q3dthClin89+MFNXS8p46yVi911eiAAGTS6edWNNRrqhnImmduvQHzkfYPnAiymU4lhj6sNNGE
kIoYz4HAsGLkUKdrocnT8Tft+nOYtk4B2gZ74CO/yJk9e73u17W2rCApIhW/x4bgiBcOlO3IwDPu
JULt+ypGswX9QILMxNsrwjhblquAjuvw3nwanAAull9Syp4cfypMZg7p1elR+tpH2j4PMO9gECE5
9Y/4fTuvvnPrWsh9+Pj1z2CCJ8vqiVx3CCj4Ck+ublp5aQufLZvF9HFOxslMX31y2vALopYe820e
HLAsTtODLStKxM4LmUL6arvVuuYarNWnGrfrL42s7ZNfT92IfS5YkG0HyAIeSHQD9rG2Ogry8ugA
5tTrNnepj9Ifjb9oqx8EEWpQ09iXPoWse6cz4g0sHPWOSzSD4eJH56YXLUmWTbnUL5I7ZklXJNfL
q5B80RNiFyrG3a3VnFdi3x8gDDV/VU5ktfkS90GF1CEw/qu9DMtN+wUVX+MbB44nv5nwSfqV/AZl
CxWPuyrOibuyHNji4EDAHoOwuZAQKuYEpgqPOpNsDZtwW2w4uU20vNrjunw081QQKLjVS/UUj9U8
5AvzAsyg3uz/zdUNuoeWBsvNoYz4n6zDt8YUrZN5BI80//K8aWbcbLaoyT2xLPYVwkJDEYzoOnwr
g9gqsgACmnvedx79805FvOVVs5cf12lo0XGztfMIVCr2q1VVzXqt17F/PzMHuNO7lvZ42hUIRm7K
IKxPjeXoLSljA+JoFAtFWmTPWOYQ35oco/ey4MuRIbJ2z1swdE7/o8YEYApB/I3lRYHSkklRrpGd
+V3EDSzn0r95k9t2N4vqNA1gDHHtOzMs58PFnJGEg+1+qEU/q/fYGXiVr42Op1svV7NcOmpTKrZl
/TCADHtg/Vy+HjXPaH6ElfNSyzb8Ahu838+1bR/r04Hr670geU3mc+t65nmpjQ6x3giXGLYZsONN
ooS3Ur7LXrHPU1pkSz1Jaj+MqEiiRhtlRoVH7ibhIcL41Mr9DBHs7uYzscICNey4mfugWd70JshX
xppDEDIqvGbi0N8dIup2b4he2R3sPbSHIf4lq4jrErkjI0o3sgcyUXGgKjzODn9LsPTDFWYX+NRt
02sGmglX4wTqxsvgVTUuusYJoqhuFcO3eGX2fWgkdVmtx6M8VTWujNPCH3mXZvOJu4ynyrlNbjf2
eadl8+kYcDY+aObex3UiEOpIa7fVbaYpTW9qaah1AMF1wbUIDeoPa20mCIqdvwAUt+13NeLCKBWt
R0yXosR6OAROWepAscrMNNgWsTGHzkMfWobVZznv++MwROxmTTOtp0FF5DDEOwPmG74pXoQdmxCq
AsXAy5tN+IbsaNnSELZ6/KFtJHHyLWsz+UDwcPgD7VoMgLB3F4m1dSKObh/LiQBIIAvf5eLXQH5X
j59Gl2++Cgs3aL5tIDvTqDdzkPlGzwvgHwOPcNvH4606QrNAt7T2n+su7O/CaV5LnhY+17iSY8jp
woBphTdxDsFerIlNRNBrcRh3Te9TbiR9bKCcJ6siGvIeZGY9kR/JvByG8GbxM2K7vdQbtsjTTpbk
mKioERnY64MIxyOKbotYLesCfI5rYztt+VExfU2Yb9brRfuzLJ/mskNy4DLValMHPKlKqgVVy5WZ
zH7t+9Jd3szewRYSZvR/CXxWzomaz7JfCc0UfcrzHhan1pPLK/aD5ci3euZOpaSgOuqMpBye56KK
6dRN2adyXDDzmcFfMmSqbZftKGG3S2d3YjtxaoRzPjVbSPA0aFo3FRsjuUuhj6hMi9XzX8fR01PC
57cuS6DHNUWy3yV7CGApIRLmnhYZDJF/xYZETiFmV4uFYLRYl3WKzPKdwaf91GP5tOC19naDu8fM
/UvZhmtxtvHPsNZ0YKImc+C0OOAG1dFWSys+qd7azTlq1MIAYp5lcC4GP2wxVYdhdeULggTp18q9
IkArzBPMOC2f/WgLJmR9jmWf68N1/mbo5OnbPjS2lfr2YOVb47ewpJedBWU7x90nX9kLUAyAMi3P
qPK+13Qd+LksNATZsjdmeqetg8qyH/wS0BcJjXBdRgdKJQ87MYw9Hq62XEHOtThmZSib76XTio9N
HBGD54ZriKvcB74C4mHmTGePNpe4SXbxtQbPGb0MQ1dNp6GoOYeioZLbRY1rWH6xWZWBKtCdfF7W
1h0fOMGZwwjp7u901Mb1zdNQu5KOFaFJxT7q6lTDQguSuIS5+Vj5PKiPnmHM8awHX5HS2ZaqyF02
DS+gGakw5IAzFZvTBGvPVxHgMBmvvnwYFeY75NDom879vJJn6c7KysYen0mmPK9945ZH0aKQxKK5
8htBE6ZGvz85/dE8OC6NZrYFRyhyXwz60XUKmgjewY7zVGp7K5i+eNH3Bb5AkBeH3f+sigaObxW1
w7XonLHMmooR+sW2idQcvdHtL9JHMJbTsBTORXay7RLWK6W5u3M88GWL5pPsOOc12SOV+WEr+Mw4
W2V5Q2+K/2cfKi6hNfLK1u0awT5A4TQmxussK1esgHPtHIp6ZynHX6V/N6fvjaW9dyTfeZfCNe0P
D95PmO8az+cJZnIl085qx1/7RP127VWz9udAdoJGfyRtM9F9r4bcsoqyxdK4wbztwAT1pwiTU+KD
GQcZWBez9dZ2i1lvtbnrYoPWnz7cnwZAOW2A16oiB/oT+8rxvcMdrbKAUFFQUdWuPc7maLfTpqQV
S+xIVXNSO76CgDt7y3khuBarjUQZqB2n/BuGOPbdEVwwJirP825LI9owt/1hUDerirU+jYIchsyP
UICEnFxu1ghaq0ee5/Wl1F0UnZbW7r471VwDi1DgrB44e5dX8MthmC9VG/wcO+1YJeQCz36PKaV9
UEvZXZhzd5jyRqdnAUkowfc4MBh6dyrvpG2m/VT2lY4+xAtavywyd+7lbNMq5Ez05/7vcD/mLp9n
p5jOyhrKJge1Yj5sJSybKxul4rEdwilMK9eB8yGRwc4nInnpZ4FKNxG5A6sAVRgbUZ1Uyf2QkSck
v69iGIM0cqYpznaMtMhFXb40QFiJzCRy/Z9qtdSnlWTkkA3ysL9nbiffprG3/+KugBkqPfypCQyc
wVwp5Rf5riTkRmVTgOdyduR88Q/RgFcOrbsf85D9kflCz/trQW1hZ66LKzAtW3kHjDuj456xPKzQ
mCjgxKM0nRs9im7k4/THvMUp/A9mBhPO/w7GuMbfhYVUzM9eG8aE7iwwJag8DifIdsZ2bz6arj0z
m4k4JxQRUoAUZ7doX6iC6sfOj6z1UeISvcTUce6TB1dnpXpuY/ViaexuGabLbU9cwrjfiPFhYOD5
JSlLPa8W8ZEtTzflMWpEjBmlFcMnL/fRex6w35OivA4eesUiVjAdh/irhw40L5CT8xKgaDHX2K0D
JuiuFYfgrkFbfIT+TjngNuVAidmKm4yPCVPsSO53Oh3w8nPKa6e/+XJSIptQkHA8sci7YFU1EWNh
pkBAvTf/3dwD+0grhTIp7SvPgLmdY4mrT9rf9SIiK12pdG4oj2wNb6ZvfNDNk3q8j6XwSmrlHEBX
3CZ8g5Dp5I0TatQqg8upH4hhXh4Cm3QejG1TwUbKlH6f+dLRD4UIzZT7/eo0J0mQCmNfZJShwPyy
aQHiEEBWgt5PTbwPa7jDVcPsGSYhjNL6Ohx13DwEQwwgeYjJTIV8XhSvIHas6ATcNrhOWhBBUxXF
9k0aBgynkY3/ka2sAsZnCey8/xCPqxW/w5YaK8QslWDYjgCb12Skv05xx9uKIouygZwvkYHjLmls
ygbY+DqIonuJLCrm61R1hXslZKvBoHd0vFNGZ5bjZTf3M9Nqxr6j/KBhvkb1GoDyDdvZ/rTTyx75
oil98s0ZBnMiD9rRCRyK4jtmbs7BvaWfYueA8j6zoqJ6z0smDC/snt31wm1lr9hXGJs9WIHy7Geu
svghrS4s0rAoKqA6IzHnz86O4wNgvXH+ah2m8mljH2Z7LQaQvnkXdHt3IZA9OIu696qr2fW9SZyX
5lb5HYnJDosTYAPG2b8oHesp3ft95j0IMKFMY8ndmg6OjFPdMT3I1gj9S6aEP302oVRwFTy+crLP
I2dDHww0ryvKWiCTiOR4NwX7urxbVkLJU4Q1S6bd3lJPu9hw4POOjcarmGiHn7vGrj/tfV199zay
/RJ3JP7g4lYhoNZG2OF43WblEukwa/mF3RQuTg/aREJhcXwwXQOTFh9ysN/odFY2eP1a5N3ee17G
pEreoA7A7VJYrZ20G0foZDCHMbGXdlU9YdUpHioxieHRbica92LcBv8W8OL4urAxVckgtf8DpDnR
BW0FL+TJ95iKnNxBlUcqccEyPjZkb2B4Gbv9IY5337wOuPHXk+jwqaTA/4svuhXV9MCNqTmQrXAT
X715ar84h2QjCd2695+VVZkgLZZj1VdCAfon0D9t9Gla3AqlRyinW9PVg0NVOAJHiiHY0mCEJQyz
HZFoc563Ae8LiefNr02EAm+UH1VgQ6u+Ow9A+IlH2w92sF2vvR9bt9sTunYHnGrMX5vw0dzoDLSJ
z6NKWcNwA57zigTQn86MjnByi6igatsbbT8BcI+OjF8KhbgnLO+1Y9gDV0GX8S/EcKubl0TT2xfA
ZCwHN5jlL3IIYI7uTIwJF6BqpuA1a0z/1G0PU2tc5l0EAPJCO+IC8oFzjDqx+EaQWvoazk8xIg9L
WH0T6d4o0f5CaWOukH2dHwwH0bE0RYQHzTZORrh3CMO/n7sv5OeC67eDQxUvRg7u1wqmi8xCBI1D
tq8ztI61aJc9QwzrGIota55v0p59lQ3h/Dezbi1eY6IophNMemt683g7hfmEPqQ7TUZEO4dk4TUZ
Q4nYv0FFdoF/hWu0p7EVkQrtdXqfMuzXpZVZihYn4Xetr0HBCywTPfb4fFsM5dtOt/5+Phho3KJl
3NvbIEf7afF69V57Ax3ZHB0V/U4fH+kCcO88uRMJCkJFlJhH0FgMD4dtLzK/rGkjaWvkSzmI1k0G
+B5TwhxDPAHaUeON/XQ4n6Rnd/rdADd3emeLIwiSZj02ehpnrJfv0CtA6xyRnohzRyreDLb1rQ19
OLAVCoMzJWK3MBIZhifEqQchbehSK0oGwMKneKuaPiPuZRp59JfNvw8tRJQy3TPBeURvLZ7trsaG
s5iejJlW7Ef4mSHm0Oaj17fMWlQLTZhvXN0R1JE75wVGq+02EmVtva8Kzza3xXVWdVFNHcbEkm1Q
pEqAUswg1BxZj2repvoUaE2cQ8GJZh62jhrVG4KNUhur6kgp0a7u2Tp6F2yOFbeN+zyM0r5SWC6M
U407PWvKJueiW1egYHdiivCY2ef8bZyRzrzTjaeb2w4a5ItP0scP5MCuTGW3SPscNqPzofCmEho6
hozUnuyZnmGqq+MBl+fSnefSCyC98FJPRntAvUX2hCTzo+3W4zGg3Pts7JB3ky4JU8jmoI9YL4eG
b8ix5teZz+Dsa2zG6LPo9rtGvmAElbV0hAcjy/nIa8rhH33dyh92v5bfiq2aj0sEuhARTtiqn8z4
1quvV0ecJrvATN3Ho6kTGVfre/xCJeAHvw1VqvnNMPOVboR4omyBvRSlPaf+GExXt3LE57G2zc9a
wRa8zgNpAIg9gLudeJ6H8FwqRuSZsy3efhnrWouHPr6PP5kMa/nk7O7W55D1ZXTutsn+xZTVL76I
kZCebyxvj+KR9tFvk7hyVudUd3UXvQ2Ikjw6PbFvv0L3iDc4zGXsZY72Ua5W3IneixkpStLaUwzC
qeZm/wRgpnma640FIPvh+nsfS/RGwSG7rNlJXWuUjkCVGG/yAD0HzpmLwY8ZHaJFEiJGmSVMQ4xD
oSqOeSLDgBb3nRSh7k+GpfS3bcda8YJVSMnUElstHqgl1yzknZNPfqes08igTQeJNxZFeAnk1v4c
3DmQmUW24PLz6JcVhY9ujyoxUwnQH70Ujf3RtXNN9hGIlyfJ5OoV1F84sCRD8JHG7EE+++Oojkew
T2t82am1Ml5RvBE0ozb/R8sN+2kGhjTktlc1l7iC53pT68J+31MEODDb9VeXZAXAX3/vAXzSVKPP
HE5QZkLzUOGwlyZlQO4XqJUmfVFA14l+Qff+k3a6OrIDOhfQjIOGarCAomQKuaL9voO4od4ZXH4V
D3E8XJTyRfjYTR6aJWjh8wCMou7j1G9qy83IHhrf5q7jgb1jgMdUySGK8n6pXOh6qgDLusp9gFI4
1dzCRHy0K2BBLkDiFJvGFotcWuTw872b1ZbgcJQddlbCgT1lwVF5QIRaG+GpjWySvOKe/XdaYGit
vmii71xaToJDPrKA65+RiywBKQnTUj+sUOjttEXQrc7NUsfP+MbCIjFl6AIaWcppzfkD8CDYhv+K
8DLFiTS7f6mh1XzWIwdXMrQGJD9ndFHQd7kcagyXbQx6SDreSsnSOWEY4F2tRoNVwTnqhek6e+U7
tbRTddqOedFnrhKvm4OIZUiMEWY7HrCI8RwoqWEmJHPfoAAC3vTSOawRuuhVrWh//SOEyB4NVsWe
CE18RkQVOH0TTgznNmcf2xRSh6LVmNr+Fbuj0548y2zi++6E84eRo+/L5NQrnKmjH2E8qcV7gpHU
z6BwdvPpkGPk3BAEy5qdwka0OA+QbeXeIOR8jdZBEsJDTLZzCZTp/2LOwLWC4Xh/nJb6Dpp01aDP
bdtE51mymkvtZmri84KQmX6qV6WAz1fsn+ZW9H8Vc6BZqLK1FKlXiOKiERhPaUeXBzk3ElOVeTry
H7ZxMKxiLQZmQNMsuC2DmCXJvRLy2APVKka7eQvCX7RC454u0dEHdByNjm44sNCQFH3Fwk2QcstQ
uirRwuz3jBbWStF9Luo6z83ALZ8i3+SgVCHkOZLTvOnJRrx9Z8w5paREHY6TbArocTv/yWvbOhts
9r6p5RUKony0hdrkY6Di6dde+6Cnt62xmhuVW8PcAj8+oXp0o6euJZrn0m4McBitsUfNpNG6e5bC
RqjU8z3DM/C10D9FwDLPLBHU9HiPvmnz7ijcv6uy9vg8otmD981ERtKpCIHC0Ma2IAUVVKklsTwG
2OlkkRGQhTStXqKOiEmMEzYePRXYgnxcd654uwfFbd7J78nnMbS/qW4bAvTket/+pF37l9IrwLYM
cxyOAmpH8BH/FEKUtU3P5qxxDqG3P88MVbJlC9abbakNA2Ff/ixt2IO5ccR8YvLhnPaepDzqMDBd
YUTimjbujfit8FL3U0N0ySI/DjyzFPBl+dWxmyD35z5ukxZy38f/VqL8LtzmZYPLjg8euB6alPA3
FUfTHk24sS459fg/k8YFxy0FsStHuAGwnRu2KCRrMjhle/cHDYnwfleQCP8utQQSznqYf/7tZ7Ol
MpFf9+a0Be78vAZo1IrFd9yka2K7OYW8sQCXVay/q/NcRLrIpjA8wnMrtOedcDfAcFBuG86Xaejs
AKl7xGyfLhuNnJ5rn2OHIls98KIrX2fd6g+VcLV55ygiChLqVV1TxA8omHenWAsWGmFbUugxo8t9
GEvTSW6EfSUu2x82LGxpgnwq9nZ4VzYHaTOBfzdpj0Zdd2tDH36Mi/6ocGd7aWeWnx56ppSJbvcZ
Fez6wqZjyu2o2kt0LVuA+GReRNglaEuXgS6NS80vKVSvlChm/C6rIowye2ENl2BjqL6b3UBVTyi2
re4LU2es4bMfWDAQg77+2ZoOgTo5afbLuhXoXtjfVtubLMm5Ozs+uitO6KL/FuwRluO519Y3pCvI
y+1S+iuzbB8gI1F9FhNtry7A/W3j+LUKgVr8SXL/L+HQ/ddOoq97J0TcfY3/fF58hr2M3wX+zsZa
TpyxhO/hR7q6XP7cWxon08JsP6a4/rqFo/pFbJ84daV5Cn3Bvrn1t2et+Mz//SD8S4uLP90NiBvw
sBj9zx/+z48lmZm4zA73EyqU4R0vM/tTLKvl7ENneQ+nej6P3A0JE4apBHZeeJ+CUBeph2o3BWEE
7dbVrfcHvdzvalw+FI8G1+hOz7Zhi/zzQy3uMK5kTR0nqxnK2xT3671TGKur5FBMNE3nNUBy8ycb
wv3J+4dKDwIDLg7kadhhIyD+//yxoVgonHy2WfPAVFtNM5VnTQI4Ynr0JBieWaHRPb8H4axuo799
5q/pnpuoM5cyFPZpspz4JajtOTdTTa3037+q/9eng+9xR+vhrLd/v4Ec1NA1a1DnxAn7rGH7AtCu
2/FpcJt1+4MS/l82S6o98Fghpi6Yy8ALftNDS7bM0ltLDm1r8X+s8+iX2G8P6PaEEP50D2q1UYGo
U/5wPHUAq7OoGQTr6cLk/79fW8Atwu+JbNIWcCr++UtZqmXQvi33E1jx5a2mdWfcpOIYXKepfv73
z/r3a4F0DraLNjpN3Me/H80MJ1fkFdKcPDHQmAv0oeB/PZaCgE4jDp5aflkjOv6VYuAPP/tfYkwk
+vH9iqOMxLovfjsf5j0i5XTjnl+hn73plg1A5G6tl0RE5+ROIOBB//e3dd3f73fM9Iy0XTxX2B7s
3x+zgcbFgkNd5Dj00K4Q9BxIDiXSBBevpab31Lpd1zK0N9R/9dinS+f0ZwZYtPi0RPa1i3wqEm06
Z/1hWzWwRQCyDChrCgHuF5YAXl5QJWageWn2lL9M8y0w2whFwfQsVv77Czm/X8MgBmIiBPg9RN/c
NL8JWpd65y4aySyd0Tr/oN8xXdJhW/zA8d89EOOrv47RiMyyPTjTWiFJyKtjphnT3SHL6zdIVg+I
9Qyd9WldLe/bTsra439/yv/Xh7wXHhgW+R9i799uaATibcue+7z2vSC+rFHr8dHuLUJk7WV35hvu
t3X5/t8/9F8PNJeGW9SFNAcKJ8LY/s+fin7JnkAR9+ehX8crk5+ByswP3qjRitywMX/ywmK7TAfb
k0R394ZRC6+8sI3+k9/vf+7k//ucJZUakhXny903iv/ntwqotFzV2+yfzoVjo6/rkQc+9PPsPgV1
acTjQJaTejD0fCRgbVD6zljwKnGd6J0wEwu2GEmMLd7LsDLG2yOKV5YYiMgm52EbHEY3B6hnhHXT
zDFu1XPwjgVLY04hSZ0kHrgcZ0lfSlte3BnKdKxQcCShmRkbD7urSAlH5SButc85d6uc2i0eA8OA
LZs1853E+BpAgmIy57Jn8MgFoQE1pDdqeqxH1PfzlwCWzPG1JLmreu6njoHuPh/mYdhUHD54/uR7
79wFJZMKKjt8LLnVmtRfJYa83lppjNHjhh8FJu8i03Eb6Be0bXJPGV9ijZhwwp7/cHv8fhSEvG7t
u2MDTz8l8e+n7NEsJPlNuw3uniUWkIF4UAlzT3xmJfFpmChHzH8Eo9jRhvNJehaKwCbSaVyotXmA
lKsR/Yz2tP2hFPj9rcc57ILVDOM7CwL9/G8OMXye9h2Fe5wN2X3ZQmQyztSap7W8W1X/4EfjRfrb
kXgP7QhYboe0NtQf4rf3Xn9UVjuHS3lGuibGuwLM6Z+Lfqz/bj1S1nIPVwRargp52OsKU/FTvEYq
uq0MCMvnY8ORcq7XMrC/ldFKv70HqI1emb/Jd3GLri4tSaP0H2pESc7X3uqa/cMo1djkI2Xyng/D
PNl5ELHjyAJtU+7PBzCkJ8jfA2jr7n8XvIcC9s7YBUmVK1e/ysWuy+Zc1NpyS/5vcDSJVi734zLP
fmM+Cgf9d6JHkg0TH6KJc4nruDv7Fp627L4f/RI7pC0sfcEUpXQEJLuSqRyFHUmdVg6orf3mtqVz
tp2wCG+ETCDDxaVFXh3I07HEaQ/ShNrfm5/RcE+kBvfUVmc2Yq3MZnmsIfuocp3z1bO24uPM1v4c
MncnyuNo+792z966EyIkkioDOYwf4gkWcjqO1vr30LciGUysm794dzDxaWNvbb+wpnFH0KfK+XDs
qipSyiFv+gyetryWtE/t1V+D7c3rh5DCpCh68h5Esf/0OFk54kkTClKvXtcPkdfF+qrZHnoZa+r5
y/2VFScjElOZkrjmTAnp4FGThFHj/e00LgTNXi3Hrw4Z5XuvqSfxs64j9OiWHInTuSPe6wprty5L
gnWciiUEN8vjwUCyJi9A72EiIsylOXqbZkSBVazEm7Yd+9VpZ67I8ocuBu3PaqVupGzwaXVbkyHl
9SOZN/AOSENvuOIYWAicO4c0rCa1nbX7SrAykzLRbi7zrHAovvGCNP29bJNWde53wmfdCu3NpYTl
737CPYvl2CWC40YAK5z5zTJRjrCPJC1UuWz45VoN0aUBd0QeoIzmX3u1sXdsHSipyQjOwUpQwLF3
QLm2EM3DC0ie9hLsVmLR//YX5hKie5DrUD5o4InjjRm7wJGlhCTZ3ZPqB9GK1YDXWAOBcxzVtmk9
OT3bi80Ik3Jm82uQXeCjJd6Ozs1YX5YvhB9jBFEo9urM8nQ158ToHUPqhXP73kbrTLR6t6uHaKt9
/ANjGPwylcugH2tKNKSkNx7P5Fmw5O05VqNnZuQoYUpjvey9mL7T/YfxfTJ1cAe08w+/NlDuKaPo
dQSW85QMtB24s0+2DQtiucE82pw4dbuW8knLwi3zavLULXRqp867ZUNvZ7XdhzisjmuHjuAnopLx
GtaRYi3s1rV/GsiMj6+dx28QgkmD6BKjTDRkFn2sSYm1P6KETaH3qFxCfC/T1qEEXoJ5QKqDQZbi
G7jCbbNG+Ylx7Do9lcuwv9lOI4BatoPziKbTmrJjEWP3yOASYKQwQhRvBO7K+KHa5iogxpONDS4W
437tHJuJ2qxwECYM1LjcHbpFTGVOae/ZRBm752G97yyvQNVN7LyL+sVqGnlcjp3RFkq2yl1QeTHp
wMODUSFpgmLhagRGoTSKS04hYlTgTxf+/NgN6iBWxRPKYxJtda/I9scvPkMykfQmCN7UtodT6kVl
/2Du9vnEpkTwMlEjHknGvdafNXKA/hZFG4EBeAG+tGtvuvQ4rM5k3VCV5MdVUfOFmZZNbE5v/DI1
LGXaFIdUBdQpljlPBSMBPbjAZZxOfW1qHC+XuB3VV1yMeGiKuNTj2W3M8KmsEAZCbRM7Jx/bxI67
ouHe5q+PPkLaVSULoaL6TPAEPj103nuTG6Q/J1Pt7ZgLwpOx2BE3Upw6WSmD3NKtjtfFb4mzK5rQ
f+mGkhVH58v+bS7CwM0mu7vrQwxi6fS+ywGxD5VGMb93/b+Gmro931ojhqvjL+aLDiVliDdzpypw
XuHnBkU+ehM0S1XGCB9borsQowU+mgV+fwxHSVqcR8xDwSg0dfaYrGr+oE/FIFDkSjsY/woloQ1I
ERSkD1Tz4lXXO8dPJ5fiW9uyq09XGEUcP1GM0nHRRAqvR2U+GtBexBL7k/ueuo0I9XADB3AFFXYX
tMcYllITTH22S7aIjK9ci4wZ27c6oott0Tywa9o/VTvbUs7xfZdvAQmFPydtnNfG7kd5CUlfRtm4
WivBcXvhBJ8d9ioDUeZggm4AGCyMlWHJ64jt2men/j/Uncly3Ei6pV/lWu2RjdkBs1u9ABADyeAs
ihQ3MIqiMAOOyTE8fX+Qsu1KVJrUtexNlSkzqWAgEA7385/znZqYvsLQR/sFqKBIXxj1JKUxy8dO
pqaKOq/Gls4yxbTZBkoI4GNrbL9paz3Zaz7OpXBd9Sw7LgNbpQAnt6HvNWlVHE6ZAlDLocj5Tdbs
ufsNU+7uqXam5CztzeaNyFuPIYamHgPzK54I7DY0deBJFDsyTOdLB4CBeOVINIyiwHnTsJv21WMI
qyP5mvT60THoiKNyrdj+IHvPmjFcj8q4mc3Vcx9il1svJPzLQw2WE9oWVThtIBwMGFGex8mdmZPm
IQKuqMhg99CzkJPVCnxcbVyRAelTyK1EoGTud+X3GIAiLu34bC2FFpdBkWhK7DNWCX5mMnwgeIlW
7joxEw7VZ5MmGXroaVlSmVZmF2llGw/GRGHxGbI9ATDk+uG1wKhVE75oY/2Wknt7J0bIPhFmpLTD
A2bQumvI9nGAVW7v0ho3294QKXGPxYOEhcG12CIefsXwrEySu4JV+RXzd55xES3qCSbaeT7j360z
qkvm8aNI9fiVgnt/PsZ8pLu0qORLwUFx3bdZ1byJxMPl1/HNrEKZYMAis9BUY9QSLq5ZnAq0sIl2
CB23B88ughjOsIaKZOdIm3Q7XwiOPEyDjVVNR03r4PIMHIE5E0P0ujJLeD0P8HpjZrfa3Ir9QGfg
/VDkVbKnNpp1rHStnp/X/fJBrMvU8/jx15PaWoT20IDqs9LkSMAXb+RTG2qKsdvGcSk/ASYZ6h6J
h3282oQm58wj6+fNJt5nLR9y2LxyWNZb0nwS6mDf2WWksplG9K6oFubsMP4pVoSk+GXuktYLqHox
bXo9CtFxn/eI+qsuMHcOHveBn8h7o8pN2klwPj4ouZQrO0bHDitzU4hSvmdZmCyScXiVD7O2s5HO
qPimCqzdc6fwDUosjnxVsS7qxDinfYFwRfTAmHXlXGsMlSmgopH6asVRx9KzGnKO6trI0hMFO2MX
uOUaPzsqcd5alhMnUBSGNBf1oswb0nAMeEg/D4V7odVWPUe5bKkb8jJYn1FRsVifAGNIKsCZfsod
z4PM3pmTYcdXfOlXD+Ocmnf+wKJ1qTGDv5y3vhIIxpnj3ttNopH4SaF5nns1H1K0HaWxkVDhV4WW
jrNsTyGWc2KXvC6RX+g2Ppy88Z60ZE51FicsEJTFD613TKkQIwK8ZKvGdgMa0G7RsPfWgWBc41+l
MeeIyDCNld7viQYtOpXcmXp2i8aFHbvqYT2yQY/7MUqbkeA/7Acjyk3cDTsMk1KL1FyyUUx00ipP
EguJsy9V0xo8tjTNinrTHi5hSmvVeYWg+bLqo4kMPLbZa+zyWYfEa8bh1Bj4ZC/ayirda5hHrvra
O7FSuwIfvzqr89W+1fLMdg7sqHpWfRxu8xgseD+qHVsb/xNF8fVxTjOderKKs29U9lBvbrI+9RhB
KLPWdwLRotrlmka8zXbyITllFFrld6U7pfreZfVSZ5NXJukHQRpzy0NKK9llRa5X19mKn+Syame3
3BMPSaYnQyWS43hPl1WNCRr2jyjTWB0Y4jXJXQkfm3xAqyxjZOjj9svedas4x2I4UxszcQond4kX
02DX3+JSwcmvTTcAWjuErTJvbpOhx8cuAN7R4j4xuzolE3rpo53azS3uR8Lua4o1gO1lVj3pC4Wl
/R+Url81JHb6+FgMT7iWD0bjZzWnTmhPMjlTHbCqNVdQIJ4lCb4pYGasRzKb/0Tn3YSzHxUb0CHM
CQCJeBA7QG69U8Z9Dt/ltCwjxSSF+thbWRbyJMjvpnQY90wr4jH06+kJ0Mx4yX73T8Hxf3p5BADo
YkhHKJXv3u7ouSjMHVMJPZuwL42NBuOit+3uYasB+ugbffK1HBqcU03WnzRL+/p7eeT9628TG/QR
3NxcCPTZTT35AVCFfEoJJWmpA3JN4wVEuFBh2I+dYX8admA82t3qNWpz42GqZ2/5p27c97LEpoIw
n2GzY6BKUw/98y8g2U3oUN4XeGHYyfFcJ+eU7+iPPm/95Lmj+uTwLP6D8v4LvHh7VaQgeGEu40q2
+T+/akI2j3rKFNa8VnxkYpOd0543hCZe1SzSc1IOSe55F7kBXaPE930HW6L6g/7zy6UHg+d84xTQ
KmJSmPbz7+DRIyRxBNiHlG1oc+64UN0udLrTpxACYrtetKCj6ru0tbsvlZ/o1zBVhn7/+8//m3D8
4/3PpgqqCewC5rAuItm7KwGYpW4MA5/4MoE9RjlV3We9kxOFek47qTtcK6YIO9QUZ8vIDV9NNuLZ
vgTWNFwOOaV0l3SSmdpNUftN/3UaZEkIOHNFcsHTxbfIlvJ1CpQ/QIBRci13cSwpN0r0FDuSnbqs
t1q3jLuixRUTaoNR6hfr7OGnndu0mfbUm7rxMQdmVT0Qv7Cbp60qy7zy8pHgBXXGY3JEApaAL1zw
VMdSjBNdTbR6jvuxociYCDmJw2DW7FqfCAw7zSNz98XYjaNZfSE6qg+07uEepIbMMD6gvhucdqCm
lBdFNcfOH0TyX+aSwmCuDEDGsWDjOMJ6d8V1PLSLKCaSZWCdoxljzD5uPHqDW5N2RnwgJ6ds5vOx
qZqgYXN9DU3eORRyG52PSxY2umyOv78LjF9uA+ZgzN88yJc0yaANvFsHhlXWiQaHbu/3HpyniaSZ
dj7UuUH9G3VlJoFXRTISG2UbJpa/1rtRsDG66pDL+IrUsEI/zjRUdGe42hb9gHnHaANboXl8IVvd
f/SIzSfHJUYv2k211n4S1Dxg9pxn54m6Jo+KsEW0j1rflfn5nGMALgHltvuk0tf4SDlRqQdja0KC
nc0abwacDAwvVbywNUxQ/XZlFktsg2OhxAVxDdrxED8c+3ay8lnuSxu67L03uEl7xq5z0JnhNKm9
J+g+UVuu5d6pgH9ITy1fkUezXbsSn287d2jlY1x/koagHmMZ7JGDLgCPbt/kqCeBTxSOE7JCeQqN
YXCwXBjmkN8s7FPFOacf5t2Ap9d8RxlxN167ZkfFYF233Z2dY9UnxWCo5cwFBOR+pFc4f0603MI7
hT3DfUj4oGiSa6yXXnNGedHPqC+7NIXXhgOWLrN9vTJdwSDdY8tNzWZd9yXusuxqGrqJ83G/eh9s
ZS9OWMhkvev5YtVhA0TEjXK2Bum+ijVENeFQMsVxbvTJEOfEFPAyMAtjTOirK0flfhOBaUAwhw/Z
7fgU1jgiY7gU+97xxhdZJjY9HSBXzmeDRvpoTPN+Tytd7oZs4ngL6Zi6GJgmeJ34A6i18uPK0HY9
WPnsWuUgbs4bveI2p4aTajSRyGZ6hXeKeZ/ar9WhM63FvUWWfcb5fUo62rXhEfUar5W45QH7qrfc
yKLXaQHURP/EiYx9MM4XjHB9YabzddL7rXtnjE15jpfJwDjuuWVKbCcbD3ieGmMfG0WSHmptNpwL
koC86QxIXHYF0CB+IuoOA90vPLsDyQCNquqM+M1OB/JQ5TLhF5ugNp5TGyz680XrcDJpbj19rIp+
FAFCsD7+4SH2fqcE4JBtr7OV32zlKdY7KwHEc6mn2ZpA1wKOl8x+d7t2tLywm1nPam60/3CMu70e
24QN6sXnYYh3zyv2ouOoTF7PqjTrHn7xKxwfbKcYTj6nTjd9/v2a9MsMl9dzafTxKY7AtgCD9efn
o9B8WQKJIQ0nHHIzopuv08Tfd+QgP+UVZBmgVqq8GH3VBH422UYw+OZ8YNTufTLd5KUQes352KWy
bxUgZmFH515Yx1MWRz5GuZDtUHMqpKpPKbFo8qaZ/fj79/B+6r69Bd6BaXpMXgxPf7eqcjyL07GA
upfMYF8IGxh7QS4qot8ZyTUxAaLpqICnkVTC4fcvbW5jzx8f7NhxKGag9YjBvw+L7d0wtmlGbJFj
7O7rjMQN7sUCQG4/1STIYt0Z/avaVMSJcBvjdO1dOqCP2pSvT/PQOmNkDlDAQ/aMkJ16jtgE9azR
PHLGJNoAfmt9dUuXe81d0SVIenKGCYn3+Onec0a8zElraJcyEz7YHOQnFfz+3f1y7zMD4NpiGmEJ
ovTr3TNUq1Wc1I2SpJOXPHKRe74m1PhGhkHQFCO6lke/f0HrPW1ra3/ZIPaY0NgwsmX++W5MYA2C
H0raw7ToiN5xQt2MN1ZQ6khe8iCwuym7EKgR1cFMOtcMcvZVVkQAyBp3+pAVS2g3OvkS6Bw+Yx23
qz7WfWkPGBAyMgMcx8ghi5TmVWLPC8iKapwfErPNkjOcRGj1WZOGJYdi/Uiar+LIaufDWYGF41Vy
ONxN2/CY1bf/+O2d/0dVZNfyrb4fure34fJF/vf2o6+NpEQqSYf//fMf++9/Tt6areHrpz8wD2B+
dDu+dcvdWz+W/Oh3Kvj2X/6//sv/evv2t3xY5Nu///XajPWw/W1J1tQ/FYdtFqL/9ePf//fPXb1U
/NyHEfXnrc764eXXH/veN+a6f21LD/NmTFocELf+jOmtH/79L8ekb4w94HZy3+hrPifGuumG9N//
ss2/SOq7Lns6Bs7eN+doD/KRf2U5f9EOxrmWWgJqNzAG/N/f7ub7l5YL9/1q/P3n/4LAc9OQZ+n/
/a+f737+dsKdFgXUAKL5P0jaP9+L3PtWXWLv2JkSCNFk2yM0Jd+glXNyDlObjn/Ysv68lHx/PU7l
vDN2QDSAvns90yWrz6ze26EgAoKnkmSNPI0NyB++1e+OZX+/EF9s1ivBTvT919rMW6/ZKp52JYU5
1TFv8fUfWjsTV0NC1usybzSClZwtfIqkCzc2zpGBYF7A8aHz+Ydb4h8u8raE/M/6ye+C4QZXCZfX
9kC4vnfc2HbGwdVx411K1G5DfScf3NyDKrNAcfnDa20X8N1rwa7mlsLio1ssND9/oHMnxnZcaH8Y
5xmLRN3qN4jDw9mg/OrRGLr0ok7X7EbDwvD6+3f57jTy7W3yjOJVsazwtH3P78tpL2eOo/ydFMZ0
KoWd3g6G212SMPHtwFB6PQdUg83nKFX9dcp1PpRERz/0MyNEKAwuUUZm2Q9/+LXMf7giLO+cISwL
NOa3io8fdAkDLAMMYMffOU0r916RgomwFsDji0kOMSZ4P1szgWMi5hHN3fOBeFp9YcnWjRY7rv90
Z/7yjaOexeMsznVCmuKr9/MHxPwzASfDBwTnbBmCvGghumUcN8mpVghpsDzXP7W+/fKt216T7zrO
L77wPHZ+fs2hqph8Uqq6a4jpncoysSKX4OkfHmy/3Hr0FbIjYqnDgii4B39+lYpDu0fLPVNTeBTW
1UhmKr2VegFFrUu16hXdo/DP0DKFPBLr6ts/GFPQuN591CwqPFbZVGLksjCOv3ufOX1DaDFGv5fM
V7Eo9AXiTWDxCDZDWo7HFwXa5xmztPPcGip7sKm47mC4+21LDbhsXmq6sd/KBCdeUKaVU++AAI7r
PsUH60cxig7tePhljKDKtNS8rk23vJ7ydkp3CWP0DyVHzPZh4Wx4a06LjYXOTsyv9IqiNWo0luuB
63Z28kCKE4xFMCNEtjuPvJzzoKuFGEsghhLhQUuLvoNyyRk1EpyfG/YEhilDtgH+KZOiGnbgTkf6
S5yVzSsuqeEmB/HPJQYntmOYb8O0MHVrIpffo2uQKm4h8/YtRvVrOB/yo9WI7CQWUhAFtquq9T9X
gMQHKnCb2vKLsJOaqG+gLFII3ehoDOBojAHdlBE/KBxZG/bXWOdN36tOOcNx1XFggiMx1q/Ib2CI
NKdKXyF7zNreIoEJ7NYrwSp6bPD6QFnVYAR8K20jnJbBfJ446vdBHafrcwbQVQsczB3znoUkBuI9
yeETKrk/sGpUKYnhWc8/TeCB7KixKaqGg48NjxyX8s1tSKx5F27W6xAd6MwbcMmwGAbkqjL/Qs8s
8EgmwjmGGw3Jcp+v5jbB0UjNYsSx2uqAx8/WjpIByL6qzHG5HMRkX4I7h7MlOSolOFiEM4ZdLEtE
IosBfIwTD74OzSn0YGzuyoDQTBqfLQ12FjqjmQh0BPb0u55l0T3XtziWOHRtmX7sRNFZn0wrnqGG
rIj5N6kDz2hnlV3l3MHKyLF0UWehf+bg7OOBo2O7vl9kFhsXjugN/5LSQD8TBz4epIOcO2N6xCw3
z4fEGUAk6frUe5guGtYGDWdO69cXK6nM3ggwkCxMoxZgrHJX9kRdWSWrAWbJTB1xMNgDiVo6EhEL
GwcFIhgLO37FBZMV50UJgAAohZY6EdqoraN9+Dgk5l7hBcLIC41ti9bm0QYhzXcNm//0sDqlOwRd
XxoxGoQFzS43qJkO6cjJPhhitC+rZaFLe8SqCeHMsRIRNhgC9yUGxvwQtzPjNY7b2CR0BoXwHP0Z
hoAxlO1Vw7QLwicwhDOWUvqhYUq0pItb9saR5a3lS2b17nLw24JUGtzGUr/ujLSB32Hk5kVPNSPf
UB3nUs7/vNDIwj6YLYJhPnG7usOJ9FVtXIBSgUpaMFRDxiaPUB5YMHr1nFm1yQ2uxJR8npk8brNJ
RL/jCrm3PihvKj75wijKHbugWTv485rmOxviiR4sNoTWIElgMAPTA+xzaBjSzNs6Np2mIlfxAUnT
WiMdmnEMHyeZzWNXlC67/TInJwpgijn2OEg3yIa6tbEbCYKFPfXJIDdHRwN+EXNlw5pA+UFA9IWo
qjAZBW2JPwHgHzxI9Gnde1pJvF6VJs3yIUQZdM4y9RZ8yUR3m6hdWuNLGdvm2ZStKQ2whW2cmjXt
ntO8IKFYrjjODw5NYF+1RlEh6XbLMl21SU7yq9e6ZLpKEoMh25Rb6lQW7A+enES0+nElVZpGoI2w
mhCNSWhaYMRaeXQTWTQEBKbTFve1m2gvfeV611mN3SXUEJlFUDSQXMMp83PoWI2dfSQL7xC5Rgpg
IYsL2dyXNtY5LkcclxfL6pEwB2CcLydBAVR1jsem+QAulJGkuVrSDpIBE14EAqfMQplJcH5WLGW5
7+eVz8arlT+eFEzTmbGwyMbALxCo4QOW5WOtSmDsIKEVJ49kIh2xWNoby7IPC4x0sNxjnrC++AXb
45CtMlF2IokG02HdUk9svtsuFLVt1TuWYWO4yBjPxsduXjvtuNp1b52t8BQb8vWigxaBQdPCtbCS
qD5MmoO7JMvqTobmuPlDCNrWa+iDbE5PFnWjb4lu1PJutYZJhBpRidsO4MwKewob+8klDncpPfKH
QWnHEMiYayT3HlNR81A5LeK2j7j4VSNnOKDGJe21L6TjXWSx33mXuJTFqu1Nt+0wlYyqHOTF3DF4
3DvZrDC3ybYIqkE6fdCrxXpFjIOnOZbIbUHG6kcFfBlTjJt7EtfGJMF/L1BuAKu5NW+xgBV2VtM2
hlhTN+apYb/h8+iiBJksLGaRayEYglwscetkj4NGx9WptSutpE2mSItDUvqYuya/hKKDFznpa/Oa
ROsEjFyyTuJMyYyqOEICnXw/SnEmqJVMYWqa0QDLCYsCQT3U3NBPcsoOnHYYjSeeFIOKNge3e9F0
nSQKUerlgNMEYtX4RKzOKUK7UGCcMjmb3qEojOoMDkFHFHNqhwXhqxf1tYGysQTg4UaUbtE2E3DB
sdYrRFCZjdeQovAbT9y2WG947oXtZNXVWUaVoBlqcz7dd7AIl4chhZlyqSh10pjFZvBoUZPxqLcG
Trum0pxLrYvLBTwB+aoAHFGW3Pvw8r6Cha7aE61g/hCZMxrAflUS9bwY9aR/jU1iwDvCl7ilOtnX
M1Mlu55uXEC3N7EAQ/ppNLL4MbO1Mj8idYM+jbV6dHDuuCBjrZSv/GOTFI7zLJHStypVqkjZW7l3
A1We0CNo6BV7vTASCuyIyF8vHWJU2K8yYfmSsJGCpYUkcm10S/mUylgkcJZ61pQ4jjMZOm1SEJRj
TwSJkdykFuSrDpOjUWB0wkVI/5Wkt6KERNXurtd874ZvvvlZ6DAMsRX36CGzu3wBQbHe+tBu3EAD
fnCft2m+ciZc2ysyd0JeIM7P5ZutmJEPvrsmASG8RJ7IKm9eeui0HazbVPu8oBMP12MhSnYhvHPj
E0NBt9i5GTrPPaF5/RJAzAwLQyO/eWFAw9hYvUOlob2Xrh8BmYAjhyxb3Wa66qsgd8DZYScQj7qu
4RcZSo/2amEVjgm5zXeoJfL0jtQC3rJkpxbhwGGrfH0Ouoy1INTaLt1kuDg1EMV1mUeaICgUKZa6
KWLHYjH2Epg4wtqLs/II1E6vowQlgiCgWTl4HAsr/VhumSqAA9n0AfIudmwjT4uvhpcYTdjiVP4C
bWF9yqn3gSTKIw8rxpDi7uMT4hcCWqM/uIB1X5pmsWB7DKbxBAYaa6BI1/QzRzU5XCYruzNF6hyf
wK2PiU8eVI1lGBbB7A6P3A+994XMmSM/6XprjmfsHSGuEMBUmGQDYpS4Pavezp0zd459jN1om/SS
Y4lNmxe2Rs1VnfsW/42yUkzFdmn59yot3PTCGkl6A4ddUMojUBZxfFg9FdssaCUMBS0s2Wf7PCPr
RH9zTOmVjJVEzKUeSmoZHLEWp5S567NGCcK4xyI8PlCYPFVXPtvVz1pmgtvE4VEU+3SZKz0ir1w8
iDierQgr2uzBH7RLL3TYvza0qGKd3UG/dFvSOMN4nWMvNwM84yOrqju5gGgXHLaB1OApBxy74jfd
yZNyG+P4J4D1wg90SjvGoHMEWqpex9VxcYq8OGR2BWF7rCrrCb63I6KVwMVz0vXaJx42m5gI83wK
SS92JiOfTD2jEqoEVtHWneGRLltCY+lxvVbJzNPEsvFoRkMJ2GovXDpiQEyDHyXUbs1fMApXeggc
Loeu4mnmbT3YZX5Yyrwn2mItILqdmOxCQC7QoHQefEESSb0Vrzr3CewqiFDykMFnt8A8g7sIIKII
F393Lb84Ge2sdizQQmmUsCZysIjgYS4zU0a97MWtyNZCHhd/wLY9CWN4hA4iBJzvpWkCp8iEG1pY
iz41U6bWXTI29GY2Na7cptbHhn6I3M+PJtnbJXBwFOnng6bZpK+FZR9jvsdX6ZCKr46Z8w6MVjJZ
zXPfuBkdwLk7r8C9hd9BuqcRNvW8X9MkT8FiqOWr0essNVhFZl42af3sYNmz+Tj4Yp6iDdc3YbjN
FlDpVSZOK/bIYp+LojLOHTz+nOInY3Iv4dWV4qwavJkPoLDhO+wavYfBQF6wUDtlt5Iz07Aq0M1T
urDg6e2ApdSEVrVmumUHyiE5hw5izwfyr1q2N9tpAqfIwRg7llGkj0ghqbfTZodDbNnA9wpaGsPs
KG765MXKCUkHwIMKccB7pj6pvNDx5U5q/VxjiPcjblVcVsuSzyRmegyYkAXX1Dosg44CaHX12B9N
eLHll8phgPCqw2Yoz1yn050jtoVUO6a5SwiP/PWU7GvHSu1r1icGfA7/wCXzUqi/m9r/I7n6Mnvt
GsiEw8/a9DeF9X+E6//fRG2kyB9EtE00/0nURtJ8qb/8qIJ/+4HvcrZp/0XkDfGKZjyOtpaJDPRd
zjb4NyZxcSxIqIBoDEhbf8vZjv0XE0ZGi1t0mPPwpoH/LWfb/l/kdS00MV2nXYj/6D/Rs9/rvroh
vif4bOrJkJe9TQ38Qe0jhmV0ekJIBFjuuu4s0mUDTvWkjgNsCQJJRuALCGRB/9zapu6OpdiaD2yX
4cH+cNH+LPtuvwrjpC00TjUlFo1NCfzhV+FrN7W9peshsOZllxAz2I1ddweT90+a4juB+ZdXeqe8
Cbgmy0hjQwiNGA5BgrJdcMS9djNT3/3+Tf3TBSaYCGKekQHzyPdUCLORZa9hat44BupAKBKPkYGH
lrlpuatTNaKasrqwYjK6M2dz749qef79L/FP7/fH3+HdlV3tsQc/wO+QijS75gCEOAeg6G42EF5+
/1Lv5Npvl5bmQhzgFnNC45vo/cOH6CyqmmLJ/eSty3gyOh7SIQ9GF68tXwQ8qdU89X8YuG4f1w8a
/rfXFLA3+Dpsk17v3dtz2DvYTsrby/kU00CD/7LDjZrCZui1K61go4GZYD3+/p1+mzu+f1kMO/QG
m4x5GSH8fL8uSbvUcHIMLMqqefSMcTwlIN6JuKgJVnVjzTGoWoHIETkeqFWGj6V+1i2dp56XVa8w
YWHeoERIdzswPXW92pSr5Np9j6IOAlBP5LXsCg5wGgBVte3ApQh//yb+6c7AybINtTY2wbbO/fid
Y3faKKRwtrh2YS5gY1N1oMGK2gyLVOKn37+Y9+2SvLtk9je3G9YCli/r3Se1rLY/g9P1w4a+A+QW
1zR9Vpgsu20A03qBNXJWiZQNFCecElOcBNYsxUEP3GSQrRwpgkRrYipd5j4tAiMd5MnQbBz+kxgE
cptTW8NRoXXXxG8GVN18HeYPSwqBOeC6Nw8Kilj1sGY29gk/oYojzJ2h9oBE2kodMci1X01ZcziB
lVjfwFsu5sgxalU7sPc29pXlkWXcjvHmEc2DfAn9uUpG+ojCcgNQ2qantfUm9OSO9qxQq4v1uW5A
ce+rHI/HZeeNXRrSdK7dk1a2P48EvOQ+turVifoizthasZeIdCxVecAm2HslHlXXgd0aHe2dFNbf
GbOnDgyuOMMMG54UnYbTdeRqGGd3pjlpBaxDo3ga9Na/Ga0qRojobPmwJdzF5aRUc+sUrVNR4jw2
rPDlKh78QdJr43BAvhZd337iMkFY8sg1f8F/AA5vtJOM9rCVoGDQC1zyk53CtJ0MFVPZUZb9K0RW
8ZhVo/tEjdhsBI3M3fMtz/DamzlbQQCn1pMDn/2qy6fkDazzdKuaTpgBWlbxXFgegJSuXtEbMPwM
tyTvTWCBjXQ+cl5hTwhRdrnPKSwaQ7zY+v3KUTzZgQVS914hvbsVjHsdlMpcQGLn3mAHKNArwnQD
tdMsq5FMhe4RrVm8fsAw34nWBwQoUPK4KOLVZQufH6DAZV+H3IY5ndtawU65rYaAmzmbIqtgj3ZN
UMg8b/MMMlXFQnXHM1OUO4qITfbvDS1268cZZB6wfRR39zytG9s+zzy1cQfXalL5gdB4/lDHHf5O
L7HJetQAdBSsSNE99CZTbmoKfFsebRtZ98weK7fZC6xPaWB7SC2oRbEzW4GqDIN/ltsAU6+muuJ8
jTMrIfvTOa616zCw3ya6XqMM8KRpA8liRiYytliOK+i/rxYF5jNgkZyGti6lBSeA+zs8yykb2z3N
ACuYQSU4Ci796vBVsUXOuXYQw4PFk2yhWWVBduLBNrBj59Agdmx1+peyjRMDNQlP3iSpMQ8oF8QT
x7RBuwL6jMZrpu3EmMtN3OmyWGXnRrUpTaBnalznPaGkgYCbFXMrgOqC5sLzke7xC2dynPyB2Yzu
op4rCu5A1rX+YSlmb7mMxTLRXNCNy/I4YxOAMCFbh0BsTUHJW4y4O58l5FrSKRBichE6iNqVn5n0
eXboT2V/1cBfHj/2bpyqa5M+yfRa7yZnDtibNRd2sqR9lNEFot/KVrMeHX2A+AAXqekO8VRqoT5w
d6YhnlziaHKuib/hdOqGK24B/1GXi3TPmH5xyIQVW+QhfHh/PSPxOGQgBHPuYDem9dUSqX1fG2Zq
B+aUWeAFQSNfKrOHCkCXU1sHQ7bQsdm0vjYekcIcuMaGzgrCotk4xqODDncjUFM/G864qqe4wg+E
XsjxvH1umKmtQ9jg16x1yG6qNXsOhp1TXcRW3Ipj42auEqFSg1s3gexaUxqchMFOXVeFxvAt8hle
Yb5jAoxN7izmrIreDaHuA60xo6IYA+A46q6DDGClrjldmmNRVQew/dyEo0lkLIrzZPTCiVDahxbX
BsU8OUk51EBPUXjDX0Zzo5iLx4VAeRwYi/QaHMoj3fAKhMyBXHlRXdoQls1jvwx9cz9uuW++R7X7
sRhd9cFVtX/SjC69RGxcOc8VRiyCFdAUyuM47zf5AoMUjUKzTjEBhTTyAXdVfG+nM7a2pFVkzlfD
HamvruqXGKzbfkYZDBZAFnd9KvuHdFyak6KNgnOlpz7G2jLydU7iCBz2rttc/JM2X5YA566onHhp
7G1O2sZuR4eJXKOeAzJszzLbwcFTe9ucBCpaAhlx0ATTja4qP/TwLHXaQAyE2qTftYXHHEeC75/y
T8RFE7RUZKxgTAfnSK4s22v0bz8xa9GYVSW3ncLMcMykc6p8P77MVrgcjF32jkKtnhj6XmidB2Gx
WRXoBVWc009BhhVKE5bgyANXRi8tMdoUZc3d5X5V7Cy6S5XoD4svaA2wFfQt3UuoxgNRsc8oo9oP
ujzGGIrbNW1YiuTsMYLovT0cvOqIrYjGHlTVT2DQ5iOpfnWoIOIyo3S8g5+UrCrABZYdzKRXfO2P
BbWYRwzDDN0IqytTFiHtMEruhTPnlzmdIQHJ0f4CypKFsm3Ez/RDGYeqwUURjJ6IPxuk8WtLi49F
bb4SxUVi1irjmVY/SnNIpQU0FhaHsSJCiet70gNJPTjitfsYI6h+sFj1QvaY3q22rNauUk3PiHz8
mkM73WmkZ/u+fZ1F3EWqLW8bOmd8hJuDZuaPWJluJj+nzr3iKV1s16ooy2EbfpvoRwuqS6x31NiV
tToDBa/vM4r3eggEZmkhLDaGJALTtkx/enHM7dg5X3DUBnXWWpSOEAsZ2RtQP0XI5inOrKGLaDtf
DoRFrSscMzhziM7mUWdSxBJ0inksYvezDVn/Hg/imAWejucwgsTm0Q6SyJsSKNx+gM51xk72AzZ6
42rKHJ44Zltfey44jsw/VpLZutc3n9PJvMr9+NzsSJsNuQH/EYrhOZyT68xu4HiM/Sk1JZ0q1E6G
4EVZVqY0wTfI9veE/TP9iqnL+yzWVYsqynvD1KWkTNdsOKSwyl3+BojQuoINYAs0bJviiYBxJ7EB
HqendFExqTA73lEqeCazdb13Jut6zMWbPvIzQ72YR6en7LDRv061u2eTNlxLjTorVXv/h73zWK7c
6LLuu/Q8FTAJN2zgGnoWXdFMECyX8N4/fS+Uvvj/4iWbN6RxhxShkKpUIIBEmnP2Xns/GJTKKpQW
oZs0G0krzm9MeR2NaniarFacyiW6STn1pn6N5cGH6CfQ3YjyhmJ57OvNVGxsYPRm6zS7vHBAppN7
7rT1trcnyy/6BY8dgPVYrFLDOoQ+O5ItkEE7IVPgppSN2kVO/qLoAN+ZhX6Wkl0dCI0sushJEWq7
lyH1ws6pXqVHuHMo2jsxJKcdpcRWRU+dGd4TrDEHQ92cVyUV2CpSr3nC+kY9AlFuHV7lmaCIXtXb
oq2jczhUTDHsevpO/97WbMHrsSQIqda1fZSyXYYk626qhBavR3eCrHGD3zwoST81Scz12cf2Uzk7
Hfbm+ZeWxfHKcd20fU4WT/OtIlHRN0Ky72DlBJhsQCo48wuorR4LZ79FU9NdmO7MfDuXl5IN8egz
2bsIL9X44BLcQZwGEu490Nhhok0+jqAVantgu9Lg3Iba37FL9cjAAgxZNk/KUiZ/mIzmbwYYG5LR
uplpr171xi7BHyd5L5ab2A7VHX7d4jEaqYphWo5rnlqucpAXZkRfAMO69tOh8r7QPutBKOiMOUAK
sS1SxAo5VlOWUh59AbKV4MjKLk6JuYDfBYp+6Z+82llinGRW7Z1Wi9NdJSAC5U5HtPWFhMEqJOrB
M09yDUK9wQrMSS9cddRNY0ynWpp5JwTjRCnG2D5h5LRF6vjSi8xvChwnTBMNS8YWpG3zi8dI9lLU
gfICg+L9aGYXjW8T9nL0MR4rAncVVctdO3bOi9eTHOG3xWwNpxWksKuWWg+PUWjhfaLlA3kzkWPc
ugBhcJQKPbmikd+mJG0QU6ODMGEhoBYFAaS12jhAt0c2FXeZEFXaGLW7MT3cqZvFDdn5GtZSkv2O
orPdDF6lfeXoe1fllXIDjyIO/Z6xzlYCDE12WIlIzP1BDh52ADQRv6pQB4vZt4AgcRMLwtRUidzH
t4kiOdUxcL/Q0J+3ZI4YXzvP6oxd0ov2cfScptlMM63kwMHhEfqjl4L5qFxlX8QZ2N3NYgwN/zkq
GkY6S5fD2a7Pv9rOHH+NiWSKA8IanXvdnVjG3A6CBsxVNWSbJQybFwriCc9qhhEYh/QbAyxExZdo
roEaqx6gT2ApKPmBgxTpxUFGieC70KsTHd9yf9oZsv4ZGk78ko/FcOPZ2vjilrI+zbAimYztojbp
FHrWY0eoXhyQQrjs0xZcCZvtxZmCaqRk5htQvoEHLr3+bYhi7xHoFvNRZqmEeTcVipLw3NgPbSUA
fyLRIIMxM7Pxdu2N/gC6u/p/VR1mQQ9C6qKnHq0FcmkGjiu9tOottn5Z7EWpAxIg2uxFy0Pr3rTJ
wSX0VeI2jgeLJIUUYGO/cXpBTTma5oxGIg7NH3ZfmCiCSNZo/Q4Kw60kP+dGhVYen7Vc5DYb2Rz4
FIYEhlmrS1kuR7Jtu6jtR3rZ7vItROBzMwtVgQAkJPhrWBr19yHT8CebEpsTXxnMWbtX9T0u8Y6D
L9gI2nCdt+plxJgZG2BARJjDg2XP0i0Lmj0vtOSLXYRge3sQXN9Fq9G5CLWQlEZuqCWhO+riX6j0
zZverDgDyc6hW8cWYXlyQabSCnaJofER+szw30iKfMCTqzu+XuTFD9H3MmEibupbsK+cT7WlIHMS
ykOttllWaD9qsruWgKAn+j1AZmy5HeOyJFEYn0jvL8uIIXohzuCC0CExbiprEs/Z4DZEdSyiAs6b
heHiD+7UpsSDC3zaOXwsHnI3c6iywkYQxTP2sFLobpoYsQ2Wi2gk5JXAxcy6NXPiT3zBDv8hmx3J
H0tgNCe1ropgLGiIyk4iWyP4UhhNdQofjOy9uVOoeJLO1k8B4CiIxJA7acLYQBP36WB486WV9TRu
0DUmXwUsXcd3ErSrDttWNGoWcqutRUJdtalrl0Db0swR/njk3HGQadLlJ2GcfbT3yrBgjz8M4taN
QH35WoujmsUDfdfOqprxwRaNDSnE4zbZYBf1jQ4GEDL6CEeO6BvNyfcann8gr7TXg2Vag3KaNBpi
BpZBBZmAyi7B905qfBCyhHNcG3ZL7uHmGyvbfYTTX2J4AjxCrGYWGv0O8Vj6+nnN64MCG2d0Nkoc
uCGQHlpp0CSUFJwoNc98zlj5aFLPna3tBeDzI/XzD0qvkNYM3MwImTG4HlS1BxtbXL9eampm8BM0
TTfYUMDkd/Z4QpayOlLa/uDW1psykIbSpcAK9LZ26KAQ16y11IsekMk9jKZzhgAfpRDTkQrvu0uh
lKXMhGPDwwACMvHtpUyTzjZpIVxKuXbgaKxvIBhJOV4wjH3+wg5l2ZrucS2PcgIRIL+L9m+vZZcS
zpUJZSyDm3W7WFVymlPFy5nrynErTBKU/I6fk+2lqyXthoJHeVVNQu10+Aj3RpvWpB0ukb77/Ad7
93r5uRBx4BanTGthD3/7c8We1aYpNrmNYc7PQ5wQOEPQGhO4iuEuLdqXf3w52FpU8Q1D4s0/1Aan
qm7gIBEu4FlEpxrhrG9o+ccniJp/uXRTj7zhAzH0+tTpGuiUjA3pIDuXb+9OGoUyYtInN90She1r
XYbEGOQ4jbYS0+X84oxCT1/rYSq3i9XZf1em/691+V8o5v947+9al5evP17Va/v9tXnTvlz/p7/b
l5b2F++DkqNDlc3DjUGD8O/2pTT/4nWtkxrwhtW9zEf5n/al0PW/+L0ojCl2aswPK4/0P/1LYVh/
2ZqFdcZxXBufoWH+kwbmOi7+f0dhLT17TAlrT4FPw+YDeTtu3ApuCfFOlKCjbDoFmID2m4zkI1Pr
2w4TswCNWg83AF1c4PTc88FVJN2zqU2KYLDq80irH1grH3trhbmjdWwkRYs/3sIHvdDD2+JSZKaz
cPBsIRU4B40ShL4zFbIJHiFbxusI7s3e4xM40qx7dxWD1s/amcZbSvuPVvKb7k9C8sQ4J3MT1NCj
NrPWksPXmvLITPL20+bhrY5V1iQLqwMe7sOWYCJSN9ObgniGfGKdpt7RgSeCKX8Ru+39lCTf+ylr
jtza29lyvSgUXIORi4OMzrpcb/2PPuS8KNWNrSC2xkZ1rQO22TkV5EmLZOqLUnOqIyPk7Qq1Xs/E
LsKVTA3mqfFuMZxnjUCqGjSs6TwhcHI2XK4M1nSmI1d6/9JMGuSWSb8OQxgOubd3FhIoizwctHJh
RdMZLbU0MKo++xdXMSwYuBJ0gKnrB9/VkI6JHbugbqM6qtMzcvpCqmVe3U5HLvTu04LAavANg91b
KSSHI510moHFkqBSkoBV0I9pusdWTDwl9awdtRbjV9t1+cnnn9cHb2uFrni2hWAYW/XBfkJziIUu
kdIGnM+KrS0LGF1Sil1RV96RgXj4unAe8oHRmWYxdSHOHviXNHAU/Viba06RgphZuibZWaQnfn5D
B8OdwccMxViHKbM6cw8p83WdacozFpCWTpWepCqGqJJd5OA2dP3I1PTBpSQftCNXZQpdlIO5kADT
osKOkwVaP5+bkWfxvjznLMPEcgq7NTvyqj66HKoJyPG8MMc+/JDrdpRu3dNJNWB7tFuQZJAaB5h+
50M2CD3oOWweEzEcvDOepmHrDAwd7wvGqENwMZE1CVSHOA04porTSnp3tEvbf3xjYOEZ9HQ3TAjB
h68s0lVNUaXkIhQJTxWwOnLiu2QbhbC2ptFsjnxoH93UOjHRPUREw9L8dt4gY4bpPhd0nYDu7Hqn
gp4AYe9f3BUeWwRNHk1M/d15x8ziuYIiG0wpqfNhIbJN2VDDLTtMK1qXHuMJfXBXrGAMRd4X9pTD
u3KkIG/RZuAvYQ5cHjQoqaU4aT7/vN5fhVfE9oK/132Ae/DsvLnMBmKd06CuYsRzQ9vgZ2mPEakO
ZiWGHWONrQbnG6QYziEnurO9NkY2k4FLpT0D6mPecpDgnGGa4ZEb+uhSnEnRJaG6Yawf3BAyYuXg
xcmCaclshOCSMEL6JBgW5uQfnYABbXNXPDkH0hT/Qivi7bij/wiVcvGyILTVfdWH0/kQw0St5vEY
luODt0TQxnp6w6rHknxwU6GmQxRRpEgUWGQoLlI6DKa4dP7FDTGro/Bgj7ve1tsbirACjrTt8sAm
PvISI9yiX1F8DtUVMNXq7B+PPDZPLPMs9FLyYb29GARaiigoWAMqwIhysni41Erlnv7jq9C8Walv
TLRkybD9/3O3lAtttAhfyPHKVQ2RscuznDNn9y8uYlIKwXBq4pA72G3GA9L3UOci0OgzOiCNvFZd
PR4JXPlgZLv2H1c5eDt0m9K4yJs8iEFYnmDGMal31f02o7169/kNvb8Uwk4kStiTAbixK3v71Cy6
u3M90EGmrfM7SBEHXmpYyWPm9uLIG/rgWjbEGUY2inXCaw7ekMfR3xilBkrZSmC9Q9e56EirfOUU
IY/MDe8/I/Bs69qENoFNyyE6ZQwNUc54WIOSeXVrNbPwU0Nvj1zl/brOeR89LABJYFwQFd4+vCJx
RkJunDSIVKUGFAJl+ZSp1O3OB1eZVZAaInOPjMD31+T4YXNWBAFGdec3aeSPQ8HIscoYSwVujFqT
H9KY2QhMNsAjDbbqJnXXzwfIKtP983TK3LcqfxHhwIJZY7kORgj+ICIW4CIHCqp+Gzgm1pw9DjIE
BzTx3K9itL10j+wU/ijCG0I856TSng2aDk+d7g5Uq2k8GkFVrNoh24v665UURcghoOxsL6u4Fbte
Cvt8kab6R6rRdeK2OGd4a54LIwF28ts3RKwz1kOT5WhcchhvGYofPEP1En4TxFhbR8bD+wHOt8Tp
WkeLyM7rdwzLH+8GkXE1NRX7vDFxunmH2cJ4aGTdwQGHUBQdudoHI0HXIE86OH1gHRxuGwwiDuKe
eDLeOqEkEx7jZIsTMVWc3yxUC5E5HZvJ19Xnj0rF+jh1jYshU6WGySz49nFqZLlGIqXt0Xr0+Xv7
56oBDVKStuO6Sn0px7vPR99H98jXCz6HDcuaDvb2gr0m2xZ4OzPhCNqiV+ajN8WXUFlDkKN45z+/
2gfvj4dJjQgi8SojO1jmzQzVpWhkHihOKUhWu7a6FzPp7gnxadf//Frrcmjx+Zg2p/u3d+ZWVkP8
YEbQjkvqQYTt55xeZnKW5e2xpKgP3hrW6/UMvJKkflfT/lwZi6hQ+OPaIiC8ZO1opM6D4bbatoSs
ueXwmIAgm9WRNez9m4NWw6bp9we4fntv7690jX6J49+BoW172S55CFF41E+9OKFvg9B89/nzfH+T
rrfuLbhTz8ZHe/ClCwMQROSyRevHadwjk0V62sdNf5FFo3aWhOkEAAWdyOdXfT9iXAaKQZXZWqOi
DvsVrZxlCZ47C2CuZ3tkfJLsDzjZYGGPDU6XB/b222P+ohct2eIYK1nm7QM1UQ9mQ0FzMTGw2/gL
OQtfag/Yqo/utviaLWl2l6KHiMjA7HEwfX6j7x8vhQbGK76N3/Wh9df/mNqymN1QjA4yoFXdXaKC
sgIsOqhKPGRcVwJH+j29UuvYHv/dOi4pRZHewfcPYpeZ5+1l06GeZzxlrHZe7p1OiLQuPMQOR777
j67CHCpNznsGdpWDWWYZFmPW6pjzOY4wwhOaBl212x8Zoe/GCiUvPoT1CXp0CQ5ZKV03NYNusXfE
0Bpt1w0ZmkCakHE0Lv/mUlRTOCsiUjcOF6JsIQU4t3pCHPLRPjFs0uIl7f+tlhxta33w7NhgWaxC
UIAh0q6//sfAyPXYdWJjyoMJegi0RWYbBFwZip7PB+CH14Gitg5/ql2H25DRaPskJ555DYtBSE+r
LnuxXaScm8+v826gr2+J0gl7B2Zldllv70eJqWktZYEJAqha+S06PRG4ZEAF6aSL06kURrvrDGJV
Pr/uh/fHvGcDK3WoAx1sjlMzsTC9z2uysVefNaFIXq3UNOJ/dRmX8yyHS9CI6yD943WpZkkaxx7z
gANIjx8AkyeiVMph+89v5yBXjafHczRxlGBqcWmTvLsfB0IDIbYknjS+cuetHan7LCKaOLey01Iz
T6qY4k0xwoat3X6PMto48hF89ET/+Amcg7kDy2jr9LbOgbAnFylwe7t47OVi3X5+p8cuczAv2208
zS0fVzCY03SZe+6DmZfDkZLUxxdZpw9njWA0DkYl/J1FjOG615oVAbUu0iMEoMLTjry2j0Y/xQdb
srejTnm4yAATHNK+BpIFutv2RzI/b1sEblSl2PFh2wVje4Hh6tgh48Pbg+LNpMhuj1rz21E591bp
aSWXlUtcYHlfkuUxU7158/mr+mgGNk3KK5Tr2QeZxtvL2MMsqFiyvwNh6flVOcsdMkDKLHI0w2Ox
pO/viY8ZWLP3G84uD0MkjbiXw2hxT6JC67mUEXxhM26IdPn8pj68DptIDvEm9fN3J3iz0ntZMmGZ
i5vC6Byk2ltTEx/Zz71/dpzcYW3hsGQY0mt7++yccpKVIclWM8kKA7VAUssQ4QJw9TI/ckfrYH6z
0wGUxoK/Vik5b/Ce3l4qm6dB2Bwlg2jMyZctRb2vmjm/jmy9RACdt0fqUwf+RuYqh9O7hCTGDm4t
8R3MvQm6rNkQ/YSF20iT6yrLrPI14zTUcLbC+3AT4ep+LJzOIxcH3Lrx1Unm3jllzyCqu89f57vn
7GBipRwDlh4TKTWztzffkKcQVSWcm9SpxS52NBRCFDNuIkKgjm17fk/Cfz5p4oVw9NINxnhIh/tw
0xxC1Q67MHaCrCwEM+VciMG7dmYp26fCrLQEqoA71gTVLVJIPGucfJfluhkilyRklo6EnC7QhnU6
pfFrMrdNseJ8UJe3S2ldZZy0bi16itZZOmlT60My0Sfg2475BCK9s8+nGqQLtnLcPIHRAJd6EKxP
v7sjpNpS/1zY7plbo5MDnDI5lSg5/dwuNF4N4vt+vIpLyn23oTfJNVeGsPfwa66hRW3zaOUjKNgN
4TdJgC1BGqxSaOfRuDkxcCzis80k8WPdqcxvoTHnzhyQCJIXN3OUCqcOiDTRs9bXXVwMJuovp83P
yxR65BbpMbR4f4SqZ162BO0RGIXWG4Vwbc7CuciHNMRc4nlNjvk9saxiUYGbIIz9MVkinM4IYc/C
IAFKOH0nvYvMLh+0EgFtSTENBA4pEGLxpiDUKnk0J5zvNeE1c2jfOkPpeadN2BTWl7IfPWdXz7bZ
nna8YAMrQOnpW7uSM4g3JYnjIXPQS+q9JBbFu0qXDK7A2A5TdRGmdT1fj5DKxYNQudGew7UBYOTO
pWlt9FjXzgZFxJwvpmUpftaoZ34mZS+MC7MnhDdwo9h2zmqHLDqSuNOkOUW5OvanAK3CZtuOXmE/
kQVGJhfToI1qVYXqB2wuwvtQ96ZS85NaFurcHCcVqw3FwCh+hEwOFlQxKWOTIMZi/g6dj26+b+oh
cHO+thRnSm0V4R1UJ9c+063KdXYguifjOZ9Ict+aRdHYrxNOMAxzQxXnxJHNnYGcEYqJm/tpRJrn
LWjaNV5KNK19XaSQD7b5Umvcz1h4vxqyiH82ZQaeC7Flrk7MXosyNoQAdrdjSjLbTpWauG45kKYA
4MZ4ujeh2ehBRgR7vjHmwWp+Ev6hPZvARhwCjPjZ/MWoOhaCOi7qXYMJ74L8GViglPO05bFB4dj5
iND6hL0tTtBAx4WI2rFJ4yejwfnn621pYQe0CPzegCzp+mCKVIlMU6LQQz6VEj6GCtH8rv8Wy1oY
LwvCrsjl8aERIqJMrDK5bvE4fNdQeMWbcsAMsh8RZd57YeE2p5bWj+QUYbGcgghGDUEIOKDsTZ5V
tbUrKs34qRKzI1YPXytGcA7ilk+u0zTuwjHtnp2EHJtLNbtceF5sOwqQgNi4FJWYS3SNpX5fYbkc
IPiV3niGA5UzVxOlVXrmojCdd3Is1Pex5JiyNXLDLIICBNuLsyRW94BPK4a/R84AJ14CGhrcRnZ9
1xKyPV86qTKA/o3RFFF7XTrPwipSO+kVloKwRWhHzKIPTi7SNoMY8vASjy4sLhUCqj5L6l7JQMWJ
eY9xcokel9gueBlJksxQHws660mnywcm/uix8qbwlrnbILOvte3kQRRVwXTj1tpyMjJn/mo02T1b
A7mV5xQNkmdvaOP8HAFtjwy/rfEtsgcPcWFgKPupGaH+EA00qklpk93ok18ziD1F9BqJJ4pc+2Uo
h1i7mcpcbx/zatZutUZ01/qC4yYYBU7Nc+ah4npYrD47FXnllSfIatMloBZU31XdkGYBICj3F3J+
rzydu6mv917SG/EFGlrtWUSapfbVnGRijyZI/TRHfaV5uS2mo9yr4XkT5VARasmO0YVcVifJhSpG
TyehgLgDO9Ja2Em9NJ4SjQO7y34/EjUf++TGZ7PSSHCb0Z5fVD0svU1rlanYuqMiQg+TIvGBXjhH
9gissDW/kCgQ6Zu0bnP09ekioQa749h/Q7HsoUlEidr5OKwHc8tcgsMsdPJ5ClqRLDfZQkntpdFa
7cXFLJE+IHZK9XPQBbY8mUkrhRmpSP7DkKN3RqD3qUj3zCWDscvdtiLtbyYPUN8oEZN4AJgnV09E
36XfcPwZj3ZWuuFO6iJHBmFm6ItBWSVNs536caipx5iqvg1F1ub3WWo23iN0qljtnYzPFUU3RxE/
L03j1jQWTQZGEsrkHOukCcMpavIm0LSRrCWntppo07hpD4quKZPiWhVQuR5Bt5rGPvUyd7nA4xT2
D9jGqfGOFXlezGlDlkP4Kh2XgZg0XeBFDYa3bkgEYRozo/xZZIQoBEk39GeSyK0RYxAvb+uRpQo2
b27SkDSKck5PipzM5l8N3X6w7f2Qv46R4/ys8Tg13wmUJPmVEVVb25gURHwPi6jZJFS5bX1l2sjM
BlBmpnk3zFZti5/PVNNZxTeK2YtMwJCi3ASz0jdU1oQkZZCRdCfcXoMJOrn2vImRUTf7tc8/3KYw
JqK7vAo7eUrCQsWQzt1e5lt4i0VO1MoCXhPjuEvsFyrxuLxsonFMz9qq8bITpSQoQMhvEnoido+6
eSwEAvA0IMIsB5SYLqY+vHQeXf1XKKituo2HKm+/Q2Sa+ITiMLKu6ly5P2UZDiz2mtdZZzGyjRiL
pk5KwmwDxdyGJdPyPrS7FDfsZLs8YVxvU1x/ZWdUM4wrePPOCTFcuryX6azp101OLfHR7tNW3U08
6X4/D/WYXTdyqfUd7cVo2CdqxjXrmn32iN9HzrfzYBZiw+0n9Te6rZ0KvHSW/akVG/UaGekuY1AW
PeE4+uyYZ3hd5vapihZqcqAuIZUCUcGSpi2jS3xzQvF80jHmkXw5EC7AJKGtKef4yTa6G+vVdTs3
46oyH3nnQSs7Pkw/0gjhfsmx0I57nYjjcSc0rnAhDRJtd5wrM/0y1eOVFkeKru3XA3Gn8JdjMgtz
tRjTF9WK1PhKQKO4qhuc+xcD7dzuO+bgYbzCnVxSbXEATLZ3kYF+xM/b0eh2mEkr/YtTJIm71zrp
vYpO09qvTjiO8I3sysMVOPWit/AXdVREBQmFWL/S0J6JYOoIodNeK4Wz+omkMyyf+pzPD7/37f8n
v/0vDpz/Owz/vzP1s4lf/1Te8vv/1t2uClrOFpSrJVt8ejhUG/7W3Qr3L5It6LXAHqGTSQOEX/qP
8NZ0/tJov6x/UUNam9L/T3eru38xzVC30l0KqLTa5D+R3VLgfXPQdAyI6ajZSFOirAim3T2oBxBQ
EBJrCSZxFMAE71k6pLwctMlKB92fYDuwB0edqzfYU82wqJO98pZ0ChDwWwSMwCIYRWde4SfRnnNS
XMyOSd6u+nYD6MBU+VOp8HU4W+JmqC/7WsJ/a16TCCv0DVZQDSdjTibTaLxYk1cPxXPUZB419UkY
0zhxIrAidh1xNjqbTI/76c5kO5Zvxry3hs20jNawBQXBF1+5RX2OYyTE9aJnQ7Sj973c4TFJzY3p
RerKTjvKD7pMcwMzi7TJ5yyH6IcySSnag2jTolOZRAISiR1rdjBIAxHy0iaW2OjTIuITEryYu2sP
wPclp0QBKUDKwqqTZ9lN1RQFKmoW+8Qxejv5KnE+sapkgzPqd6KaJ3ffpjR3L+s+H+8z0lTbEym6
1PtSx6OnbXECTjlNIQpDuxGDfEFSSKUFaTx06c4oJn6WjJME9ryiwmZddznLXc85RWLZnquTqfJW
znyWLwVVHZgle32WLjQ5GCq4tQAA2yAzO2HnO9ed7H7YdaDBaZW3NXK1fptT8VDLWS3iIazwDREa
dkZ3cTp1bTobfmPozTconqSJ1qCk8i2xqFGveX5nrEDcHQmQas42FJf0pj1ThkzIBZYcvyaQzZqj
vuToDwgIUhD7fDJNJgDz1kKS8sYdijq/0ryYOPION+K4o6Y3YynqU5ZUTj29Jk7ycHAqvxjywQXT
QyyQPwrXrU5yHXA1kkKtTnepPTnL1iuTISW2qfaGDRGh9XimOJVe1bQYxV7DR5nuB/4cLOsdZegb
HbvyjMuLgJVNqIa6DjDxGgAYyNzUA2RUxYONl/oGimPyXKWg9PA2u8YDgdeTAajIqb4sCBzgFKqy
uxBh01zOEdQvn3Au0yGqVs4s91Zl95vFIE0Pj3hafO3cIZKnWlSpXw4t62I/6w7WqSZUUrsIKcC0
ABenqdyg587sE9udebYwwCG0tqUtrm245pY/JiPUItEkXnEGmzZ6mpJqNLZdjAV+S23T5aggS07S
VjG24U7Lp/Y7iVtKD6BXI1hEYiW+6BXcnEAZikMXXjev3U2J0DlG65X9onsQF/3aVp4WeHi3CrA9
xPwGrhuy3bM4TCkMiXGv+SSnctQpE8VpiM2SaKiW6DbAgKl9GqZc/EpdvGi+CZKMeEDHyEY/AvuP
oqLrRpLCQeirXa2K5NaDf9BTcolL86Ikz/k5a2qHdmm9wOcmjzVWW7PqWf4mx6k3KQBoECcNM6Zf
hgA8LFiP5dZBrPaVTbajBxx5C7AcIlvOC0i/r4lbs/HyQXl5DCmI3LYat6zgcjhLAZ5qnJElmxYf
RbZd7wgzT0i36jnx+JpXde7rGubqnQm6udCZS63U+YfkWxu3Y5O19n1PRUi7DquxzW7c2SIC1ue4
TOKn5w1dzhHQzfrwdRzGYQrXwxfccryTKiL5vWaW4MNaoO1GbYX6bePZwlusawoNKdB3K2toGiiU
JOljC566OPHo50pfpF3b3AHBbyxkp0NIjM7Sl+lLlCYuaTjVVHX1XUr1LNusKX3rlCsHtnWnfJ/M
3swXaBTdLWTEModjzkllPMu5CHGaQITiHs4R53y2eYUUzllFYFv1NUwGW+7dTo+8q1gvunwzGJ2V
wjSmdDc/5aNlFjdumLHJ1DsvHWHxh66sTidD75xH2mWkGa5TLz3xnviERPnJ4LjqRy74tNhpLjOZ
h3NOFdQncmAyd1HDIXMbowx1YFwmDa64MZf26kYuKwzdhfvaJbHxjAVciLthsJaJ6bSXNzJEuf0F
6qj+Gi2YGDYLMJt42w/ToIPBg8/ypOe61u7mMeyNYDRGMosj7PvRJuqhv1+5lZjHfU+zSN57YJ/c
rcT6PdEaGNWdbfT6fabp80pwnls3mPopWkF7MUmxjkv+HaorU82kaDvhRQaPIvazROQgP/QqZzkB
l8Mxr7AqYgGjkmRe1DLpTSWNKN+bzTI+oKKPmh3FvTo+TZMs8qCGDHxgvUt5ZWv00dRupJEOaLCa
xnHyjW6FNer0jPgRBhLBjpC3wkp/piVZuCekglhir2q+HnzxWd3sW86n7B07CB1+1hNE6KMuXBYO
VnlY7vpQeIYfFRy7/CgCkxRlMbh7S8bEeUsqV3tcu5oK6qJR6qSgTFef0vjS7y3sOHKjQ9ixL/VW
9msWSuUSZ0m57BeHGJornNH1F8Zx3K5kVUNtilxF6pq08hGbtkPyLozyuroESD4/iGwq013Gc0yv
5gGBzjYklSOC6RRHOiUbap2Nr2lx5p2RLujuVF2Xxd4gYwR8aZFFVTAp2usgeRD3pYy3SGuuC7uT
WmDnMuK1aMNwl9hJ1zH9S/0X6AlKTqSUj+YGSQKqrqKvYLAS9ut8yZKVZlHlnpXu6kkN93Pe4lWW
RVzcwVy3X8iEwK5O8kQ0kdg3U4eNllUn50yVHm4VtWiAWRG/vMUard1WRZN2fmbkOfOb20zfFoN6
1M6Ax3wDUac3z/qqcMutzq7K3gIRctpz9lVTc+3lCwv5xlgGXZ7VXj3FrxkGjzbddq4euqGfJHY+
PoDLbpJ9qpfh96UUVhlo5PHdd7o36+eIiOPiinDRuv9OQMP4S4Y6r3SICPrA0JEKXJS9bQ1+j5KL
4jEbGUCzVm2dwG62qn2bN4CeqsQsSORWuZ7dhJIM4JPUimNnhxCFnd9S2HZ5rSszH3ZtNk6Ob7dU
Aa1O1GCz4xzeOGXLNDBH/JrIVmYg/XmZgZ5I8xG/fumSSKfna0R8gTqhIbK0FA4QDZk+V8YyUw6C
q1fdGhCDmzsRkYO5182y+eVl7VJvJdI7zsBjP2tn6ejG2a7KwQUEUdyM9pZ4LJvKt9cC/47dZPZe
OcB5OZLtWS+/LImZGhz2RWPREkjb7AvNi6S/AzkchTFs3bwZSDfbUnhiKxDtCa+uyqnf2yW30fLt
4jaNdb5CLUpisDUDrvb2Imyi5JcSljZTodecaG/MOiqPBfAwBPa67K6qRltMkgpUVvoicRwASu40
U3zwSn4LuRRLdxaZDcdVt0pi8DqtLS9ZYaMlYOcD4E0sNpU8MgBv2F2Bj3OU2et+qEJXO4WkY3I6
bWfa+AOn62c3dd0mmKzSQFim2WjZJo/dc9D2lftKYLvZ+W7ZARHQVUk63DLnYvBZ4MZLZxia676A
+QCXXB9e2bXM0y7G6WsBIZL1i0MU2r1TL6kWUApSNymBptOmJPhz8elOL+0GdNnyzIxIAXggL4TA
b6cJd+gOWIlzk+e6M+PIeQK2CYJ3rCQhWl47riB9U0t+mZMkya4acoDhZSKbr9Nkpt0qGp84sGck
7u1c1cS/Ilj47q6vYYqhwnRd90S34GttFsfQvhEFSGOE2Ny5psRazHfEx6boJfFe/6DsSQCupkat
Chy7aiA8kGTXUhuPWd8VWo8cSLm9nCgEbE1gF3LI9qkmgM9BZ2/+h73zWM4bSbftu/T4QAFvhgfA
b0mK3kgThEiR8C5hMoGnvwuqOtWSbnR19LyjI2rQosTfAInP7L3Xy9KaTRPpRIYMoSaaBokW8b7f
xlzp7wVjfDLjcm9Csk0yNJNPItHIq4Ke4oYBjUb2x9Lrv336P7ZU3n/dqIcQ637F1fHjf/Tp1icf
JTvrVhJeN+3cZm/4o0/XP22ueBS+XoCO2sb9yF/6s083zE/opQK8pDaiJgddwl99uvsJQ5yxMeyA
cBmeA5HsNz7d3/HqrB9GvX+uKTHL056zEt6EvDoysGDr438SrZhLmcw+JZHsMkflB7YrW0gR7Y/R
7NfFdPcDQ9ieI3vtXRI1cVv5uzmR7bvU1oq8KjmoN7s2JIWIHAgFszpB/qKjEnSzg7+JSSutaKqY
gIYgi/q1N0nUJWrfALdoKC02G994GJXjfubE0XhoSXhd0XbemRdCCeIL5UQS3VUpbfJP+cVknOqS
f/KIERwHJYUU9EzPqWR70TptrmjwREqGPc/97KboNfJRO/i0aEjclHOCYG6/iwZPz57NLC2naAhq
1z8PUiqGDmIg/0KOgmxLrZv34CJEFSuSbgBaKXu5UGQxcRTAsy4jo8jzj57UzzsyeRaXvZy0hwiF
B6CG1FBFtu8tu3+wGyPoQAqI5DHJBmRPgoGEwenroN4xBzHc41TttGhJR1CoNtk2SegA2f2W90LA
ImBEYu0UKY1N2K9rZcW5PRgfyBXEtJt9ZLuxsxZMGjKtttsdTVZKCuQ0Kf+6bubCjqja/C6UiUMi
wNB5DDhLYg3DphxMAl1LVhOoKKbuaezR1hwIBuUoAu8C98pZZ5L9bZOspBSJtRNr9qytUSp9EiO9
CmL0zhQDpmAT3nC+tzR8gdSTifeVrY+8ygtzeodSZ1YXjij68Trv22KIlCkwVno0/8uJwYw3Hqe5
nsa9tUrBWjbR9SKkmlrgdE6Zt+DNRRB+aDg/P5ZEU+ZB8Ym+LGYyOrdMjOuvLY+KvA+DuSCndQu5
V4+SRJQqHArPyg8j0Gcy63KPeQeo4KSI6jkXhKTYc33jEMzW7DL2uF+42InF8UpqVPLykJcQajRa
X9ul874VWGGdg1qt/oYoBBL3TJp8gjWBsLImmTrAPL1f0uTU+exe+jNdc6wPc7oVXiXeZTqUVdBq
li1BL1papexZPCu5TjdKdmR5+2ZRJI66RCa96fR0j04hp/tpttpgv/hl6oVtXU7AUJTyvxfzYD8X
spVrZAovycOkW7JX3ZgY+6ZzQkcNfr0MrXlmkhDMRvOCBtN6ATKbZWHVa75+pXXKOo4wRj5kWmUX
PFTS702/mHcjg7xv42yRh0JXnryOWmN95FUnvpjT3BM9J+zHJHGbL7pFJXC0ijllT4Edbdm3Tm8W
O8G06Ky7A+C0yAGGCn9FZ2mJJ25Lb7G5H8m3Ttv8i0dhBN0mUaT35MLMOhafhKGAGJknFWqyDqBx
6IXbQcahOQl9hvAUNG4/zZFh5N3CwKzoDl5aAcawMGLFBYD2m1w0FpR7awvo6Aw3e23pq18sPx8f
Gban99kU5DV4DtKp+FaW6d398VWPRj8QPSrNG77dhkvHGE81/IdXwXqUrbOyxatW9LwpkRfS4NKw
5iAUUtMCku48552NAqkCaPC4wbNOBQNxfrnxdbTa8WI0hx4GOCQBErb9NCESCgxXsC8NWAmR9Kbp
IdfHOolcbbCSy4YFOxG3/UrOv0GNLSKOLOoNpnrjcu2PitieveJYqHaTwWSRenogIvmGPE3rwHC+
vB50F4iSR1Yi0YDZIF7Rw7IEJSMJJpsGHh1SeprWV8FENvLlkPKPC7sTNuzbxijuIJrB3HYW2ipK
zUybTla/cjoStWtYABR6sy8IYW9LtbOHZu5jBBL+nvjAotwR7Oo+1kbXBryswnD7R3/t4XKgLc9O
Wp5n6qofqMQOXe772YHrXxjPnWYaoHsw+H6xevrKnVlxuh0DkqVugpYOhmSpegBcNmrJGuEhnq4J
V0SNXQ4zacuJRNIUNowsrNBhGPItTXWzIQekh8GCmZrtI8/vTN+lQJMec0yIX9OkSJ4AwyQ3XOrc
LIlp1B/SW7LPPHJZnK9q9oxLYB3O5/+uMsbl9B36Lsquf10iRUsnpuHnVcb283/WSPYnx/cdeL2U
NhQ3my74jxrJMj9t3ootegK0M/uJf5ZIFjEhm8YWMRcKK6Sb/KU/I0Qs/j0aC8oZJFOosKhp/oMS
ydxEpj9XSPiOfB+NIYEKJiLR33WbTDtmY0hyFqTzFk5RMTkw2DeUlDmQ+aZ74czzrVYK4zLo7ORV
ZjUh863NXFsVLugkRl3m0avt7rEwFKXUqPnjt9Zxu5eBDTvgj8nwxl3PaBxS2Zxnzb4x2c7vf/q4
b/54vT+TifmkfnsXVHkUoXxenOEYon+t80Tnof0QGOIdFnScYoLzgB0EAeg24fJeuhvwR6fF9OU/
/7XYyTGV63h+WGz/+msD1RG5Xm0EZEZV0k5i3lpo6vX1qtZzN89XUtC6/P3v/FXmh3cKZd/Pv/O3
1ZNSUrO6cfudujoZCcFwHAJMxHrz3zjgzO1f+vXS8LZPkzARNlxct78JCnUBMkzrCjPKDcuZoxqZ
LUnHc0maa9HM2sO4BPZFnS3eQg4TGaEh0aKhWqcFaUOekq6rtc4RaB2TupnhEZVqZqHZI167ZCtv
Gt90B8pYqKyVvo2ZZ3vTWWSWh53BTjn++0/tx232+7vB42ttWVrchM7vQmhjotbDELIi1dSpwbPO
CFC0JfoUY89EWwhEAXVysu3Bd15tUa1pdb++BGvn5QcpnQoM5mxcJXTfci+Mib3TSE7ye2Yv3DEl
+j/ysTwt6Rj62O3EyqLTAKP/eIvm9m5hDJSnsSRfN1ynzYLmM+6YyTXlU5Lb5xWkchW7hA8R/R2P
uOrHRztsn3K+fd49Em5EHz++BqlJpjO6nxgxfVmKObqzqgxhbW2/LzwlVbRydLRnklSIeWOsovqY
9DuWcuuqPmxFPHaU8UsMIvRsxoYIn6wPdCerxlzGoFobmQenJA4nNqGP1pyoWDnSLi4HVHD847Vq
xqgexBbY3Rc8oHg8b75OVvXGDgV1xvdK0ZBgCYYNf78E0xmso9oVpPPOZ9kUSWS4K/jfRjdNkuT7
Wj03DnF0UWma9biHTnBXiWm9Kzrbechg9i1XmeH1ww1RH9KIx6Sq7+pqbE8EVi/z3lkHuX5PiTHH
mKa12lta2YtxS052n4Z4lXPQufOw3LV+i6Ayc5eAyxoAK4ZURDcOCENm49Ey2gT6+SM72miaBNst
Px2q0+TUJA7WaU7XB09j3W/KfXM/NKO5cxAgMb4fZnwrRDUwp2K+Ih8QPYqzqecEf/O3uEAq8u7X
iAUkNfWyOsO96yKmiQYirz+yRG3pA/Zsvbc5gUhxX5jIe6AUTd9oreVTZ7TS3oLBwSmhDKF+IqQW
GQYW1iLS6KdjNc/E4LLk08iFq+tq2SVZJ5ND2et5BIAD+Bcp7v3LsB3Pc94TrsT4tnt0t+ObtBtO
chY44rUdTM53fzvqk+3QH7bjH5r3eP8/9QJUc+wBfK0BdOguJQFapTqbMqy5TFtsXUGIcwcdaY3l
lsFDXtQ0tf/uPv79UCJcAweKR3gWaRGE7/165NKhm2zKcAUD4r1urPo7c0cCcv0x4BDKL9UEJwJB
wQdZC3ESjEO8CvfSdgRh0wiDlnU59lWz+/sXtam8fzkoeU3+hiVCC4A64Xev2T8/mHzweMfmjzfv
l9B9nR+fifPj86lGBGoIyfjYlu0D/PEa/jud+sffVl7/26Twp36uvP4qvGBPYXEmh8XHf4ApbtOw
/1F4IS/BKYVmG2mzw89ssv3/C2+zPxHOgKgfp+QWQIYc86/KS0NFQqGkb2lhiEn4o/8ovO0H/Oif
l42/zaMCPHYWr5EnOor2Xy/lNtNHi/HV3ivMEbFdtQY1fLxuyqfq4FuVfsP+3rlfUIk7caHW8aS0
wNEisw+W7ykoWdRimV9/6xc8W2QHl+pFrJm8Ju5Y+zrmCDFibhX5LAqvtyPUu8ikCI71LwgwFRhm
AlaRoVEL7Q2AdUYDrxWBCqe6Ad/Qa1SloSi2lNuKQP37wuHO4sbyEfj6drsQg48x3YL84KfBs55r
DXgB9oYPrUOwwN4us+SDgVSKuBDo0bIzKiTnEeSE/AmuW9+yF8j5DV7eFQ8em3YvCjTHackHh7Mc
qmSaingWIKp57JQAKvD1gRj2u16fYTYb45PNIxN9oMTVsRvoEIk4hf4A49NTUqZXVKzVwdObuVWx
XPwO1qoklD7f1Z1VNB9/f///qgbii9xMvLx1KnZSHZzfp4xIKVdzcd1Trjfedal78hlEY/DvfH6/
Fn786xiGfSwm2FoYkVKq/3q5BBXwgNk0ruVcWhaNrt3XR6aRQ3YkQ4wO+e/fk/vD/vPT5UklzbXJ
VckvROj0/2dUsCADlzq9MuVlTNhbZfXSBF79LScvuT2uqDizc9CC4dt5g2s26EmyAMHqsgq5y1Te
XbSpokVdx0x+KZi7shjmS+uHd4QzeH9e0nQJmkNXGemNKicqpjElU5Tl+JL4F2yQkDS7AysRztOE
ay9VgbBCq7dg3+bUIGeLBHoKtrpCp88GtLsibUIbb6zRgEdlLxgjoGlY5HPbnr8jEhl6fKX1Kogn
9E91mCID8R8ShNfI7IVt1bvVWy22s35HHP6UD4Bmu1F0x0pYcjl7YEG6WCPjneEBdobvOjH1LwvX
FgkoAodG2Cz2nB0HVFDHaRWIi/rc0fwDzG3nffQz5yydTmKrKCeahALOzhzQGAGJVkts9sgNkH+2
JBA1UZEZzrXwFo2IdKSPA3vxtX4tGZACm+5RqoSDcrUNJdwp7xDAh79RTTMEZ7iyG9Fy5SNgUVuW
r2MK5HzPRiT3twdmqceeYyTMlOyW4VWiW+Y3g/GWjKayXgxGNCLHKJBpSb2vFogRd+vK+D/yCUqH
KtS10+fBqgfn0h3rmUSrWSZnbAVpwLpoKoML3AaAeNfAnp4p9bEoYNjpGpaQvM6z3cHXA5Za9Jer
ZL10KoQ2PQgqYcbRKXmGe3Zu1vPKltYPEzFpC2Jn3x13GdORNiptQNa8K4LtATn3coSr6fNRuETh
3ndpguGVMBWLLN5pxHC4WA3AbWXYOdKauSB/pPchq3LpQPM8W0TMX7ZjVTPVsiylnbKxLLI4XeF3
HzAwsvbGVkLpVMheb5hEFcxte1RBT8iL+3eZLiWFvz+RT60RB83duLr9uUtFfRL4wRwoHUPnxhx9
63FkBXLpB/ksw1UQazCszmcTK35z7nJRGHvfKsrz2is26gOV4TOJ4Mx4Nb8717ocd50a5btCHvcM
FNozYw8cNNHjrp23cSpZsZJNUmPY7hy8VwT9zOLG9csFvEy1Ns0OXkthhoyZ5yweTce/hh5uv7l8
xs8VFb5z4XcBBEBTGKUfLcuChWBNRaaFTj+NTpTkKd9GZeLVjvXNMRUKs5H3iz7U076zEDCFKJOx
V+QpCn26KSmiikT9cg803D+NAIo+kC87TVi0ENLjfnTE4+prytg1likejKxU784kWetLyx1OjjK0
9BA4nnCihefhO99i6cXJksoB2LOWdTv48q0NW95Nbtsqs4pjsXYzidz1SuBlu1QKOrqbQwOZzdZ/
JU2iutKWRRkX09r5H8py3GuJC/Y9W1vinrTecppYFxWMa1J/c4bIZGusEa1k+Zhhh7/yOjqmqebQ
Q15ZJy9dPW87GVxHfpwaHcfUakjzPoDHc7d0Cz/GTQSXwWQYCzIt77zrVC+RaVSpFN6+Gj2t2fvg
3t+a1O6eoVAtCO69FX250MwqACgAcT1yGHbn0erX+XGwUCnsUU0Fd4mPZSdsvFznA5vVxMtdbL3f
Ngv9I/w23FtaaSfv7uoQhu9i/HRDYlr1JbLJVr8cTav1p7dGNSx6tb4vavrPyeFn5FD74Erc9lYf
VAcEgBZBHKHh6RNoxnS124PVogFZLxJz3fR807gJPXVHm8/MeMA1V4wotZjUNRjTHA8eDAfU6hdl
tdBUrrbobs2lQ3VtcQzQWIEcv149R3YRCSbplSry1Nt1BEZ+LRmV+0dtqZr3HEaRs3fTbHkUvZa4
rPI11jNIBfLjCFsaQ49bFk3cpoWJ+h/gffcZiNfk0Yc0ZIiEYlmMA8k2pF+geHI7Nv/UAnGSlW0a
S+ZeUGTQeD/JYTTeRdL73x3iD/g+ljS7xgysvai5ADpjJ3DRNmU9jAe36qezLBGxRN7Q28zq/QGU
nulPzsSUJJs+GmI47M0OMrXgvGyUWfaCKI8m0FQ9tqse6Jmf57Cs5jVZCdpXvSqYGLjwKubExVE8
BwGnf76szQN6R+0NuaL9JVjH8RpxgvcMPl5/A2iVsBlC9EbVg4cXn5KJKohAJ0PiAhM6EKcu1fuF
fk6SQIs2oHguPGjEkRukpE2TPy8hX+hFws6nrUEh5LZtvWZubaIzBSRHCbewSugZ7FwnHL9IHits
D2hnC1u/cOrWeUr1Mb8fud4FUf9OeStKk3O/A0F/rcagknEwTsyytVxpBluCSn4h8Mphk49dqo0R
j61ZbNddfXYUd1eINMlOYx6C5Q3YHwAJagnIQ83LbLwxVmpJxH1G9VZbTQc5iDLpo5+n5qWc0+S7
XxITF7pF6r/488SXbzSa7m4KUFZVJiuZ71XmDFSRqlswBgZjY+6qUrkPWBndbyMKwS/1yE0HgWRE
6aTTt497Bwg5jk9SWhXQIU23wpw4GSYt6GFfQH67LyOB84CqszLwtDWsyl5VF6XE/sDqJ09RjDqo
bz5qvBXIKu3B/Ky4y76y6bXewBGPmz5MS9jNMfJPY3xwbFPqqvTmy873KsEzXWbiZvCDAknoCoql
y8sCCS9RibGNwxbd2Jw1gLz6uRr2XjKV2EdLf16ZLZQe678EPGCUOH2FCpoBj3HpWCDKDhA7tPEi
WIeue15SK7EjpUFVulNZE8ysQWVz72hWAlpPG1R/FNo6ckUyRFOCbqNdE1sRCG2Pxhx1rnCM1yZh
QYcH0UwXB/sg5SWFmQsm1JkYQxTmstHPiMzueBmIpp/LnJLy3DsdVj+e6H4KXaVJpSP3E2FUfPV1
Kdb8FShUhgsrrSwVtW2SOJcVqy/QOU1tegggKXGS+oYdieyWCFObaUZW5TDMC5FglYWMaqpWzYoA
zpjaDegJoOs+iDBQX0of1uy7KZxKg2BkF94NBFXH/d6wIjdefSixuU3CESfjCTKbHqAcyFSpT9GK
2dOMwBC0+b5LTNHFba94F07uL7QyyM8X74Bxq88fhwC5WhWDRimmp3Xp1/YRaWht7quhhENDNAmx
42Fp4RzcU4qYKLSCgQ1z6KDGM2/zzHJNkBueI9y7fKX5SCPWTNTeCJk9nqKgFHjUqXItsy7khGyH
x0WMU4AkO4NuEVqptno7dGn2cKVlbdZcNr2Y5dXg9R5e2U7zS68IM0Xje0ps0evXU28zxapJ4Ze3
XTcn5r05dL57VYu0MqMF/vpTABuR269MUJKW2J8vfZ+YNNiKhW09Y6VcPgYE7cQ2lmLeRN29WR2b
1JIvg8FcZodEYL7o3SVnkFUmBHkYluBp2CA2f2DFx4a0YUbr7nJSTZkugbtJLwtIAzoHJblhUYsy
9lCzb7GizpfmS4ZBto9RN9jGsc/sat0x5XO6E2v9wDwbss/0qEeyhsKZkWfG9ZWg9ujAndC02suK
rxgg5HTdj5WV7UZEuiVWc0pyLOma3Z1hP4EZKAKE5y05B+g6/SaAQNgM4o4ZNnBd0Pa1ubMTjIfh
YlTjDQRGXll7Ucx1avPo9hLeiDbntAlIPWiwk6xG2+Db1Z00nOkNxo31HUDdlL5ohAO8sJROb9O2
YVWdtrA8QqzagrnrrOR3U2cZeZO0G7vGMTMPrVcTTAy2shZHgmvw9EYMOLyDA+lAzGsqP/piI86W
wndoJvSlovP2HaFOBDFMj8q2xieHpyDS4bXHQl/NOLTRVg3ylkh5WIu2IuP0kA3g9pBTdHxgEu3t
tQFdHjZ7kKYPunDrLyvlEtornhBajKreqvY9g0FuoSxdX6EiAtvD8FH1YTskzBHwy+T2ichI/61P
4PUlbq6SuOhW9NCuKJnEViSr81AqakR8pQUu8Y+10X+HZv/Yhkn/el95mL7Vv8zM+Ok/nVe2Dbxg
m4zxX5352D+HZvwJ4UbsFEzdMkymE/8n57I+uUz3CXm0bVKonc2s9eeu0rA+mcRcbrtNQp62VdJ/
sqv8Ed/x00SCRdsPudj24gj34F/+dQKSshLVTZnW13TS44OP4+GYCKt4NWYh8A5bc/PMhZsFR1Zo
1UmurEhIH7HSXVAgdED5tIhjbl7lAKXVrucZf4c3RLuz9CW/LurAfF54BD4YzpB8TVtp7dpOht3U
l58NnOLopVIy95bSfiTqabqAwKrdbVv5mKtWPRrJyAzAR0F5mQmvf+MCx744j7e5Kss+NIU9e0Tm
zS2EVGf1z7XZqWHPzh+0s5T9JQMmeGo/vtT/Xt7/sFgA/+vLO5zE1HzPf77Ct7/w5z5eR7TItYpR
FgshKVN/aRbN4BOzXZ84PmdLS+IT/+sa15As8v/xx9uWnAWs8dNY2P7EbcKkjBvD5n/bDfAfbOQB
jP+yTnCwN/LCuL59/kujYPwmWizElFNndk8LMS+3A4bpOmCTyMBIP1MmHTOYj+cMIlUoGfP08ovl
A/wcI8tU+2ksd65zP1v3CgtL4ZcxsrsgMvOFqQx/YTYjX7sb13usdXtd1Oe2vujH5LKdoKG5KjWe
rfRsmXeG9q0ayX8bk50l3DGepll7ao3v3czqbb3oTYzAVuQMrxpbp2mtyxOBxlXsGYI9U6GPxFTU
YWaMO48wdBqaGF/VO9EjGIgkYmFoeqVvtUU8JYUWCRZGfXpdVFaA5GY6sYujm3dImP6sfHHnrHe5
lWth5yJwSjFTzfLcz9oZGDR23YDyuqeCKFstrMcx7qfBCnVmHEyv9TDL50Mi+iPw3IMw69gbqkPm
6Bf9gCpm/jp7s2CIMqwUjlqcuen3tvbjZiyupH0FUhKM+clijSOQ3PAwqlDaWdN5IJYBffeuyJzI
aNIY63jYFYjiNW0vGQqAhop0E1rf+EGdBi/xYyKJxl7bQyse/eA7JR2ZLz0itDW4m23jM/osPRyY
Ix2GBPRdOV2h03tcleseLQO3i4Ixuw8cPhVSVbCQbDkG7xkhIyzI4trBCUYN98Soat/jCWF+f/QZ
eeNVRo2umV5/pecIt3ALnbX60rS/lcp5cV2WmYGpfWGyyNw/1mCjk/Ewy9LCKTYi6zPM12Ram0Ol
59MFGUDD52ltiYx0niZU+YnrYG7jS3YEdg103KmjP/TSjYlreTKQxBq5Y+4yQh7y9dAO8nM9IVEN
bW84L856g5M+O+T+BZRXbGbBqUoZHVSMo5RNGAv6UevKmu3dMss9RFtEqiSdrv1Fa0zI/qd3aH5c
0a04K7fZ6TiZLC5SdG8fRkGwpF8Tg0FWF0Rgg6Fd2LHZjDQazDCFPGdBFnVxLEjKjL5LYi8p7Soq
hXbQWKnUUL5pXtKDMdNOLMi/cP94E1ZTaJyF1rHJkLESitANLZY+iv7yllBiQjiCBfED8Xj+ctA6
n7M+v04gQXvlvK9n49a0rUj37+2c/AchzSgVQawNV2RLnnSmIpRmRxPzTehpRAXYJEXElZbvm+Ft
aB8Gb5fpTzDGQtNWpyWpSGBNghsjGJoTu4KI9oHZnXbR+UY4FUHUTF+3GY7b3GKiPJkZ04BG3y3S
7a6tGk9yky1Hpcu7STkHY22v7Q7lDBU9SZ0i1BoCbnz9TsIBzrUzcQxhUTnxlr6CunDY6wCdR8FP
0KNwKw1s9fG+aOtzrr+YqAerLulvJdisrs2wGU0SOw6yP4KG7ogtINmltqf9ON0aKEZ0vd6b41kR
/4uC5LQOcGEJVpoFVOmiuSxUfcyzhayOa3NOd5BMo8nENLUalKpMtykLYZrOUaIYt+XdThB/kBTu
CZk2M3Ptpi2/uJn5kaQ4D+wsnOYHleQvicPd4K8NV9Vr40k4F1wiVhuLUYWLeh2ZFVF374iBykPc
5LQOAxK6x1qOkHC9qNPBYPcIPdf3RPtoSgKHcGx0zh1+kMNY3BYFQ/H58+zkwQVBES8o7ri0oScZ
6auxgCKuhsfWZdfVezpEnvKypjZZizNNIU18VjOzys6+LW8EioSEy6UeGSVoGRs2LyuOpBsxm5dM
0CxKjCzhAIQRPiHzG2c+mvJ2XJ8D/xtw9JD4k1BHcdUa+o7rLtil+nzA30Ucl8JlxgCwTCKvnj88
sZ4Zyl6u6h4/dzZi+bX9W9YLD8OIFyMVXzrbO2TwMuCI47qoG/dUtT1nfIqv/dI3hB2bdvZZOPn4
eXTWnvFhXr0OTkZ0LrNfElhuvDr4OnPXAiG+1Q1ML5arfxl41oimVF+FzFEyNIFxmZaQvmdmwBY2
WQZi6CDa7LqunVuT5qIhRxSplcwvRFF+Fkm9fA0KPdJ7SOz1cCVXDFW0yvtuzOfPbdvho2xlcS7h
G/brqB9725h2bd6UREkNd32doaMSBKGMuledekmM7hZr4VxaXaaeXZEPGPcr8QifmAg+HrI6Ktb3
WVIrGvpQHoVC3zW7AwvK1ixfRLM0TD27c8LiP06bZNOp2Lt5GJLDgPmeOCVjb5PxaCOFrjsjvcBv
lZ7wQnRsGoIc19k0nXG/T4+J448xbRuLTZ+TCF0I2qtx5IKffZYrzRb+6oVpkD8NcohgGak9jKxb
pwq4I7OrXhmPiZbskBimdKoplBjfeAoWPjth3w3MVQ9MV24IOZGnajXjQrefWXgkyPBN1e3VeJGm
3QeSDtr3Vm9eDSKsziltGzWuOxHrkQRIqbiw1rBsmaaHfmY8mk5yRrNyQWTOUQXr8wicNlnVWz7S
JvIO7L2Zq2hx3BMm4hMqozwe2B+G3oRoucl3tBc42RxtjFxSkPdpRn5Qnz3rjXxpHfO5Mzvg4dAW
W4DhWd3f1J3Ya+3wLDx5yATxN/iOsfQZOjbGpj+2KSPIOmbdyCxm3R4v9L4MfF2HuKfI1jDI5xBD
C2ZqOZTq46ojeFqp7JXrf9TQXi+qrhlivR2bpy7R/P2yIIOChWPtDOi7UxRUwcJzdcwtMu3cYbwd
kebFtT3Y1xW+sxVFfsaYVR+T6QEcebazGXJ/de0edZTWCGFEHeqxNhxc6K4tVQNRQhb6t4VDu8s9
GTvd4kXu1Jk3TWJTEOXFcNWQI3YQxEffwhdl/0VHPT0lnWtnJ1yZ3W3iWO0SDlbBw3+ZrfxYDvCQ
StkcgHmzOzOrlOT3fvXx2zZ5Qr4KCrTg7Gn4SPgmZFBtWoL6TFIP91udad4Fd/VwXQa+BxhDY+I8
1OMlrhg1cYQNztdGzyB+4XTNX4PAF3u316aXlothN08jCOIMl0e6n4IOa4Hg+XpmL1tdYm1F80yW
34kz0dnZMyr7cs3AbI+mx1O0XA61Vq4Xo5Wmt3R9WTQaS3OljUwfSvtNBA+lJy8cyounqSmX02jL
br+URhq2mWtdWiqR99qQqS82r/6zm/FAkkUCF7cgV8MfBve2xb59FQyqveWlwCcv1B2hS4iJEI7m
TSGeysUITkVQwbmuJxtTBdk9b5M080NleKcOPHkc1H5yw8NY3w+ZNSDTsBLqQf2i7MipmYy2eWUN
0Txl0CovHTm63Hqs46bF5/c165LG7dCxvGPsZCF2f0TIIC8Blh8CAx1hYO1Krar3heVpoeX4/Rmf
DNQGp3wkBOl5MTTAeEnqcktqaVQQnucUBrbBtT0zqst3RP0tD9patt9qtjJPWGuSXduW8jjoVMo4
2rGQTkuyNxffffSaINtrsjWPONWNqO+lVvJ1UVuRypbtgzK9DQrDCVe8KlcMCqeL1poLaMfuW94m
Z9GMz3LO97l/u/bDFzJ7+3YlIiCZyyvmUCdJyhIlnOEdE0eeMFNm12MSlDtbzg+5n5DNwfyOezTI
Lm1lP+AGkNGq91daImmAEp8MEichyyLP33tJ09AQjEKam3dp9upetCqyt4KE2vDITCo5dcwfL/OU
gr3K31LimajQ3Rdj8p6KWXciwShpLpybxJbD2Z3ty6L8qPgu46XK75JiGG/0gidxUuRNLHJAwwUD
a0cz0SiieDSKtCA0Beu5Oeb0I8Fd5acRx+DFEhAkUjE4RXf03MzjzWgNw3kcJrqDvgpT1I8HXMaP
y2x/abe+xaRJSb3ybJi9YN2jRa4ry6vZVbQhQUPDFNhKxQjeYnAaZx9K8D2HKUWxMNZ9q9XEzKnJ
2bM4fEpzJa5qdD+nccyC4sYLoBCvXLfvhZP1sZUlyUlomreThuZfqWRp8j2O5v7EQxY1qkgCud9I
X1dlNU2fyzwvDniXCnKX+7bkzqgDJh19E6fCI6eGIHfmc31ac55m8xyRHGLs6hEBaYwoybxc1rE1
+Uz+H3vnsVw5smXZf6lx4Rm0A2XWk6sFL7UKTmAkg4TWDsCBr++FyKx+QUZW0KLHNckRM/xCuThn
77Xb5ntPAsOwzADqrXLe7xUZydFLKwlQB1R1IJewbc9kD/Z+KuyQUO6h2VUame6bKtWd+Oi2amFP
O4fGHbVRQllqgrTd0XhL9GrbdLVYpVEJjsFwv3EoTrDvqmdEYz1CzNDf/29F5S+Dg+H8tmJ4es4+
1FN+/PlfBRUbFwMCyFli51hU5kxU8H/p7CCe/AunAsoo4wepyfjJ4WA6c7EFHR0sJo4JSDr/XTXU
/0V8FYInKiqEI8Ik+KN6ylyy/EmeiTzL5ZehtENmN9OpPwfaeYZGby9tN3ardGcHs6gtVpnSY/lo
Dfwyvjut8YBkALXxlrGPIZJgHI5iR4qDnb913Lrqr4lEMcUpT6RI9jqu8P49qs2yPYoh6Nd+Lqpu
32KHa/cmzucCjIJLIivK7LkCP+lRsKk4A3T3ItXoQCJ5H2hVTE1pQEnqIv8Rp2VJoSEYY9QVXo13
6rs3KBfxsqWA3az0Is/b72h64oucTkC1gikxxN9Vi/9v2bhNw0IFTcW+oM0Rr6coNYplpye2oIM0
0XlWxZQlKzbkRnCri8Fvtiiu6G+MyPgH/7X0h1MvgnxlNSkUAu2ssWJi1ywtS9ja0eWjxNRJoB9L
Vo6KU2vpe/e63jyxqhvhXtmBRTy1Swdv0sWdHUcPIA8gStScUNeVA3FqBWiRc3lHYi0ndxTlCEBC
ga+bxdqD+9SSDR5YmuJwA5kwPA5+Wh+EF0ftva0l2rR126jF6Kj64X5i68pmjitoin2qSusCpkFw
1kGTp6QKlZTDiRaWFJuqfN9CY2iZfRvjtm0hS+I472mXsoqxTMB08MtlwKmAuHjQoksjViUlK6OM
1EviqVhtaDkqfatGWtxAi+rAWmZ06F5M4tLPrSCZxFUz0Lkl+gUNCT3L0fxm1t34nLZeczXEaCwx
+J1wqLoroFqaR/+4dq99rb+b0I/vR8wVb3Tso2mbRNNAs6VSbkTCtzIt+9Vmcg+XdtSmyZaDj+pO
VaIQbWjS7x9jpMhgJehPbnGNNdlTwvw8bklQDOSKI3pF/UQOdXAd5YnHVtgAI7Yy+jAVb3HnZMZb
OglX3aSjrIf92LR+c54pchjQIBAcxjlbN1KZy601CWR3NG1owFs7tFi0aJCCJqm+r2jhmK+uCATQ
UQ1SabJGfpUDO+UUKL4JfdRjIFaQZ99ons8sI88C97Xom55N/JauNhBEd8FaYKNWzQB9dRA8BCo8
Vt1mPRamn6zTsm3LFz8YunDv9KoWN2iimvjOCttWH6hrwWNBsz5RZWLvWMv2sgWMlZ1LLxNZDdlW
z4wdjkIPZ4KFU4s2bWewXGFNRSug4f62cmHu3RKTdZq43jZ1+mZrDm1x7tXUkerWOkVOz8qedsl4
I6dQPFVpHR6DxDA3oXD6pxRIEsRckb6QKawWcZ3S65J6Vy3xW0BXhGq8oUNb7LQ0zbcJ0FxKhCCC
W8oYHbIKCkvmMhjUdDRxXcH6Gov01hNmKRbwwnl90667J5ylOTLHJTtXTu6hwOaBxH14TxI7PFdV
cJs1hnddplN40DPBff8BW0C96/JEB76HxvXdixx37K33g8wwp9BtdWbCw+A5QBuoxg6bUevHDQ5v
9053munKR9F0QCkgz5qx6ZeAOZC1+Z62nXulaIF9q3+wcRIgCK5nQET8AxaBkUXf1iaFFdla3lH3
OjQ1PVqAbYI0YTeRDvwNJBtQD5MWu9fb1UZEnt0vbJr0FGMCb2VIZImyQu2km622N7NYO3V9e2nI
iPvVtTpnPNQrYJ+cZR+krrvAT+8tTSpkKIorbD2J7I5U6vx1hjkWkVYOsqYfTzR51Asa6WHnOHVz
LVv6o5qOQBK/gb7Uek7Spk1hRLM142jHnjyM0RA9IvkTS62EqBfobrMRqmMLn0OImpEb4Hwp58Ja
2U4Q9Bdh1iXnce6UZ4nWNNe4qOI9PdXxG4wxgCIwLHHzRNWL6fjNJlZD9xh6oruqJXXFLiythVGP
GXdk2JqpHR31IjHXXq7jYdDyfu8m2XM49XGJrI+nyitvnMKJ/rPnAThx3DZeKdXBpq1I5rabMl1r
vuXvEHcN+04J86QizX5Egugeba+v9n0TVwcKFcfebPBLuFLOS5azLumy7OzWbznzohjo0GIdVO8E
p7CMgq2lOSb8vLJ5HoGcro3WYidZJcGqNXPcrZN8ETzCNZBR87oeqIEi1D1LQ9AGhjtaR3sKvG+Z
PgNTdGRiKMa1GFF6IMulT4/9sioIBhpmwooZxwrEkleHWxk7xR6Qr3VpRNARtB9IFgLzOipy4VDc
25lzBWWFFVHTzWuNsCdKrHD2XL0aV5qZZ1e90G/6xhE7K0/cp0YnIDiPB2sDyxb7T2p5hwHz1YM/
CjT3Jgyk0FGvEHCZWmJrZsZoyAPwMgOncWfpHeKXILFu9NRFQvUDM8NuqLuWfLlUjDFUMnV5y6ag
6kRGZs0LVGknSUQQ550ZUwOOR55HxryK01kqoqWWBFmzKSZLXNWhW5+ZqUrehx/om+5vEE7wNxhH
/A3KQfliRBQ5hogWSmUvXI9lJ3zsgLegrY6boeP4A9oocLU1NbykzkDsOXHakM7RA9PNqIl4oHqp
9i8sL4ksfX7gcNBvdNMwW2yGQ4cEe9kT19adc9Zs8zdgCG7wbLrdmOoLL3Tkk2wNIpBBwfHyFv5G
ZVTL0lw+ZXU+LoU/oNNsnfgSjUfEISfKblPwUt5WQ9Sib3SBjm/t9024KYohyZedl5fXUuMpFGlg
nBIfHXDTQAQEHqVG+EfttEux0WGGp+o5CLQ/o4CKYPct4DXpWc0e7mW/17QxPkOBk98XOPZSitOi
fB1MpEoLp4yiGXZTroKiEBurzu5AlvuL2AbXRrFvDtRJk5MmwuS5qnPrTuuqQVtL6XS0t9AfZ8OU
+kvkEB6fvj8+tC0Abeg3+UYNk/OWjCNCOzMGGzaJ54ESzUoPhXHl9bC2vNyV16Kj/rHgH4ROlHSi
2/tJjPIWO3vB9sxEiZ26N1XreSsnSXDkO6PmvZqKHo+PuvaOtstjEIzyBoaQTxs5SsRVa/YWXSAm
LZ3e9Ny+DjIkp4Mjj1XZ0nJQYWPeYFXN4fdqWZFsJ6uwTh3pX09K+TdGHnmXFbvfjQtMgBZSlFzW
iQYvQvUt3sY8qNBvWAX2DBfJx5Pq7RwWhmvuiG2oTtYYQr9waiokkch2ZdSb5kI0Xnfrxa7iQA6e
PtIm00GW4vR7NFElDaza3QzT9KL51MVkb6A9LOziUYoxXoqg9yvO+aWi8mCWCtlXbDjjThIWTNeQ
EsmVO3n6Y2fV/bSY5UXgtsLefRi82n6dcr29Y2Xsi6Uk65cb2KXnURExhyvL2EMtM26j0TNPjjaE
93kZJC8p+nBKt12p7npTr3dC5fNSng/Ruhg184QQrT1FrtJPuZFT7uSf8KklVvrZlE/uLdaU+miP
FoVFv01tSG4T+5jKGaM7jBbhycY6OG0mS5M3ParhLXJoaCzpBPqCI3QetE+hiz0P22RpI/vOC++a
X/rQaLhGEwr3qbVsqpjWnFcjpT41dduMFyNig/ChTjmPXSQ05zxvQQlzJvnp1tDdGjnchhNuXBIS
bAyyLRX9ri2Y0TjBANeEdZD0Bz+vWc+7RmnOCUzE1K7D3CIHFYS/gtceDqLYiB5lIaZQoB0Ye/ts
7QbYJMi6IEq5jYNdY+R7z6pZkDkXUEivH7guirYDZgHgXnQJNRbABfu1ap9bqB60QRuPQ+e8pIAK
TugofRre8M3ztAW3mEOSkcNQLdzOAWsmUBxmBnUCiUac2mhyjJxxoCmSVTsZxfneFaG7d5z8G/7h
q86E3ZDZLPpi7L+BSUAiz1eNVA5aPRZNdwfNM3nnA7VuQqbupS0H85scVHRn1H4KQs8ItrGo3ROT
KY1OzaHioll6/Ny65K+roLeeddoi8nzQS/WqWldMO7vRRrgPnSKvsB85Dq4Q9TbJObt494nEGn06
YCLOQeAmmawvDNkl2UMej+otNGyWPshWXoa40+3rfZQF/LKiEuau7gfx1MGfLigTBj40+Rx86F63
MhWt8Ac7e5LNuB9aXHKEnSBUNGt9GHtCVlJA7mzs3LLeIfGrrLWHybbj7IXk7yRydmb7DnSqfTDx
97YXozfW6hkEbUDztuuC19htQJipusTlCr9Dw1VTCaTiXTGK6FnI3NZOQeSJ/EpDh3pneGEIRD7t
LKZzB4rfYQIOr8Er00H9llUciBXuY9ytjtWF4ioDfZbR+2ir8MpwMkFpsW8qZ9X2ATy2fIqp/mGu
8N561ynKc4+jn7v0yFpwNl0/tcEOtqNnryaNFAx62JF9FhF3gE7cRAi0lFOdYVWCN0VaRjd2Oy3p
7p24zQ6Bbftra+yCTZz4+kUVoeQk3NXemUHSvOqYlp663ooWgoTwB+Dv07qCu7ulpYI/pChYMIXp
ZTRLiB+Dyaqyl7EP6LQUcBp3tp6ZR08V/rrW3cescXrefF3kh6hptUM4mGrtpDmdEw1rQ1Lwv9Gu
KF96MIb4u9kWvM6kHURDuAHW+ZgDsiNPvtlpTiO/jxnlXRKrg5eKCgpzoFPh/011mAqjURUVyj69
HpcFDfYJYCKHwAQxyZbK2bhxqYNoANlKY2tSu7zKAyM4jkbYb4FSm5ejXkzroZyMjQjlvSjHcSMy
16CImzbHvmz58qbCPIOHZJ7CNBFkRlWN9zh3hdeTqcsXq9S6Y6Y30UZhNlrmqWd+p6/QHCNqNNfh
iOplodeUL4NR0HgwWG3A/HYZ+PsI9Dstcs7vfPAbJ8e9EE66xx0Orqyx4WRNaf040PfALAVAQFBu
l2ta9/4Z4JhkFTiBc1OScXYnwxA5SssNodwYgLkPUMCXnWnsx7FOcOer4BgBGFqhvUl30kiw6Yay
Wld9LE96BqV3h66++pbQtgLMr/VF51/gXCxmxxEmRTaSDtZDjYKkuKjqyHfgQza2z5kYeKj8K+31
fzVc/+H+tuC4DsdK/qzgmv/8bwWX+y+kUWj9PBMRsoUc8b8Ljlh+Z+miQDThWxYOxn+rFK3Z8wv3
Ad2tzsePN/X/1RvNmTZvG7jz2bT+KFT+Ub3xQ7VRmPasHJtReMLw5nRvfvbPyDmPwBreBpdNqWfP
ekB2hNmB14TUomphI9Gv49ufxG2Xfwkgf4afzHqwf8si/x5xhlQwqmWQUvdxxIotGzUVERL8hXFS
L+EOfRUV9ynL+7/HQN2JxhKBnDnXWF+fr+MibP/Pfxj/6eL56QOfLke1QqbREd61ct+DQ7yLFxdq
8caVLjr3tVkcquXfNfdX9V/hW/kPl2fMnJFP1wfxf7Zro4fWeUAfxx4zo8qaAr1+0LxG7QXLIoEy
1bFyK+QH2srWz3MSzPPxC1fvr+Ni0OYtg5DD4MKeXeI/X3PcdcR56YxbSGuVBuVWa4zzMvQQQ61h
XEGjq67MzNl67hfklfkV+XDB4A9dw5pL1Zx7jM83W3paGY7sHpakHWGN6GkDWaKCit/flhaOVmEE
XwWQfwbo8OrM6E6TW2ySYGp/eofi3vHysGPIthpfWqX6A3JtOYucLnsqug3W52sYOulfCtX/8dn+
w7A+Y1LkR7dh/Ggd/HyLddXXbEcSdgZTiNR/YGObBh2xMirdU7RZWf7BHoT2+ocfDOpPSiu2ZaPV
9H95sDUmspmlwu5Is1tr2RkyexgzL1dfUIncX58jL5BJ7qYFj0Z8ZlW4IXu/tsZOH7RsFaCOKTMF
fl4chzH84kZ+NIfzfcLRgcLj6uj2sSZ+fmXcsIcjBaJuSdbgIp7wGDHZTF8M8stE82MQ4jpnis48
DXz8IKopy0qDMu6SHsMmRn21bAfVr3//cP7xSma1swU9FGLWp0FylSOA7S1qOFEZbLReVcjqqmcL
G9bqz0eaVeke3SYYbsankcLEh+HYjbwG+EOYt5eyzCgdaF9c0D/dNVpcLFU2fnrns2qdcrlnmxWB
h6EZUZlsbuqs+mKIH5LgjzOGo4Nh5duFKqHDe/j4ZLTB6CjF82T6FqljGljmZRbU5a5vyptJz5Ei
0U9ZjUbXryzNR7fkj82SNHD92iRaGt2ZdOSalnD5xQ/7h2vnI+P2zhkp7i+3GApAO+l6nS5TKN7z
MTogqII4rOs/fpImAAPbMoVnoRv7NHvlIHBIYaJvM9HINkGEthqlIKpvvx/m11WQ7gD7BJZ3YAwU
yz+NI/XKoPCAUddSw0sDR3wTyuRW95FH6qlD9JxevvkYDb85OaSmqHSRU7JbbQ+xo6dndVjHOztR
zr62qyX1HutddhbUfirpq0nv9O+//7nzQ//0UlimRao935LuMyt8fCk4DdsZQYPclfEmU99FcE5O
+dVo3f1+mB/r7y/j2I7hUvTzXD7bj+MY/kRZAOMDSmwX3jqSXXJA1LlHOQWdRtP2kKFbAz/wSDgN
aRaq2XUI8taNFobbUUtLd61n9Rdz768rC1tDSirzps8zxdyU/nllofZt6nROWEORxngUdS4xnT2n
8FidPdUcbVfUhrb8/Z1w/uGGw3ThHdTZYwI4/jimq+UFq4qRLmtbrMuB82EUF4eglF/Ezn7+qjDm
sEYzRbJyQvH6vCFKDM00upwHW42hduFHaI5QJX0Vbvt59fo8yvwrftryIRsKrLyI+HbL2gSTEM5h
r5NLh8rCw5w3f5ZyL8zP481396fxInp2Yd9zVU5zso3jVN8bfzpP/BjCmp0ccM8EwTEfh3BLvWuk
zxB+duZCUc+JFC3t/KtpYn63fv4gGMa2dYQNBnZTwtE+vXtmCuIjKaidOU44nLWW5m6zoFLfehH1
53TN2+eWzuUmRiercnXZGsxaE5nnX6ECP08AP36HQR9x/g5I5f50uSobDZJLSZ4J24j8HpT6XtAx
L9HbkZgIcTSWX7yZP9bMXy6djQizJEZIEN4f77DnDBZZMmQJ2aJTW7vKgyuqYWgMXYSNU9wnN0Hr
Oyu43CAcYNnSCjM3Ko0uEe5VSz05nxBu0vswDLe+lXXwF6D0f9xvfv5Cf9wRzGhYtJkXcJN9/HnO
ZHM2sgd+XjC0r5pnpZvSb1kKafK7X7wGX401f18/vc81BhfHJANhOdYxsEbrO9C5Df2GLy5pfoi/
3PGfLunTHddJqYiGiZ37QFuWdM2KQJ5gObj2xejH16MZQWMou2dBLO3q99PdP0xDVMnmkzN7Nfbu
n0ZGmixxiCNSd1zE5nRfUwAwdB5+P4rxy9fEsmL6SMJdoG8zyvfjfWRx1GUYm2xrcgwQEPUwg4fw
SUp9ST9o0yThXTmEO3rqh76LtigIv1hKfjkIsnVndsLiCgxJCHCpH39BqJHIOnk2MQ9h+F1I+zyz
sht9JvB1eXRhNPJW78xVC3HIbIL97y//l7fo09if3lhZ9j4ggr5ZNtbrQGiSiQlfUeD//Sizfe3j
W/RpmE832YBWUA+UEZb1MK6FQEWpxc+SEsvCNauDS7xK2o97GAJ7tKj2oi+KaGW0/fb3P2N+Yz68
y/OvQAoGUIveLNzbjzc6he9IvgqPGhrPZR31B0Qja81IbqwsIC4z/+MJkvHmeQCtGTMDQrSP43ki
oOWrHOJX8IMzZWyVKlYu75TrbFRf/v/cZNiDXJ1P7cryPwFVI63v2zbkWdYD7fgqPkROf9X68aGw
a+ww/qlyAewYkzijTm6iA/dMCEpfzdGfd0bz2yxsXee/QtgUOT9eNBFLQzdIo15OUWF3t7I1maNg
54gLLQXkf19Y3VDdZLZV1nRxe4wtv3/Iv0wbHIQ9am0U7ziH2+LTtrRoFSgJyaYwnYYz7jKiezf6
wwrKfNhmAXIcQUGDcuCnayyTGFqt0ptlpbJvDlgWdHiXnvSvXb18lMH4xcbvHy/pp+Hmr+unqX4g
JQwJWNLQUoXbOqFcU3138/vbNn+Bn76ND5f06bYpAGoUGybyAUWHXWBoCJ0QhFXwNTInfHFBBkv1
5/E4GAO4Yb6lDsWG5tO3EcAuA9JFOxp2qE57j+L9yukMrXnvJpcsByPTPG3VulqKy0QG5Q36sIb+
Lb06i3BfsP3AUGAw067xkuoCMnwXPUSh52TnMRRYEtHoT6EultgBb8xJqPMMYfLjWOjiaE3ofJ/a
FkrCClNDeTHAbaVvCDs3WoykazN863W7tKmbS0+MeQUnKjYvAr1v0jvfmELAGEY3nRF7cU0at7du
hSbu6IzkV4MZDd5ZbLak2bp9H/e0bzIBuG1oy6tGL62lYbRusHCnXt3rg9mzJ4Gtc2Hreb5XruWs
dXoS7zEr6yNZB9XJLA1xniA5mhPlqp2dpu+O0072HiIjWFcss+Qhky4U1itVEvcnG1uHL5GFobsd
ybaJySqnV78NCosjUuOnz1mKiyJGaXsoKDcP6x6UCtXPNuof9co35aINirPAdEOMCaANm0OPBeUy
lckmM2V0pDcUHGoD32GW4lpAWe4+6Fgpmp0zGvqZbhT2la/AT4zJdOOmCFBIlpf45aPWXMGI2CCh
2AR1UgR7o/XFMjCxrsCDiSQt06AcXlrSLfKl7Mph03e2XOVWLC6aXpqXMkgrGBRObm06HunKGLWp
uwmDwrxzpJodq1NMd095jp/ve6+YjkZa6Yu0NnNuXL6WNJBisn5qtbBaPboc8hFBTiKXU4FixtPr
bV6l4tEts/a90aWFQbQhJg0cLK4HlH5jfZmrimatRwFAZerdc3O2+FGK9AMnHOEjdb6lGw+adwBK
ldnud/AzUUL2EF34ZMpWWkywlZhE1dKOCi1ynM300hCafsXzkhckKerGiVjFF0efpgWGKUhfMbDh
FmizS5+OLbXlF+9Wr0a2s95lOReWSixN4WwoGEobU3GN2SptpxdoJO43NDvFmdEOFUGB8w+MUxRZ
kKr2hHJPIPlCtG8VPFvLBomWDsC3CZ6FvotSTPgLLUvvEkUyo1uVe6/XCKrp7OsgevPH1ito9Y0Q
rJzyYix5xsxMAGhHwuqtplwO01gdBDSzJX+EF0qMw6GZV3wNadax4k+doOrMi9hvR44nJbLdLirX
oEWMTWL0FyBWzWWLEH835Bzus+GYAbeaMv02Q4zREqBGu8AJ57pX3y9qS8VPRcvupcVMs1RB/Wrp
TbLGJ1hBbjSmA3un9CLjC/s+qE6flpYb2YegeUK4fKQyZwzEbxeh/ygUJrYgv8jkdJc7j1WwHjpj
uCt5PYor04tUufaGDs58Fne7qPVNUp3TIr0ZNDo2C92ozZtOf7cnkxQTr1tBrVzBN/w2meZziPd1
oQwd0qnW4lYwU4lMyXOw1LXZXRvY8cqAdr2mSB6lB8ncVoO0X3Ravek013xtY83dgLj09wSbGmId
KtSLqXGapbiQsxYICTGB+M4bJPxjmzmHIgo3w1itJwxWpKHZaxqlKl9jKJUAqMyJ+BQD2YQny/uw
zyoMbqhjjBGB3oDdh75rzlEWhcU0TFs7ina2166LyccdR8Ct7j85yADJwFmBblpmU7zpbXyoSfeg
RLrSoaFGGJiRVMjvXR62JaeUXWu4a2xka1d1u6rbJRap4MDdBoS29ORXrASLviwHuesr13qoB0Ot
QE8+Mo9B5iIL8KCP4YHTbsMxc3on1HxpxxXum0zcy0r153B8kNe4mNkJNsNpaFBlezF0LPTYZy80
3ouDTZr5SU8tgkTjxAIPRDaKv+nRrLxCRnpFbXY16Vm28xKXaBqJlOmisiEV9FpiNGu38G6skCfd
OnaEHGbSygV0omnTgXe7VqmceN4WAXnlaOqX5qxdoamcvkwTHrB+BCPW4i7O0RDd60WYoR6ITnYR
nMlIuyeE5DGBp14BnV6EnnfpWgXu55Z4Ucg5l6Q/19egc62F7yum10Ib4mU4g/TIkOt8Y+/UJEIf
mlHZV7lPhdBQxNnhHK/hVQrWhykLHmSBbybwEIas86Ie1AG9R7H1ccQGis87mLTuHYspjvRkhGRy
W8hivESoo7aalmtnoZsF7nZqc3GURRppq9FDEhK3uX3KbPPAJxdCawIE3zQ08/AcyighlFN6OQpZ
47Xt1IPeK0B5dBTsddcPwasvRgUsVOkT6lbnMiNYjiP77KdLq/MYt+GWfe1Kw6fEgWGFcQ/3MkT1
plqTTQh7IreX/Rgtu6pVu5jMOLnwm8Ch/td55RKwgP6QZEVpI1pGj3xNHqT11hgk9brV0K3ZxK6B
C50sPTpRI4GQgNYA0zaaxaA+x+QLxX3Xka66RGZf7rPMbloIK05IwpJbXyNaxlAbNQjYdAu3pDF4
yaMHTzA74A0cjYXtIAVEwJFgu/YVxsieTxTJgNnsG2efhFZz76vUOTgC9FuHOB5+HEl0PmFZzsxz
r9kpONBBl7KFvViMlHIolIIDiKZdRNrXLSi6kgsko+9uagZEahjwVbJsPcgFPhGSuyAEV8je5zXU
rQK3/4RYqjSqR2aqZ6rQFVVzabcrX/njVWgiW57cvD7PtD4Rq5mjBIsiGK1zzcoIGDLCOeowBJBF
ai06jYVKvLKCSRWQFAY27KTEqK9Kx0ruQCSXmMv7RO0yH4NaSSWB9EJU3/HOrAWq8yb0w/Nkqr2n
uqmGrfKdyWdJcVS4MltvgFtoIGxd9bGP5CtzygfikYhXcB9bgdjRyjSgsWavoE5qe6eqbxTY36dY
OHKb2VO9qVzNENy9YSB9eYAQ4ebjJTZ3IK26/2Alsj5VQtupogSbq9BwbkWVmnDrx/DCINobdSAz
tWaR72bAgCN5o5yqDU6ZO3yQtDvqodJXI0FKJ5kjlk7CMHwMzZINSgCnTeJr21WyAFJnOhPO1vG8
AK+CuD60dnOKmmaFqPg8TiiXcvDkGQq15DWHK4sZxx9QmgcKq0ywFX15NBxZX5cRKc0jp/WVjOx0
l3dRdFbgr5aRDuINGSEU4vxbk3T7ociaaI1XH2PjLQG97YUfiIdcg4QbFtYGdllLaVCBX22oTmp2
2uePMJ51/5i1fUpkI8AB5rTgHImh2NlTT5xpdOOlQAXysWN/2Kd4bavCza8tgz3uIuVbWpTsgbWF
n9nXCUC2heZq+gH7cXP0zKh9zEZ1HWbGlRWoB220toPIZLjLoC0HmVyTSzyDNIrQfU6HyerXgJew
6qa6kVxaMYuNxFxIGvRlLLHyLBJHC3xyjYqGxJiifpCB11xXbHwv6pbgCIgr1S041iNmg7xZlUN1
HcdEj5sSt0kqxQrnfvo+RTp+oUY9VijOMjByVGvrzL6PnEStgFc/iy5+y/NJwS1VYbX2Y/znjejm
bLZha5A/sQVPrW8wTd1bFjrfJsVojhlxZr/M/qEhO5JQ7lyEWWJuHQc0gw0pGQpvfB7q+plszLU/
gVjxRTvcoJCtVzhsAC1oFbKtMn52G6TMfSXeG+FSLZBVeJF33sGN03XluRtOp0uXZrZN7gZgCPYD
WW2VZ4NhFbu+9PuN60XtzjXwnkWe16x8beYZDkwDK63CXO/mS6zMZDD7c35KfUKLRXbTCEtx4Sh8
OT6k9eVQZSzcJr3f/mg5M15KNcHWVa6JVlK+q6Sk4quPCEUXpdJxClmgTZeCQ8kr+rtgAW/RXOJI
H56agJ0QMOYXXPSIaINwdlK318j3nkhPi9Y90Mb8rG4aJJejPko+gCjdN53RneqKTVYkpbrwG4A4
nlOpcoNmW6Hc1Pt0FUOCp0NGwXDhB1G/rgx3UxM8vMPuUS+J4wUbpKageDetSNs3qvLXfVInNsum
iOQ6sZhVc7+hMlXjIjbTHET8JJO1EbcvxUjHUwbxQ+qDpkgGdlRjXDOJp1FfbcgQQdMnwnRFJ4Oz
Hsko94VN+ppdaucEyb2XZtdcJa4syErF+34RxyyTO8k0Gi3jbmAfakjqMCsXfCx4ztosnqfB9+sD
x+YgPBI+VxVnqjDHqWRjbxX5HN/rX/so6xza4x5i4s5A8r2MA5mnO39AYYvxqC5qRPismfKESF7Q
p4IYL1d+lfLbsJ2n7nVD+cba0HKBuYTZ2d/z2Y/RUYmiyS8h/xRYVKKiHXZIsD0H3BHUvUgg1+uy
0RofCLMz7WXoDPyARCOyjQYOAATpiUUqCx90h6tbwQPc1z7e6nY01FsjMhIgMJ2onms3aAh7TlOM
SrajZ3djS8bdelDjeEeBP7W2dTX6b8Sd93LV26I66xMruoSvJG98ZIbfOtMhezCcxkidVUk/HPhL
Q3saQi/EABU13n2UT4AtxjJT1kscV/4lx46SWZlAZOuCDYkY7qOOpDPoLb65AEUzevck2xYB8Wg9
UOoQHHZ8hhPIDc9La9SB3RaAKFI9rxYsSfIM/oyxU81wPRTltNeKGuys3byB+8AE6BQSFGLOQWtB
87uxDnlKhucDrrSuO1KPBtiiIazcpqnjb2P2Y3KnphhfncY5yqycMF2zeAcub6N/PqIdPtGEfx6M
5FhohsRSUJstInfgnFii+vR1aMLmLjaG6KxqxowjFwbNAWIl4kPigdVd3FvO0G9xcWn+TRzP3NeS
g3jCrDIBWA2WrCQbFj5Q1+cYFxaJ/RaH9U2TbKzg4GKkPeNoHh5YTftVaP9f5s5sx3Gk3a6v0vA9
f3AeANuAKVFSzvN4Q2RWZXKK4BTB8em9VO4Dd2X3qfJv37jRKKA7s0SJCsbwfXuvzSnW3FvmjVdx
LCakRcyJ7J1AHnI4GAR4FrBDhKEsQMh2zxI8mNh2ivA8Xdaw29XaIt7BgZDDjb4k5fTMKbykNZcz
p39yg9dljTZrbxW71Fmay6zoHXHT92D6Dzg3JvCoxGh6lzr3mpu29rbBes0Fm+fJttodLPZXqKwT
6k6Lo9bFmj714dYgCdGdzxZFakteepToyr7bQRl+p+BhbKZxgcWDHf68VcV53pn6AmiH4ZOIaXCX
/EmTt5SSL2zM4LirwtyDyjU/FG2DIS7g4wRQp8P+XnAW8CoePDAtmJbOzCBybh3b6h4nu3toz0LH
789xZQhWy5ZX78tNyXnb0O657WigxhuYn1DdzYRYo0u/K7Oa6RwzEBTYKbd2wqzSq8InDsmGM7rl
xF7GA5u93HgnHQEe04z5S68bk0m2XgditFpMRzWCdiuZxtpndidwoxiLDUio49oD15kY2pYe5YkX
IWZOSDaTRB23BZiOKiNEdVP7+c1iSseACQBw6UJ6xmlu26/RuszfCJCsto1t4LLKJifEXgTcDCV9
7b/VFYaoQ300TfYU5OvzsAKavjNmkSc2z9x2jGwCK034t5dZ1aUUdJwUxU9u8obZuJHP2AXuvV7m
s2rIcjgxdfsCHfcEP9yRs+8igk+ajBF/aSwWqK0hv+9QmbXJFLgfijRHGagnTS6neZBS5wElK4zO
Af3KS6uuHVjAXpOA4Kjv2ZNmtzpCFgwhOyPZKPVO7GPQ2zqZzlW4KNLCBZnXYex0cpzvXb9xY0pf
HcllYTptVaASM9P3wMJa/32wzBTeQxhQASm8jcPKvLFXwl6IeFLMd/UuD+rUIPXJuKgqBXg970+n
ZrwcsYNReYtOBxiol4PpJnVjWttlCFW19fQ6kok9YBPIEHlNTj4wcLzqPIB3rrc6A+HXrrV30Xb9
QL9hbN+sdCrB4bDTPg2AGVNPqJDcUUyYjU0+ivkKnzKzYlisnMOC5lOIXJQ3dbiadxE+OZJC1Yom
2xTGE06G/Hw2CDy5qmpzYZen5/RkCLveTuPeHjpCkYhUWE9HT5mwUTAEJ2naqJrdQs4oE9m6rUY2
uBAgcDHF0VoBHq+i6WTNCUNvwOzXRH/ZjYH4XnR2kvl2RdRMOmY4iOwlWE6tNrtn+0SgO7TCFUb4
PLufJnTgKVEV58OR+JXtQMH0JKpt/Q108HRP+EX6Hb14ZeyJaZY3q4BKHRsjqWYVDltODwrPB1ON
RDW7IibJM0E4wJJ9w39lnkWAOA7pSsruJq10c3TkIYU5IaHcSpbQov+wK1UAs2JH8bqV3m2rA7K2
2DStEesdovCW0+jLVDguJy/DnVXLCUoFzPFwyzJkQBaArZWXoHFbGcawX/HBzfu8bSkMeHWRX7OH
ch8oil87aq0PlXScM7IRvKtZcjCyBsfYsoYCoMq0EPcluN2auoTVqI00x5BEuBjYTGJ3C2X4wyxM
IrsqML322hlv0xFzYpguSWcx2F9PwKzqxHL499oKDL8fkiaAJC7CqeBLT8qy3TXPQW5sFBjpgvLX
whzuR/fp/Ju2z9e20/FCdPV8y7eJXIq+UhgA3+vIHelf0FbQGzKPWhjT5VOV+08cWolpyTkYeKPb
/KaV8bU38+O6HoJx+tSmY3rH9/WX3kyOIjwzBHK3EQfq3uyz6lIuTfubLvXXzuXxKpA7LR8dk8cf
X25jpg2d54LbmLv+5kgLy6Td7dYg3NXSH0/0CIr711/c18bwjysem5dBQBcN9ezPn0vn4+I0E83E
Wl5hoopgkPn45359ka9Np+NF6IxGHvJnwod+5Kv/5eaxs6yR1B21gsUJZWdOXZg0HTKWyt98S/90
IYIhoHRQG3L+FtTeCtuFUYQSw6WGnME1IgGgv6yGuruFUfWbnvo/XAwqsUUT1AJojBng51tXzgbw
VaG52MjpkK0H+2zV9Bue3t/cv7+JF7iBHo1l18cJ4KIe+DL6zKBcMjTmjL7n6KrGKN4/pDJpWRxq
8GJzsQu9E9/63Zj/hw/IJMdHROuELeDrByx6kNxmyrlIqJyEG9WZT3NqT5u6Erhdm9L4zQ39h2cM
RSRuB0DQx+fsy6fMKdL2YmGYQIkqKdeaKh5cK/n1WPzni/gk5iI1tEH0/vyteSb7hangEQssShG6
qzyYRsAAf32Vf7h1EeAF86gk9Y/SqZ+vQjLVqiaHW1eHV3K8rafvbn7bi8dfX+XHg/PXbi7jgssw
C2JHOYKzv3RXTT+VFSiPbgP0YjeU1aMqpjdWP4Q74tQpy2tUPTvHxPkloHEGfYjRzT+3AZRSenqw
j54xQ7nLJmqi6wAA4K/f3j/ehBDFKP3zAK3hl7kl11J1A7sG6k+WPLQ1JftxaeuTHpnOxkFodPj1
9Y5f3c93A0oQUs2AwYqI2fsye1pT4DR2y1MSqnIfZcsGF9Zl2UecRZfDtOjdkvfvmgCyX1/27x8T
mjly3qPfgSf+mNn816WhYPXvqqDnwW/lnpVjO+t84yn/NtXhbwbvP17K9XA58FRGf4uIm+uussdj
pUJSFoabaSI4sXqO2b9Zh45P2s93kgUBaSgLXeRZfHs/fyRCwJhFW+ZRUlmhqS1bDYOktrD1gUdc
tHXcIf/mifmb/jdg4+C4P0Q7Htqd6MvTH06+0xsBKzuB7Q4EVWuvc6s6HoFolZsPyqpeVKMOGX2N
zuS8WlG1c/RtWdLL/PUX+rdPT55jgAocBTzM+b+tIqNhqaU6yj68gk/r3DSTScSvjJ2eYxoRFL9z
zfxt3B6v5zFL4CMJ2EZ9GbcefS6zb2y6Bom41mdrjHF7szzp/a8/1t82F1zmOLseleeQOoIvj2Pt
U0DwOTdsKIcDU/W6AF/8ctt6xj2b0GIT2uP2/+2K9s/DKKpJ9rJp4pGa8r3HnjmSjmViHI8MvSOi
5jdf21eBHfpB8gNYsLB5hcf5/csIQqvUwcRgBSZh7tTyASspuW05o1IeabKDvUa7rDV2OXCLH5/z
33JX3jeSf//r8e98a9qlL7Jc/+C3/+//2n80l2/yQ339pZ/+jvrvP36MqW37pt9++o+k1oVeboaP
frn9UIP4X6//52/+n/7wj48fr3K/tB//7b98awZKR7xaVjT1X22SjJ3/HIz/P3r5URdvX37/T4yb
/y8mfNKxodywYcHo8B+uStf5F25GtObscH2Us0cHy5/ZD64FFx/f1o+vDv96wED5M/vBCeHsm1AX
4cK5LktJ9O+4KlEtH8fcX6Y29Je+xTIBuJ8Y5Qgp6M9jsgewukDoLpOwh1yYqZYCi29RTF7zAHYP
jkuvc2ibF4F+cCYZ7m3pv+IBo2hfXeRG5W/m4FGu5QnO0ydn8WkAZmeYnJG8WAfdO4em7Q6QhY/Z
gWDIYJrBfa/lI8S2HC5UewK9OlYyAovWA0GyQEy9OjLSl2ZG7pJYyS+BJm4Ta3c60/MHyfBmVQUJ
0T30ZmseYmqOsNyD+T1Lacm5EMogMNsQ3nJ510FFKsowStZBPcIsAfrVTtNJ55X2dd5bipC/9RZS
yJ5Ax/KicOFC+KUcbqaSMBmT4JoEPsex2tlp6mKQQIG6Xg3NnUqbB9PFP+iiYLGrTMf1MamdU+xI
yiryJAU3AbUl5foUqHANIupBme1VlrZkWsnqsh0cfVjGrN2tswPSmR0z3sXyBEYxyVWSLqEFLHtD
7wrE5/LSYVrYWA7ENSJ1zkfbQh1hKfQiVbQTxaT3c0hY/bBmw1lfRXGbhg/KNSgJSR1XqnwgV7s/
SOhwN7Ya/CRyyJYcO6zhi3GrUpiZyxj3M43csYRvjtAfui7s1zV4agEzO/Ywbmqs7Bu8pAjM23o7
0YNsTL1HmP5cyzGLIa29pkGbAbYQcPFalAokVN3ZgPcoYSmASjOY/gAYT+wZBOWEgTafDd9Bc6HM
hyi8MsP8ctFI1yv1XLfRbe/7pxG1nEPvZwRjKiqZyqUHm0G0KzH/6YUF6Zh8Gq/GpB9HEUaXyP/r
nbm2r2StT+9uY6tDbYiHsQ9uQbtBPvDK9VqWy5w0IA9iCREOsQCNemnY57YiMdQJbO5jgOCO6ua5
kAb4PHtskqw2rslh+qgjsa+Wudq00j91jtLZsNQsUH11mRJCaU/1TGlieC/Nx6YvH/uQqp5dDuN7
Xk+aajutGkrnfux2U3plZ6mgYiGNXWVM6hDM+fg4Lotz6kbmkkDrLiHiVLftFBqbLhTZNX2QfFuO
gceKX3mbwZ/Sj0IwYgqiUmABOIT69M4lsIR5g/EXLaowfDIBV/tASGKekD++3KKj7WKyAHFZiYoj
depnaB3DojyL0FR8q0AMXGBeI1kB5fUA7GJMT4JuiS6Eoovn9OJhdSwfih3Br9rdA1HVN+s8tM/1
DO5DQGl4CEaQhTmhTjthgY3CBMpAIc0AVZfcesZwO/Zhd+FlWb1dgk7eEIr3HrnVBLa/kafjDEmS
DmiRADnoCOUUWhB94cOMiBe6izSKCV8oPPgDMrXVw1C4pL9gAzyliFA/VZyHr1G5dTDIc5jlE6tT
DCRp+GYg5TjQOSE7tS89cTE343rDjFluC0sTtukGa0nVKbWo9nUBxOIlRRUo1wGyRIOC6LZC1HGl
ax9NFtyW28DFF0DXDiYOCrUOzUkxwcQHC0Lu84xGZk8fy0umLpgeojpnrlJB6r4ac15g6KL5H1cj
pHzIOohnPPpPNEad3nkr6OY89QG0wJ21uE2iQr0m1rGCtJRVfrCNilHvhjMURh/7VUy9NEqsWeWP
cuDDrKiE49E0jXOf0yPOsJRbD87PuyjDbrqe7XH9ppyA4D0xDycUIvQ70dF0s2uNj3AZ6ujEIgL0
WDKt3t2BfD0Nyf7Smg1oc35WFaQAULG76B2Z01QfooU4DH98rC2eVIXOAV3wmlbbwF2D2CGsfme1
DdkWNXKhreP01lk/sBEZ+bwnJnScG4dMjtu5M/szN/emjy4CjhKDXc+JCwNNRULc8kCktXEyYXWT
GwLWeKpC0E4EatffF1BkBzMYQOk5ZrqT1rHzaoTRzsjL7gwRaLCVTMWXNtLbZwDJgnA3Pe2LqaYV
204e2SdGKWn2Cpm+dR04jVi6YnwtJz+8su1MH7rKUjegn6ddDp1nTzYyT3oHBTkbaL1QyRUPJq+e
DER1n9Aqgs7SVumuYl3d9547Uw5eLOQCi9TehwT3fD7kVf2qmWvQrVhFQTKh1z3A6VebCgwQ9dnU
5MXJ/83rJTZRHJzrcFYXqTLAi8voKIfxazs8WaS/clhdkYXZg9p7uV73AOmI9aVrv5ndgpZu15Cr
OBiZDaR6VedNla+oZ3P/zGyC4SnMi/Umw0d5U6TZm05pt2QLYDNLhBzW56bezUPpblVrWMmsm+C5
q3L1ToZyeZ854XLqDLZ9BiSWVyc2kSbrDGdk8EGt52D0ePaLqjl0ptfuVNuKayMbwh291+nS66YH
MOP6wMaVnIcg9eLFd+UNu9lgq2ll7ecAEWwjme1EO3bn1YA8Oq2sABL4GhyAqgzbXobGAcgavMiq
ceigNYy9DBGM4ehw5xjpUxdmyydUdXk+2DRJnD66MWY5PngGaDn8YrvZmRKr0S+pcVQVL1HOl7ED
bUWKW2qe9M54lxUIYp0O8W5pjmDg3oFyJ2skgBcASbbq94YYZmr/Fd0ZwiNR/pNram2RVwDdk6Xa
uhnNTflDHIKTB1yMt89H/xkp2Bw3/gj5r2o2oTc8q4U6EnDSbTT48yFsbfExqrW6rcHnPOoZpj0Z
P+o59YnL4MxyJRf/hwTCuaiWydyJwC2eUNZEt0upUWaZEbRBn4B4yLETDdHSPGUPcUufHsUr+62C
pHl/rhN0uCPJcsGVdPOd7EEd8TBuq6mwkSr4O+Ebt77sQSZ07i2Mw5fFNPQzEtQXSeDwuSfw3xZs
tNA1EmyJTAEmMGjgExGm25bY5U29TGKnJYGpK8jyscs+jU5uc7Rcm64OkBAPGX2pHLyqpHXiQ+J0
9SiPDUgTH2HXbfzOK5JQdvegj1s8NJT7PfTx1UKzV7bQbJbuI+S5Bct6O8u7IZgOoeu/RAUSEMe5
NEe6fbOfIUBedrLz9kP0fW6WW5JAZIJphHA9Jv3tiNKs66dLVEqXA5uuoQhlMpnjtWIlheUlQGPS
7xfzXnd+gmN6TvzBDrYFRd6zAqB8hTWWZzd6MMj33tjB8mmqRiejD8G2G90ZFCv6Yri7VHzd4IWK
zT4c/aRmF33qjdnWKuRnl9n8cLpDlQDdILDb7pKT+a715s/ZXx4G01u3ro2uF5R9zBy09wxPnfue
TLfg2ClKjGo4QJam/dzZUJYLUnZZ+4xnU1vFHt4Yy42Cp1n7+2bxtmu0OLGbVSusztW7DYvgrFXD
tFEuMdDEjiO/wZW7h3S3UHscb9LCaq4yL6xP6XghzGtRgBWLe9b1Wm9kzoR+7IaSsQD83moSqxP3
KEUJ/k2b5W6xNVIRf2DzlmfnIkBRCL6YpPXiUyMG3KJo9k90XRrxIsA7BlON4g9uNEuHvz5lETC3
yEGI1JrkeRAu6b86fngWGWV40Gj+zgBC1dBk4Xw8Tb2hybaX04nXh+KUt74epmBwToj47fd9X9MD
mq30gXJuwzE8Cq6QlRESFVbNaW8v+TayZyMOixFsaucYWOIad58Joj07YlMCszEPvkCZb0EcvsAw
PX70w9DdprWXP7ssbztbm+uZkNkRAumH8rw5Ztwi5Fvu0xBOW0LwDuS0qIs2AdhlpAjBCL86ddlI
z8WlO43hKUUXF2UFm1FlLbSp/KAcP6Y6HPblUM/oNNdrwJCEzzt2DUEloroWtC0JTGFqkSJAV7nt
6mGjJ9N+GmzyWW3hl9f1kQls1Vpftq2HltQAlY90v7yBqBDENvLCZ6aA8HVAonE2k6e9iQJ3OAs1
t2eynYFEpOotddgC0zIHZBp0xiHrkDh6+rvM6kN4ZFoOrfUYtmBp8yIJ7D1ZoE9N4Z+G62c6dRvM
9Z+2WYAVbjuSlcgfIarkvNfpwS6zi9RmIq5mYqGadB+CF6yM8J7k6w922+qkQU0TB+700rtpgUtR
X+XV9WKt4E/ZT42oZgHuHR/TpSq3fVqOe9ShNcrflSBWMmdi1bOukseF0h6bIbawcWPr7lroEd8D
sTvQ9/psOqC1yp4bUejTSa4ZuqkmTMTsXfcFyvSAcHam15zNeN4Y92MqSvSqcGq/m/gMkkFp+r5o
1xp24VXLCUYGiVOs4gb5gn9VGCMFpkY4cW84FolqttO9DLZ7lI3qmVBh0XXvg4PELSKVnIwa1T0r
IzIxbzRoltH7woFUQ59oS04ftiTrUNVtyjhYJnXuGry3qoUna1AJ35VV1jxi7hAkOjQPlVnqO5ss
5S02fZhldTarc9ZEFousCU/hsXL+w/RcEqWWRhzMFxeVMgnuZLiIzDXfCjWYFnM10Syd1YZbGZrN
zu+m8BMnlbELB9cmjcTwyUcJpNr3MNETrwWzDQ+1P68LiMEzFOF9Lqf6JNB582hwvo2tsgnuIEqi
sVzH8YD6adyTd9ruyiJND10tgndjAV+e1WZ/azdoMSeKz2cjhGpsOh4dSKRmJb6a0jlUS9uROeQ/
O6O9D82C20aNLdh6k2ghWPRhgnZ1esYMAgrVb1ABSNcRHGyUmjYQPwxOzOP6tmah6tE2Bs5lTorl
FqTKwsxcjU+KmWJn9MRA6HJMd7BCoTVKgqt3hY9ixtBsJkWL7Kdh/8WJfaLgB03xaaDgeHxCrRcj
ZB9LCc7HlJMWC5Jg24Xdl6FceJAscaeLK4ZTAh9M8BKDtGKT6GFQgmVwJlfvGLLXZ8blaKYNgtHU
XZK+9NNTcHkX/hK0H3YnPty2L+O195xdxQ83jgjqi6Lzx1PV12UyYxjFeCJ60o+8ZtnVdm/cR64o
P+H2BRszyNZ9nYbei2gki4GhxU0tBvvMNlWRDJk5PJQ2qgQoc37NSa8cecyl8jjhVqYiimMEUR2t
g/9CoDZC8HCqyxufzCJSbiI7oXI0ssmeQupNKKpPK7JLzhr0YgdndKZXYqyZ3sgGreDJ27N+ze32
g3xo+7qbnGyPebq7iKKlSvANly/l6gjif1u3YCDk04UfesuWRKY3wsVfwCojkiKhjrrNmRZqu8gh
+L8odl4U3/pGNZ/6aynzp+rnFX65O91/fOiLt/brb/5/WPR0qQX+51XP7YdsvvVvuvj2x+1HO7yT
+PJH8/mHzj/+QK+VNX8thx5f6U/K3LG0CbUpQv9FFCcHg/+oh5JqYUH5iGDIwXqjYE2l9M96qPev
o++U6iTaXhrMPwIv/qyHwqD5lwtywKF0ifbExFv5bxVE6Y3/VBA9gqVCCGF4o/iHnpn1pSCKfW40
jBkEJPzQKd3SN6OxpIZiaZvPxsTEF6ulFXXcOBJm73IEmm7N3rZfEN7zaFr+xLlSCjjpsWc6VbpN
ez8/GXXEqiQjKQjvkuta7PFOB9ccDbo3fxiyuxwljJnQxTlGyaQzRZ2yF/kxQMa0nHh0WvMELTVB
eUXoozouLTg4ZDXSicP3MxXnboayPx6jgWLcsMz2k+HWHKPhE2CxCrImSxoHsOrGTzMs9xjpVgMo
/drnJ8M0wiY/pqcjMPRX/1uOmueFm67Ds6byWSbwCojvaR9UxPs0TX5BBAaael35VAmiNehPG6dc
W6we1Gg2fTg1C1RfxWFp6rv0gZjR+htO2HU4jB51pngpGhC0ptLiXjVTaiDFL4YQ3aZRvw7uuvjb
WVn23tQ2pTW2IPWunylBQNfWhE9hb1piraOgiymedE/w8fHEIMDrYGQruHOxpZ06I3Dcmujkdt6y
7BuJtYl1fm7xO07R9DzVlLlityop2JKwJV6PlSeOAHbPdQIxup84DtYraR91hG3lZrezMFb3oIuo
/QzwQZpHv+A4n3Ttyi7ISM1i3UVLR5bxag7ozSjeN3Nc6t6zdwXcJO4IdcA7c65NwiXwCNy3ZeVh
28B/hiBYh4/emOP8t5vSeWxSpb5VNHUIegxm82ylWfTh9BnlQWdeQkYG8qkY2Yx9kzeu+z0YRjZS
RcHEHM+RC3oTOCpy2aF1ljJZR0qRsT0MIQBXFOr+Ta7TTvVYK10jPWEeZoXeVMUEqLNSgvXdlVkQ
bWXTmSFW6JDatDRbZz8ignztOIdemvjN1nQPGJXwBTZe2RILkpoxOmacporRXNCShhngXJ6clQoL
61lK6IKdjX08BlMBeTQ9+kJuUhV0BKm4Vd2b5/CNcFcR1yi99LKHwI/7zHT5M4y6pXis+6hHuj16
1XQCYLhy2bmmFENeF9vlc0Yu4tmkoRBQnq1lFI3nZl6k60naR425a23y03jHUE4TZMgNxSOax81p
Gxo4g8oRSQF8BCNQWz8VlXlhYDqyn53adbM7YN6UU1J/IC1O9SGxKwN1JPNhFIL6y1jbefoqbICt
j0Pn29OlmS+QFIHCornF4BGJs3qaqxX2wNC10TtQvra8ZUUeIbrS+3dvTYmQa5NPZHzuzXmeJjbn
QzBiF8UZBVsZTyo3LDLgBI9DSIb2pDjw37mwXhjWOLdZAcu0vyr5ErmMRT+niFPtsICjGszY4nSW
2taq8N8lLrd8ayJD9l8yUeQYuspJPE6U8KaNEdEFiDOIuMgD5RKeLz5C1jLQnrmRE86HE9A3+sMd
KxleTAEH8BicteuS89rMMJMMM7TilGmGem2aO8PbkrvrHXlfSDCYdzn4ziJqiwurk26agGOW6tas
/YocqyZ0bwIM6dUux3Fw489gevnecyYlRKRTycfxCHFL/Wn6zOBm7ux05GkuRHlEbjt8pUd8e0MT
hkCxO9anUt55ZVHcQuS3501VrxmaBxPvzKYfs5EOikbBvENA4d1UalHf1iIcnl1C1b4VQWkOu8mb
p/cqC00TtfjUI3/XcORnejGOOp4t4TYenMq3ad9SteVY7R97HSgSAyMhd1Oom6guOJNwVgPmL2g8
pjQtCm6WMZiECmeppSXPYLdcMQaUuy8GF8YasAh5kdvRUiDfztdgU2d2UFMREs2VRmxRVXAAumj5
tFvC9zgKhlTdiyzlcEzGCbUr1RRhux9Hk41VW3Y4SCL8VJdUd6sH38YMmOBiYdKNCNy4FpUfkOiD
WaAAlA6HG0t9UTzrbnReRICPnqO31b64fulTyF7qFveKLxR+TDNvzz1SLQTGfulT+G/s2kVpvWJ3
ETzOj+C+hyWxxrw3OOMV0wvqmuDO0D5pGAhfreUCbWt1WQAz+gSC7AVxHWLsazKtJg4XDLyD7+Bj
itMwz0wiYwd5n2ZBPZCXNsx9TEQ9vrklsGb6lNaItrx2xmbvdEOkYzjIvNWKGkqxIYqyWHaulwUM
Djxm+Hw82643OdD9MYHqJ0QyynC5gVhAq43szDLJKxoE2wj1K4OLJl92GpJY7ZPcp1oC6qCbkB6T
D8HDjCK5pY+G9Th2qDpiXZptmp6GwjsJfx5BfQr5QyZ5uWj+NBrzXLamDmK3jGoyhe1C+Rttr71/
qKa57bZFa471Vq6TYaGkU367nXsBQwWG7LEw2ob3dlPx/Q3TQkKeSwxmLMqifBeszNTD1pLpTKZr
c61sixrAUlrOw9iuThiz11ZXjAnztSSQTm3DtoAmobgb7+xoPGK2Az2/iHqS7xZVWJoqyp64xU5H
WMBQO8Z9rtz8GRBH9J1QrgmFPdsDH4FfxpugH0M2RRBJk2UzD4kB6Hk/lXA779zsO75CPE3VGAew
ldg2YLRj3APqihXMtzqRhWV4dyHPzESDh3ZibGQt6ho1d0qeB6KmXtJLy/ioMoWHo9VT6cIJNNoT
Tmq4mRvXyoBiTFb0PEYlXVoqSli8ielkdo+anm4bAIhNyXJdJBylhus0SDs6p2QUF0dSo1fFZZpB
F7ep5ZmbKmNu6nWTdomTN4NDGcKS3XYYa5NI1dbh19NiDWmMNgjNgP637FOqeSaTLCM36nyCC9se
VDWwQZt8bvR+pStSX644bl5Geifj3hvH9dPpAwAVBBiE4MvpCspzNdNrOo699ZxGSPvdmwvjqQK1
f58tGf2QkGix97ZuKtp2tlg+pMkhcbsyMF/wMkeS1AfDOSfpT41gQLB9x/zP4kBbbX1zcAd7hJUa
rt70BIMxRkMTZrhazPZxsAK+n8VWwaUYh3aAm89kspnE5NFm7/vyzEFubAMX6NJT0xs7J+ngU9zU
bGe/T5lsLVhkSt6pXnSv0TiX3zM94xg1x0DSFx+d4rWbMjxksujrh4Hexge9ufa6nHBxbdA3Rvd9
QEZAN03DG9vXlO/PmvpvrMr9TdP6SMxH/P/Y0fq2fCy8wvq0+2W9i5qO6p4hKf4XnWG/jqYhbwfD
qklbbwRaxiXn8OIqjQ/KVVn03okxe1oC4eF1JOt3M5Pb8A7xoxeboVqic+347K8wRIDpY3cZvkhG
Ch5flFh4B0tRxhjoNf1MLWi9zKYtBvbBbXg+AU1ZCc1BgriFzz/JDfLK9t3vOgSWS9XiYdf90N5n
xjwd4G7heqQEE173roulBrknrkJ3XaO7pRYeRly1LicWUz6esbCanpjTTIOlR2CZqJm4CQcj0YYN
k6PoUZfk9BCKcRwtuMKOOR5+ISoO5j11BmLTvGnXQwf/aG3Vv1KFPtbaJ2iSCfSLpoxdWxtPKSXT
b37jm/ecq3Hr4j5EtV+wyX+g99gf6zOEi+wi7a+HdU0dNgvQ2bMNoFAj3aSaGnXieXrEDdfmRRun
KUquQwshLopt+LwZ3pG+qpMaqEt00HSr2TB3eNziNWA/TV/2GPnjNW4L3ndxsc+zPzbuU5USXGoZ
bnvKX0kfu6KERGKzzzJob9c0RqyKwKIkw/jiXswixTDYRysBwJ0hJraX/ug/oYNRKPW8kQz3kOZO
sRm1bO2jn/bobSOT82OeRz9K0on97tYOe5ct6xKxsiBUKN80o4RgYGdm8WmRnr+Sv8kJcMxb5TM7
UP8ABBjocNOaXDQpptl55ntur9GreC99iPN5Q9bYdGkYkXhOtT0Q4rJGlG21G+YY97Da7ILVyFeq
t7KhUx5pl+5JlU4fq1mC9jvS28FTKmRdOx6X4ZA2ESG/qS0mWCI1RWowrSYOOTqhbbMNZ5cDJIG6
9EmkwBAbi074+c6dAcBsRxLtHCZfqRhGWtjtAY4P1tvG07AE/KrG1ewOzDU7wDT4tewim/lqiDrK
t8KzZLtXy9xbsUXi9I6wNOqEnq9nTh3ZgtuScmBn4xxZh/7S8LTqQMgpeYHGfbR3BMRRd8eRQ/6K
pBZaIahcgjkW44z/bahd9pvBaAmVVH4KQ6YVfuHfCacEkO4YGUfSAJdRdmichmVqTn3dAoHxx3Iv
1yrFkt9g9d+OjvTrEx2KsN5khBmXSYm6f4rpdAj24lQ4icZlZSG6zpnrmhqiUPcG6J7qNPVJDKHX
0yLYcCsL3z35icyyY+Z5l9EqHYJks8mg28TWdk9NGeTS4g9VdDEszTJvrCzko1VYWr+XvdES5Boc
z8P/k70zWY5cObP0u2jvMsxwLLToCMRIBsfkkNzAmMlMzIA7ZvjT1xcqddW9qu5qUy/bWiuZrvKS
GQH4cP5zvmNbjqKzkttGRVYy6Fe0L5vxWcXA60VX5SgO8NcZ6YNPdJyzA70zfbEiPVg7hXaqNyCi
Kg6wZLU7hiQEddGZrSzamB4XQkzk1yu3Uco2tOl1HrUHgt0ywzsx5YIPVxYcOxlgcfVzs8yOeyAl
IuZKqJMYqQx1oBsnGvymrBqpprT7KjlTCJFx66krhOxKh0V2csIsDY8pG3N7l8xVVxwNhZz1xQEC
mR/Z//OU93sIsh1i3zqcFH7r5kpTCK+VhNd/OgCEy/bSht9Lxlr0wwPH7FltyBRo5ytxEUnBGIAc
uEtTzzRbS6SVvluY5YUMpjGbHQp/rrOjAnFm7/gFyxaZM+3cnfFrLvrD6A/druyv1UopF8TfhTUb
+xBet/cYGFLknjN+NYPLp/Xl/chdvboTYY5svxgN6GjAdZ+fiER5Y5zqdcGKYlYn3zOXaUC9ODz9
j/3EDCMuK9TLvZJFaMdo9ODsPStJQka4DYfBTe5oyE8TYv58mpc2JNylVmu6Y5I01jc2a0T1GLWq
y7/R9UhIcciTaUa2THkeNzkth+HTZLhs3kZu5WOhm8t+2U8rS/yqpo5ZD091xVxG+f7epek++TZS
uAGmhTFRwXY86mbda664Hdd0lJMdD5SOMKfw94ftn5nxthy0zexOu6ZlwuGlcssdXhWxpksLs0nh
KXvnVIMqYBxcw/p9ltv9LgiaiFon1Yp3WmpqfaYHy1Av6Mh2iVc+4novwV9dTRn9OrCj0ol6ICPv
rjujx1kdArfmlik9A9/NVRNGJFCYEYXVxdzYVLrbco0d4xTZrsf8lTMDBp9yyku8cSc2+JEnze+6
4Em7XlY8jWFja9Z2g+U8LF1t7/05H5ftZOeNQ1vUlLJzu3yUBxeGzK2Qy4iJO0f/Z/SW5utmctzu
qQiq4hNfiM/Ur1cVs66x4+jb9UYg149oDnEAGICytiZ8wIlY13TBV+OHHOzuYJZ+wh3JGxXslo4S
2rjhN253beNzJMxannUGmutzTlBSApwpFi9enUrzzRipvoHQu7aozvYAKmrB8rIrEARpGy/DBtJM
a8t25zFDekAewI7pg3Q6Ib21M1lviD1USBb1d7ksAN3EjH0yN229Anq3s/e8k9FrNDWr2piAp3ab
jG34YefgeYiQGsFnjksYjXzFnVfBbjvbno3Lp3T4nFkt0RDZzmvusktG1HDjkUpRsVNH0QcVlnjS
oTlwWrE5bLGVFAGUjS5s+y9efgF/Iez0eoZlY69vXc794LRG6fI6jiTk+fC7jltjKheOouU0j1g4
i5RC0Asv07Woe53IHt9VaszH6pC3Xc9BinjoUFMwQG4xiMFD42PaCIUhpjgko710x4GnZL5D3SrS
b3WycLR46Oygde96QUMpLVeMfEq1L6NaDXsrGH20WuHjfX22SiaAGx9BKdj5SVHOP0dpHHtgO/Pb
tIuzzqIm209AIdBKNC5W8w2SlK+xAyzBGOugBGaVSvQitW9XWrnItnqjxrlCzFMxIfMYj0pyqBml
7jREipEdIKqCYwX3oIonTXL+zF1wMjuv5AKXbVzMNP7Ba4hddodiCI39CbAgmp4qPHzy6JHa9fiy
gzR8ajAgLL/6iWwj3J1q5FZ5MwOGaQ8IAxZXmFqnPjsPF+SM5aLEWDj+zKKMFkpLddzsyLJbE+PV
1oZcgE5Xp467mWfHKTFFUjiofxAgX5OPgU7i8VuZ1APiZW4l3BKoDaYbjTt42w8M9Ki9B+rEgTrr
v/mpkdDSIXhmX/T2zcTpWLyX4DlUEYfv6NqjBld+iPCb5Lk3Ffcpj0b7xIaU+OTEu0KpmG1ywJJY
6XPhpusL8dqlOJCmbwleyzG8s7qrwFuEDuqloNecq78OYu2I0d/yxdWnBMi2JmM8DhkgmQViEJ1k
1S9rTfQv1eb2K5VFKD35rC3qwLTH8ZB5WaZYXGkkOaRYyHAF2I0RJ6/MGwrsxRDehmro7HOlogWY
l5IJlgbby6n1cxu5HKSbM99NU8U52eYeziom1PrcC4nVdu41bYcubYsApPm8OcPSb8upSDd2Hcso
Isbar3bvYBNATUIesvQ7ro/sSxSVH6ElleKZhq0IBg8xXIda3yHBDVbyYp9wbmUPE76Amv5bMVyQ
idJ5M+uZvPTcDvkOQZNpduO0OKWR/ynj61IYNeA95uqrlc3y2ptoFnEOB41uOnF1L2JSVYZXO8l/
U/tr+CuEWFf4gvwFEcBZ4BwyvUh7yMhy+olr3GM5d1xS8jK5ZvGLde7e28bFGyyryXkq5mGZro20
9k+uaek+D6vyqWyWjDmsBJFphkC/SJrFKa40PobMYXAovr62F2MbnuZCxpaSoN56fGtY+SS3cWr9
8DUbZcIPag2hR4ap0/2awjEYYg005XENrSHdSRPymNHHp44ATWaMGyGMtxWJ/cnjgtLGXPKyX5iA
I7JqMIb4jLr5eYjWKzpCgNTjI+n9B9BCmElHsySsugVv8pbTQ5HvFd2MKxa9PKMbk3bbt9q3QGJM
CgRbFOaEha7oYzLZKuEkaqaCW+OcIf3FtZeDsczLCrmjLDr5KfJoXljyVP27xYDya4KfFCeIRDCY
WChuReKzfeddnXBHR4hmK8tBpFHzJ8vvHqfhNQaxgtpPJ+D8LWH0kp0iYv0zY6h8kTGYhmLGMBnO
lyUSsBaHwit+cY/KaV9Qrbyt4UqIXZNAAikmCQCnaxRd4A62J72toir/7TcWzuBioBxt4ysffcVz
C87JxUwzX1woCz8qX62Hz9YLtLeDz8KxrWP1y84dXbsckQcEpLaMgPlhK8KypFkbLYLZwv6WphXU
Jdiz1oB1XoJBiliWPBgVKSd9ZmFNeVVoGAcFksrdjeoEwgeX3uA5mV3rVQ5JZPa1cbNHt7M0TxHm
/mJToTR9lSzuyCFwqHBOtRPXcWQMzzp3Sumf0aKXF5s3CTBzYvd49gkfb8OgFY90u+Y5uniL4SvF
7cGaWjnJt86zMb80qQualPAWl3kdMQS540goH4H3jB6s0oo/mQx4yjYpum94hDsWWET4dfaOATsV
23pygyOleRgppUQZ3lqO1kg5wVqX22EqxvrE3c955uYWnuEJpd6u9wp/ia1E1SFPFnM5AGGFbbYF
PAyG/9rtiu+9aYffhZ6uzM66mr6w59blE876IYod6yoAI8MwCAJjR9OuMpG4CcLGvRsifwk32huK
96CurMeZ+9cAK8Pr8tue3+9WSzwDm3lMzKvH2EkBs3BcUEJTo357qqXWCt4rp4xeWB1mjNDOnqa6
bz+BvmraUyzdv+qoxRlnqar9+a8nkf7fHM77pOL+98P5bVu3OBL+OIO//oF/ZJK8vzJjd0nhuphr
AYP/xwyeTJLDRNxBg3WuvVXyP2fwwmZyTwaF+iAngmrgRoRr/2MI7/wVYw/tLSTNefcoRfpXhvDe
nwOH0nYDF3CCT5ScXAtBhX8KAELV4mpVBgw60rHDAC789TjY0jyN0NqeSCP5e2rrfa4Jtp5+WnRC
YDxR9bPT4EHZFVRAn9qm+V5VDTYbL+0Yq0Qe5BhwAVm7zUwAnW6e6vYh6bs6I9WShZcGsZzec2au
6Bh9On6bfT95hY+K32tyh+pDdQ02vqZrx5iT5UaMdWdiOBXLhaNOdF3nEnVhcmje1yz0nkcWvJDF
oY3zOntB/m7fxOwSxrMqhZxqMeE4WAmQ2S2VJrtSzskbVpzm5xJ1wf+pQcW5fmD/GfK6fqA+aUCi
17AULKwX/5RfzaIaB2G9+lB7KvsbLunu7HuSBKIuZ/nYrr39NTAd2AXGMxxhhnmxtjphzBPZdfm2
Qiz5DSQDyS8ZEHnrBF0FnTJ/7pwaxkTbeNO5yCof8xXTxn8pNf33390j6x/4MOX/3vzB3+0PsATG
7lz+18anHpn76xz5yQEuGN5bkWPlYluI//CiPPz7p/LH3j/7z7nQ//oDr6HjP/xAN8HYF86VTz5I
sqszzqgTnAUtR3HvEabpHksmQbNFnjlTkzJobitT3VWVc+6S9Y2xJIENSg3K+fjf/2JX48k/fYlE
gn1JHSE2GfzFf/69nK5fZh54f1NcjxsmqdszZojk8n/xU2wH3IbLx/5fihaV6HUfhopHBdXututg
v2qX/Nd//1Pc/8WHHAShFYFHCeGg/3PG13VLkzMBC5jUgajZ5K0npo2yYb8hZiYgyjKb24Cj1zcr
6KzXzg/I6I6BVXxSaTK3WDBPuB7w27sp+jNGC8PpvK7LX7ZT9ViaTWLvzLggQpFKwlVfekxjwoQb
tsKp7kTjvX3l9ewK0DnPeK2bd62y4Lz6NaBTP6l2QK64E2OgnfuN4djZk/euTos1wXi0i8Wc3AaU
8v/3kpHQPX397S+cb//whFyjvP8I3l4TwH/7y/9ohs/uJ16yP6Vo//6H/n3PsiVr2vyrH/72F/H3
//4Paxgxjb/6Fj2JjL5BABBl5ef8z21J+n9lFwG244c80KAhgn9lW0KMjf782Aa2H7IEEYB0AxQA
iX/tz+8g2l3pKAKlTNWJo/Ssf+eyJLMq7foM1DZx7EX2nE3nuq6n4bcK6TWzHhLPt8VjIHRBF8em
BVXbzdtEl7VHbKZM3V5c3Azw3pXQEI2FPocw5JnZY171YJv5pJZ8nMvMV91DV03GW557z/cKsTNC
kzk98ygSDbxDRV255mH8wiTUoTtk247bn3ffDou9XFRScB01kQXAD1bg2n3hwZrq3Vp70fpz8CZp
uKwOa41ObvBUQa/unANdD4alpukGbCsgIRn0sN0qjqbH1SdZs2ASTiIqfVVQzMT1kGkHK57W2i73
I2zb2yqdNIlXxif5uc8rxRwCg7Buf/aLWw9vpl2SJ768CGBpNYZ4qklwZWSd2miG5+7jIaD9Ogal
iAdmYragd1kIKuwxmnz1wk9oPgFHqrtFZBJXALMkSEsO1dxHPwGg1dsGlnwTBU52SLph+qLcXg83
aw0DtDeJ36Lh9UzBbj0jcjiegZzeh6jSpwjOzc70gUe9GVDnOV8DzDJ00AdbUSPWHTirW2gptv06
TRMUzZyFbg23XTmnHFew423LZXC5WFiMoBC38EEk8+T15yHrSCjUGQrkSFFbnBiw0ks0QqYVJjQ9
F1riHKokfAVMLLF2duon67HwuWkcFuFybHruMp4f7uhGFL97LvfZsiXeSBvUktIaIKoMmrC2REhJ
HJlW5xTkBRnvlVF9dNNJh2SfNXr1AeXSia382v5T+XA3HQ93wxJEz9NokdItspUISNbk4VXaEvfj
7OcgDWW97Vfg9HIVZNSiuXwwXO0ZrJRZ/SH11dbUIhwzBcm4xHltSgeVoG1hs5Au7WOq6iixoPR7
X4are1qqsXtzes2QwAQrM8YEc8kLN735ARoFRiZfmfyb6ZZpBB7ZDcvvxlbqCs8F1PTY+AxAjdPS
sg6Dn69zJ5xVt8nObeYkI1zTr8d+TR0JRpvwYGW7g31rd7XYZabu8stUVxBh8bcE1k1T8q+4yfEA
BrsgE0xpGQL3UYV1QlTcETEpjPyWXT61r0FbN9NnbRPStGCyH5N59TP0pYxrV+PMifOLN7gmOLzg
zOarE7dZ0nr90VvN5PFM9IjAi1N0r3VIDvlhyUpM+Yzkd31IXTfAT6N2WnkkPvzWfYtMXh8dfxDv
0ziWCZBYg9A7TW11QeWrniOUhW0C3QD2ZETPRAssiIdzdLo0DiOD7SMDAXCDI8Obt86YkF1PR8VR
V+jQL+J5xu65i8Z5ZIjEwM0gyUJk3zR57+7G0cijmalSmJYcwEpCC728MBZILdKzI1bvgYr59Ccc
hO7tOqNTN5LagOWY4qwrMZmGotyNWU4dY0Z7+nF2mtZmaCec5JaIYnWZpMyfbMYjb2Se25dhdWbO
nCv16/XkE2uoBwbMnYPTBFsXMFUUbybDYAIZd9tUCZ/NtHhA5Mr0YapQAA8w7VHEKUpAuBZqFltQ
rdjx1VJcriy1AVh/1F36KZreMKvyH7S7oRxiiuSIrbq1a3gg1vCOgC/w2y4Jln07TuGlz3qmbHBh
m/bAwECPOG2pa51G02lUSJJzTVKld9Iqa9KBlFLsByUa56PzzEQOYtVCkTVk7aBQVKh77B+Dt+2b
0OxEvRiGyOnMvNFnW4wjSt3Cy6wn//XKb102TmPA/RUUGJNl005/AYjKoHBZksX/7nRt8WBUykAz
KQPUB79dbE7MpFoSFCIycW2w9rf4RpfnFovFvuoFKH2LOe5TpjPvvkFMecVwocVvUw+yjLH84j5d
dZ0CVM/C1ewyZ62S2E9wooDbWX2Qgi0K0pjGzdSa5LWnr0RvvTWy9IMGDoT4UXR9u0c/HuZHeEhF
cHQaYKx9nvsfhsGtAsY8wJKx0hqOQVAX+khKWpFOSvn6wL1lhAknjCDb0hNuxHFw6mip4I3P0S0W
cWNc1ZTfE9ans0hqyjeipCXXrBjDPQa+AmUZuWRIr3bUx1aSw9pWo+89RqFgJZdqTb8TGJ9fNMWu
ISBUbji/emoD3zPWJc1ofIF46lTg7a4vU1pGklAir2e5K2RGTNdH6cYhMPTFvfIrZdGvXGSXdPTG
iR1uIvoyOeGg4tk3jXuMdEVqrG9DWKoy71AG+ZND+0MH/fVHDDW7L0I7XJayU/YRJARWzJZ8bbVB
9jLcuwTpMsKOjl2wvdPDwPiWYQnYhuhbpMdrdAyMxabrQg/AlTMEBHh7idGNX61L6gNiWGuuGfn5
XuZIvHFSiYbOgcDH4ylH1nhAngMMtZXY0czKx4w4trPB3RMBpOhhYIlgQmvvw9rTlI2EVkH5MtPx
6Sz7fnH4rESQntLRQsvGu11bP2YmCaWOm5oNmlwT6uSePd5+WGosEuy7KQNRzkwry19RHeBb8mlh
SuXMU/iu/znVypMH3FfXyZVdR3Bml6awj27T5YxhUcivPOpEN9u8WQA9RFUdLTstLPgZw5wUWw8e
YrT3+cruMONUst+qlbGAnTU1U3RwDM3JzgqsaRwfcR2y5c4nAU28vnpNkNUI+9FgRqdQcrWfIs6j
TfbdGYxzxFzbN9xRtL94P0FBdekR03Sn2i1Gv+lpLPHLXojglg8N5AnmOE6jlmNjUV+4aWXlPDrw
Lv2tP0as3HbjFW+MTgd723vstC9JuVrfLGWurrnCi16szvD0higaT1mWyw8668T3wsWNfkmmye/u
M5Yq4AvDTIi5piOG0bah0MZxnOlBz4ayCLuc3XArwzIE6p1m6Y86T6AqJsOIJZbmyNS7HYUzNjfS
CAZeU0d0fUupToC3KRXuF/8mfAaY0Zon2fp6IZ+dcipxpOe9Q7q0sDeU1gAfS1mA+He+Y5klloML
R0RYfrPLMTOVuB5AI2IompkkiMgU7sZll/vA7VygLPfpggvRIqH9hOaS0r9Ty2V+Nk43f5k8X9/h
1rJCNgwFx31pa9KVYSVDImcqCh4noWf/0Ge2WnArDYna9VQr8Pgq7OBQldOg2hdzF93yFRPUmoHX
HDteqkcjlPPJsJbSm5zhPua/se2oWJGl5vcTY1mRHmskpV2jR+tkaIUs4Th5Ce/KTDqg5qIiVOeO
kplmhzU6am9Qml2hD64xhizuGM04AyrlzH0cFiBa19ErvwDo9mIbkiyISaJPYls1GXFp2IqKI/g8
yOfJGYR9bhYmTnFpWU27n5oCjdZ2HMu9W03C0QQYoSZtheZwYf6KO66JpqS/DLbXfo5dGXAG4a+f
bVfbSX9M2CSGB78h4nEefGUd1mpInjqeHv/Q+njVPjWtDiaNIe43O4E0R6I6GI1G8g4Mi6RZ8EHi
gJBQGhDdXP9FmxkHkeN32U2PxxYbMtiJ+jpnxy6UdDWsiiyU84+kEb59XiIHyxfB1PU6MpyilyGL
AD1PduPc+hy53I0B/9zQEyZaSPQzoYhYFDrQV1WKZq6ALancpylJvN26WDkQnSpazpQSzYfE9VUI
3R4IYIO5aALts/RUkDSC8CdTNRKUHOorDpSBlVt7jfe64uuY/FsGprbPY+HM5Z7uIfUb45xA014D
/1t73VHJrSlKO8bRzb8HwmCccrwGLAjRicx5AAceYkaVs4ZBApfhB4PRlqqJa2NYWNWFt9EdNQY7
dmUGJYylsw+3aWYB1Dx1oYCkXdg/yNyioYUrItEioiIXDTavO4V6CMcby4j0c2lVdmOmLnissQbk
e8pdMtIrcs4vXDs1lK+FLbtte4fXYm25CJwoJ4q8W+YbjX0DP0S58di34ks52eieJUE+AB9V10xf
VprUgLNVR4XVps1nTpyY4H6sxbweMj1VNzhW8zN5n4yDWpr+CEtf683Q1/6bu8jB2xWWyF7B1QW4
M1VbP+I4Cl/5O1MlEijWgw0oeoAtqu4nLI51yUhIU+H8MpHySS4UM0XhjlXpyg4RXe1eCFb76z7M
l0q/zm7Q59/K0Z3orUOzLp8Wa627c83YqY1Vm3Ln2zYGhPJpSWfLuuCqgZKnFmRcxErN+S5gM3t3
i5bouxd46zevMRaeKltA5Qk6WUx3zhIkH6PDh7ybpsy58rxHs5KUzx1GK6INi+XXbA3Kf1mC0ukx
mi12XAz+dMiJ/aBMh9YrwTXnpZ6C8YQJyqhXTwsTd4EzfEe7FPKx6K548ok6X57pQDL1KUo4RIkt
dXFto8q7QztjHTuloQtbupE4siLHq++BF5THsGvkIfcFLSFeBllkKJMLVUdQzaFivAqK9Hgq+wRt
Mmw0A79xvNaFkbFIcbnV0UhrxOw/EPCym12XGxdTA1xFc9B5XhqMdosFpqDsrXQXFGF04aw7glCY
MvJkQdUeLb2ut8PAKWjTNLWP6ZMarHDP6Tm3wRN1QCkShut6yybIG40BoK3eMp6F5qKgdxvKDrny
4g8zHC4k7T5YM+p+3VfKc7gIzwGtXJ6HhYMqy1MtZPmz5cwfJ0laP+OzSKy7Ygn6XZhHwf0y25o2
64GOCG+pQy7kK/F69EYQLtKuuLnA8uzvgV/Y22zEiHTGUrrczXa7jN9bly4tHxbOGfd0mN1I2U83
Y9WbL6Kk9CIxj67vSDtPhyVK8aFWxVT01BOh+8RYSQw4jkhOFBzm0boNomV4hvCt8LeS6nE2U2Mg
MoIt7r+Mn8GldcMJKBoQeW+rSkvPXB/D6CXAz/08Zm69dUtuLxtjPDLWiWAeehi9Zv30wbs/CwTf
V5xToGY6I8yuAkV/aAETYnGkn5ijLZAHNvnC3PULhrONkcO67Z3yWhYzBB7ntesgmZHCDJlC4708
iCbDhAZwkvKrLo9iXG+4UojrSRp1Fhc8PtoBsJTRT5gqe6Crpe+UGUUatQ1FqJsw3th5tbUUtC1c
LYko3/1C8MVZkrF3XOac/R9tzSn2gUu1TH41U0FD0Oxz51x4Ss9R4LVPhZOMM1fyK0yMc+DQ3Lc2
9na07YqEsDNY1hmXpdUdOAuon3Q/eeH7IKYgiLEyBN4tjkB1vao6l5Jb6/LEjuZ/aLewTnLFaI6d
JK/fm6gFUYOEnUNa9qNHiKUd4/qyK58Z/ALxAOXV+lgZxRxuTT6PN/6a0AmJwBx4pyRs2nfjAYZk
ppwTJEZPDgkc9dx46G9mc8vY8Y8mmuTLEvFy7frZW6ubMguH6dSscEriwhHTJ04L9+IG4JftVrt3
Xj5PP43nqQoEBwJ1CrziEOZY0lNS/DVhGThHNNSlyy05JR+IHuCebbWs/nM9O+DEQ8JHm2jMVX/H
kTjcs99H9qENUmLoZZjW+zypE6wXPl0wj5bC0hLjwhX5M1kpnhx7ELM/c7fLrvQ0HfjjKaM+6D6j
oeEyBqWb4VGL1NbmEXM/wTp2N3QnSGfjF4wLznazUgVncfbhbSkODp0dJ4/Om0f4SvLBckOsBYy6
6wCkSImx17ejc+STx0E4cNo9FJvyRZisPtb1qPB9p1x69+Mcuiv7cqg/KG+qcOME4ezAIkEGZrHw
MBil7jycRpYqYFbVVY7YqiICLtt2UXJgr4yeM8Id3cYqKkgK5XhFB9LC9oFBgvX2KjdcgBBw+Y9w
exLgH6KC/3MgpqMoKxqCgBiI7xypmvoELbn5UmxmcdWM5IiIhXJbF6I7Zx5cEAIFqJCcHKKWRlCa
VZ0tcqJ9yYpk8nfabxUZB88mavUCeF+N96URi/lNv9/yINmVVtq/VtQwXIQca2qXUEgisumtKCy1
blU2YwwMLaF3nV/lYCwgnczdLutYo+7CgllkrNFRL2rw6+bFzXIP64O7jA22dpoYMF9VuIG3itZE
NF8n6H6pprY+MoIMGc6UK/ktwwmPSaIqSyd6ND1kO0AEkRc+tET3wPCsyUCKhUsug5TMf13zILxz
ScqRJ/YnAqxBLvDBUhHR3AYAeLKtzfh/66JSfhWoLGUsQ+6/+3nEt451I4puOeSrY+Ck2FFzVOp7
XuX1pU6S+WlIUpSALp8zjzs5Lp8cW3+1hxnmHdZGZh5SXIlfKhFTuisa13tfoGrclvl4XQWDHpen
DSUtZzSYlfKo1DymlJS6xdWjwqsWAz+q3uHqYHyYhBweXHyJL1DlLazShraAk3RXhXMHoMi3Opu6
nszxOEVxZ+x1ibsO0vxtDkZ/o4CqfVR9mXvXCr5iPK79Os0vqy3Hj0nJ+n1urSsFxwWc4VUWh9XO
Xc/CWqi0g5ExvmTrwJqJjwu8n6ulPOYBSbmYuG+0HlhOm/YxKa+lQikj5PLRwzHv7kRKuxGxXi0/
C1xYBPDSIU9ZBSp17+DhO9SBaj6MbtJbQYkbSBIx7qJBuduSEk70pSmYiY1aq3/Mcc3hFEULL7kx
heUXpj5nj5hGv3uhBX61Qdw247Acp2aEoN7Z/j2VWtZH2c3TLX8vdZ+5jjhOmfFvClrAwkOT2cRq
6afw6QpuCWFW07AexzVQh5Ump195L72XUpsmu+CkWaZNP6/JW1FXzSNMxeKYDEPD5Trq+rPduyAv
U0cw3rMiQ0UbLSrEsRuRIyi4lUO1ULdk8ifAB++HBiB6IpPXnzRJGE1aP79CkFeCQRrPOKxKYu3F
3g5M++EgxvMa4Wt8pCLxSt8bDc2IuStpkimbMVxAreCaBhRX9MdBTjbxHRpTcKdnkXH3g6Ocina9
qSUVhAfNjSuRgQkPqG/lbG97WXRDWWDw1gQUR8NdMzPSn1OI27FwdfgLoREQCBFN7I7CsZJpX5cj
0nPHagYncY4OM8XBF1cs6i7VV6M3cmw67/UaDOgJwsU9w12d+t5VaF65MUgf8QENePeCZpopwFNE
fMCQAl8x0qke8CWN78lKZCzXWUAjupcxiPC7WQaxb6/O+OBlYxFDn1qsq1vOq1HXoA3kDxPU8Ecf
X3h356m6pgCrXzPrN+te8g7rL2jPYIjkZSq0A45y5itwa3HsUjhdWMmuE9E2oRDTz1WhvkM9kZ8j
EYtLUrXhzi9LHIxKlUBRIskJ1YhJHm23nkH1cPCs99N8lS2tnlrkIwuNuF3Lvm7w/CcDRtohK+/x
SleP1ZKtzVloSR9rHij56fJ62zsMCAm7jLIWQpRJufc9VH8GTYYNvBdeuJ3yBuarGTQVamWJ2ZKH
y4M01QLOKTHqOnJ5Hmg1O9SO9M+rrvpPQ6J1y1vqYvRyAiHjKBPu0Y8EvXoSCwJtAwlRHWYY/Uc2
yLjVFEuva7qfeqejbwXb1ElSGuRsWMPXvZKu+DW6K3IKQUJUrbxDlOGajVesqSHHbDjvrz+AG8rb
3MKuzJFJLff2VHk/U2dsj4YU+xPryhLPHsBCSHUiufUdLKG7kOFNdqDL1asIAyEUQN6BtVVi1i6e
DAgWes1dIp173VnIBKaibmKR4Dq7MelBr7nRb/BA1lPa0jlJdU1GqmeK1Fs+2BOaVS3qckdg03/s
pSAYjEhp/e68YL0gnbv0M08O5+6gWYeF1bDywP6RRKnxoCFebiNyD/oRaYTwiV9k6UOosrK/wcnc
LzdZP2W4EkU73LuRcChvdFxXP/i2whaY8j8FD56U0QG5w5WHNQ81V/sWaMzg+c5EZWwSpgeZwnkq
vJwjwDL6FGR1jF1GrlVdkh4GycvCIpww7gpKwhIWOXr3e4bHj/5ABwjjpjDOpOLWFngLS7ildozi
OYwu+Lo8uMGOWIPHCKMe5gVC5sARc1W+d5k5I/9MjNT5HTiduT15pPysmPuwbOMQH3jCkldmb5Gn
ewYwYhqfXQJAQJSubFYulNy6SBi3PN8rg6FgKgtYIOQAYi1KmzNvIYHiuh3oIOaWE8VmaHImlvU1
UIAuV/jYhMfqWqJM+K6INj4gQ5J0BIUEAb9Mz4eZt//ZQJQeNhk/n4jn1IDnDweR8iSXzo8InzKO
8UyH7/zZ8SkrXXUC6EScwVTjp3EG582K+vWbLK5jKo8eV7jCpH7HraNcg813ItFzLgJtqn/j6LyW
40ayIPpFiIApoIDXbrRl01MSqReERgYFb6oK7uv39O7DROzMrobshqmbN/Pk9xq+hnOLZauG1xDz
lUNyzPoRi7qo+3CqPnqNxm5qr1VJDUq6bVre1mkQDP4SgPNrm8SOPPeAXR1Im/1El2LRS/tFBNDv
fopcb83fjYajlQeRZPwnqVC2x6Hqq/o1oMWBDluVeAVv/crMf8Y2IXy1ZVbEB/qvISEtbPDYZoas
OvYrJcDYPBfkMg4s86/e4Lw5d3ycO09giM3CyqindcaQNfOqQZWyyvKGDzQRldhbw/qLsEP0yweh
vR2SxasIfmfjfx2kz5iAtyVFghm6go49IpPnF+bw4GpL3xb7MPJZcgBeKuE7GPlYU2OmiORYkuVg
q6HsVdhDT7inc/XBi0aOqDyRrPf8kAVHFFQN+w3nQbZd3alrTiFJiegpN33CmrL0Cejtgs3006Pv
F1ECGov/HIlD37V1dI9vBemOtNzyyf5beoI2Vz21nbrypYoHlg3wWocGC2uqK7OJNKnDxvtYoqlb
KO0aqF5unbX7ytjMo5P+X3C//6R3kJ1vzXEhwTu/tx2udDwb62ffVAxGa0FU61rztJguy1DM3gU7
obpEg7PSMxyjU8DHn6v/ENeBqSa9vxCi7X1ximxXPW5hAMsLWtycVtbI+7fALI9TN3sAKO29rVF9
r9FS3NWxDKcz0Rqall13uRScOgGRLIwIWU8Q7yOE8x8fbN0WzuPoeHN98SJn2YfLRGFc7bkPbGT7
H6upJHfvMq3JmnrV4D0SRvbeqjsePe0YHzgHr2sYpZjjdeqOYq728F3qb2ZxoSlS7p6Fac12iO6p
Ksw/l64aHjiKszhbxFiSCYn7qP7mx+v2y7Vq4/7BsQAHxsXNnrChaIob5mN3884cbtzZ3UUCLfoz
rxtVHBvq4KPnjemKyV5qIF5lN9rinUlVEm6UHP3oQEbTaXZR0kzbT623ADQW66K+uOV2aeyBcwQW
LKjmiinuBjw4nsuDGHu87ceN+HSUnMouSrIvKae5hdxcaSP+W8YODgkHFjQYg9o5vbqK9wRmSLC+
+WWpukJJ1Eo8xFeQLAJ0d5KL0D7QvmZIMdFeJ/z2orgz58+KalT/pesmWXxGRbZSELlpRtBmz50R
tftu813nyfeZrFMdDZM5rV0IbqYpyso9bR6G7l3Lnib58rVNABBgdGDk3dN/188Hx5KjPPWFlglr
XITp4yxsjwWnXEb9PrCAIfDOranKDy+ocmx1TaXR7K+d6vHWkYUNhSEq289d7u6nrcaynvpEZZIB
ylk0KHTW0JvP4b1xVz+1ZSC7/1quGk7560KgruCIAAKCrTRaEpeLgGFSZ5wWWDCxLGNEQMMeXpol
VMsL1OyyGQiA1FkO5BZbjkwX4YrJ7gJd55jWlx6Z7ewwu5IWWd3aVifalD0OyYSckOHiZjX2rJCs
l72F0lI8gLgZ1DNPDsN5mtUu68A7Ddnr9xUe7Dnc8zESXM4db+h8nPAgIvpjAiD5HoKtF/J9+6Iw
k/zbCTnKb15cBPmNQXYAjUpHYp5WJU1aAEhGuT0Mmb3T33G7e4b7D335ewdb2RxiHdTtgWU/D7c2
xDpy6Yfcq54Q0oKFNPkIlH9TOPVPXZ0lyd8R004DONcyTHfnJIm6IBVruCbhXi3h3Q7U5Yqx/sDy
apbXaKmaEPDM7KAJsibOEw4SaomZ1Je1LoECKlko/YCBzNyLORmKOTrjHyn+jCW7sfthvdU4PLc4
a/zwVC8uIOo3XfW5B17AHYPwhJWGXTwnJSPck0KNAd67YjG514IPAcE5ueF22XeyLae9iYWxD4sz
KFAiGfYteWF7YbozCcdlPRE7hNU+VvVU7Qeq05CjOlOv8ckdi4ieYZ4Ns6vPo8tNlGpnYB1cQ5Oe
/7KCqcf8GMTwnI/8fuF4URtektd5Lhb3XxmT4fsQ3BX9f0PusFj5FxaDYQMs2havZMhhmZLRPPAL
8Dg7CWmPN5Eb8gZ19gv6hvN3BLdBcnwO2upU4y+hulKt7owkjBTMUg5dD1f2WtsnAqn8xBSdquU6
xZCIn0q9AjJeNloJXpIgaXmNqr5yQhIB/Vx276SHu+SfA0Z+Pauxd7tbXTScUMPMbAsb40L5v0qi
9yy7QBDk3kNeacdnlRqO8p9u5ApeuiAVfPARlymHhKjkw/Oq4SM9Tp1oP1yfYXk/Ap6v/ysX13TH
lZbhsNI7dHc8nqyPVZV73WVbcCJ80MHQZOZQKScsnyrEev84DSwKDlY2lJ06XUdjMt4weyeBcgi6
COUszs/7jiC6aF7Y8ovHYw+6YiYo/j1z5Do+6QE0c7NrtJdP+7ju8+0haRYNLMUnbQUbu+BZx9vC
gh67DxOxf4xJkxAUzQjIARHTuSvSeqxXh1flppZfcaRz/wsO7xjeEKI4PO8Sl1fAey0ipz61DA/O
cvK8Xm/hHnBFuREkxHmILJToJGGL6uL3AVFRWRd8iI1o7KPgvXVj08Ib8LBXHyzH3uSKltOZy8b5
ePvsBXPtdXAye8fSteOQpD1tVcs9xuwPjxMsrPgff10ZtFxBpuwJ7DyPBQC+LcPZ0nnlfICfxhXJ
6JPFJUUWTescKZxcsiPmxKp+czuXwgjbMiXwTLyHjxiplompIqjnmCEGbGv+1LK+Sn5EbUcJAZ0H
06qvs8yD5qqxLmQnQpK987JE/JezdN1AQOdw9VrqnRig9sOvpYnRvpiBF+Z+E8TEEXXow8gukPq6
5ljTYdS89/TFB288PzBVnNizb81bWTWqTtepMDzOdd006y134snl7D0Vzbr3KHy130VtnO7v1Cg3
/xv10MXeeCJ3bKJ6obN05Fnj34gKDuKIUFmZ74xgcX6mqWNKftHpylHlWPloU89c5PPwbVv6BND0
OotxebszicWNDIIxB46Y7M8g7BUEboEkrs0nHD22qGtHGd523WxfhEdh/Mr7J+TST+3ONfFryCYg
6tmxPMt88gGV+mXID/lcrk0m9J4z67C0l0ZOdjlGxrhje0AOHKZfU+8Bv2GaD+09mGq9vmJxuq6q
fEAGURPV4lkUJs/rFvM9ASCIuX9/V9SqTtPzZLul/u1nkqEQGaroTLSvJ879wc2Lq3Dh9IJqRcBy
sJQgQqWdd56VkXOoptyyi/K9ynMOddkI8yZUvfX+ab6v59/9qsPHrSxvUrw4C6Z7tWtpRy+/iMxm
fX+IaUMZIT/5atoWiNzseag5aVjkP+YgpMQTU9Sd2+gpjBsvHb4+D9sH1q3qjP2EHGrDOzz/zHyf
rP2hh1qes9KfdMRhdZpkvBy1sPxLEwx1r+UEz3cnCx9ML1uNeb8MQ/ONUsnV242bDv6oWY1fU6HF
a+OoaKaTxjE3O/SRSEMRAWCBelcmT06gwDONcGhjUpaJ2ZoT8NV4O4xxEzBqNyiA5hC5o9sNrC8m
9ZYRV/eO9NVWzV8zIfs94+Xy5y/fzn7C+2fIBbXkmlJzsIn0aTcnLJOWi3arPK9gpHXFeiMqLZ4W
4rfHMRvWmY2Rg6kTzoSzd70MRKt2Cgdl2BPjS6uz5JzFAzv00QzqvLXb+LTgC2t2rQf7G/mwS81c
wb6sy3l7E2UunpVmbcUqZii/Ror2TgXJtmsYRIVAzxyDixc6zlcUwSIqMweFJ9qy/HtvqZ8pIuX+
4rgpTroKvQePb2PvTn247hfeREdLLcA+akNxHV04Xc5WQonAXxy8tFMzPSvlOLBHNusmO6fKSMBx
eHjKl7FN/WALHpOVOE7ao0FfSKo27yD3fLhdrXzzfXKn05Z0QCQ0uTuG7hWDH0+I7y2T8UGWm/2U
2Ij3XVG0J9lQTtwPMdm5bNZXJ/FCg51t7N8ZmoisMFwolrJJm90ab3CSfe/3EN2srD/LkqoYSPbL
P2i70frMaifnhDbW4qyqTP3ReqbQNeQavz8tlf+7FtsIzzL28tMQrXRK87/H3JkryV0RFk+xDcqf
TW5xtnijDr9hmMWXIdaI08Fkg8sYwRFogBrdfJJ3QKFyjCn+XDR8wwQXyT8OhEqDzmKhyUxO7xz2
vVT1ZXOwYe2fy/97c5HVE4T/hdgqLwX3KVgYO3czVQgvCsib3HfVPH64BvQeu4NRPQagvP1dUnAh
5mPd0P2MLnPxcJPsQaq1AUtRuYH+6ByaNOORTFXirOtTZKADsHtrThBt1AFgOVYcXipEjNFBg53K
6ADC6BOLczsP0ala45xtm8TOnUCxTtkKI3WXlOPIvYKqyqS+YIcP1STw3SKanKCyii+krOoY6HI5
UVQQH9mSIRZSsolOAAr7suDJeF5l214phuC0DrhlQ5/ExWpu/sZtynDXvMNY9GhAEvFGK/sQ1g9g
/ph2hzamwIORESgb20Iu6QaPF8l5y1RTsZxV47ZgJIiddjtmPrrRPsx9fWBTGLZPKJLBw+wLthTV
OsSp4/exkzLM1yluwuBSBJU+U1kAsWdAnL1kPHsu1oykXLbKXEA6NWyvGvtQ8Dc/Mc+274VlOI03
EaSTQRVmZojVuWiC+Rl+e3GDs5c8uls2Y/siff5EwhoN2o0i+aZoLYl3QeiIczd1zjWTi/iPMN1Q
8XiJZC8uoAJL9xhgcPjWZU794Vamo1BzvWOrR/9Qa4/FKLCJ/Mypla1GNqlQ3YyNv0v6fY/cwQT1
jLfdeqSTm51L3bG+8bwb+bv+scDO8hkPg/QPY1MFh5ZoFnQ8Ag4QEEwyVjvSZ9WV+AB3IaDA5nmE
zn+DMgzCSnC575rFU7cRO0txNDUszGWKrb0KHC97Dn70c8QwZp8qNnqfbYCZfwGbcGYwhj1LqwgL
1MQf/P1k2i+u5+qhyDR9miWnjcPoJNVjX2fgklgfRE+GlxPeTvacvCXYSZ3pXON2i0jnfyBFbzfL
hP5pXFFf2WqPhw4zKW1lHeogpMcMLGE9vSR9vKV1GUDeQaY9hkEpnwRH1BsMFpPCQaCfrPA4OL/o
2QwghYFovXcynl/A+DOFZKGfHz2eOX9XvKzUDWzMVgNWuV+cv5L13Pqtm3Zl7ry1BDvOcSwZbgm8
aUANw1L8KHnPfhX1WijeN07Pucll20YsbWaorqOFHvvZTKzyo/B3P2bZu+oB8hM+WFneaD0k/jlg
61Hv115PywEpRLSpZLf1wuAEUbwPGxrK1uQh6IPkw8a+CS8aLetk5TZ3zzTII33PiVi+5VnrPuXE
XFhQ9Mmrh4Z0cenQunQsEnqIODr2jmvmUs+A3vwXA2YYwkjR5h0FUjtHAMs2SaHirDP3KGikdFtL
kaeZrqd0HJr2bwge5qKi0Lny/i/Hj7FsgiSdCnfoLqXGqHvoJdRFiQ8TzGC9eIwRBfik4zqFvn9f
50VPFC2TOut8T/83icT7dndExARjNnXpMtUcirxqKUMdErWecj8jJNqYXoJeWxb+/2c++DpI0c+E
/ZMvymetVhfsAdns4/ZxF9rfnFK6xQWCDiq8I5Jaz+w7gB5y6Se6bJ8NXQczAmVSVq+Zy+7hPuF7
VMXsQpBUJs3cPAkeeN3NgqexpHZsl60WtIDv4FfRmLvrInVF72NDbmBrWX9PsC6Dk+EvBs0sWMPi
FvPDYUVgTwgTjc+8/4GRvOG0UtnBPnACSzIYt1HwEi4wZl7hnAn36Mh4jC8dEpdggORZeOUtuOyX
0OIAySQxgnTI44TTkzMv+JdtjrLt5OFYf1eOlymMddjnj4aHzrarjLXFTjL/4UVMEv0lCsmgGHdB
eKRYpTd/JoZCuATtYK48u5xfLkeNIV1Dy2/vdBx+NMZPbq6Bhwi01amymDjzVR5FKaQ6Z8u8XRH7
i1fItgRGttI14qs3wzDcy5JwNEDmTJo9WFMfcdSJWcjynuIILBFpiweLPxNYbSnuzsPFz4bhochn
LT+U4GM4hf6WDP+aaaocrAN8/pxVBx7758ToQf5Eq52PiBmYXhspE8WrpK+r73qtMdwmM1va1ORt
eMzx+A6/ydT00MeyNfLe+hGR8MbyxbaoDIuGR9UAnOouq1GEmg6uNaRN9+E6huEFFXL8YCj1YXTZ
qr16SUSxmAaso1/U0hrw3H02d1iqBt7/303ZyCDtV5IKv0NvRK6k3YEvZGODvqKg5QL+2ugXyZkz
iNNzgtI8oVJ37gqUYulnot85Ej2yJV+RkXfrDxW9S9kz21HnGJqx+g05usau7rrNrxxaExusAg1l
p6owG8lRUbZGJdN+NWUd7eeKQt6z8oruaK1bLTfAAjx8uFPr4kDYTM+/KSpc6n1WZs1Dv4hS0iLp
ZH8xIM/lJTINBRhLzQv6Ho8jfNHl+e9GC80vt1XIeIsbnQnHln9LR89XlmtRdDZ08t1w//51tYx5
UJWyCNqvbRnJ0CF/hc18jPCp9nuIZZKfWbL14sE3OMp9wmLVKZKna5v/HjYR6pN1pA5sOpdsZnER
ro0+B6vKgPMMXejgP2ekS9yzFYyyINub0T02IJNhMeb+tDAHE6HCmlXF8DdeKFab/VOTbKb5dExP
l2M0QD+sjtMii/Vn4bok0SuO7f2+afyJtBZACa472Zm/m0wGvfObViyk/mYMOWjntAuFoBV5/AQW
LQbYrWbaozXnd+/ST/OAL1qS70hyEzrfyHokPmRbLALJn57l4/YINQ+7DxBkPCwrFjCKQltVUOo3
5VWJZLkZ3Z1cgQpzcPnHEWdRXSfsoXHeL2dYJkliAFqF7X/DZhDzrvOCJzODo+o3+ho6tIVue126
nXQxBmyVaML3Ol/tuoKscEZUFI5ddvPTIUP5xpwyQwJ4Upq0VrdnQSgGiYXHCEGABx2ckpzQww2M
0unWaVRs649I616/Bzavy0NEPTOXMaeXCLxI60xjfakqI35vfFI1/yrXze/s1tgZv0CUU1cEF9ly
uCaSj6lplPGKcUnJoB+Peu4pD1OT04C7cxqxts8exWn8a60flt6jsf3ivLpARiPxDbGqjA5uPKrk
VAjEdSYkYUbc0WvYjcM+VgTKbjkuZZOlNQnS5p+pyE3/9hLFHvPQDhh+XWByaYCf/XWomzy4Mvh6
4d6XCDuvPjwfy1srcOeHpeDjeacSy1sOAucrrGRC05ewwgK1c7u7PjWABTh6IwIp7njICjyV+u7i
kLmimCXM9/HEbuqKTx8XYZ9Pvyu2iilsbQi4PgcmMk1zeZUqo6psTFpxDAbp3Tps7dOvsTc8gw46
gGJ+DJWd6Y5cBI2fMUa3mfKpNVrVfOl7FTp7n5+vIhfhRH+2siOOs4Vj+VM6xpymeVuLkx/cW+Ns
hJDBRbqyW69HFd2TqlAu9vkaT7uinO2xr824oPbwBRxCYc0j0CwwUuPcta9YYLMrXL3ufcUaC2OZ
eeopIjv6aTSrgbTz71wYm5PkZVHbz8+BM+KSXcfIw/6EA9Ze8FtsD1UQECrBi1srgmK8JpGIUQim
3dQkXXka3HHkb1WbuQDLKp+rRDOEmcUvXlD3o+5BdNnEle/OxWsYJqrfhdJdH304vODYoFrc0at0
GCH+afe5tSxS76tPHOsVU/Bb700xYdd6DOiKsI0PrjUG95sQzHMvUHP8+NAQjBmObcR+nv5r1ae9
9IsfgXfnCiYWnru6g4kONWZz54mCB30CDsmjTRRZ56bJggMeC0xS74sYrQXQrKbVthWeso+bFkxx
RN30hl2hYhVFkGjh1+Xslnwtyuk/pIKutLekc3gOgpzYLg2EVu/Ey2T+tXZkDcjg4NIB1a2+QUV3
u71rHBp/MZw048OEg4sgKP2ZQwW4Lu0hGF4QewPa+jTY08BRrNtK1uDfKclwY8LFdv2rQhK7DwO1
XW+NmkN9keE2fXhzJBFZHFuewj5T3dFNmCePjTTirIvSh7DeeI141igpLy0dnNdBzEP4NEgzXsua
pGCoOFWbZlwu7lYnl9no6AJwLfwtEzmjT8Cp3AvIcy9Mx3xd+yKzzXiISHb8BkRcnhvSmGduFaAF
npo5gGlEt2uxMttdPGIhBDUpC0se+xGT4HkAnKmObrByfmuUw57UwdmKXSabWaw3iQpPkn6kg1tw
TuWlOQ1/Tb4w2jLDRyh/27ylwEf7hxJdnru5N85XoljbvHsNXqc0mzSCB20Sj+Q3FGtj3tM+Q0Nr
Tr2RYLrnSbPqNXnPqWmqoKb7IRYC1ILEXjrrhVWacBx4H5MSVScYMvSv5t5v3PTNwMndd5PnbtYZ
x2uClrupCKLX1SuJ8S3L2h4gfrsr1EUHUrdTlsetcprrOmXjYQaLfgks1eDA/TgZjzkuw3YazRM1
aeRauO1ojtc1NXTeVI5pOHDwYF8shyOdDs3zwDW3DxA40/jOmbmOsJtSYLO5g88fpi8L05w1Fqvy
4JvlwaRRUiVNt7GDvakopui+fs8tCnBQ4ypC6OloioxN6aSRQ6PbmtmsP22sv64O1hzO3pYA8BE3
DAbnTZbcvrRidvuGSCLRpdLHFKhcwz7ZtxGomwKDOHnrGQZrKX2RpB4bhLNxZ+9YBRU6mfIy5w9B
cXUCHah+hiOeXIAgbnDxrcYQ02rZ3bvcYuwvQZD9FOSKvgugiM5+xDV1JWHWHVVohwMl1kn5ZaiY
eQ/9kA4TCov97jvcreWiB+EFR2hWpOyawoeqz9UBFiAsVP3HsTZ6GbLNqc+wFgt33wYOZuAeYiIF
bHSIE3p8hThZpQ1uZmD7esHX0DtNvwfe7F4GlrkvZbWOL8YEdfZWsBV97i37F+wMEbNUheEIIb8F
De1POg8PLeMfZYMe9lntdgyAc9sEv6O5XbNfbdtlN7YJ3GVtC/qIISSPCGMjcQGZxrUG0hXb6bNt
4AUSescK4awLK0OeBuWHAvlXni19CAePnRCHH+unLJMX5DLM0SV89XcRegzAhmgWRrBmKf7No76T
OhVa/64Och6qhFegUVtChmoIVvfo4xt4X7MVcy2Cmnsa9RjnPDa7hiGHoMXv2NmIg7lTvB+8QT+7
pVdEh7zjsbEfSqdFBeHI8UjCuB9TFMzsCbT3+B1AIb9gZELFB5TNBrs0CpcP7DwYTR3u56ia3hh6
VfwojckvTTcGt9gfl/KakKVIjkPH7n4XTT3pJFfANPvBmqTkgMqWbrwswbi0R4JDFJoSy2jjMsW2
ilmBRID7mHF9DGecB/YXPoL6Qcs1vOdBJku2OwllCv6mm2iEKyQ6QSme8HpADFUCUM8lXzp9nk3Z
/uqChiY4ZPP1wj+msbqjIpw/BhHwKhGgvceeuNrTnHjq6gS6OcNa7D+ZXVtzW4dkWS9zP4Uo3D1v
UdIkUsykteSQo5LDd7ia+7BKfw1Zrw7ucnkBnWNQnt3qX6Fbpot+Ccd/Gw5VQbEEFywZx4Sk1s6B
S3jNPI4VH5QhuBwURJJ30aHpM8rjuYHbazMNeCGwTpZnOnKrF0d0Ij+BniFtOXszMSqPZN3wTStq
D90drQ8R7rJm9UJQ/kyRDxA+9LonhollUms3goWAZRX4UrBwGnH9yQwnEmy9hPTfVxwGQd6e2d8l
ZGqAhaS8tednDq/j+ElmhOQ5BrWgu8ScneLzJqb8uq3O8jPSyMVr7za4hJLss15J/LzeReT5c5DR
ShqNLW9HW7VffZUr+sWO8XX75uGo4Ypmx4t7MWMee/JV41EHS5wBk1wUFOexkdTYis5MD/yK0BeY
EMZ/cRxn3/yNDj6gAjj+yrrwBYseDyYBJsxq24vKN/JErzM+fNACfU5OA+tMTgwRf9GU3e1qat6+
eDgW7HCYyoOc1QTpWRbubDzP+UJi+gQBalZp0E6Y76CgQ5vQtQg0xfSWIMRp84vxPz+y/avBkwCN
H7TkOeZSYPNfYzJ9rWIvemtrDa8eG25q2tU7gOjuDzxfSpC8MV5dg5Ns+Qgn7BjhVpoTXrpkeItb
N1cPSirVnwJeACWqa7VulzkE4XHIKQqbU9ZL/k03bKkcsjGXLlAugTfZrYi+dF/aBPk30Pxi0CXs
Mw0DwTVHGP/tgJD5HBUgAl5aE92da4zLpiFrdHQn9/7YVLAcGDhEx8ancI6RDnV0XkoxHUhL8dSZ
HX9s0nXdiJOAgCEfo93C4vu1fHYdcYmVP5f7PuSX7lgvAGq3cUOvULzIBqkCxo5zZ9cTMcKvsf6S
mZ7P40ClWMpxFr4NaFa97zA9/OVGbCHFR7mhpmkAEmtjUb8l+CL/zN4Scj0htO7Gtp5OWzeZRxwt
LHf1nG0HEgH984YGc4GyO52GZasx5toOgS/3WV4e+Fycd0M5D8WCG27VMmbjj7RjusNkIj7Xmkng
4JJO+HRz7k2aunrt/oRu6aW+2TB6e2vBqZxcMiXjchqeCR3FF+25iEjVBMNzF+UudTNFfu/brrcF
zaad9wYv9/vITHPWg5qYZlRbngoUYcz84YoptB9HxwHU63GuGELy+keHGJxJtwFNnHh1xDcb6jjk
+FRtXGX8bdIteubjq5PmaZxa/Zjxhd/wDREwqzMv5LobCRSrtSGcNuRETWRsmivjpjgQCYn/aBuS
SB21CPa4cMbsMGuXLSnADWoKhJ4xcJI0+AibMOi/l70SrJRiOe8qlJX6HEpw2AGF3TXPhZigPMvi
NqIMTAZFfuw9AUCAsYbyVskCoP7wRhPSG0FfM365mC3DeQqkjimIhn21tyZQyZmWOL6J+g7iRNph
q04WltKEwcPOPSvyQT4kFZbNYZ2femdwvRdypnZ6tORJnhtVMffGMyL/iys1Dn5MkgJXA3u1k+fk
BWIf3zzNu8RXB/gfZtnf262e82XW/BERQR4C1T8WlmUfnDMxMwqhouYBW3Mx31y7Vhj0ZgsJuulN
TNV4DF7+Vnh94t3GzY0E20of031muuEcIt78wKxa/qSlZOrxFsaYY3kX9d9GhzkKejMVLwSSISSc
5tZRkA+88ERGFvExZENK9rVfMCb65UNls+qrmGv5J4hF9FrnSeg/bl4zFw/MAxgZebsvlF6jJSC8
oj0/UfwU/I6DunjWfJ2vWNgNIW9ZlzE7MX9Zp31k4YleQL/4wavEixwcAp/6kN2KJm6gzBBi2Ecz
nheWFzVrIZeJjD4Kjt6+3LFumHAY5hxNlzFzOKwnyzHjD/xbN/Br2Jo7CY3YeWGZBUaPKGOpTBIf
14ITH6kXLCbf5YJd/RRnGF4OsNySC/jb+ARwvX/u7FDQwVwCF0n5aQyRIsx5F93O67if183+mKut
/xfFA/S1eo2IMrcgzt2drOz6nHeYCvYL+N1u3+GAuskI2elpybeZTyfocJzKbmSjTLc7QjYVq335
uMV5/erIvpaP1J7gZAm5aOUJoLS++puzHrrVi651EGe/YbNP96dwpGmF7rCsPcK8ajZgo+4gU+y7
dXdVtXGf66IdU1aWtF13i/6osBTrXZhh+XroOF/EEJM2wYquwuoXbSN5KXjVjm13W9Wgm+Vo2vNP
a/mAaJCtqNR4BQbuNme28PNzXmZAebHpd4c1r/pzaNvysVt89wx1afU/WdbH+KorTg6qxJfMoc4M
5o2eEC32TP1xfFnLcDuz1VpJwQ2TeF+FzZJnzBFMdH1HzPcxIX+xIfU7QdpM5BH0krAL9z2cddfZ
ccWxdHxMVXsni/3oq/aWoPwYW93SmqVaAETEsRKf83HH78u23BMBQa5BeR+keXgwYHHw/QfPJvFT
lU1LqmkAhl6MtsKPK7roHYt/Yl9x50uGdMqZ+UFR8dhUwD8bXhMRbgM9B3U1CWYcwgF8K2P1z+Vo
J74FTU/j3I4l0pzszOTGD/Ocw/fpVIejgki+0Txp44wRsQDA8McTkz7KuHbDR2egw5CejBziZ7az
zcYaa4dG5MZ0vpBMwm6VBG6xG6RdH7lRBmppNIyieqGezE+wvxeutafNQVGEiw6h99oGSZUdcWuE
13LlPE4tVXRrCHYQqliD/JXcbo+/wOOQEDF3PtaZH/2a43Kg98wk5FRefIdQyRlgFIkB0AcEgbud
xdZPsYPXdPX0WMmk9Q+SHNSYTujsIB+8dS5ulglCnZrAIHmXE/IXMOSgmE5B55AHLs0gb9XYufNP
YjJh8G0gf/VrCPlB1di05bG3PAQJQWsIa8Ps3V84MjrgdrfyiI4LDlWgF+1Wz9Tm6gFRzHczTLqb
BZ7YQVPxBHsOusnDn3aZI++cG8nAjdeJDYfSEe8NOqLs+meNq/59ZMF17/2bNWbCfVtXCPdrW1Xy
X23arvzBAsLNzzgbwHbfF994RYaIrgPhheV4jPuAabcKeyGoH7FNzHpdDhfBiYKNtN/rZjuOGLq4
9SmnvFEL0vyPpPNakhXHougXEYHwvGYm6cp780JU3dsXEFYYCfj6WcS8TvR0Z2WCdMzea8c3NMGr
5m+N1h/yhiE5TUX/kbKVKh5D44f3DIfW8tDrPurh8bD96vb4Maz/agO/En1O2F9ZYnKSsRu0CJ5f
5wSJZ4VhNEThLOR47ocyOAATamF/IGCHLw6R0nkD8or2S3t1+AOgYGvcjJSZ/BpiMbOUXNC2TfNM
QR3wamRpyx4HvgxHiOPgY35HU4vyC0wXR/MR7hMqUcX4Nkxi8kim8+w7cKQqBssfbtkwVmGwWDIg
8k2KxKleb0smP2C9FCqqA398iw83jZnLEO1BMHzPy4fl4rmMZXEadFYTLMrdh4NUGKu96IG/k1S2
TMdwcLCkPkzN4oxPlghTRJJBUKAaHfhHgkJswpdxeOJVnp9gMYmr1HX16BsTrrvWTv0/TPijO7Ti
46Gao3XBhUJlCboNefeG8hqCT0dN20Sk2Pag+Ypl7cpcuPhyu5gAeyz17n3nsy9ndDLXpf/Lgh+R
VMpubSdbr3wg8CjEtOJ48zcUkvguA/OpkxW7iY1L015OMzzs+jTXVuoBaemUn1SLtN+JZMKF0noe
xL4MHfB45kULgcMRP0U8R4Noor6uvhlulaz0ax8hH8ZRkpnqBAPHlAdf1lvG4Cyb55V+ee+bvLrv
WXzPu1hEpH4iDAEXgTaNOMT+NCLWSSxa/f94/XFFWYND9SVwgwKsmqL00hFOGJ0nMvKWM8av9a1b
tZlPQU0swTNZ3OzuMsSr1T6IYbjsUHMFjOMjMApf2MtXXtghC+KnQTLF2tOYdx8RH3wGdmFzwtWU
FNcgyFO8sbnFANSbB6H3OhrWL0T14w9NAnxvNS7Q4dIZglToM0LMkKsdVxrAF5GX0Mq3xYJ9HDGY
yaRmjbqRjZCTp0dX2IjjpEBUymIlRzPOxekfRw6o7qnLwgLlmR3IYxM16m4WXH9PWJi0cxeLyrt6
hIvadOPsyi5I3Xv3xhIBvKXYjZxvCaUiEvi1mw5LguXX3TEPVZTfV+ik5WfstsFF+Qg/IVhNWwRd
VgjzrEdRv0UtNV8VZ1PCXqfsbsqmXeUhDODYLMClPPvD5O38CxHXOhNZ5+SEri/Lc2X54ciymeBu
f5PdkmTX984jxgK3OlKUWmgCqxDCEzFZ+ZJkqdXdVtQyd5AT2BnErjco5oRIJC9RPaVJSCAIzmR6
UEquMTJEYPUjzSSC/NVjWktkyVMl1s2duxAdhY7KzN5ZYPW81qjsD/DLiB4LMuCxOg0C9wi6n2U2
NBTkQzbcvvaSNXN8dtu4ePR9tEdguUTz2iLJ/hO7abR30D7dFt3Q/zf7pSvQ2moYG5lt33GRataX
Kv4gbYkkrVwhR+Lp8sydRrh+bZlY7kGODBg4WybOj+xqcAgKw07uGufMJ18XrylQNzlwT+pvYmHs
YzrjiKRET23+0zZIpYQQE9Yb9EMIOina2+52zmy4pYXB36OYcThJFMTrB1FW9d9yMdYVOjcLDqWI
zsXLT0kaW9nisokx8UvBcuK2a7vyrdATAmK+fChnPi+EDlK7P9SwmMJXCTgecJcJXPyKPlLGzX+B
cGAcw0vDNlo9KdTy6GTDvvoLGwG7RO7NDEMhoG8H5cJ2DFpd97vGffu0EsX4m+vQe7PI0w1vYTU2
1h1jk4KXhW2gy9ijcU3i22hs3gwpB1xOzFY2LJqeb1jchwRalFyKF7K/9CVjAhgcF6lW61DhyDhx
seYZJ7ycHriKFZvsbAtDqmqx7MpOyFM4VZM8SiXtW1+X3A8WdRBIR54oC8Ri3PwyIoY4GmO8QAgx
bDOwfBzI24sZJdoaegR+y+rCizmiG3PVpUft6e2qeEmdJG0QJIGu6rkK4ZthlSE1og0OA6SNnL2M
K//YtskTJPfhjYsOgDrai9H29k6GHq4fg0NbK8xxPAwhyzLSaRBHAUq9dk0cgrMBdtRguMVUQ+HG
Lo01kcApdcQtMu8bL2J6aeZCv8hG5bjYOtw5T1U+UpqnyyKP9oTLPZgIMHgAw7A6J9HXQ35ZBeYM
OFpB/toxjQaNI3qV31FrZHc6x9QCjpQiguN+tXcewTHNIyvjtX+Ar4jyCiLeEN3Ofch+r1lq5V5b
tuo8u6AXkXBZmVoSb9StulmXpS7Q41gEyWJ5xTCfsutaSD53cVKPCvAtfiqUhQe0w6O7B5mBQjK2
M6f5p9aouQ+4vr5dOUTPs+Xps2cZzqUyR8gsbGduWP62rOk9hP33sq1Ud0QsEz2MvmjeV59EoaTT
yrwwTwzz5xgvS1js66aw9Ve2irgFLhaRPY/eWDHZGCcs69pj7vAvKrLa+/ZoNf6ZasGW2ss5/Apb
p9hnCEgiLOl9yHqpmtwnt/F7n7/azOsrdbK73VhMbCqS4oc1PFc0WN1boNO2/0soXFb80mEU2BuG
NSuv0Urq6Z7FEDdvyL5vRShbRd6xirIGXEhYR/8648fvfpYD0GDTzbWP2oLngi3roF8ZBvJmJiMu
iHvf0iJ9QHKIEHFXk04EbLeI/I8gqryn2RJle9aqWi6u1yCAcJb2xSs0wirbi7EvDgZ6lIrTjhj0
ol+usvOj704BoPrT4MT4bXqOUZaZQdP/MX4dd/cpOgv3AsvQb1CWRfQCA2ZQphxEI8num7ZOLX+x
UBE4iC3Z+U8Jx68fiQCcOmLjJxc9ZJOOzalHLYRFPKKh3LlhGl0lJ++db5YhgAMSOj/a0cHZjV1E
JmHXRImbBjzlw0QajB2GRqDccPsEwAANWDvHmGaAYKwXiSpq/lSTF5DVGrPQo85ZMv09OMoYbuUi
+EBrYIZnnhTRvwMRVLAj5piAnv3MFBADd1s+ckYAgOlNjvRjYGSvgj5LhjCObxR1OOHHqQCIhd1t
8s51Odf5JZdO9g9JO0HSnNTOI4XrdI3blURkIh3G31LV3WcnZ0wXMsvUGYfH+DwACjh1Ud/9aKBP
9wrdxPAS2VmBesVy4rtgdGZFbE1hs2xGDwmsiqpH/jKLNyI9ThKhCkZaN2r41xSLn7Ad9VOwrUj+
+NXc2jd/07VwgRa3yASJzJPgtb84uflPrhRMKbOf1LtXOZ3TQuUEYN9jqYL4abXZuhhbAP/34U2/
lzA+SoZvEnQFZpMwJDhWCeLQ/BASS14pCUsMSzFP9GwRBAHAfzWkUKJT+cTEIBEBWtrTTwRg8vST
j+sF3e2ECbAjNH2BSeOP+XCKZagZmLVohg7YD4sCWteAEcuLiK979AtdUZCPTATb3qdtWMlOsvDY
Dr0PuHXonPZiE7tOXqfu5r9jQzl+K/OIAbDuZXY744P4KWJ27VmSsbpDo2Y77FBdcKYz8IkUcNpA
At8TfTpKqKEv2YYN8/yUusCzzR5fk31mgMoGpcEK8NNGfba+FI1Xw31F13FyFasndngcPJDcUvtg
wOurc86li3CZJ7oev5uyCe4kVpSGpWFb+P9pJWubCzUtadsQlfLMbFBIlT5hwmqrt7qA4pj0VGny
uDhlllQOfGLCzTviNpuejGsQFCSF/bEx74kPgnUFEgYPQuHbhG+h/IjQILAWRTOb5leYlc4LSz/J
tIUwmqS0w7jbkeVRJZ5HXPeO+Kv21Lgcth09PbnQZsZiXaB0fSKuMhz2obH8R6bfaZGUAobtn9HJ
Jx4QSKLBeKK0wW8CcZGmVzsX0mkj58DaCcVeNPe5dXDjCZsCaiOMl34R7mxcnqemaroLVaVFAIYT
WdZrM4LxPkVTnhXbzl5kt6trgdhz69lTN4Nhvn838vSoUzkMMXWgx3j2kGXFeMvzu74D2hoq7qAO
MbIaUZy0gS1YiYhC/eZzP5U75TaSsB/8g7wWkefqk+0Dr0qWSRgYaHLBXOHSqUMuapZLO9uSBHbp
VEmM8JvhGaaOi3B9iOlhNLFLqR0slLtKpG3Su212y1JEvtQ+sWFEGXv1e1wBMaHDafMftlnZL1RP
GwqJ0Uiz0XDy28Ii2aOKdIFMEZVX12jYiFEdvstuCfRZznT7ZcDsMwnB7RwzdhZ4YKsQukHsg/d7
3zBnktqZtznpqXXineuyC+WZap0+QRaqD3i+oJDhs4C7xIBpW8ZDjATy1TbrTuggah4YxGPwL6qG
cXSE8gtdkE9SWyUc3FkkdcU+xk/YmjvyJRQeB8Lw4IkHiz0kq8PckueqX0R6iORqoq+OAwlsa8cs
4wWioFU8BwXDixcWiVQEsQDPfqbqWPK3lXMwS5wsxxhF03Qh9mSEPpPqk5+37NJLjyjXPgf8BmX0
vOD57YhMkiw1KqFDjDPbm2zb0OpPXIaFb+8y9AeKwXsPkwXhyGx+I77D5ZYh7AqyTQgcbajtG3Io
b0aehpeVx7a8jOgRcMERd8GNYAXRW1QV5gc+itt9WBgqMDM0fIyMoc6ViOjwVjKh+UdnScJ20Q8V
+/ixcd9l6qTumem2vM1plelPS7fPHhGnOCglFsNyOjPZHfMi9mUyY7Hr4wPbMb72GPBpz3saGwtU
pC9m3EYec/GEE8v/RDFjPbelgzLUGzxIu2BH7uYJ8kkOzpUduenanxZE183Q9MORtgu3kmfXzlmj
b3jNc9D4dxH+5gPoCMuGTuYV3h6NS/WQq95Z8WDjH96XwrD6Z/flJmx5lzbhD9QvC83tK0L4wD4F
WB75mkzZMRafS9D/flheB1+F1rHt0vAh0GPIUnPJ0CAiL3DGd0Jy2j9GMIHGY9y3yPPsIL0pwgWc
CusH543wHre5zPVq+o3iMxRniAfpXTZw+eGG2+ZnuzHGRbS9bYP4bEPIhj9UoV78MCIZ7V/mbCrD
mwhe5foaxX0xfPUgQ49NFwOljQWJ7kSeUlc9rEx8D5Hol0/Hwdu5Lb/+wThEmGQrwLRNgMQqnfru
26sX6oyumQZ/X3SyvIWSHExP7uwyMWkpbkBe+TaaStvvzxhrM+fS95QaU+SzN1ct/+Cuspb+u7PW
+dOyMJ6DtFK4kUZ9AiriBzwNqrloy2kY5/l8RLZwZA3fh5FGb0MqkLwTERSaZ0gYTooSLHDO3Blr
nSF4RcOSMHAIvmyQFk/4NUtgJ23MKGkdHPpFJNaHmnoBbo5VTCdwBfT14J7L//LYmlkp6zK7N2NT
zz9klCKym4NgCSHdTMPJE1Olj7oCCbyfEOW7e+rd+ksFDozVrsUxToZPRMI1k+YHbojwpaJ7RXji
5ng+mqj8BVCr7gB6zwPu7cF9hGIsD3XBOZ1QSawvXkh4/dKHVnNycfMnjZdiKk3FUuIxgcTCwWSf
bIrtt9xgV99lgfa+xgX/N40wP9NMX38QFv0evaNVvNskE7zgbOgeccP8oEk1v9Ds8/MMbYbhfVld
K6QyZxeYICN4ryN0czD+JQxDQD/FZmEmKHK0+z28dXMjhiJ2k9EqQ0Y9dWY/eV4U/AyKwxrlT96f
q7oJgV9MzofDMIEh0aQcjocxDc6B47PY9jaMDzIFPiWj4vwfiTzlKy7V5RfMpAXdwk9ddnyYVxwb
OTWaySJ+mI3dvAx87C/Ytf0jFSqlmAcuCFeaXTxV2vg/UjpbaHqo47vY1sFyk7l5EJ4w2mJbma05
OJmC3g+FEpysEFfOvScami8qhcTL0dLvbQV+F+YqylG9rHcOknsqTYjPrNKRmOk4r1lb2dl68GxX
E/TJZ/toc5W/V3T9HPJDfJ8T1fvSdQXYLOqZ8mMKx8+ir3y+rhJBwzC4zR2hX95XC8jlLXdnHJDh
KItzMLPTX73lb5dH5iSz1X+qOpLpzxEvXuJy64273nfCB0VCLesLTHe3E7loKjFjMOHcCtRlUS7f
atiNn9QfS9LjjDk6bRbPv35f28HRgrlybGEGyF2mCtajyL5RyVqI5AZ+LYJMYp2erbmJnYM12i9R
7Jl7e2uy0I3w/OYGDCUC4/jGqWX6bDNJ2HFJVQePrRe7DRJMrgO5oxem9AmhVeZY5yF1FhbzXrLq
66Kr1moCaeI96TkHAOct5ElNRfa+6OAFq5V1dODz3dmons9NI6LHEDP5aa3aRV9ECySAs4hoUIlU
ujkI13WuBb8PBCO2B4SwusZjEzMJygyvat4XjuEruDt+WzZNOTuevog+WvaY69lDpvHkcVmdZZ7a
H8gfiK5A9MxSNQT7EfTrVB6M60UEYBfjD9LM4TWWLVKgKpAfCDGdS+PDIK4mR7uo8EFDIvHO/7Ap
ypOiGXuyrNDDBQOfq5lhWclJoJumqTq0rgsFqwxNAIDXMA52fLt8wNhA1Hsexc85yyZael1kyMKs
gI299KqcnB7oXQgqavuMJsv81XM3/7hS1JSz4zd6wzkhxmpGq1qn8bsVpajVMutp3f5SRJDtQhQG
78hGgMF2UYcBiwUQ3IB66WAn9ABjr88lETt7cHXODXIKGtEonKdt5yntXTW3xZVMU5ePukLLJQKZ
WbpDqQP2dD9oJtoeYOqdIEHjkQUVsGjmPqRWwf1zSpfjMOtJRBi6C+iDgZyXaRwe42w9813HSadW
5IChxfoPS+2PgzTg0AttXefCXLFUM63sglH+i0Q+7KyRUMx54FtdoSuXL+tCsOBhCgy5JxAPBqxM
ak/7WXGhAeT6zOh3t4Jt6vttJUR5iErqkRyN6Msa/LvcV/oGXEDmXONMcKgKENb39oSMf4T6tMcd
D8EUVc0dxVJ158+b+TxAavGbdoLv269wIMVlFBxJCukF9A2eaEtY/0kFHswpFkCL+AyOzF2I1NyM
JpVyw2YPQJSLOArrl7IlQBwoTOVcIqbNX1Go2ps5nLCgUw7/Urk3f+q6fag2hyWvbhryfybsaGcL
S3ybrnpoB5V9RnDMdyMb0Yc0CuojZHTCnE0G1nUv/ZhE0y5tudQL77exRPXEhTVffSqtbmfA8uym
nmyfs3KpnyluIcm5IbgQYne2K7Tixnp3MxuALrNcvsF4JNsMnnRl8zFXxexCLcVyRdmD2jqXuBcQ
hahDXoVMD6htd5T08Qdpo1gJpjY8IwMCwCErLLayUq9DNdBsEgg0ID7yN2TqaoqkJeSbQ+b/b0St
q78sp+Im8ZZM3Cu9Zg6GBmZGYzZCm1cubC5TNL8QV0Z3x+O3CV7VmL+Vaerck+Minz3W5odqmCPI
49T/85ZG2IWJO6y5PFT1lNOyZh3rWZgNOzb8/VZZ5H/m1Blf6PW/utRNT4MEe4yjngqBFSkRBLX6
ZhFvCgq/Tt3oQUbePmeLDRuAAd33AmUn3wd+1+gbe6DlV1P/l+lwehgi1wCzmqfuuQjsCOpUXGzC
8xoFUCg3tOgE8h13uPPqu4aQHb/vqm8lRX5aUd/vZe8x2IZt1p4WSGaPWa+7Z7oUzpJAd/oviR5E
3E0rUgLd1IxaOt/P95wLIXE7AH6SYQ3y8bjJFfZ0lWavLWBB7aLSg1Vb6DvmDCuiU9L7oGVt2GYE
9tVJme32mLUOiImHpNWFwtBQY1W1pe73wTyRCCHbiPTsYu0oZVvUVSRydYcJYCXHyfIObA79o2us
cT+YGGur+ejyzGePv4E6UDvBvsk+tcFXCkUvxuSLUjmfZw3PnD17wHGGp0JYr87C2sZ1dXlrh67z
yYwm/9Kh3V3iMQ70SVTlCULkJj8q+X2whzv5Y9owDDuGDvzFXuHc2ZM2hjQm7cnhMRiwZaEuYN2s
S8HisT1ZI+NBT4fBS4Ur+yV0/fwQ438jlyuGgRYOzkelBvvTAtdmnarClr+kBCK54daq/5T+YO4I
G49j4O7EdO0d5v2bX5xinwSOmpNjKu6bMahuPEOGo9IRo364Dxg6gO+kY0C73GIXKtDGe5uOHVJp
MXXnQkYYBQpWXXWYeSj95v+yGWEUbsmrtDGWt1THKKqI0K1AVIKleqpHNqdxWV8xCcS7LjLDh4RG
j0dlXhitr2U2vOlyec3SrUaQvGkng5YbIbDnHxaYQkkwRtUF41n2qFg5fMnU3VI36pCx9rZrcOac
4xOPEyUX0PUTSwamGpFdk69jd/d9BPlTLqV6NfAp9mWp3X6PMEFsOsX8ddP6vWN5WOprytCDairL
WwKBQLzermDUE4JQhl8M2LFmmZU1HHBxgRLMD92F3s2x3KQb5/lPqyS7y4m/4o9vCp6sok73VicA
/Qu8Ot+dLs1NzXTGPVECReC52YTjReMBR3Bb1BYTXXQlcLn/QJ+YP5if2Keoin1F0NXgPk1R2+eX
UrDOPg6r52HkwQindwKb1j9HeFxFM2LSw5Tb418eX9Gcajb2b44sTPNta908rP3aPYYwHx4NshN6
OxULnP2RKTdMPwibC2o2j1Sp2AbWK2FxmsMAjR0rT+D0Qf1M4+j1TDs6bnBErtI5h26zUfTS2tzo
2czx90SfFyKUIlT9DtWS9bIiu13+qoJXYA1DSLNMm5CJTGsO2JBA8OamWCJuXn5A8s+fQjNpIBxr
V14LJ8xh5rXF7+LkglsVbbV/BEjjV494AByTGHBiH6TRUWtpDHDHPGiaM90hGmk5NeGDMKD3otGT
NLbVGr3kWekDlNOI/V5sRr/E1DM0hhaZTq6eEmQPTZKOwopvUcA4wX6saj8ppG8nRtF3oxeEX1gW
RP4daVxZLY1u+ezw8iEyW6uLPdRqQ2cKescl8ohMCvFs65vOnof8SbQQdc8WsQNHOCXDnwKB5gNz
G9J76tjzUAinLmpMGA6sHCOsRPqge83Mx4ZOwCAHY/9+8hijH/0oXL9Q2fh6R7Z18KaHamkOmd0E
6sGM2EWJpevR3467avQBBPp9ITcWHGGyhIdiblXkE/IBxzsXFF7zyurKWtDjbH7fb5u2tf3MPfQE
iAo61ic4Kej0+cc7B6OpP1s1RRaZTcPeGZhDKbS72bBc6A74mNih5Av8EiZQe7Ybgk/HBhRfV+6V
AeQo4Kp7HD5N+uRmZZ7JA3KqfFYUs4ycizOHgZUJZqJu5j7HqCgwCaOIzN8gJ8r0Pa0nHX8ZbPHj
VRsE/DhWWksjzdbw51rD/UMyoXNCDzCac87bKWu2Orm2wHG0qV3cOWnq2uCoITnBb4tIfSgvZVaE
MxlW62qPpCqpfq4JyRqLiqKN/0miMw8EBnYKjCzF+EXjoYt/7B/t4D9TQT4hVp6+zOtQcFSBUc95
laoURQUdcekDwIP20h8ZJgP+5qpZnxGCxJtjhezL51ja1nBWKbAgYlO4QHa0XQKTXWfHhzpQ5CBl
KBt2WGOZhOVzxsgYWfTwVWbztomqHH1HT5sCUYd1Qc2Fp8TbjT2R4+epNut41LFXfxGfYdcXqySb
QOAAmg6OtEt5pn8mLTFYzCrvIdvJ8LSo0I0uM2S1FBFnQ5UJQsa5aneiK4HLw6rJp199AcYD63Fn
ed043tRjyswGNX7bQNWKivkZJxNa4UYHNM0Od/l0X45z6J/rvonNMbKKVWGpa/WX40wQeXeUSLN3
S79izgN+SAT4VR/2L/3G52jFFs6IylXQKm/aX6IWU8Llgcl3hMZ7dTYeBfSu77aYkIN4AK25XWrf
eQxzf9koWSOCpiEgK+WCHCxaLn3nBvlROKaqb/lPBooQUYUElwMgIMTUGt97awmfkDxp80oq0fAQ
hNrjjyJ4BjSJ66pTM9QuGLuYGYxwFC2+j6CMErayDad53r5RHjTTnwnKzx8i6fA/OazDIwxkWPbv
ECX0H12Vd8BsGa8/NdY0/os9HCFnXK6IWCtEpPdMDl354CmHUseNSILWRf6DnyIcLhbz1F3QZfJB
chxUJ22qvDw2hN39BgHJOIcC1yHBFgwrs3MJyS3H+FnwOSEO1zcgwgLCqSyn8A5r2TnLPybw03Of
qXY6xUsf/cKIs3FRk5nIYNEdqZoDcBr2Ic+C9tJ6sv07gBNhkmRbpNENq7FvbPZq3zhI5+dl7qx3
XlvyntAHkWkWTXIKL4OfintDn+IdG6HLm3yE9ks91nG488tL7+ipkp1wz4gAkwZGf1YWSsZ3Few1
65BhxKA55AQSN6Za23c8OQFjflojdNTCKfCwzKGgU3MCl7aITLb+nuwDGRLa1CEVqQJH/aTEbtz6
fpBeJx/zOFe0KSHdiBYDYTCwqTyEjRW8rhlGDv4d+D4IB81agEqTCG9JUMAdFViwAjdPTq4Z2lVB
fUDP5pfvNSR0c66nqf61qhk52sQ0lme2mAWGIZBEv57ElYpzXqThK9Ty8oVftGEL0FfDlaCP8FP4
dG1nxn4OqqNBIzcummg69k3nW8eIrrc9rS5j9QNeFPpN1/a8+dgjetM4W20sfQMu769iNWl3U/nw
gK/IXvPsb9/nhEBboxmzxDJKVZcUHGMBG5bYNcwVs3gBbQ5tO2C7tyV4UppN2P6ewn5SjEBEKsp9
VVEE7gxfJnDQDrD4taSTeJIotm5sGJvFSfj0J4Qm0iWzsQ2eqUNAmOpq+8TjZDOhaKyGABxfVvjg
zRSzr4hsagW3kjNq4lpwbuu1c8ITzhZYzZyU+IkHTt4nvAP1p2h9Um55erEQZBoq0oFsMNhrXIkE
QigOoovOiiJ77ReGzckEMGvaMzBwHwtQYe1B8Te8Zhoe12F2vWwPLFbcWWNh40bJ1vK2HRuKrYEx
a/3V+1bfvzFAbW6tcTUZji3TFVcaPS9ReDPGE7M0nj0WYM0M9BMypIcA/5YZnH0VGaeGyFP9I+qo
wjpTrUw7Ba459j8LxMvtmcuai2JDiF6GQDOBaBI/rzw0xunfQIQFy18nrYkA2dWCod2PdDXCBIpN
NzhTAupgN/S2QCUNfTl/HsuGb6NchCHvyAvmGP5OzOxontt4SBaDh38n4JyafWXVejnZxkrlSRdR
5J5GiwGYo3h2dp1R428k2Ggfg6oztwIZTvfTMUEukTBk/XhhHm5ltx0RosHJ1TIIqJkqsDGGccJz
NbsReqaeIhszqYTDF+ATIsqEPRt0E6awgq860JmxzywCxuKbne6k7rwAh/nZcbzWf5aMl+2d3U/d
eq7agVQxtzWNf17sXkYXbgvDCLzYMKZjRgcMfcZhQ+raQNT3dteFrw1GSBKmwEBlP6Oemu6acfv/
I5qFzQw/dv9i9eg1DwNckPXeyxr7H1rk+WHKDBjproDlgtVB2I+Lgl9wmA2cmGvfOuE/lAvs5QLP
LsJ9iNAxupIvsobfCl7oYYoQPY1wC6ke6qq4D3tP24nmJrbohLC/CYS8+6XKw+saxaQfU1oxc5N9
DsYPyvuhJlCSw4BQZHGUNhvOFxfE2qUCgkP5YJo/c4gMeqf7EdWI9iE4JyJrGAaM3gQSsanU+NBD
CqGirDVFcKEK/5W/KX2ZfRsQHHd2bAOWS4lvklHUTk8F4sCLXNnrb9g0+x7De37bKvFpK5a7hxFi
48NqZkgrpN+pnQ+2JVGtvWLAt9xrBFYw46AO0LY3USo+cKCO8mmZbB8kFZPvvcO5y+LDch5CeEI2
Xuc6YPTVWo8C1fmtZIJa7mtGe8fOkkQQbkkPfYNMK6kYjF8QSOSwReY6PiEUY5PvxrL+XGuNo7V2
CYk6GT1b5W2/uEiTtIARNqqY70Kn6SoS+GiqY7OVrlWJFnbFgNRK579S4YLK65kbqW2brZqKvjY6
zD2fQd0DZWN76rJb7RA3VaWzK0wLvaypl+/ArXtQuyveFBs7ytVz3NeM4XaS1tHGqdLiilYKTkNb
x58QY/5CN/IAr2rziMKQ919OKy8Bk1r/YaZtegYUPHPgMUM9InPM3kdr9E5lxGNYmiUn2aIuBNT8
nDbA79zqDm4B6qYlHv/r/LG8Np0dsGgtEWcmcVHWt7GTluehksF7G1XcgayucRr1sIF3RuERRx8Y
5XLHnRAmhY8QGdRQGu/UGDtg0rAMnfKJDGq03zjlxrUn+Ls0bXhXCFzNQDSQq2nsMexO4JK43pr4
qcdNCr7gvijz4CFH6nYbCcKFmEfDKwoZkqKu7NTvRLUxHajblle9uoCPqMRj76dloOpS8vKH7WfX
YRjVclkwGutOFY+AfUSrnrZ8e4q7YxkUzJ2mK+c+GZ2pmC8scO30oKt6BDVLZYHzhXfjhdeagEWG
yWV31GE+2YfQU135Uy6azYFvzRy5EtQWCIGaUMLXAi0UCptOQyNDDR3k4DqIeAM6gF7sApbXZyw9
26AYjkLw+h1oPurlc7C7vNmLdYj6h9nKRnPLdAUrR4BHz+PZj9Ey7LIUE+opszayJScBnKqO0Ym7
rxyDBoAxT4xw0vbik9fpaqPWkuvD9ZL59/AotsXZmP8XZ3jIoAV0yxb5wwlC7iEyeUAfTkr+yJGF
OdG2KCRq0GQxyWd02RNHstvYmnw8xmTk1w01qhi9BCF/vKD73CbHCJT2RV6rhduoFhMDKxhnaMqR
SB8aJwtf4GexO+M/Lz9U03KcLVHcfbspi709pKOYGwTXbvc84Kzl550J40xm1Lo4vDAgY0TFIQss
JAqH6YjA0nuBPxazjEOrkaHsk11xyktKnoQzm6WkHPM4gpGboqUPuY94zUlghuOZawN9MQcWdPAa
x1vOuIGM3vfNPLonXKlOfHKBGl3aGKQLUo5ca4YlSslb/BBKncaSrUoiho78iTgYOsAokTU8eNOW
iBGRN/9eWx3avRGjyLPySmiyQAQRAksdFQsnSWfbJ4JjmB3yJJEyW5BB7N70pCk6mLeaPv8DnAPw
chMt6bcNuAyByagKdZBxVbFvctP+1SaG8M+6DCCzSXLivkei29Lgh57YPpuOwvc1G3H7UHVWeOh6
uLdX9T+Ozmy5VWwJol9EBJthA6+SQJNly/LsF8L2sZln2Axf34t+uh03ortP2xJUZWWunLuE3kAq
98ygmhcaglhFLDYmg8mNrysNdAFoyX7Z4YFlRcSQzBhIn69adpC6DYh8ZjpOhxqUxZ/BL/azROh1
L+WcatOZhyaBaHrgLCJ2LFiPfL1JsDpT63Kl8ih4YSLwEo1qGrkSAfAqPHq4m+HNhVxy+Dzp2XFs
AGBtVTd7H1poaMbWSdeUEN7V0oZmOrcGx4Wu/sBQCpqNCUEPBlYKqm8M/AeUWbdeH1i4mrB4mu5c
4bkYOheFiX3G7ysLQpORA4faDG4ONUM1RpydO8QRG6m7spMDNzZNP9qGxLOnwroAY6iU6/pT3fMR
gkAihy1HrcrkUlN0NzvFFL/mRUcdPB4PP54pJjbiMi1ZbwUzvrvjgMUTJxeC2pyIZKOEOE0Drs/P
ocpg0YS1dcSuYkZPlouZ7oHjekelhl3Z04ctzKoJwHsawz7LXcPbYheRNpdYDFjUbbndV8yLhC6a
bHRWkZVqvW2M0/hpSnKqIEnt9fY+ktpo+wzhrfmSAOTXnwUrlwYT2kk84gp8PndYT/LsbsD4BwCJ
QfiUSa39mcx+hZcXU7lnEIyeBoeIiF9XgiQ5LJrJvdOlSNwCCrXKITPYqpx9OVUQZh0cgJzj+9WX
ykQq/6AMc75jcrDd01wY4d9kDyktVLmZ/MyxqO8K6qqRUuC68HtfrDykMRQDJSYgD/dPyx2Vswpk
sQ+Md1WHcGtAOSLcikEtjjQNNoaTfKEZKIU2W+NMCht5KiLMWEQo6vmJ/8959LDa1v5i4p0LYqRn
Y0uMvvvm9DppO0aVxt4NWtwNDwi1WcztvC/BrorRZpvs8CFdjMgt7HctJLZznLMUgcdqFZXu8B+H
bDuF6XCnRjL9uxmjSekjMdXNNiLbd8MFwfabtjD5tNi2XvPZns8trvwOcGztXGEzU0ZD20bTH2dm
Ux60LecV4FkYCeFMDvGBfoLuTx+q9FvrEmbhscM4eTSIFIuDzdv6eQZW+QeYKGyupUE0dlMbxXI/
MMQ8tF1q35dRzQEi5GEKvmastMdorivtruia/CumC/7X6iMqv5oaOyzCQE0RA42f1g5iv8SEpzoq
JL1Wg6OmdPN7tQvyddWS9F5yQvwHyUj84Eovr240Y0dLifft8TfBqdUjk84wTlSw31raRUj7JStK
y3PkwOHMzJjXLCEYZsl9mm9UtfTpltHZeswbkOZ+Vko8arVmccxsa6BeT9AyjXrXYi/8rnX2cqon
9PpVUDPmbKnDSLqgdTvON2mLCrS6zLwbyWv6uWyRRoTDSajCHUlw0xEPVrqzc+Y45pBK/qCvC+8r
bJIWDQWS0mLOjHQNf8KG40yQ1FLeS62zXqBi3rJqfga9eM2TdLpq00xdQzuJO9xk0H3aOHogITvf
t3ykEmDWU3bMsd4epaEwWeBPjo+d6mTAWyY7YL9unuj0mW/c7xefDY9iysnRPrEs6mdqeXk+w7vx
646WrhTUVCDcbn6LZP88ltaIUyFNt2ZsOueJsNBFlh1O58zVTqU76Tu9sz8WPih+aPdPDYiaXQlq
DzcCXXZ4d0rOsSiPXGAbYjOeE6t3oglvnOjdn5xw06PWwyZgvk8OMd5Jmp5z77OWwJEioTiV1Yi3
m7DKc56qQxfMniU/bTBKb1pcrryqwSiupXD0iznG4RYD12foUkcDINKpManWMB+QQpo7Ak7PC2/8
TU8eAJ6W1u6IZ6T0GE7JT6XDk5vnQTtlXgQiPIXJoOftfMUuSB9Gq9Eh5LrtGed1cc6yIf2u6wjc
R1qkh5YWwAdNDcub5Eu5Y411yATZyycr+3zk/UmYIQY0+jYlZBVR8u1fp9b7MxSlFW/Zhj8pk/wu
cpf27DVuc2eQPyIi35UHbFvD64ApjFNu1zx4jcN23cKH1HSnf24phwOcQcYEmM7Mf1f5ncaOt+3b
wnjRsUluXVsaR6jb5sFSvfkappH8HUi17VuDPiBMB+JqiC57se20eTdtl/3eqMgbG5yt61bLn2gG
a/ZLoxNhIBfta0BQZN2ke1HUv9StlD7gCES8HEnirBQk8LDCC20r00LtxbS1DyElEHixOgp5KDTa
zzl2WEYV3GAmxrOdyjJxyRuVvEIByrFHMzjiIhmCQcj+YMtyvABxheI7SAQA2ocQEj3URfJ8+NWQ
TY7wDmasLunoctSZ3A3jsnflzSILSNazcz9a7tNAluSSxaRfeSp349HQtfwLB+6NxEj9YQ4kb7x4
wBhbTUcamcLXKvMCDRHtw2YdOs9dYewrLBBESlFrScx1Bz5AV/LB70nHy1nk2vBH8I+UKjtjbk3d
lWfch1MuyVtmW+MOHC1SlAH1qaRUES5zh7qOxvU6JbDq45K8D9O/vTeshucCTEHyqWbnmNuQvqRb
DjhKgc4ofFF5+QFYcHOlbYzsZzE6x4U0UJCL/ki8TscnUnvpjp5vlra+s19mXCAf/CpGOha0p5ow
3oeWsTJglyjvqIKjl8bCRQO2byA+VFLufKiN2DrYwNco9IZNyFm5RLaJxuWnEPGM2b9XwSIaglPj
8CY0HZ84/bGS+2sECyEcB3RKFgFeb2MyP0nKwCm91aI32Tbhdqak7zlTMRWgi90433BPxofM5O64
KduFUAIpOBR5nKHGd9R19k5CcBIbu+5T+P6RWX8udfEY1zYggU7eNeBFMdcUdGLwz8hIiTX6lkrW
/i2NS/XE70RueF87e0HOHYHZVv90S/fenRHrYzzBt28au7D8JcK+H8ENg/SLTWZXLpF4NueG2IZt
EOs0SopOqb6+ibTCd51CjVuwbjrpCztIvXeNYtrlSw4ND2t5fZQRiPK8xp9gVSiwEt9CAw7zIbd1
DqBdtXzoE80fU4gFn/OgceYg2/vWSA+hMLBYOPDVj03ovY82GP+e7emWRG7yh+iJY6JO2P/1rEoD
J5HOjkwB6Q5mwhDNte6/DQfRmomXRhuUeTp7Gge4X2ViLuoYVIkDCKKhNAphe6gXiL1Nc3JjnDaZ
9Nj9UL63beg1h2gs/l9ISWGwE70lg67eCfYxu3Owqk48jePPPJLGuW3Vr67wI0BE+0wsYZ4bgzLs
kSqAIAQztxW9oWB6lNE9JyzCnyZX8h3+LJL8uT4Het+X96RTAE5kLYeULiYhWqWybAhHc5oDqNd8
9WlqXVJXhQ/CnlJMgVq81Qf7Ffhr9IoAw9EZj9uDpuXJx4i08DiJluxgARW+gT55oWjggZ4C85or
R+zbeUqupibUm5Fjv+0z0a8g0hXuqtXuuXHTdu95YHoZBE0SXkAk7omSkPWVg9qi8VTPlaXjf83G
xq+80NhCclIBepu8JnwnmJZjig8xaZOXW5zuLwvBfmHsGc0b15mQ6LgShwZhcGfkfXhbchc4Q0Qf
Hs7E8KIcCoVZp+lDwtplfpH6IkgzTR1jojXwtCKPeYarAucGX8b0CjytinbSY+Pc2Dqntj4yrbt5
TuoLeUWu9yIydgui+70W1eIOrmR3nia3OZGeaN6clgVSCqfxUYLnzzaKH8FC4p2N3CtA3E/dsmuc
p4h1m8IglCPj0riFgC6C3p67s2nUvH14DQZSDuZRzPltjQP7VFfBpM8MjdtJP+5njx/I6ORDs63H
iM3MtTtvo/B8PSQEKE8KR8OTY/fipe9bCSdeB2roh+Q7+00pWYDPMrXlwe1K/cjoLg7T3DY0Y7De
H9mZdMaOyviQixkeM7L9p2Zh9fE4M+zaUCp/wMIhMCa37eNcFf2hTKbpjYx+eXD7EowbP1gHpiAH
0aepqZeL13JE1yctPrdeZT6nhsuf1u1SD1mJX/CK0BgetDbTtpkWP08JdEOKAkCBSghJ1nbUqYRQ
CqrsREQLo6sbcca3kCKBsVrxV9OF1U6MYfiu9P4eYJj9aCQruaxwwvBsdjJ+yKuheCGnhvE1B1/q
DTTOcrIdqs8yRaTh2qj/ZAZ1KmVfDbvWaXIY0BXNFtoQ3ijx4KII5/ibom3rC4bLfmRxJbcDYeNO
iGLel5BJWBQxRZdoj4O562aK205px51qhezvkjAx4x33I8oaMWdiWdSqGeN1aFgJV+hi8fW8j/bh
hBDKJyfdlqkwZ5yWvFXChrnAXGT1E8eq39tT77z2k0p+MATjqADitbOJjv/NpcAGwDOj3fQUBO8T
x3zrR+KsG2+2x3FHvjy/IZNkEMJtXXsyyJ58DKVSeCJsLQxkZYf3yShjnN2sCT51xq9x3/SUZEjr
iqMJ1hhP8IyJbyrpBbBIX6SUahDE4ULzHlKd8MxKivvN7KMdfkQ3aAtb20eFEH9eOgL2WBHrsP9j
ZvPQfrYodCf2YzRPGJZbeILhDMKCDu6kmHr6f2nl4WyYD0yuY3sjHrM8gk/T2O5nB2Uvz9UxgTXE
RDc7tDfU7o4uwRDPZjR82WahB5VZl7cqkV7CG0SPd5EQHH4jl4KDKqwYD9okhsPsySPF1t59k/bt
V8+r6G7MHeeF0NWwm6OeowCLt02nk8kHoWmXzNsgJlfbEPX6K6vpi+cUNd0JxORDQqLklsa0Iu5M
Uy8/Us6qP+Qo44DKS85smd5fuxrwgpHFyU9tmPietGGtywqtMwa99H7xJmoqZ816LXG77qq+GILI
E85q+KvdNwwd7QunyfBomkX4OjfDfVUt/alPwfaX1Nx8RyzOPtkOHhtzZ2xiMBkrGkUA13HpfRaZ
1p8wQ3a/TqeGgL8vfNZcnXW4sSmaG6Dpn6Aq24HBrk+ey5nvZCimYxnx3h4LzjZIkEZ/nzAX1dTF
rvwtVfwb53K4L2H2XWybvBj2Tjjq+kSoMC/SHy7+PN2TWFvJuar5GiZqYxH0ThN4rA2Q5+gXJSt7
YA2oP+ZJ0UXTKFG+LMp4JT6HetHRNrite4Ztr3aGBw++cbZmwUvEIct+UxrOOmL4zki5gi1P7YK2
qULes+VQRDejVs192vQKJP3UFBsa18ZHoIkq4CuqU7WguSeUda/fOyhNmBn+T7A1xtLdJjdSpx7I
SHeiF3E40ChTXFrInxs5smZtQOH2cMfyUuO5m0QfmT1QgUz0TG7yaMqDZIzYMJGEX+2uLYnMptxp
4bLeMmCde0rGXFhQOo2jxEAm7KaQjhQBC1IiGwPY3P9tE2Q3TEXzLWZWEmRMDizl+IeKOAwP+Aq9
6UbDySDvsBBlO3okwie4GoJJH0ZSBXh/bSJrtzkY6aCVZksRhLtWsLgpDdDC6P6B3UweaMayk081
u3zcJvYEvv8vnZHwR2rN/p1zSLbL+WHlW2txpZ/avBYjZOY3F5QplaBTVG1GTTLq9hi5kZVGq0ZT
EOZhkmW9nzzRfce81P+/nbifuAItKtPBRfIIGfyFWEtxXLSmTVBrPY5W3GcofGS+qTO/5d74GJIt
+glb6KdZE0ooeIX1F9lDiyCDJH7HU8fTNjbfHDIqXXN0SNXLoJ2cT0ClsOWr2aReCIjMwaRQj09U
zNjGrYE4XD3r2gJMFbakBH/8Cy6lFpe0Ji6xBfnTnhfacZ7GHhAECbP47CVT8xu3bXcLvTIjhNu0
HwlPpRP5WbWLqGZ9ovAjPXrEeO84ofZ7TTIPJYWN9XK2tNJ3jT455HrbFr5n1e1NaHJ51YpInudM
s12seHgFMTcU+PGQUiS/kk4PIMPHu36yk5NpFKavTVN/wweqHz2U6PesSQ2f+FyGsl129n2eaj1W
TiYzea1NrXlPOFTy0EJCqUNrJkCy1Mlhwmz50UXR/C2NfLk2bp89zPVi80ygycJtdPEgOkkztCrK
N4sC1V0fWv8gWnU0UQAx7YpO+9JG6m4mUyUHB3rYatMvP7rJQL9fWynCIpZIV3b8nWH84BJQGmdJ
heNmVGZC+p6MGYSOyAFiBrDiGsY4pjaAIuUxUtIE4FOmjytya6NiiqTkyCc7FTVADYJVHbOmkbtX
EtP9MwHl9lKy49HgmQX1iHF3MA+AYMz9gtcB0ciaL3ROqq+lSzVoEQtqf+opQhY4TMuyY5RCZIyI
lk9uedR5mZHw98LYvAw1ligd8R/jZi5fFVuTtwGg9kYMgvy0Rr7kIwxrdU9CeXxc4qg/lrzaSvKv
1IRYkhy5CT0DTy8gB44uo+vTyLAEQyHzfeKF4wvYlP5MzXVxE2vjCPANC5Mrx10uiaCj0NQ64d00
G3cHpGZ4XSm5gJtdkE+mVIbNm4C1SvuAklP7k0FqnIJy6GkHxIEszhKHtwgMjXM7RANG6ZZD3n6o
4SLzzrbekWpTIs+JGoGAujM1E5bh3s3j5IDOmBIb9b1Lhh+QGcLAGiZjfu548fy2SnDxeJOk8mJN
jQQWLqm3cuXbPyI4C+kDhDNO+M24ASFDFzZFf7ate37CiPTMrRHlqS8crn9JSj3bNzHF8REFPBJB
XI1NvR1xn0xnM+5w8VJSF6VXnDcGnUnsNz+mFLq5LXIOKRdc/l0FajhOP1Ai8TxRPxovGwI+WJhF
NtnFtqj5YSC4yfyqkpaQxZwWJjG1bISAiDCO6Z7vMU5kSoVwJnssh/0yaReVr0AZfLEYzFrebDQv
OdlT5llrI7ZICm4zmUpjWnhifAyF10aPI26kG9QkDBJxphF+hsjiwwpk6HdMszzUWDuYUPLS7fDn
iZbzngcY6VhoYiVmOt7yS1SBpJC79OOpVYtYTtAr62fQyyDgWo7V4BKqdRJLHRG6V7CuXH7JTfG2
tGLoQmDJMo3ftj2SmPTYrtC+StKLZ4NoK1+GpC8oLXKjPj8oMGAA7ycwYGQ+a0BvMNn1/Sg7Iilp
mb2PmFQZC4nJyQ0uZFrgVFV75yVp+a0kurGA5YP0u4W9ZyCdcb3HM8sK7BQeN09lxbA9Gg2ahT/N
rv6bdRrlJ6Sj9HMCBIBds6rBUfIfSbamS2YBEa+w7dM4Do5zTzan5ntfC6qTdc3RzrNQRegbUpTF
rgWGUp8L4TkHStj05jhmOdw7Z0rE18ozZfpVbfVn2qMTFJLyi03KfeGZ02u3UD4DJyFoKE0bz4nQ
rT9dDawueezWF7AP1gOtLM5bxMOcFRYd9LkLWZJ8gdmYIl/wZHu7qMDXeLxdYXVqH+BN9SNEWoXQ
ahSVG2C6FK7vFBxUd8heODJoNtqPTT4+GeitP1qfvVAMDLAl8tBSSa+TYbBgpaj5C5jwCdMtLuww
M2Zstc30BFvFPbPSMHhErOZv2OWpbKAQFVUNsHyYKd8Dv7nJDfONzRGBQRXanknbe03a6W820ySg
LYVlTw5o61bhHRqM9YwSBBtQv/v4Ed8FZas4EOJfc8DXwZcBVLX8nnlcv4FxOtkERzcT5dqVOV7p
cNiWNplwcHBXYpE3dw0oegyRJG3fZGfjXZzGlhZzSLh+gc9qJwZJUA/KIQWLkRHgoCLWKuv0YHRd
jiXEHfYGNYiAKGVzT4rFudY9Evw2pIcLWME8BiRL3jE4jhd0a/2cRrVz1G1XvFt9H54g49Fp5Wpe
9bHUjXfJ1OqVCq3nfMDKPuhe8m9msd/rpKpJ0gIXqTDY5B4HaUttjMy9cydjuggYg9u80iWsUDJr
eBri54aDmb2xevyhUA9vyMviFUHQvaDXVT9RKNTVrdYhJbwAGgJZiYPDPTu5qB+YANx2HaWWQ796
8zOm0skQ7mMM7xUwFKSEQjhYV9q6IEi/WPApcvBWYKHfCrf987irB6Bsws8ZcNJvSPs2m7GyrjYY
wyAL62ljutqBaxiyd+HywtaJ49wNUhAykx0vnqSsXiLNfhwYMY8CmkrQ0gx5D8Yh45zKI4o71yHK
yJF0XqgFpRHXmxTBut1NYOQvpbKLM8ssGpx740aY4K1o5BkucEj8NdZj5sLxSSz5bG3cFmJxPlJd
WvLE8VGUuTng1NtjMGFd5HaF3jHgSJztj5YcxKYfzFeX25LPWafYEFh/cGovvNcm45ISk9sMpKwD
0Ej8qLq8382Lo4J58uodSnDpLxrk0MHu6m+gfX2AnbUPOst6i2cCkNSwb5njQUkCLGaC5bDg6Y57
h7dUnmyF/bgVlGa1IX471ZJzNpT3nEdQ4igOhgEjvxcCj2AcVWmeHYzUxzKO5Rsn8bO9YBQXbZLQ
iWyjqQ7iY57VP6PJLh3Ug65RhomEqjdnMyzSvenII25Vayddu0LTCeMD1uTcj9oYFbGy56DqW+OK
5O+e7WQ+g9FDaw7HZxA6FrPQ4qvYms/4LD9jMTgEbVpw2LiVAzxPX2AfObBFNEhi4wQQQa3Xai+M
iIIuRjReBx0tJafknaeEfqJ/A1fPVDu7drIEqTpztpqNE5fNh8BzHIxNBQ+4GXENnynmdORWObwb
+GaAYRViM7lYeDnw2HsoSMZjs3obGF8ZZ+fc8jsFamJcyXg8nnBRt5W8b/B+4kcX8U6nARdZjWZy
ptWdIPeMG97oD8TDsKaNQm1ilf8WJh+f3l20W8sUeHL1tjuAbxm3rZtUd6HZv3jcHp+i1kRqSrE4
KppGu9Dc1445fQvdZp2w3DsHBYwdDEgQUIs2gLIGRot43gHOUXbfwYnZ1732rcAVbyjS6jEJk7Vw
pezoxuBRdHCS1vmmUBCXSJaPFeXzBF11xf0p94S6x0B2IaJMs7itc8Vx57LyTWsOj7mjse0yOSen
uByQN0AC7EdHF5wwCDEUYP9hRaYNjbV0E1gkaynLTgUFh5r8IMfd9xjTchuChiMGlnHsmBtoXj2R
UZHcNzCGAlBSza7x6uQlFto3ePZhPLmJBiyTPPQfdmMdgAyk6j2e/wrfdEKtt1ZOdrC01NUinI7T
kbma92BlDmf4NdohdYb6SvtK+sFCjz8KiD8/S/S2pJ6rK+UPzp1hqsCbf6wqsdCIWhKxK1IM9MRC
2rAimCilIY/KQ7dI9SG7urlpbzzX0G68bjCujF8Nxpt0PyEQflhmL/+pwcU7I6J53qo06owj51/W
+uRj6KzwQfJWOqMrBpgJ3AsphzvbdGhXTUsrGnbcDN5KhRGfNyxAqp41IaHlp5hybNjVQGiUzz5H
sn9J5+Ao95psx194Jz1e6vksljJ6SzSaqt3QcLYIdC5NQPJrNuffZlTqsYkpLrfAjyAZ5N+6G+L7
iJc7l86Ch6bG66VHxV1TNC1XUSPDvJzpfkFBz3bB+ZFvbNutg3kc3BfOwqQ58oGVcqCzZJ8aLW+l
xvHu3PXIPiSoj/QpgeGIIl2c66nlBVjbxTP3FVpm+VpPll5B6oizF9YrHkhc3Aiv8fi3KuSA1ObG
BGhUFs4DN/yHaB0bAcLll2wZmpNZ9kaAKb96oow7pNqaIqadoVPXLiMilQXj2id+KvrJh/6l1TDF
FaUrafOrICTVDrOUzpW58Va+CNfn2yTUSR+mN7eJAq/HYlUSrlkmc4K0XtZcoY3iX2TOdU2bhwZj
xWEkRMW+9EnqvGYLVS3TnD7otuSV1bT2qRzDIG+z707LgdrA9feAB8qZXya5MoJN0b9OW4YziR5I
SyPPa0gu6t7yPBOZPmn3c9yvf4YuepBGvL78pGnfaW7U7SORdM+8SmdfHyvQH1bR5++OlPJHn0T6
g78MhkqcVD6tdNVf6ITXJCEM4w9D/96Zy4OSKeLCxBVr21MFEC+yu0mj3g89pBKn/Y7wIm85VaUE
pib9MNqluuM4tlZGrwiXjHPNGCvfxsq45RXyzQR3AkI6HauFB41FEPtotDOZkamPkk3XUrs2qLrw
kWDLvT3orq91w3rvqF+4Aj3JNgtJhETdOdPL7KVbuMMMjqKyE5VUcTmsspfK5LnqaBHhVli/h8H1
9gDYf9G6F+DVnZ9DGTsnGf7KBJz3ka+Jdam0eD/NpL9GswzTXYcIvmtLA4Z1MowaZ2DuGnb90uLF
2XA3B6QiGHonvQDLadPUk1lre3q+2Pdk6kadtRkOdNh9eLU6AN4ouK4UFXAZ75qlxLGcEAcGYR6a
uJw5OdKVl54Zv6L9hGniTpXvWHmwYQ/PGuVkEp5ITeoIiwIq+gLNZB85lcvgXXaKbjaYohqMvf0w
Yjcsx+ygd40IGscqHhUJQb9KVq0wLeh86nKG4UI+RFZ6EIq0DzmS7gv/frM3LW0O6Pdj+DYc6HzD
UF/UEt9ceDSMJDCcCwjO9SqDG8KuvkklJz9d1j3xBRL0dObTc2lheOfKav+wptPJYBKkvmV13l4M
0of0iiIdG+7w2do2YZeNEsktHg1c1NKLVnWTISoDsQlPG6FGJvWd16sHPISPtcD0PNNTuIFS8u2p
sjoDnqn8fo6ZFtXaM55xOD63Wt0ce5l4uymikNgpmduS6HsuWl6O1mQFGDWeY1E+1HXLqxRpdAK7
ETmHkXHoNnDNJCc04ULmDpWPibvvlKM9xURzEG+5UxsYdNfvvng1VyBd6jHmYNHMD5odPy6cd3Di
ZNUuwjv9qIX9Nc/g6jJU6D5aje7XbpP+0/ER8Jjhi9vbXrafELB8niAtjCYsSj7Fljad89rwmAyD
otiH1MYG028a4SRaa/oSmbzXNpkVSrvWGu/mHM2cMgn+B4o/Z11bTkCghE0vArzLAgxue9cmVnlo
0xhmUwhVRrp/YRffWXipYZ1yn8ncL9YBeVzgjeyN0bQvDo/2vZaS+Z34XJQhL0eYJcLHs8tKi1ja
j0EduuOza0fVLrHd9Jm2g1PDNediOo35S66GU92Qhu8m4dwVrgf1rR5cn5vaa+TqA7laliKX7M08
4dapFhR1b5xHzl+4gXf6OnTstJCplSg+5dmRF52ADt97mjWiskN/yUzKEU4LSehLDjH/5CzAEvnk
1s6nVzjdrdXM+xp+AScupPkjjn/8ibHXJ+fYhcFvMHBs8LSnD0vG3WQY6BFI+Xa8hG2RbKdadO8L
JzrkDyq34dAkp2SIInksbFyqFXoIszyaGMBo0HzQelg3jTw29ySr8h3ftWoP2qAl0QLJz6JcDiCz
g1mZuZOOJLCj/FCmSXuAWsdPxs61d6ZQ8PdEx7bYJO9XTiSXWKM41XgiSZfMvBrPhjMVT9YU9S+q
sZv7Kov0oIuX8VnA/0e/Qy46dRKdwi7mc66o0KmMgtmQRuA/sNUe4+S4Zqocqpx22AJBXhVRMuQB
zUr1fVN3ZjB04ivzypPt9uOPYoc7EwAUPHsJv0xcu8zuL+YHne+zwpL4CpsGEkCSLmG/p89h5Loa
hlfs28M5UpFMbzlijRWMNmrQUYqOx37NykzAExViE9ddJzjNVM5rQ3rCtyiIvjoJgrS29Di9MTyW
Fu+ArHt0HPdHDEmMVtWa+xyClj/JGU9yZng2JGY5+RarV7AwSOwrl+9NMTgwkyZCRBFtP/jXm/Ve
p0/gb0jdYli3suWf6pPmay6cf3PZyX2u2szn/h1n+AgLvsuobYcFWMxjahfap1tXIaVRa2Id+zAR
U9eggRe+ccNimg8bcLL/oPWSrzR426w8tW1G5+aexanfNj31Mfzh4V/E617PLl+duiqqSdMTJbci
WtmwUPfGdvHSo10mmOWaVmGJnZs7HpnQB3CLY8XWh/mtG4wKpBApKh6WFFvmz4PJqfLkjGOKbaMt
+ZjCs8Ks2MfcBBEYaIRJ+IkEGHaks4cV0B3zEovQVmIg2+NcazlrJkX7Sg8M0V4oMpZ9KmAdVOO9
gz2Lm682qHidxzBOKCKvVYIRTx/uFuzLoFakY/tLEX4wbS83ixy1viGWbhyQqNRxAKjwTGjZASeC
KfC1cRRkfqyIxU1X47jPYg/LZc/frutd9AdxcvA9yi9PhOA/SW6UhwUD+2qmowO2WJvYtRl+aAAz
pSl906msG9N7f84mWGOYrxDwPCWih1C20k88PpdY3TFo1CNarZG+0wzTnWLFAZ8FtwVU6nAOI1Y/
nHQIoxzT0SE5/HNe4FIeY0OkgI9+DE7Y32TIyMqasWtsgEtRkEVbo0uKBXENxWSD5pDtOTyYqZ8L
jBuY+WPxYmTqNZ1LZMh5hmpD0N/EtGc3f11cAPYES4rqbvijMz9kNOtuhhibEd+f3VQO7j1eG3lp
ceqCLQbL2FgcfmebFiXeB/8ScxBBWMwxF7DxNTJM4K2Q5WDHsMMdm2UZsIDUWYgqp5zxRBv9skkW
la98HyHOgx47l45B+EA0xKSNBxYpgHrKcxqQX5jXxtMkEnJaHIP8nCr2xawWVISD3nAFKL04PvRu
Q9o6gelt5Z23a9FhsJny5P1kusLMHvbWSxgbb/xUVwUcb+4m0tK7JXSWt9KCWFh1I5a21qBAc0nK
q8h05btqxk+dNjeaRznah4Cc144L8Rehf0D/W8856HuCYDzsCf4l64EB0Zw3FRhPKCwOT18+PXO7
c1ssPLVeMSmlNJTR8ebRx9eUZ3pHBmooQ5fDUpf56TqJhvAJKcOYXJQWbPY7krGbykyZIr2RnijY
4A916vzNi/vbE+QnUAOLpNdoucKhlOO27C1MoAuF7H5vOwa7k433EyIh9M0krQLDLVfnzFLyD1zs
FzJoFLdLRyYfvEgeCXnSqCAIsYMnZ+CnxmvhjkHfdHiboYCQWJj76Z73b/M4kcycj0TOTaJU/M+M
x2DmqYEG2FMSY11TQ5x6nK8HRNXikKY9pSAGtXxc8Lwd94GKM6fAqmtE6XnCnnFzvWkXQxLeO7rJ
+TvXv5dI26umpbcyh6vYjDn6Vmx4j/NIk4IzUTOSz/XRrWmfwgSmvUdpZQJ5bPWQb5NcYAU24rPs
hrj+j7IzWbIbR5f0q1yrddOaIAmCaOvbizMPMZ4YFRuaFApxJsF5ePr+zq6kKlPZ3WSWVWbqTCQI
+O/++Y4+UUAhI2zQ0pfdnk1ocyoWrF6UYZr7oJmdQ5OMV4oD9XDaGYgRuJoZT5qemU7ph1Rbl9F1
qo0H9xZ/rIWGm4/OROVPjc29GVuAMR0dmsEVsDp/GJrWgOxTWX/uCvgq10hE8FG5g5y3UzovxdmG
cv6kkGqrE2YB9IqhaY9DUY3gS5sgvBs6btt7BrpVvp2qDNJDPBf9uJP+Qix2w9yvbIndFM55aq6L
dz3UT1M2XVLHlhunHn4QKprMeh5wW6IPsfMzC82PYM4JxTYRlB08UhFGNgl6YDNxMjwUieYHnGz5
c+q0OYXodNgakf6aIH+xLJKH0YyObmMHi4GlrxoC7xGR3ImJ9jRFaJM55p7MzrBb2Dk0opA4MGpN
I/JzsNDoKud8vMm8HM6bUFG9zk1Q8LRNR9tZY1agfnsenVeW9eqLXcDyZjhcTttmUdMTWuvw5C3w
xlNi2AeBInnKLfv1ysTeUijRbiPb0c/YnzuiPvGIOdztWkaUtjn5dh0c2UyAvMgmtcVujmDnUMvy
AFFhzskk1yl56Ci8kTyVsnvLHcR4ZgY8n2Cp+Fi3AtMdsFmMmlEHBqaUc+pBDWN4K8QCR7pT2ftc
5P53Q33QxVty95UuV6YCdTEEKwcYNHfRQFnQmmFVREYkpPm6QBLQAA7ASxqveUn5g9/qvDK7fvC2
qBX0Iy4EdXe8RYdt2SAJQbOKh8vJV2FyScCv3Y4B2DI0MdhZQCHTaZfME4GVYpTZelZD+zOomMq3
qkZ+YqXaBT6H7Ipr1yqSOd6CmwD1XpNHOwCtq7kGOeLRVIujmSLZNNmAi8IKnQTzxiYmckgKre6q
JfsGTzzaLsSJicap+hT7zV3RLs8VcCpnYGQEholCGmtpvroI9VCrCi+2P8L39j3FfLHIrZXvFzVI
iFj219d6Dssk/yywgmx13df4sBK9EGK1sl3fhN7BhuiMZzOv3hY/3XtJ8eDHya/MZxEggE8au0sJ
JzCG4PllxvpahCEVpeCJla6jGEpS2gPajSCAbssWAY2AX1u8Dp2fMSsDuI0OywLb4GXaWRz7j/bg
ZrfLQNq+RX1GuWFQZEJ9aLGQHTJOCYqE2/zU0+/+QFFyxUUzowL39bBLdCfPyDccnVXR7yvSzDcR
SKGvBKYA+GAwT8jJmuNH7lT3ap71gam0gwOLEPoy1WrXquBLUfF9pvaHLQdM9T1LDkxWmfIlcBvv
1MQeAUfrQgrMr94Nk4SA4tGFwplukGvZ9OJQBc6L0FNekWnJ628T9hzyu7Cj4l2eKOcRZ/kjtQ3u
qb3iEkInuAuMJe/wCDLNZLBMM63IwNTH4WPMlHJDlaWjNjjpO7o/eldvoT/OL3XfiR+RjwnYCchH
9Wkl7k0v2N/UcJztQ6kbfyObqrgvdDptXJJNFxCGUu9m/nG5al13gIyNyenMkNO8ulLVzW4Y4vEp
G3LnbklDLlc3SQ8kI/MTe0EmJL5DQBxc5XWuzuaW0RGNzqOFJ8Gv8264jEqa710Ted/Yx3SnLJqt
vRlEetZx1/noHZa3B6slPhHx4y97FhjeEcnzuS1v1ZTfjt5wXzFIIkqviYyPeZJflrLPdjR4XNtV
CD2t9ei70Hct6qqppzoWnHj5i1cCmqY7mqkCVRxV/ZUk4ICchmUdIZYHHnF5poQlcs5qKUuwsKO4
NPXEH8I9S197/i7Stt6NnFbStW3Tbi89Fe7GqaQ4jM4O2ByaLkMmn8e4hv6JelUtMywjBtKHchJR
SKSjc62jxWpOBqyqx0vr1NaEBiPCm7ounf6QdvwWTwvgIkCcmc/J2AMxTUUPNZkDrI0NbaM4VELF
xN2DJrOX4CL3og2x7S6SdaEeIZZJashQxQeSofQE++IzZmp5DyCBem/DV/ErVkt+7PNRWcx2WO5K
m0aQ7UgS7j7ARXaGT6V3XIH5w1zInwOpv20ooB/HEnAhqYJmNXK3pSPh6dkf6FAHP5F/aUmYjMwI
Y/gODelXaiIE8U7k476V1sGRRU58r3x0OVvghCfSgKBDRUNkYjwvwMEYCQiGIMK3nL1rar4UklNP
wNXJ7NIShDpqJuBTDDZ3WPYAaUwlDm9/8KfbhbwuWlAtQwRcJD9MiSimbqBhY5V+dYgqxgf4pl29
PMuujf1t06j2YzB2kdPOUMzJJpwwwa5JxHHTYY7oh1dgSphtvKq3bxS92SedZpZ+on/N3ypRA2At
wadsaYh2fgnCwI++F4XDasK6tBkwFrzHLZS9VRZ77m0dzh1da5i+d6lOlnCPw71s0ICK4doyyJQ+
mzr0k8lpu+SJA+DkbgFhImeXdVBsWmtK32XsZDuXU4T/wXl87I/WYMZ059kt5aPwtHCo+azaZ2dO
6seqAU8FgitUHxDvVfEQI2B6T630mCsBeajix4GHQbXVoTblPXhtybGP5ujenAbCn9NukKklryJa
fNMmlDeaMUndJ+aaRFtcOwraFSQUWgfXnEOiXRISWEamoToaYcyhEtos+Q05UZf66tIK2ONPch5G
xAwqfZlUIWAcC09lKB64IrH3VgMUrYQW5sB4A5HsnDPYSpllas6z74j8aQLdYu27RI12uBJDXaGH
4NKiGWv53hT00Z094EXfiag6u7yU0XKP7zJttk3YRvMLWzUC/OjsSfkZeK18ZNNXqH3uBSHRxh4B
qS1ke2fldibods9G/51cc2XuXSPksmccgLtltQi0wfUcw1oxK8SmHtZhBuwztELCYInj8cSr6P0y
a2vy8onbr0Oq5rhls/fCsKvpM6/cI1FF+d3zUorMsbHJDY8Iml7DVPR3CYPE/CYCUIuTBmPYcUmb
wrsTFQDeW9oRyguHv0weOACNLLvZRG44FIBFV3HMe19lAdwqyDE9tMeRx8WMnMDTUusi5271HIoF
elUZsWHVSd7ZHrqUKNqmeJmbrK/fQNqplF8QezxYgmHfhCmD95q62fBEa5gtjkXcRdMNg/ZZ0vDL
cWsNTj9+q4qmUpsx7ImwDHzxN0UivfGE56xsYce5wQELWOu8Eu+lxdSjLHTvszf+TOnkeGUYUsvP
ZPKSm1F27FAlM9Qt8JbsBMOmu89HUR7sa5iksumfWlkGiR1Bw79a+4HkvKKoZVRPlioKPyp2rOOj
j/uYNYw+abewPMpbqra8HneLngyT34bJ+Gsi8FxtShmreocBZ+p+5Nagox8pvebjyXZGJ7vJO9Uf
Bx/FlO6gJr9m0ccGT7IVhSeD48i+YM2eLgQSwf817UAjtl8sYOypvok5/dxhXnKwvyUsF5ObYP9a
pNcnNyUZuPTOLhwaG6PZSU8ulnEDnSb2mJJxVh5yBERaGw6lnWL0FXWU4ZJxo0s0aLoIZN6Qt++L
nF7ILp1vLEzcHQNnmbxZS4nS7pX0Id/XbmhhgHWBaPn0e6vbdFqCt77HO7yyJmriQyT419oYuSmn
0L4ElSmPMvG775GjfQXfxJECcyW5sLNe4MomCURbqHfzUPZ0uKJ4oBenVbJHFKOQbxwiO947LgEH
FnbiBqw4dLl0TYhnGz9z9eH6Ue+yU0gHQn8Ts/qjiezxk0qo/n3JUDRjIm95P21hhaOHNhHcm6vt
QoTmGLa1g6Urbxcc4XZtV6cULAdI1SzqEduodikmxi5QpEEGEZV3F2f5IXrZja/0TUTtLp2q9Grz
iBNaO+opCdJ9M9rebcNRfLm4AhtcBuFIlStyN5LcP008lBkNpn6IZ9oX8JFR07cSvUXXT1kiAm0H
ZrVosGj73bm1ut5D0IxUcGfD4Q8BSyTOt4rDDGxFeHZiH9OldarRtCc8po71AlQNFgH1HH0A4fVK
UI7XjWBczTGudcDGnoIMk36NhJRSoZ2nEbYCO6yuddaihIPnQgnGpsCje+qa+jmr4SvIq8H31fSN
q38NhIP7e/KmFQR5ORB2sRhuYoW5E3NrI2dWtsrlKaC9dVeFuCbXTQ+96iYZe2egRcEt46MJ2CEc
eub8WxyL3YvbJIDRTFRxeL0abY7Kg9iAYxfAD9VV6pPtf7ul7Q1TUQRO80E7jC7PRmDdu3T+1WHY
zZUDibRhtIm3j+6fu17kAZnrhAQ4/ViUS9EaMBWOW5G+GzTu5bysj4O4GgPtq5Nmlxod/6ITQwR3
yJV+cYfd0sMFqkVQEwYWKO9IkalUhLnSkUePiu1O7Fxmnure1VHMZIVxxcZdoKtu2KRm883U8YB9
sKsG1QujUX1WxVi9ku+Y2CqVVvuW2069zZLCiHf2bcUxYXfC5FlGPtAXzNrtiyFaHjN4cf2N3TCR
3DtRCIXLj4NjWjThTwWcHw29N2fA2OGJmubxRiWigJTDO/DoMG7dBntnR+wjZb4HG1RiJ2g5iDHs
4m9A8dw4hxegBuzxHB3jHWb6dtp4sQQMiIfKwz7megxgSSvG20gQFD6XhY6vHRddvwRn33NgcI09
2ZWOa4HwWyX7fN9CH2BIVCr7JSivqGYgWEiLzpIU24wpZbHW9Qwgn8Ql57icVWWdDrXK6adr3HXM
3vk16ZW+52My18O5219tpnN8rxhuOSund7t4z8a7xURMzYa8b/DpHq2AwSxB8wnPIZBTvG5RLW1G
Fu786grPf3XiQTxmfcbYfLx2ENwGjdt0tzbtJuVthwQTfhZM+Fg5HMV6Co+OKqsDR0wUR7Qmepki
leRWstHEKKOcxwTX78EaE5dHDqaU52gq1I1S3WilK+pqrPx2tjnzQKeKQcFPrPtm1RaWemdnKqxH
22ZM+m5DFN1jdcpfewJ14yemXMhnPM/d+F11bE/2+NjNeCnTOabwZVJ4efzZzJvGUP9Bz63yyOio
6tEFTTuTrObsuvHpzOFnq4hXnJciHfB/XSmtb73VpFsOxebCNREONyT1nGfaRugctzk0HBOmq4qZ
tozeiU118waHnObW4icPzyEcSZKcpt6CAempQhottXbbqfSYMjky9u/kwAHpBIaxkMsKnMqMH6qO
kitAwiX7/4KwEWHXdtHj51ATgLXj4qcvAv5YBxPklnnW6OL5Ygt9CGdHH4Hdd4z4uU229tzX0dmd
OE+vM3z2xX1a+7AfkLLY++Zj7YM77BzGeI6dwfmolN9aOLykVGTqAocMrmrx5EK/1P6W5gZ/+tDg
Se8swa/nbFCOx9e+7Cy33NB11b5Dx6YlvDZsRFwyFe056mp1QiCI0zVOiKtY4HtccF7qNSQSBczJ
YCUCz0mO0vOFPpZporK1Y/HEWKHBYkeMlT9uiXctN0jAy3vUCrvZ93PtI700M/U//UJ5Fdm0cY15
z7spAebB+ZNxmW4ymkIXArxha73i9gyPgWoUiyHYKvdSOWU9PSbkPat0nUMnIieW1VEgd6ITpnks
4nlkdAEJlRCBxILKRVAPYEjc4YgeO9xgyHIoSZ5hi1hS3ij4L3qDVVlCqEirVnzUwOT9Td+wa16n
sElm7Coi0TkIKlWOJ6GvM6oqdqSpNxV0Ec0xWo1y7jfpyDXJ9Ium6ZzebW4Hzl87QoHRJpp6+SMl
dX8bcJUeqOJWHVV+SzVdPMtGD67HEPR5RwIFhHCeesTrGwR539VTs5EzXLm8qfHU4qoefzAkiuPP
wNAwfEtKOid46tAHuHMQMkNcmGmbdY+x1zNMd7ugzPewf4S8oJHDqx+VW+7jOrTQBOqwIBpHaZ0Z
CMsffJt06Tat0uqMgSDfDrWtDtGE7XRTVOhP/SRhTqkyVlfmZMTXvDS3VA+zl47k2LZbjHXuDil9
xHPFJLCGi5P2xXM3BVl2k9nBWGFwX+yfOq7FT4QaiL6V5WrBfw588KPmhpGbpQFkE00dgPBV4heM
lrvceyHJ6W2ITPTgxErrbBN4ZlOHNlhZG5MHooQJl+eQQEKQC/h4nDL8vkztuB2gdPQeOLJogdzZ
lZZzqiPPvuYUmW/3xNFe/Nwy/ne7jZtbDOEL0CVT7bEn0HfCGCl18f3M/Q7K2MSwv+rRbaAFejHf
R+r0WxCDDaca03Y7WWNRR7UMxgs7uLR6gd2G64Cn7KDIDnbsaoyceQrUQ+AH69LDuzlXE75yGP/R
uqIvEw+zsebskaroJdgPPVu1Y9t5oTwEVSTMc35NFiG9g5D5Pg3zBBOwhDSVXp3TxpwWEGXEwZXt
9JwJlih5xBXeeI8AtEbyYN4QcBjXsQWrhgprM44nuIpxQx9fybbnGXYc56iN419BmJW25Fb6Sc+s
deHp2HKsMWn8EHTUDq76AS9hhsU6q8jN2YygKAehhLLdGjV2X15+nYOnyDOnRgVwbjiSUnTldPVL
lUR6n0jh1rvIEXGAkUt6z8XU6qeuz7pn0ej4awKqYH9I4AxXuHsgfmI7HHGZZ3J4YNMegySJJwwJ
maxHHuQxeJ+GP6XVFcKp1UXxs9XP1jdEovmio9QLqZYI4NuC7YP8dRPCk3sMOax/1bZGLGIt8J/B
YdN/lGdjP9/noNBvje748EATXDpWvaGItp6pPYf20xpqd+/HVbMtBMHQtSfy+WyljBfpHRXD8xQ3
8XeNA0vs8LjHxUNgbAIloSaVtUU7ZlWzJ/YREe7jZ/CUljzNXtBP7HtywNxwrWRVgvrOqERh8sGs
zu61viXrYgxVrjU1QYWPVHYusODmlKlSrEnqJPbEtqep4+wYBtAA3GjVZpbHc2+LHTCcHggF6XeS
IPkLI+lx2DZMr4+q8KH6AwS6LA6jlxNHUr84RUw+f8R2M7wG9hDckmiwZiSMYKb92gESqiMxdh/0
WNajOS81mlCFiYpn1V0yMPmjH9gywzdqbTCoYOJZGJmBGQyJXGob8xiY2wWBjGUdwnmAIcarrPo8
0ZdbrRnMMwqK+3ZkLkg1FQW+MvAbaMP486a7Qejhfqg7deckVfHkwzIM760po5HWCYeJnmSjOi02
pTAt+77Q6GrrQL2MgevXySHpjXyNPdrpjgzpVfvcsnshdJ47sdhoWmMUR2kDPXdFDnIEMWMB5xeU
CR7Cxkt+yFjUL9JrANykg/2Zp7k+YYOpf3WJ3d2kSeCdTR5F+d7RA5VImnAEct1YJD+Lub1iW90l
GqjYsfw7FTLcumvjMNacDdkSn2dpN84Nnue2PrgDnxjHFmQjHZeEtKopSGpoyI7vfnhDZx0J2bfj
K5k0bSO7cyAF4t6QOv6qAh7+94VXoPUylVgq/VN6rZfe5mOfojA54L2oDuCRgtEudCeeL4Jn/6ak
MFisNOCxwzAsyXDLsQM3Nfl4jghTmoIwpLrULFQFL+w0j76f4okdZ6NpNp+H6NIQNOu3/SwyUOJL
7Lr3mF2sHksqW/7TREkGrzGnhGVCNxjvBh4Pj45a5nsKg33zQMNQ/q0sIyTVUUc+xIfEJATQrr8d
gFqcSiVJ5k1L/MW6eA7Ai/IgIqpCQLvPjTaPlqfBIFupBJy3GlhznOpaBJyCn5exBumhQlnhSlUj
p4QVg9PRgt5h5ATbi/d7CiGdUtggTV8MbxYTwdhdy84QD0OOSqbogNYMLtpxl+vk16PW9MauWX2w
MCLIISPN8WsEVM6QLq+WZsNcnQw4UsqkXjxK0CCCYx1Jbzzdqi6BFwh0xqx4ZOnmRjJyevND8P8f
HYyIHKWkijjkFzPFqClMB7ARk1eRcQYAz8lSyox+kI44pngriqYD2zIPcWTfcozssO7lpDUZoruV
l5GRIDiCVS7wFgs1nmQscyu0oSP73Ykvr638QyFKkhpRM1lU4AXy6Poqa8GHsCuBBgv4xH+6xo7N
F6jcYh+N0uzdmiP3l5LXi6SnkuOotMNkcjBJ8TmlrpNyuBfLZqDcXG1o7uZqHPsaoTXuKVz7sYwk
WA95xfHjLrGUqe4dx+rrXYM1LFqLofTyo9VOtk/82ivlbRZlGCbp3yN4QkvPYeL6B4vpjr795WHJ
z/ck2Vg2U472Z3+MoOgmWV7fg63mUR5mZrqtmBjYetV0Ue0/5wQuvSfSC0UerTA/WVusbdgIDSQr
DH96fGMSCIsh0TY2eRSjCC+HsZzbnK33i2APUjwuaZk8+Si2nN3QjT+p5mBrF3hR8yjaJq02dCsE
55L7+htxxwVmMvndLQcyxCJmmWLKVpKjxwRJvSr8c1JF/AMo97AFaV0IAHW2VmPuGK8lsE/jxa39
V1+o+QCawCMtW1JLiJjnrnqVQvgts/rYuiaz7lvOQFg4hCun+4r1lIkoI4Vi2UytinxcL9p9TkAB
4ohKdJmfEmbna40xuTebsUid5hY3bVJ8K2Pcsx+e7w89tYWY3td+2HbjOktsK3yILQJCTNY9dgjk
YSvHf69AeihrFcEfc94IATEkw9SlsyPmI3PrTB5QG2YN8rumEy4kkkTXMbU+rEb+3loQLwpOOYj3
t5YIs/BLV+hWsMpYlMHqfhh+Uf/AbdV0NBcUtqhv3Zbu49dBIoDv0t4xghCmrdSWcRTJuagbly0p
BNqGFXMocC+dt6ibYIZ8AJ5iUbclrSqKMdCM9KG3OXoO8xvAls/oXTH+NeagbEICIvkkoVwOURUh
CJX1pzTAMnRkQVv8CwXedQQcxQpb9syGOWJOUZ97ny9uuTahwNLIhjEug5cWlYqTuinU9BP5HBsr
J88Z1wJyo8mQISnBmoYvV/MJ18JL0Cj01LfPWR6X3rpADXqfWYsZh1p+XLADm6fnls31Q74MFndW
XL/B0fEOtRH9clPLgWNpAu5154NdiF48YU+IGYvI/J+cMTzCa4y3nKc8roO3hYqIKNo5zgLEY2L1
B/uhRAYXywvT57KqovC+J6O/ozIDYHqbLU+9gL53bWUeov7Fm3IRb/Uww06lpKwuu0ceOymG56Io
qzenjrg9ScHE31higvd2HhWCS75QPkvzuPcgLKltwgj1MKCo5QuGicLzHmfOB/axoxrjowr6IHnD
YATBbJJNRmd0ELqXoQodckJ1xpEoHr13h2r6EzlkMrXsV2X03MHrCh6pI+W0xZ2jv8/DNOy1Kwgp
T6Y4N+JquUckzd/YwM4H5F9SlIHrd1vqmUElAvbvIIFhG5hvCzk3bwQlkukpC/JxblbV4PBvXhVS
REe2tp8ds+yrc9+n5wpGDeSk3hCsK4tGbRdOzAReIs6C66XTbvIVApy8mWa6GU8i1RWzuqzzzd7p
FzagUPnMPk76lKFMU8N3cdi0EqNl6kVz7+R763JsgzsKodlykwBhsptVRfCNkbN57D1ngLAhi6Ed
tnz9ln1TajU23wR8H+tlJCRurRcSX2vDIu0dhRIN/K9KWQN9DO4Q/1TsT/NjM8CLcOjDUDeI2UNz
cAkoDxsgcwXeKN1m5j7QwUgajpOWJX+hP0mC3RakBXPJ8UxXW6EUeUSwmBCyiRePjFellUcPrgXd
zU4muh621tLWwSVKGyKl7GHCNSNOwB+gu8BWJWTmrC3vT5lbM9oV/uOAlZk+BeiEVcixfhMuMvhc
GClRzsxd8BKB3cBnkcFdJk9hUZXJrtDJ1+1SjHrDmchxf+iSAO8adjJTYrg/9sxmGG8+syYIBsCF
SAIiFzAie3I7i5qKmiko3EefMeXoFFsJpqtnpqQ4BwDjwnPixFdGrbI7oigou9FudAlpDwBM3bXL
NO4Zj7yd7VJ2J9cJuT0H30uAs2CtYqcudwylQwKslL+eprEqX4quaRh4pP0c4ay8Yjs53eLo28Vs
UEn49kBVQOpF+UfPCjbdB5l2srNI+6Rrd/ZslPVmwG6pb6bXcBm7iOfOCeoW7rxa8L8R8ZBPnyEc
5GyM2TzfO1NvZ8vKc7Fxfdm2n/K9sbBogMRw2RaaL+suAMTCT/xuAGAvb6QF/AiSTlrE/VNFT+AT
s9spokIhiH4B2O6zx7oOPPDeOBX2ucV3yK5Y4XeivlPqDxqeBB0EbjJ/nzsajeM8YspKLNRdBXOE
B1vZEUcIBhRXblIUpbemj6qvPAw0AoCQ/JW4gb/zgwGt6Tr+nk/Yu2Xz1iRT+MUIL6i+jzwoqInE
1832yAqb5rkEzQA5Hg3wEsoaaSADEMTzwwmW75kVG0JxbOwI9tFCTmeNYdGRPbbUW3+yx0O+2Obc
xGPYPWP2mdzLFRLQ7DunA1mwMX090ybSh6wjXkxi/om6oiJ+YsTk8Jp2RubUtWir2VNW4X/RTMRB
NA26mNFS2u9qHaj72huyo6OyeluL1P6hiPWRpceZjx2NXpv6xl8cmqmQxTBoLdySO3IKto2JKln2
oio5BPXcG8HkWsg7XoikguAEUMOWy2NjYbPaeIUc38uomPQ+o6pyht0UajoT3BQ1Yg2SvaR8kMUD
PAMU/9CZlveSIRhGUVEu6UwMgmf7mpmUf4VfssNYDY4MzDMDumA5RgRAMw49cwByjXWxPsRyaBgd
zeaWcWTZEMmRpfvZx755CaxeeIB75lEuGG8s/sOunIcHv2z6G0w86kBjjkV2J3MwXJQjKIJZK32V
/EsQr7oclje3MwkQK3sa32zy0BKFiXioPRRcwgnfq3dgsxRRQ1jqJwZMfMeFFaQWC5mWxDtLys/J
5BapqJ4ibQoq9ljisEr2FfvrEDbKCQcq6mIEITvfst1a8GFoz7jrDBduua96pqARHmQPPjr+wkPh
TzLjvh8a+Q13ZZV2qA1pjS6wLBgn3YNH3IBXSGc7Dh5xwCa3S1vkFWCDYLAehiUYqTCrtW/fT7Xo
7BNrGSFCTmHNR0P3zUNmWyZ8Vaa35BU54TTHOHScXU0Q40Sp7nzneTMzWSvxb2eOVu374DODXaPE
OT9RWarkhTaG5aW2FLs2zoJqXQV8rY/0ISYvLVOcNT5YI38ye1jMibZMfS56enXWME81c6iUIiKi
xDQbnEHuZw88F4gmcSRwrW2ias30Oi3INe7aQi1EWMaEW3Q61SDzgAB7KL903dGCSne08Cl3AIWq
x3QtcnYPDkaXgQTlIetsX6WbiPuTrW4he/WUjpwsN22/jJzu3dl6MMFskTMuroL2zYKdPNqPKUkd
apS0HD4E2MXseW6nLAJBZ7fIEnLUxGQIWqEmR7Cmpp010K5pr13qDApr1XuGOUwd0AUCzN444Txc
CANES/1L2U0/EFsczEyMklhUN6FbVvjWynkz1HHZ2U/wclMav0OL0X77nLig8l67oBqmW4w6lol+
ajbbabhjfsYNhud7wi6/D3r8xjSsFUR67zjrLdRweMrWUQ7IAhDEgT4Rog9y5vR5h6YfLJu+cqqP
pBHVsE89q2aAJGrX6/cpD7KeuN5EQKhcqwILp3tgXBTH3+LBY8U6zLSFzmYnSvxxsvv1j//63//v
/35O/yf6qh6qfKbK6L/AXz1gAuna//6HEP/4L5b16/99/Pnf/+AYAqVSKogu7Nq0ROHin39+vyR0
vPFv/y83i4qO9JX5HvpdXW84+Yz73M7Fm+9wniDtR06b4Dw13K2tZ04vTcDkfsqYayXYk/7+btTv
b8ZRiNx0RWgynb6+TlB/fzNM72Z/5Ln/LRPYPTbCM/pdkGnpts5QzMWeIhXiwHUWs6X4H74yoXwp
HVu5vgu13/V+f2XHYwZkxdb4xl4x2zfFTC2LjzlOKT+6IRz5KUIAV39/TaF//7guwDk3EB6aOQw4
RZ377y+KbQopSeH3pgBkbG8Dt/cBR3aeLFbMYxk9rUZuG5Zm00rxIB1yp4Dwpc55OrsKWcgwTd3Q
81rZBx+ZNkXEano2BVRqXv2JFgXX2ZSa4WkUfRicooKDzc3fP8QfP5lraxekcCC153g4rXTw+2dw
+IIWGQ32ZVZiwJ5kpg/oecO2dWxQXS6bmvfZcaLj31/1+qf+01XrCscWFKygYnKhSOFdr+p/umqr
pc1iGfrVE6hHSixMGRQ3Q0aykBjx0q2RgxXzZTpmj3FAO8d/uEzlv3l111MeV6vD32zn91fv8co2
bWtXT2E1dpescOVT1F5tuvAR/8NLXa/4Pz+oG0jHxZjna8+7XkL/9EFbx7UYCHjVU9txsiwxfqwJ
EzW7PtPTrlF28PL3L/bPn1M4HhckfsNAcl069h8/pwTYU0/EHy60TpJbiPV1zIKOAVguKQ8I/syN
fLbHf3/Vf/1CeVWJgO8Jh024tH//lGgcfFCGb5cqY4u+Wiz/R9yiYDM1s5bP//FrcZmijAVSwD39
c43h2qxtJLbwwujcfWGjCLeEOFpyVaNI0/39xf7N1+m5nlCBIzwGreqPK8UjBO4jXV+Lga5xfuh1
3+drGgcUkEN+jcM6tZJ5Iubt319X/Ot14/HCgc+vyDqq3esb+6frRlqYRx2dhxfcVydjuU2+a1xY
vBFaC6XaLYj6ZFya74Uv3rxrR886azt6BkKIFQ2rrU/wYeQ8p+G/PIAsedZ68P7DTfxv3qPPgRMV
2kd0tO0/3mMdm2hsgVdcZo9mklVc+Mhy5KW9c9nS+5jkVf3296/lzwWXq1s5rFNcZ3wlLCG/fysx
p+UliC3v4nBvYwwkP9AhCuCP9iE4u1CkDp5vMb0nftLtEipx139/A//mQme9FLwP1C3hu39c6Nkg
iIn0kbr4/eQcc69FSTJ5iBl36P/DS/35ZGeN9K6WINZZDG3gMtzfP2yUTmEfFMa/ALTTG0Oudof9
njMh4/x9mZqzYee3Iv/qboQIoWxUFeaAZikOf//M/7pWSy205M3YfHJb/vGU6yhzwcc/yYs1agfe
7f/n7EyapEayLfyLZKbZpW3MoSQTSDKhYCOjgNI8z/r173N6k6EIC1m+bqx6QZd5yIc7nnvO6Gjn
Mk3/YZqeSL+AirVP1WnHjGy0svL1ceOWHBZ1HFw623C5A+481K5VmuYzkA86oIo1it1I/engzIn1
gabUxxSs0cHvbAkOccqH+x9+fdgW7gnXqGmEFKAtLpfHQznMDDTasx4TyWrxUIyQPoXzzoia/t/7
a12/JVsIFaE6U+fZ02q7XAuJaXQ3Gsd/VoEzHtTGlQldaB2BSLfbXB3j4/31NPk4LxyTAFtpCIwM
E8kqVFKXC2YgLnpHzejyBYpWPiBuGBunno4npeHIt+qD3Q7qOUPmBhKpKUDmTsy2cZ4QtZs/NVBO
/lsAtjc2AFvF99bQlZKnH/swqpdh/OSGlvvx/i9e7JBtg2fnLQhb5Z+G5i6uYd9MHYSxWv6gz/l8
gi+sPhVKpu1oxqXPQaiuvb/r9QxVtzkSaHtdKraL9VQgRwigJxXdSReF2nxgcB0SUR+efxoWsIs7
h/sf+Nd6vTkSvhC8kuoI2LwcXr+7sKc9eIkCAFP1QB+5fXVNJTuapp5v7VAdz5ExG/8og5mgAzcC
BymzNjnOdK53KvnL3tL1ccWpLw3Q/36PIGLgQsJr6C6en5bCp9Lp0CmBl8mzEE3P2vg9xKUf/ueX
tODOdThKjh81jY85gBlIhmFG/WIiUOR4BmqnrysbtMh1/v4gIEiOYWAO6aosHiStOg24ZMuRBFna
byGEBqRgotPE5bRi9SPykYCIKcxCZoRS42QcrE5R/0tLPQp3fWbSabz/i27cEU24rms5qu7I63L5
iFxVGQj6xxYwgJ0e3FibvsAtNR2pOxh/VI2C0f31FqZYbgD+QHNtG6SzruqLO5l0yN90lDkeKhij
oQ2GxWl41BOb5nZlgMk/OVVtj081le0X1DX7euWK6tIqLK4ocSxen/3XiMEWcXvTpSjGNGHzEI7p
dG6RqIMYVB2/ulH9RLBvQqMVfpS6tb8z2ash/TXwSxXlchvh1BNSSZCL09cZNwIMFKTAmvNf0EOw
FNhDvPFDO/oyGUKcIiMFCZJRYQQy+/P+Ji4PzSFl5sAggzRxL5RWLw+tMeEyJGtPzyU/HbUb24K8
RkQfcX9iqyFX8Hx/vYUbsR3HNl2L0WhVpxnu/rXEb0K5UK9DARe4cnYct1cZ8qT4PNJnrAJm3TZp
NuG8V+7lwrizJNkoLtvgOzVVsxcv12Y2gVq/03pmq5YnQcUbyY8JvqLWbLa2VY17uBaLlcux8NYs
6giLPECzdUsyOS4uJ2p5UwbcEz0CRzh0DjOm06yPdkq75FSpZT0dIPxSlPPYaGVLwx5cwzbu6Pys
fLxx/UNcFcoRHV9qOUQNiwPOVaA9NTNfHso+6vCBPlvYPmfAyTM8t901/5idZjPW21Hw2xkBJD0Z
PGvtOL2IPrKaDy0NV/UrlV2LAgkswmr0fTCkWg5gXhg3n2JAfslzBSOHv1Ppq7m/GhPizb0GZB/D
E3a1+lxC2hqSwVZA5SC0gMQeWHQbEqGVU4RQdDSUmnpuoAZC2CczR3qmU1woMgeN1Mgbuqzr0W+M
QNdvmZNSghdjgJj5NQZbn34itIaOcBzGsdM36EdAy33/zl69EXJz1zIMqGpI53RbbvGbO6sD10MO
AYiS3eQ0RxN/sDd0F2HD0efyNzUVZ+XQ5OV4a1i4+zTUVF3jj8PJScPzZsGkYXQbKbLMU4ex/QxX
bvkFTdRgZZUrl/a/ZUirdR4FnnbxXSXsLTF488wDq4GMM0XDc20aCLWYvYHac6mflQyORfS/Q8ae
kCtJy6zZinBKVmLLpSXnh5BSWsBjNKovrrnw9WNiwHeJOoAXuObwalZpdMiRpfZyhPh6COYlBWRU
lB7ZbrWyCTeeh05VyqZSIMgrllutQcxXlJGGZAiThVs7z6OPGTRG+0HewpGZjjNwH4FOJPrDKdWY
T/ev1o2TJp8xuFdE9Kbx18W8Oekwa/R5ygBSBrkG4hU4aPZbibLo/TdYB9Om4iaB8Kr2Ilboh6IT
CJFz0jOTiTCbjvaj4fiTdQjiIfgGkh/y//tfduPRcKICmkRiJnhjFpcrbsKxDLMw9BoTRRyzbx4Y
HgRR3wEss3TkMO4vd+syQ7+sqQDA+cN1vnwztZpMLd2w0BvsFDc6JjX2zcd4jGNygOUBlZS0hGJj
issPgU93YHJa7aNaV7/u/5CrqIDLTHWckpOwZQV4GZb05gh4oA4yDwZVHWn1UYyOx5zOmPxjolU6
byokq4wfYwNob0vypEc7u6BYvJkdSwl+J2JUy49+p8O2ClNLPdvKhs6GZexqzQ10Y1MQS8ZeHM1D
+TSDSOo/Vppg0t9V4ThqtpnfucapyM0aAA6IWrg573/glQfHmRpU2Qk9CYUNc5H1QxKJfrROIcYB
rP5HksUe276H3RXcENp/9xdbln7wo+wmfywgxBRVlokHoIbciXASkOalRn4IoRX6xYgnLNmJM9kn
jJogG0V/cz7owAYqKczVv5So8aQf+FfzLzpYGH8rnCZ6RDBbKw9o+Oq/YmJYbeUK3rjx5GSU3AUv
zKYCuLiBU6Ey09tEHlSYswFOG6laMxDNqzXrTvHY0tT47/7u3LCbNrvCtpACGvryzo92rFNqVxJv
mNx+h6yQBSJWRF6MGTuUht58aIwAmcMyiF/vr3x1CdADN6BRxWzjoGi6XH5rk2qIMlUR99BGZZYp
Hj3IAH520UMGyvvx/mI3jCQBvkXyxYSfQWX1cjHDYhhAKytU9AxnPLfMV261Kfl/OCHsFJ0jYeo2
idUimh8QeOgjBp69Zk6oZgJwBjuqagoannAqQaTQITg0gYPz02x//wNvnSOhmWqr2EtZrL78wBlc
jtuaRewhJpRSvtOLYwvl8C50WD5rGFplPMrcBvo8HO+vfB0b03KQdpoLi3/QFo8ZDLsxdG6SeK1j
FuJjqFD+2SOKEn7RA52m7ohSI9IWxei//+rKWEr6e7J85nYuP7kuTWOqFT/2SuRd9slQKpsJNPuH
cYztPyMSdChhBAUzLdRayxWff3V5ZaGc4rxKo5CCmiGP443TBToeRE43657NEN224P/1edZ9qABj
NVtJr672lwyHbqRGG5CP5IleLmWB6cipD+kecs46E3hoOgkg55vAbsb9BPUeLV81e68hYlPlqngh
8P3ErZeL1ilw/Uk1hJfC3fFAmgWLFZpAm3xuo2NL72NlP699Ly6BRMd2qJ+pNq7hckFdZGjnJJmF
y2N0gMlIxMPj+L/KRoYA9ZJpk0cZX1/mkLeHTHow6agfihHOmnfeZumaNEHtgSYB12pxqUw7Tkw/
8E2vaSv32LQgO6GlyHdmLYwNSF31JWc+beXrrx6vXBQ/Jd8PS7qL3Y58KDFH1Te8tIntEPBuNwOW
GYjXNy6huwfBIWzUwsrEqQa6+t7IjtVpVRJp6IQ/2OLLrTdVrca6xxaMSzTiv9UC8QDYP4riCUxW
AkdG0DBr8P5tpv9jYyNp4lGfu1xzVpBwzIKeYA7VMAZSqnjvK4X70UHs5BhIqjcAsVm8cqtvvFpX
RpJ0ukxd43QXq2o0OIagNb1JzQwVNqqmgdgp8CnGaiE42vvfKK/KRQom9xU6SJ4Qzhz3c7laloou
VpTc9MwSy9CGIt/StNcOUTj9NCAz9O4vd+vjyAMIFwk8cOiLm9sxyRZB/mRAGDFl21aP0MlTwbPk
sBOspBy37qusrRo64TKR8iIwr7RqmE0aLF7aoRKhGp17UmDrPuQiN84tkPfXNtK0HeXLQl25ONrN
z3SwTuRcJJzLHkYN9QH8saHrGRCvZw7o5rkstjDjjPWmYqzE37sRMLQ9Uhsq2rpo95qoRATu5FL/
ag0bjn6fif0N/24MRyY0e5N6mHM4J15BV/j6Chzg1iUQ8Chg3aixYsYvL4Hf+n5QRwwDzw4gxB7w
J0wZIjvlMSnNFCbKyv5cBTpcOomc4MKRNrlikcPMgPDLagogF8/a9jd6jvWRgdTs6f13zbFVzbGB
KXITFlfbbJ2xUtXa9Nqiar8gsJQ9tC3sTlEzmyu28fq8qV5oBkVKQngCnMUHoUxgKbBSCALUXt36
Yavvu8qE6znqjRVDKK/t5YOVhRKVqWNHs68xL0lgNTXTgALovgPcKoAGWehR+xWAeH/wicD3IOn9
3WSUzMeokLLc39RrR8/ygt44sCNQyX9v/puYwoBsCc6J3PWm0Jk/pKX5mJQQ3VJi81GiB3aohzAI
3F/z+iWzJsgiwR0lMnYWYSNkjOgBTpKvglLdszqP0JiJwUCfUeRPVoHMcjP0DGAXyq/7C1/fUxk7
cXNkM1LijC7fReMMZVWBBvLsOLPNx9JsIEiHLrlKvt5f6Nb9kdm8TKooIyyhFL1i9dVkYC9C+CE8
pLvLD5EdvtYqW3t/pVvXh200ZdWWA1zmmUnYqtGkB45XhrUCgs1uUaOM6vhBGwYo45K86j8nqci+
D50a/7HwjZ/v/4BbeyqDCAo0tk4SsPAA5K6lomST7cEcNX/0oQdEyIh8//02hnyN8NDhpdCtWYKN
+liYioAzwbPCOO5hNm0r55hQXny3lWEd/CdwPIrONEku7wjl29mZS4GwJTDTH8Kc8wdGiWpyOPX3
/Z278QwIdh1bB/gn/yMv0ZunJ8zQBD/tWt5YTsreV7XsQI173PZ9hbg22DNibFSXLVqlK2d2a2VC
P0yOLQwOT/79m5Xp80h4ODaHkfHsO5RJ8c7NW6Y88KdQ1sYiO0Lr1+3AlK01n268DGqTtL9oSAK+
WL6MIuqZJw074YVuzhiWQndratNk1w1OdLy/v9dekHDLZcgTY6NSUFn4izBW+r9zlx6zw7Sx/Cka
TplJUYU6MVwrCkqB9xe8YUv5LIcGEX6X/y63VSkHUZYx5kUL4FLurXNnuXCbRAYKikNR7wS0H/eX
vPWNAiOjcVW5RZZxeZLkDUMFL5vhuT0c2wEA2gdTZ3ZBFYUJx0zirpibW8cHxIEypU0OCnzmcj0Y
sWd1MirDM0wddAG/CBKyGUGSwXm/raYrS7JrUJG6LmtE7TRWpdob3lxY7jetD/udY43Fymu/9RKg
+rAoCmFSxLLHpjcaJICwr3hlBXty5WbKV7QA8l3QF4DbrUZvtjAx/oiE/07IJoaFOoQhHAecnwnS
bxGjQV+fINBHoK6B+803jMHaX5vC/aZrYKzNkbmIWqZl774uOuEgdJkySTBsaczfPvyiFWHZJ9RA
KVgd2yAJdqZb+C8dpCS7itnMaCUyvHE/ddgQqdy7HCS4o8sFYSdggHsgyezbxkTfOurPeq77Z4SJ
aLVbzev977tCX8hdheiVhBIiYNB+i/egxvVkRW5neJD6tFsriKG4AWq4i4aBsYSR2GDTRwaEG70p
SBX6+rGQQz4DvV+oHcJmWNnwG+5Zp8BAkwjnxfNcnPKI0OJU2IPhIWnb0DV30HbfgElhRNVGF/JU
D255aJhjOFUgsZ4dO04P97fkxosl55RIFHhzANTJE3pz5KY/O37U1TpSOIN/jOime2NVN/uwKoKV
j71h/wwN4CotRwfgi75wndAHGhCUdroXZ476wJAJjKhdZ38t4jn6M4l4emyNXl2x8jd2GNA4AAAy
Aml1F0a3dS3Ri9EyvVyFyBdGcbeb0YWAw2WTVijKbnooBZ+CFtqbLdzs4kGYQ9itfLl8N4sgHn8K
jseiH8ZbXhwz1JMxpH0kQBNqi9+jZvA/z32oz+9/TeBmLMqtsk0PyczlWRbpAANfoRme5gv6Lh18
pkXZ6EzmM5Fn5HR63393XKwvSBVOE1N1uR4KxQPisXS/akXLfo+KaXvoxytPBaMHK77zxjWVjX5d
ZveEkktQKOx9gVKbqempVG63kL2OCFe28CcHegh3+f3vumGVCD6A4MgUBPC8PM43b8JN4rk3Srxm
BlD9xe3J6jbM/6GyZKDhgMyr6/grS974Pi4nORaPEJ+2vKZMxMS4M0f3mN1SP9SFVVLsa2Dvs6E3
vf91N14EpUyL6vT/Wg+LW9JEiLr5sY/MkyYxOhbMG8MmQBV8x+QcI95GP35XjME+DHAakGJO1vP9
H3DDDjAj59Bs4zWAvlwY4SlKRR75JaOV4TArjMcbEvoG6Q20G/qowU8EcifZMpjlVCsv5EZJF2vL
iBOga5IiMtrLo2WGuWqqIkwJgywxMSboQzSn2qgvzWhnI96lOPDzRWHyNOhavO0dpLydOXT+mK2w
9/f34YZVoJVKigvKmYv9d/LkzTVLRkUlq1aTh1lJtD/cjGxbprH1/mD+7SrLSmoPE1EHO37yYKmx
v9Pd0UT2A1bo1smKr8Jyn+eorL0uytdw3LeOGccieEl0uBgDudxqMwfI6TK0/jAwEmY+TDU0Di9u
YGlfaFqmP9pRhQZQaKkYV4K2G29JNn8ol5DIw7W18DNxq+g2xJTxAxQQ9cnJG/0YxxqaFUG05r//
NpIWlt1x/ka6jmA8aBnAtAN/Z6B08SDq1ERMBVQrqj1RlqFv0ZVdW55R7+v8Q4BMJLq+Yw7M+1RV
DBzPSEczUbTizq9NF7hJuj+yZq9jJhfunKAnmf0pyx5i4v4KidB6irYqMd/nqbSGj12br035XO+2
RG1jLBnUkFD2hTlhKiqwVCVGkjYcs2OeqtG+srJmJ3RzLVa5vlGG5VKekXNYQKjdxcEi0dqiMsRY
W2xXzc9Qi3KYPHmiMPrkLTPnoZ7t1MmFNfH+Q73xiRJIiAcHz8PkzMJo9HbZxejI+t4IIV2NJ62z
xy4K82JbJgkt+/urXeccVGpoB3N3NQZrl6sZzKwiOwK6FmJb5ymFCm3vlx1aMYh8w547dV271UuJ
U6fc7f+6v/j1/aGdJ4cR+F5BdWFhmwsmO8SA/qRnRRkVvrSbNrVV9szY2+4mDaJqJYS4toEyu6HT
T4kRb3A12Whk0NchyuO1fkUR1Ur14wCKZX//q64PENdqUxiWcSDDS4tXMQgdCl80zL2JoPpT0Tjz
k8IMuZe2ubuW0txaC7emUrah1E1kf2n2RCTSErzT5MExJIEdGTTUsH8zp5ysFWdvLEXiJCHzPCaw
Xov4K0bJvh3gE/emTkQ/0dpKP+Wxku6UeY5XLuXtpWDToxMI7nRp51DkKFXIrnpGMIrxE4wi+Ukv
zHwPrfga/vnGFWREQkJOCGJl0/NyA52mR6vPzQavh+3r6NSwZ2fRAOajgCBwHtpu5dP+TkFc2nCL
trkE5Aia9rA+Xi7IJLEaDrbfe+gJZohtOlZ0nsLR/1KYlfUd+Qn1WBcOXH11RunEDvBjuzLTh5Oe
IjaDKS+RokV09/6dvTZ2FgaHzAUwEjW4ZSUsq9GG02MUr+A6gFVDn4K96PzEC+GSgYhjPMIN+s5h
L4oOzA6CXqZQLM35MqDvMnPIU4g5PQMC338UEM1fxyqEORM2iIPWIFZ3/xtv3CoZGgAgYMzLxuws
dt4dodbJos5r4In2cviQz9T455MQjXb8fyzFLAzABXJtunSXS0VaN/ZhqrUePF0p6Xbgnw0lMA8h
idlKe+3WV2FmTFlGkbXFxX1CgbuD+CpuvbGPmk+OorlHAl7thUKHs7KBNy6JoBBN4YScSFjLpmcE
yUapVqL11GqEcV6p3dMgUFQVYTw81tUEV9VcvD+lpuDGaRFDg3Ih47zcysBtakdkau0VwwzcZAfd
iQ8ULUW2MUOeOoRsGQG0MTzSuocLq3CN1P8NMUvZrLR8b1gKYi/8sgYokcrEIh7ouhSZ47oAAw7B
7/S5Re4gPOd1BRkdSY4CB2pn+un23RfJMTBMEtTEukv3LJqJQsNsNp4wsvE4Ibt1iCCBOZkKxEn3
l7r1fXKLSUNdokt34bZQ5RoTdKOIziXhjq+6v/M58vfg7iYoDJT+cH+568DDouuFd6QpRQd9iabV
u560MbRqz+Xlw8bPhPuEXsapzIvP6AtFp0ZKdUHv06y8zZvfSRhAAkwR4Qp4AVlhPimI83pjY0Uv
MHuk/wy2FexgX5C0imW9v/+hN7JAKtTy1RD5AglYupiYMKOs2rL3LKawAKDFCULlKWpi22looZlp
ahRKgilyoJbM5pGEKQv+TWol+TFqSXO+/2uuzQVvidEiWW8FqbY0F+EEoTl0NDN1t2oIdoiwzU9u
n1TTUW20Yu1OXR+yfLkQOMjJWnm3Lh9vH9bxZKaV6mlVgZRZnMADv0Opznid4BB/cW0ot1GdipNd
3SXlCuLx2lzRFvjbzcYu4m8XDxaokTZBraR69EiqrWji8oc21NGfIldglXGlVLDVxs7Pd28wUHQC
akorzFMtcZYxXK2mNaDKG2iQyplx63zMM73ZOUGTrdzkG2dJgRPgEqUqIsAlhMhprCo0LYpTQ5EY
P3IxTmdIUyAfVCHfu/9Vcq8uoxZG1eWMlkn9XOUwLw8ywEdKTv3JC0BMH2irWlA359YpBf13QvMW
YECjgIGJyxGWiTJfeUM3vlQAf+c48QVkCwsn4EDHm8mhUo+QqTg2pCKbAV2SDaxyawHajaVAD9EN
ASDFGN6yqdSoikHsmVReCRh+r7lT+iVDHgkF1DpaMYE3LihFIfqCFKdIGZb9spryD8rQI18FMyrw
/lFpPDDvGer1sER/y0oe8kPNcyne7crot8KqoJFfMtfuyD14UwsCHxtNYYj4o4E8CPClQEyC4FrM
866FK+9X6dZD+s5hW7DO4GVswySkl4NUizVbNAlVFLFzL3OHMjvOlepmhypMYHXM7A4RlIKq74qx
u7XB4LNk01VSOywxnNQFy5557sybE+RS/cr6GUEXvXE65gF1u/ydKyjc3X8o196Fz4RIAviD9KTL
Tpo2SvUh18+8ujKaR3tuykM76hlDWFV2HJRmjT5guR5wY1nVk1NVFPWcZVSiddDp2qNjnictLQLY
6Q1ULNG3DYPuKW7VtMs3skWlrtygpT2Qy9JakG1zyRW0zHHVoshD5qWNMzpXTX8qJ4hqt5lR25Bh
d9DG5oHGIFxmObuQBv5+cMZhf3+jr9wqlx+eRwpQYE0wCUtUcF2hwjtngX5GO6ilmFuN+fBSW+CX
Du4cVeqnEcVO++Arru8fSmhDkM5KyyR4HEpq7PsQcvpoJRa/KtDxmyjYGBI+yywU45KXDysM7AAQ
azmd07KyNkUQ1A8jndWtxdgMUIoQoRsmXLcOklLU8JLgWCKx9t6UVv4IXK0M4ZhUAqNy+SM0PLwS
MU1yHoDp7IXDgoiJj54Q7S8VMeOVEHXp4+VyFNZJPeQ8PWHq5XKhOaFvlOn9ObSHsf6UZG7KdFI4
oQR+aLgmsdhAXpsg3IzqWzTR8kQVYeU6yk966574DcDGKE3wyFWQfwv3BGN9hIiG2Z+RyNP/s+cp
/ZrWYfpUN2G/8rnyCBdLUYDk5oFyoMC5nEmdUfpTm8HqIMnLBWITVbO3ScBWXMP1s6bUQv9QxhEY
sGXM6GZWTid+6M99X06PdcpYL1QVqNKko7pxYLfb3H9NNw5R0q7gZGUqTt3z8hDdmPnMXJu7s8Hp
DS99UhCPd5kxjRlqh5mdeoy46T4KiQgXb4K0NdWVzsHSVtOSJ1oilGGwGTCcurhGdpkIWMeD5swl
i9EoiM18Sg+M1zFMklQC5qtciTokKDMDDe81UqWrgTO5PJ+Oi6I8Q6AjN+iNS+xytxeIss9nhLgC
3T31NYl9snHQf0oP0GnXzoND7099zU2o8iinO23pDtt6Vnvne4fSivY0zI5jHFNbj5TvCgR75cHo
oT/fKyr0BceGAbOg3gYj5YJfoV/H6SetiwXaHIUchPrhuCgxPzdIl8OjGYWwcL73hEGV4CY0+jM8
k2UIZUZuBN43oPcVVS952CEF3SJq0ygp0xR9nz90Qm8PhhYpK1Hq9YMxwONKOB4WQmbxlzubGIhW
j/bkn1UVJGlM7rUN7Sn7+u7PYxU6wyZJHbdncX41qsGFbnb+Gc06Pd4ETSe5osx+oGrYWaVzdGzA
4XsxJroJljQLvrx3fQAlzG8QZoCbRf7k8itDUeQjI1bueRY+s6FYqnrT9fSc5jDxfyIPGOySIO1c
uLrsdm0+/dpawGhDOkPpjlFCwsnLxWHkK2G2md3z2GvoA6lW9iGunOxTr0H4WDmsev9jb6xHIQY+
Pjn3w/SC/Ps3j8WF5LYP41Gcm6RC07gwjB6x05rhsqZUSACaoFqJHm94VvhyCDhIQySmYenUbNsn
AK9ycQ7mVo6CoHY+F6Qf6kSPXFS+AXtlFRY0MgDTRBHB8xQxrTpoYfaYNG6arzynW1sAtpwCNa9T
0ipdbkGdwgdAk54tQILCU4LxBbbwau/3avKYlUq0Eu3cWI4Oic3gGMBWOXJwudyQx6JF/ck6B2Oc
bcKWwZAimOy9FmjjZlLpLtw/4ev4DqAbRQvSd11WFxf+YDTZS1RpAq8rkDLYzKWOHCkMItpPu/Dz
D1Vv2Wh8TWb/CgM8qkQuciX56f5vuPYIeAPWZ2ARlosrw5HZNJJ9owGfNWrFqWtQa0+iMEWkgSJJ
HsBwmGLu3tnOpYZKOxfiR/5XppvSmr252hlNLooEQ+DBpufuMnqmR7cQ+YHB/jV2i+ughaVkeiLz
E3pgizM1VOrOaMYEHmLiin6AhDIo9pbKnOa+Txv3vWBXvoy6pUzgYRyRfZzLL9PKpETLSEebWSjN
Ga1LZZNndvIdWeO1wsSt1wooiPIS9S5urLV4HaVvoB+qdUi2WdZ8MBIEPHMbqbJSgz68HgZzG48w
o0Inh545k0go8Lrh4f71ubG9eBzSahIECYNdfK+fKoFa9q57bruuOAyD9dmZ5viDDwLl/baAiIHg
BcPP7i5LPlHqWrMFjc25Zz+OTpar5aY20EbY5n1ab9Mgi97JN4nVgbcHp0r1lySebPPyMKPZhJt/
UKBNGzX9EcSDxWS+Vp2YKGtXeCVuHKYs4FFmogcuH+PinurBkGkBOgrnuWyoE1RVo/7xy0r7x+4T
pFEq5qY9c2pHNJ6nTn2cTSX+hhKguWKSrk3g3xEyLjHQLNIbabLevMyymFuDseXqPJaKQ6G2hTer
TpJHp6jrs0aGf7x/f/4SvF5G+oysEbKQSNEqJsu+XLBoETlEwqQ8uyjXQFlip5lSeHCSC/tlRo6C
Dzb8DIJyyU1zbF2zUp5HBFGqD9agJtV/fqVMlmdHk2I/D4ijol1TN5nxU8SdHaDMMxhhtDX9LsrO
oz6V3cHVhhyC5qhGx2gT6zo6nggPIuy7GWnnqtFmCgLX+Ba6AvGeo1ZXTXiwzKQHr88shf5dRTHu
FxxbSCw60ISLfTrEQfLJyYus20R+nSv7+1t0baFhMOZW4CoYuCC8vNyh3Ch0NoLfHzWlf3TH+ZmO
6XiiMZIdmgk8rzr640rscf2sCdUlfR81T9mFWqypKCZC13YCjStCjruoRr5ZzS0beSuKkO/9POBS
hFUMXpDp0fxefF48ZXmoZOl5rCb9q4l6RbBrE6cZt77Qu/FY9iMY5bnGnq6sfJ2O0dNnYIdOJW8b
/OrlypkbZDVd4O5swwA0MrMeqKBPlAABF4ohycExI3Qjqx7t1hkbt2I5r4+VDJBRBQo7FM6ogl6u
ztRXVeO2xrPVZwbM3MwSUkkY9z2Vncc8debPuRzEvr/ZN87VpSVBZ43iKxOjC5fRAZWm544OtdDH
sDr1OWODJ1UvQsixm/f7QijWhAHxpux60++6/MIoQP1h0pr+rFaqtbcb9MIJcNzNHBtrdaqrzfwL
CtPhBhCkBTS7LpcSkDZPYxG25xKsJUqaabVH5294GgNV8/I4TVBTTdYwpVebKbEn1H7oboESo62/
WJS80hyKqDm3fgDtPeUw60lUk1vCn1YGr/dPTl6HCzsJwxIROWglAKUc3+ILoylGchNhlnPXDO5+
pL/1lA2luwmgKNtPTC7upoTo0elyKdJdmSve99o/ycRLIilkyR7hgIV/SiJgUcgdVefCYGAdRnz3
aOZDCuH0XIcfITROtxN9J5NfgKD4Di3iSkdW5N3gdoJz8H9U8+kfcJOXnDWJW6Cg7Gj1OZsNWCja
zkL5ACHwTQqb7cv9Pb9yhnItyR5i0Bmm5rawgp2lQ68JCe/ZmgyQrDmimfEmbyExPWBRrIMZVr62
8kJvrQmmnEiHphq800uzYMKwUdt+da4aqwxPZaaF46tdKwhaF5SFngVj8+9t/Mg9NWlVYolkq3hJ
mOqLdFSSzqoo7HXFH5sZqq09B/br1MHxcX9LrwvKrEVwwUUmtiLyXuxpGUe+bWVdfVY44bijO1vm
abBN67ahZKv4k3YiIHCzvVOW7iuBemntwyTSm2cFAVM/3jRGVbQrtvjGphNYArkC9S6rrIsfBatI
26JqnZ1jdN2+AUnsf5Dfh8oG2F5/pC4VNO8/ZorYJJqSl0i+60vbUeazJZTCyM5dmlUN3elRi3Yh
4mzzD99MzK9Gi2rkSoypyzd6aUOYdqH8yNCEwZVeJidqMhiRRZnsPAPsyMRm5uFE5dZCsHCCxESW
yfQwLafQMwykij7bdh4PhwqBNutpqnTIbFprGopfGiI7xra0tDb4K7QYI+7T2VRB3ChQ3W4/hK4L
5xwSYIO1CUsUy15UMY71qZrtsj3ev1E3zk5y4RJDODago2WHIiyMRuRjlYLKLaJTrlj6KVHqca+X
1mvphPFK90Gmpos9pFxMyippvkkoF3awzLJCK6O4Oav097xkbJuHXExrdcS/lKiLZRjvAzyBS8NT
L2vtdejCsDVXwxnVlV6cyXBzqFhU1EUOlSNocvsKWH57NyqIJLxU8KVqXkCsBpO0kebJ92RGaeQT
ItGD/5XyjBt+jE3k36ad5eaGvkdLMEDqLyFSlpKtY4kmG7qZ9tkaRmw686AOpPBTlRp7K0r89gjK
PlJOjIxSccvrvGISEMiBfopKs9fQgS6FtUnmdBKfobVVYcjxU3f+0RaI1CKCiarXv7miqeE+83Wz
fApdLYr2KYQdwzZqEAXapU41j19T04TyJdL1/j/kJ7Lpac61tntIp1AxoKk1wlkjPg/zXPFqt4Ju
aKPp0GokG3AdlvsE5aHvUI+cUCG6f8muXT2ND2JFSbvMwPQS0AGWhd9AEnBuIdMdT02pj4h0B2GU
bhmZaf7cX+0qMAUkDOSAWBh2OK7BIrBggjyYXJrW59FORRXuoBM3q09I1QtxzKcxSv60VRB32s5B
s0zsoxFtlef7P+HGBwPLZuCTSWUqC0v7pAx1Chx5qqgtjPk3g5GKbzWaM6ieoqzy/1hKviQ6Pkxy
LD2em2disqO8PrfQQmvfZgYmhu9KQoT63whPl/n5/nLXoSJby2wiJcW//IKLGvbQVXEJEMA+owbX
PGY1YnBMuJ5Tre4e0VxNN6AHrRXLe2NNWTgmrcfuMsy1MBpmDEYVUSpUYesp73Z61+r11lbM7LUP
GmULOU33JXRRvbn/qVeHKEfHwD7IkRxUY5bJPGGNTeNY2ADZcvNRoHftRXSr0bNs1/z6lRX+uxQ8
ggzWytm8xZWt49BvINCwT02oVD/Nxp3rPTKbyScdMpRzZsz9you8uSBGX3K8U4xfwiSNImyo0yv2
yTbnf33Yrh8H1Lp2mjP/znQ1er2/k9fhLxSCGHwmQjhDoADSLbypiyBMMyMvKcxToSrJZ62z1O9m
RzCxj5PcDqFPzgt0kuOh9c+6Ilpto/qQRu2QntX393/KVSJg0N6h1AY8lCEcXPnlL1EdvwmcRuin
oUdo948yhVMj9pnjDHH7oRytOJB8ZKn6NMeAXLZ2BejvECdGNny7/0Oub5dL0gyrhux1CeZ+Ln+I
2zU0MCPkVoe5CTaBEapH3WryYw+W5vzupUgfpWgP11kFHXu5FNK3yNiXKIEieOsUlG3C1LC/6HVg
j98I0xz35f56VwYYFiVJ/QNCk/4Ld+xyvZie8TSqSne0Y3vYN5kd/ju1iElR+qmPoVkyru20wYNp
ltHu/srXLVKeEFICQC1gEtGuWh5pPjs1FDftMRQNum2QijxHqP0+KIZf7tmicseMKww/mmgBOmsC
ysRi/tA0anS2uwIhORP+UIAJ2Q5+Osi8srI4pzA7k5i5FWqnfWd9tsohOKsDIoepX+tPphb/H2Xn
tRu3lq3rV2n0PXszh4PdDRyycqlkWc6+IbwcmHPm059vygt7u1iCeNRAr25Dyxrk5AxjjvEHa2XD
u1md4i1wtoIADtudVuj1AEbAVQIdv8M942Sew6qqjmkhx16MA8QOR7M11dgbwD8JEJgQRFW5iwNN
WG51JANmPpQxoC5dD8sdau4hLXTN71LkJue5UoN3I0qj3am2/CR404G0T8kUgPPc2Th0yO+dMbSl
Pb6alNpcCTElfe1m95SJXuV0PCPbB1IKXLOAGi/2SAmNYKMdu3rfYM9wUppJdes6rN2migovHKTo
LzNTta08D9plLHwumeg8bNoqxtq2jOO90sn2RtEDzKjCMH6LA7e+awyj2jRzkRxR80/usB/EBRSt
5A9OW6o7p44ML2VzPJZhY7oGvqo7ICPSAb/gaWXm3uxL4u04vm0wSwiuLWXIEPpDQKiQ6n0WWPkG
elV692QYXpS1uvGTrr2MaEZt5LZr72iGha/dIkR4yk2I74gG/PIASmoFWeIxbPZZMQE5rSJ7H9bV
7PWmtnaPut0dAJfSFdBIWbgKLAmnChy/sTS1+FhlslP3GyWJLX83GPUY77S58It7WzVj7asfhPn8
ba4p/8krg32TUMBCYnVp9H5IZMBoLdaXkQxyWuc8QpKO5zAoGg/j0OZiDFl1akwWutTO8+HlvenZ
oLwwpC6x4S/FxQcEXGvbDJKjU6ttH3l1i9I4yuJmYR1k7EXm74mqZnHi5YleN2tK4zfHDUJAzC7R
HgH1S654/crTUJdqocj+QRrQAusMC3x3byVb6kzJyujehqKSSA+PIo7JhrKUCAm5zJhRNjmHojHT
AyVE9S0KGpY348S7cprfbJQcMhS+ueiJ+j616Ou3CiYMkGXLdw5jEgU7OUMkzu5V8wwf4GOdqMlr
2zuEo9ZMD43kSPRDr8MlY4HPEha8hxSi/FZGTd1LEVM7SCEuWVKJQPHLU0ZbDCU9dBAFZLxP7Qvu
J4tsmzqm7OvaIN3pwEQy0KFFNdxlUR0lu7Dr7YryYWYhyEs5Lajd2pLL/DN2v4O8TzCINM/2oMuo
y+JPgtAsjEV5Rx7dzV9KLqW/uFLi0hrPBpjlmetrvNXNxJz2BtCAudngOZXcjUMimztlLJPQdVD+
rzy/HccJw6vZH6V7B/byA6okeneIJ/iKHkLcdDx0H2TDwYpLY9zMZeUH+6j1rYwreKbM2hrSY7Gh
wLAF3yEsDwRyR1z3r79Kb+A6T+UnuJNTzd/Xdf2xbw3zveaPlmfpnbmJews8z9Sv1b0WK5rAXDDJ
36Clkmno+iKwwi32qa6MVFmAkIasfINjI22rpFWPSqgPByHmsXt5SjwTE0FO9mhNTHzEW65fFq/k
qDRmu7obA9s8BBF6BXlX2uc61idExoNkA/xujWb8lBX/cfYiAY7QKiEFYBPxyuUFPug53o3amM8U
cHR52/f2rGLL06YFPTRlCn8UtT98rhJJw0+5aFLds9EjfwxwN0bAIYZn71WV2TTuhF7ovV5Veb3z
s9CyLkEZ2B+NuVaDT0WcSWnLTgyYD3nvNNRwKM/CqcLJjaEoXSfAWfkenaw23vRTa9nv5Uqx800l
F235VrPLWflYD0Wf3Vk4hiWUVPwpKbw8BUOdIYrrdMxEIRgfIA9Y41qBscMA6vSRyh56HZ5cmSUQ
Hat0xmqjBE1ebzr8hs5NA3dtxzmSfOpLZOpc+ubDERn6Wd5GHJtvRqh0PxJ87X46EBRtt8EN+3U7
HV+A3syTjBstN7a6xZFVOOHgzEhanzNHqdEZU75Nkx/d67BzDlMUaysZ6M00IxxJIckASkRcSRfh
anBw/gikEcFIIz43fq/TnMUS3KdstZs740fuBK/kWopXBI7BUgLzDmhgqczn0A9qRri257Krp0ej
nIvPrdrVZ1OjX+sIsb6Xl9LN5ooGoDBKACeOfwu3seulZCA8GgWkhvdVaEx7hNXiu3kOiz2g53n/
ylCc92wU+BpiiiPYMNeh5sSvcsjB/l3FffudXI+Ti31R+yUdxzXCxpM+0Z9rFTgLXw01kSeBH8B2
17GSzK4UrpbNmb2y4A6m6W12MtRB+qpJsY5fWWLXP5u67r4Brxo6T0KLx9nXmTV8sFM1SCDvYYNy
aG0K2RCg0Pyopk751E6tsgbLXhzfYlsRIkvs3QIOSW5y/ahzUFDXrnrtXBX69CWHmfOdvEJ7nNT8
mxTX5UqpTLz5nyND+QgmCXmuAceN0vBi78yTxsyGXJ/PoHH684BD8WVozeq1OzQIG7qMAEEorUAE
Ekvrj1pH0ZU4VCblcFbiovoYJwPWv2WaHZTSaB+CLop2+jBaK0FvR5Kg5Cb0iakfcSRdB42nHoDI
rPZnfZgnRERKxfH40MYezdxgl9eFuSbxe7tDMJrw5riLsUuAdrmOOE75XEg56bMVVrLslRpi55Gv
RZk3Zu30Rg7wHeonJ1l50ZtFi8mxyKHZl0SnerkxSQpq9bDUlHNjzP1GSkzT5Vb1q52dNWHoZyLR
ERGrlS48PLnFOmphXiZ52rVnw0f9yJ16eDiGzjXRVcywXtkgntASi7kpNkA6lnxEuuKL4ZThWJlt
GrRnP5b8TadyxHtSDUDtc6dZbe2qOFy2rj1M4Ze+1fvCbZ1Od9BlVX3NFcmC8j6gF9Yfqq7tq43e
GQm+Har0iaPQKbZZa3Sn2WlxLjOVKEBTra4V/c7COJ2uFT2BeGtlffeXnpty4qHCU7xFA1VNdrI+
TSViyF1N08RqxrU1eTvKEPm5luDKCKYfks/1NILGNxoKggJnA/u2fYaWqNtbfn9P+2JYyaZv1wgb
GkVyJHyQbUAT5jpU3fSKMdEAOBdW/yuvuO/7A4eY4NfHrlHKxfdXbvrc5wGJIGMkpGfY3q7j+SD7
BjMckJVMVf3XiP3Qtm/VatxNVjCtqb0u6gdi7nCGCdNQMJhsdItdx5o0P6oLRz8biD1vylxHOIBl
fzaKwEKGv5/iHc6eNXBjNZ33Whmu6Zbcji5VC5rOT8IbnHPiQ/+x7WU0posJy96zHtjjqe46vfSc
RJ1/2GZtvNHzOvJXvuft1OHsoLcCXhTxQigR1xGdJItTzN3Ns1918zbED+cYdIO9DcZoXtl1bjc7
LKtQuFVJvS0Z8d7rUIHR23qgcKHS/ETZysiGHjp95GQsUb6Q8cP5aksY0r48f5ZmpeR76L8ItgD5
nkwGIYb8jyGN68IPbMcvzyTNaQyI0Royr0fqed7WmjSXd4i+WZ8hifkyAGC/mvelHKi6h9p3Vmyi
SS8Tt54LW7uPw8HalTKEfJeKnqXu4iqP5H3qq3W/ffmpl/NAPDTsMhxLgUMIBOj1Q6sZIgTmBKks
IkWM3+ZdYiubBgbZX2UYluXDEAzGK9snwtCVmiAUP+7lAoK+2ERmezT63pyqc5T06V+kPXa2keq2
vDhx3DU7x++nr699S84ggcGgnA6hY4knsqDBptPoN+e6r4qL2szygTp4/SkO5A4NR21NQWN5x+UN
QX6wZ6GWC5h/KRrN9+zVIsNyMwDqHnAJV6J2E9ha5h+LGjMs10Qk9IM5l5I3qN386dVvC8YQIQKE
Gql6LPVgbCOnQDUo1TkdRlPf9npp2J7TlU54GYdC3sapwYO8OqYgOYF8o1tDOWWxoQnL68y3DNzE
prT4GI1qhSx3a8uuoTTZ28iWmseXAy63E85I0YYRVVhy4pubdaObHIuqNJ0FK/aQ0oDf1Q5oyi5t
1q4Dt2uEuwCIKHYSygY30L7Sd9QGuZDxPJSKtq10vfCKyZH3QR58nylMrlzmnnszUhiigbMTzN/r
JSkgHoMGPf2co3sZejWs+G4zhHr71Sij12pu4oku0g2BxRZNNsw4r6P1zhTpNtjrfTrOw9ZSs08D
5LJNj6reXdJ3+kon82mp/Zk5EQ9aEwkOrVPBvFlkTjbpwgDqtNoXyhDCJI41J7tvO9tpXQBYKUwq
NSr3Y4mppBvkuUb/S0LR55DBBXqHo6YTovhY5olblZkNUaVRh7e2ktifKqluVNdH/fSd3DhS7uWZ
NNJ4ht5oe1hGp9sgRucTwLTUbYMc4jiVpjoPvSlAXM8LrTL78PIUXR7yT68qSuYCRQENcLHPkdhh
3tpX9X7opPo+aOIQHLNc7eiE5TSH8N8ZTUq8Sq6ne8vxp5UD9zo8sjJCIBLpbGpsdGLY3q+/bK6k
rWrTiNpNo5kcfDVTT5M0xFuNoku7GSTMsKUpygFZGOWXIJHX5MIX6LffDwB6BNYGGz48yMVEtozK
CRKAfzutwVc1V2Etx8osP4ZAfzf4Ic+XUbWNN62a9cdaaYJtBdxzE5tSuXI0X2/Hvx8EFx4KYoJL
x9Ncj0RWhZ3kzLaMXbgPGIDKFRqSAQq6XdV0Jx/G9EPVWcEOeoe+f3kOiF/9v9OdDUNUOUlCBOFW
iKktxmDGhhvERajuE8sM3if+7N81ZPErn/p6y3iKQkeQI44CPlWgZZkxjYpZ7vRZ29s613McK5VH
ZVLrjRP7awWL683w71B04knNaRhz4boeSx9EVWGFuraPrE59E0ktR1itjF/8YLR38+yvpVU3r0bp
nusGsld02RDbWgygLfWtU1OJ2kd5DxNGhveCEam0GygeeC9/qydxyauPhdwnRyZJAl8Lqv1ixRgB
ZzlOgeq+Ntr2Ye46f6NItu1CNVX2chv/SLKwPHJLHj9ggDi7gRHaF9mOkvdmjuMSOV6zZx6CkNAK
ezORdJ0mE99z1Yqj+yjMpMfZTIAwDcg519AM931gZ9Cghckkegbb3Oyqty+/06JXzPcS7yQkMtiI
xNV48U6K0UwUmzt1XyGY+o4zOkYrwJoPWqLVlKFBUct63h/Uvpa8MJ2tQ5qbNc1Yqd7a2oSogY26
6svPdDOFeCSBYqS1JW4Cy2GWy1DRevpMe1tLjDcoML9tp2Y61DnSrkUx/3o52nLxiwEgS+BoozTK
ICwWf2HOIy1UTdtDy3HeJw5CZswBKtZyI+/LWVfcCvbYl7hka3x1ZBpQpIEo0lEMXl6Wk5AsDWKJ
ti9ZmqdQATQTa6HvWlY5vZO1SDqHzawefalZ60TdvjOkB8ohcB3Z72h7XC9SzfBriqVTcEipF2+U
tut3WoyVX6GnXC/tutimaYZvb6etiTPfflsybF5XyGkbXC0Wo92XRl6DcEsOswO/qSysYlsYWnhJ
bLI0xLnW+EKLeLTUhH+CyF64TLD7LeKlo47qTFDCENJK+PO7IZHIzDKud7aD8PE4I3dKibU/vPxp
b8NS1oLBxrnOpIINeD3AtRWhrmzWyiHzNQkXSBy7ME//oVfDuIvmYA3/tTjKeUtR8rb5qAbEVWqG
1+EgO3SBjrT0ATuyetM4VrdNil77pOVR+NWQnPaQjLa5YaRlN+NrryT3i+n0FB7NOPu3YTn/5zq8
iUlUNyHWcEg5z08daEW3jaRhX5Xxmyhr5W0aJV+gMWq7l0f5+h5PzYdSASAX8lNOAHayRdwglyOn
CXTlkFZ+9MnGHtLTkyF4QPtM3c8a2R3t32wlQ302KAVSwFfC7me5O6kRini2k6mHsTa0nZSZNpIM
bJh6E8LC5zq3qVplzWn0mQ+M9AzLhVsqbIgbMSwwv+ac6eohBF62x57Qd2NFqfZajC6FyeXKc/yu
OfhFYWxg6Ki/Xh7o2+lMiV3RuCDDDUOqanFIDGi+qtFsGQdEoMdt2hmZp1pDvLdDI3ZnOXydZ6D4
sDwk/EHSf2qINzD2KVK1ZKgS8xDbo+2ZhW3fh4A5oHtWCE+uHOvPvRwqRpzqmAaK6/j17EX/Ipfm
vjMPCXP4gK9zfa8OAj056MPHjIWzkvItmAe/3w6KHyQLdl7K3ovVWhXziCZKZB1m2AVuFWvzXTkM
2Tu18EVlWNH2dWjmezXVcXgDNLmfOAPdmJvrvs/a+S721f6xiXFX545QPGhlnj20FlyRUlFCD0xQ
BhxFJiUa/GDIXpdKik/D/YyLGf8LSGMJdKTE2muFH2PhrAzZg9FlhqcpCPNWdbeme3O7rbBtCxcT
GdEDsnT1+sPMva/kjdWbh6qw44OjwoxRgKM8DI0JBAFqrFekkb2LKlQbX57vi6Ty6SUhs3FEcWEU
VrXXkc2GEzK0QfLgoGJ8nh0ewK20CvGdXFHevxzrmemn/xlrsbZKVFuxHW+tgxUoWIZb0NUnqzNP
JlwCr9Z76/ByvIVHDNNPUNTBhAERY31RsLh+uWguO9OnBX/gaOoepbJ/yJUu2ahN2L4faif8UTnx
We1K49ijHuIi0TbuSFQEEVWqNi8/zM1AAzwHDE7ezmmJNMFi7Vk9ztAy5OrDaEmmh8KzcYKveQmd
Rnv32kgkuUJCFjw2xnRLKV4gaLolkd2SnqNzIMWztB1KSz1GiWq+ckOhfUYIOBYMLg2g5Ut1djsX
Ve4oR9WssnPeht8ku/wRpWP2qGTytH3di4lmHSmsYCNSM70RWcDop7KCVNMhH5m6VzdOfOfkuDam
fbbmKLY8+gjFJYEjT6DB6BUuztu+nureGpkYkdxMbjm1ppgTs5e1vrINJ+2vOtOtlQvKcnk8xeQm
JFwEYYbJixliTDF9Sb0xjiFC/Du1KZQN5qK5F5l1tG1nam0vD+dy0xHxBKWJmghIIDbL69XRpGj9
59xKjuDKq02nlJonj4AINxPF0u+9hCy9PGbODEmvZ6m+HFz88j8umIgeiODEBvTMEbBsNst+bnX9
aBiAKSv5i1aW8qbza+yxXg7z3Hek6sClA5Yf/1lsOUVWGp1jD8YRxzZpZ07TB02CwhNb6FMjrhJc
qsCqVk69574j3Q+KPchB3XJoTCRwyzaJzGOs2cEZFfn+bWw6CVv4VHhqNsh/vfyOy51FDOUf8ZZ1
CD0vVTOhknQsxuKDXA/9HXKF088+suw13MNzobhm8HJiB2PaXE8Zakow7uoBQktFpSpti+ze4qDa
CFbGyi723CjCWQcwBmxRSLlch4rlIfdtgABH2++T2PXNwPaqKE3IG1C5cnszz1fS3edejrMe1h2F
KqGSdh0xCxpdS+XQPOIKUe/ZaKRLp/rGMQGg+upQCDuJ7ovNJq1wK74ONU1aZ8R1aB2VKPuRptp0
L8d4aJV+Oa4M4+1L0RkQeQXtOK5LTwSXP1pxXT/YTWF11pEeQvgGvryGZ8kgFBqr1wEruOPCoKXD
A7hQVDq5cV+/VNLFxeQHmnXU1O5kpsI22R5akGo2qDULfr4WmvOHl+f+7SyhuwNXEj6MQHMsjXem
bsad0J79YxvUqmvCaz3JtSJUABp9D4rzdXprT+8o1GgowMFywPlscS5kfj+ODRnCibPU3Ex5HTxY
eqKtlIWe5HOud0dHdJBInemhUrJZhNGUIDUmfQywDHSyvZWmjdfMaf8YSdPkDnHW35cVjQMr9sPH
So9ijxR1CD1kzKNtzD/cpunVA4ycjg6m2lsru+oTaO/m+cgd6VoK0NAST6z3IxJdqSIdY7MP3AaY
wA98oPq7uhs+pgUKSFJqajvY1dpGa0vLM7Lc2RtG3mwmP1RP/TC2h3xM9IMaN5rQl3moxhloaJUG
qOzbmkeHsv5sYFvo4abHxp2ipidJZrA1jdj8kcSDeUE1K9mWuj5cJH2wjvmYjYe+bJyNUYOmHmIr
WDkvn1lKtOxBJIuKEst2sWgLM2tI1DvpCGR0PKUhqolTnBunllviygA/H0rA3WkK0ABbHM1FUje6
UUzS0eCAvoeIju40iJ5T0Of1SqibE9IU2AdalXQEQIg7i6mWoviWIIYSnay+CTdRLKlHJ2xk1wob
6ajZ8Pl0HSGpl5ftzfsRFGgSLTcCCs+h660CgiDbiDbGJyTImn3UGc1es6N+n+vx2mn8XChKnkI0
mNYeJe3rUJYE8SU0/fgktQWONKM5XgZ1bL2xyfIVjvjNZsRb/RlqcTp2aW9MxmjHyJvZnVuHSr6d
Qi3cMP5/BQFtzJcHcQGYZDMS8WyBu+IYIV9cTEhngjdrVQgD9l1heLlUFJsgCcutOs54/Vh5cDcY
YD2M3LJ2k6R1oP+lGQAxOgpqrORvHER33k9BXyIIw8WkKNPgtSktT2jhgQf4hNnFR7gefN/KSyXW
kGFh+8/exJ3xaVSV4EtKzJ2jp8XrhAx/jwjdCoCStFaZYNp1PJxeggFN/ASnlT7fxflc38d5h1hJ
bkkuQgaV5A5qWHkzqVvujnoTn00s4VYSwAVr9OkxYOkA1YKzAupvifVT7UrO80ZOTo42o+AoyQjl
juU46/ezmkS4L6W1881s+qil4pPN3xvVp8HiQMKvXrtnCbDhkyI41W+4JospCa4ewdfSTk6dDOpw
DtC5gsWf7QxW90qoZeGO2YjvAWkE3A5un0usRd0WfVzgx3cqk1S9D7LUcg3w59tQsYbL6FemZ2OL
8BCaoXz2Awy/Xl4Nzyy+J1aWARjvyev6+tOPKAsWLVpip1zpx53dyOGpiOVmW07F9M6gqbkS79mP
TIGIIwHIuZCzXwQcZn8usz499eaoMcGTAQTL3Fbu4Jhhyj9Dw5shAwTenHaqV4zo57Ao13wQnxt2
ANGix0EKZCxTcr+snR5RwvRkjdb4bgQKtguwTzvpafeRnwyfNMlJPXNqIs9scehZOT6e2V5FVgmC
gQsz9x3xWf7IL9u5Cia/nNOT3qU+RaPGvm/MMjoBoVhz6Lv9wkxhbv5USsHSUke5DlX2MPj70clO
UhVObjFYA+VhR/qGaOd7tYuSNdnmm/KRAKIDtwadSDIGeXOxe8E6AzurOM1pLCzbk2PUFhvUhOEu
hYUr5TlKKhl0QLlz0m2vad2+0Sr7Le1H45PV62s92ZsJR+pBPZIpxyLjJFsOdZW3ZjpJ43hIrLR1
3AqgyCGlqe4x1UpEQubsPmIcjlPZ619o81f7KJK+v26VUQoVdUrEIRgOiEvq9TfAOssohgLmWKc5
472CA4BrWEV4RpNjPI9WtVYeX2YnlMY5PKgQcHhwLVsmCjgak2zlhnJy9NzY6ODgN5pady4GRSqi
HGrqJUFuruzfIuX5I7sFoiK0H4GCkn1xkCx1kfTKb4vJSKQ7eyq0Uz5a4YPUyj1a/x1t2bY3DmOB
W0eW52sF+mcjC0EMQRhG8m+xXY9jQHlogjanJIZ8KgLH3mMV2Bz7Ag3pGr1Et5WVkIsNFn4vf9hF
PYZ3RpmJAh5VPLGDLovdMcIiYU8359KAjtokveLv4qF+ZY9SRGFRgQbkOso1canvbjRW0zr5nF3G
UekOodxqbtCO4aVu5NlLlFk6vvxWi93pKR71Co3roYDBLpPbDLzPEBhTdkltK96YRh0c6rHFD3xW
19q9z4RCloyaCKQ+4HhLjBFE9KjPUju7cMvlO5WFb1luNiBc6lSxvXZBFFnr9RR1rqIt1iEw6Vlq
MswraYRolhfVkGG7wUxp4xfvSOS1B07o6n2p184FZTHNxdJZWck/F/uxGFxRV+BwYWMC17TYHgec
W5I0tLJLUetZsMlQrvIgbGrvak0/61KGLubLX3O5If+OKIAc1GZFOWNxV5laXtmaGGMjmKdzYkwX
DKecX3knVacOIz3gb2S5Zex8ah3Ll73AoNKBIm7Ow5VrJMoFypmdSbw/V3TugwifcERc74Vd2DQN
3sf5JZkNic5vnZpeXzU6ROwEQFsb8zUyNdirg5V5kp+2gavANb0ALG62RqijMq1RJQxK2/zYFahN
WqgEaBs/m5TtysA9N10U6kysOhYDH+36UdtBoW0uyfml73GyTGDUYgEQmJ7l6/JdJJGptODjvlZ2
o39oiljbBnZv9yufb7GXP42XuGIizy5KXvIiYUpFtmzHZn6RZWMGETEYPc1zs9wbVZ+4ftxKrqUm
r+wn/44KndsSmlpclRaz1Jcyq7czvlKQaNY98NXP+agWgFymeduDJ/UKPfxZVLL9Ya77eWWdPrcp
cFT+T/BFdjT41YjMRJNfShp59y1Kfhs4euYpUssvL3/i5xYj6ZfK4oAqhnbJ9Re2S8kPi3LKL1Pl
51+BJSdbK+kGakAc1G7GTWj3csDbowo1AJB29LTQ+rjpVtRmXHYUfvJLHVXlmzrE78yPzG4/TO0D
guURqqb2+L7nS6/s6c9NI7Au9PRkLld0aK7fVNaGqZFjJ79IeMzsI7mKNsYAW1bJrPAsW0jmzwGo
kJff9tmgwJAtFBrpZS9ZrEgh0wOZguISRt38Ljat8k4LMCS06szY+XpQv41Kc00keQkbfZq73C+E
XiLgMM7N61ctUtkPkrFk+oSp/m1CkP/AyTVtmypuHhvF+IW9qnlvN9KnCi77BQePmiKyqa3RqJ97
ewQ+oCmQGIke3PVz+KMSo+dS5ZcsdZSdPpndDzl06EwPafR1dAz/buq6YeU7P33IxRknSlJAOSkS
IUm8+NCAEuxkmijzqzU67hirS++qzoDgb8fjB22S5dYLKnn+lumpsQN4FO6tyJn4JEVx9P2i3NHs
De/4cGt1nmeGA9Fqyr8c9NxElol4adJY7cwsvNDLQWmps6eNZdTa1qqRR5wU299PUzrsXzkDxSFD
OspyAyly0/z0pTLIEqx4Lk0fBjheAal25a7ArYFkILvvhw4dGaM2V77CzbsSlrSbf4A8IudffIQy
0CUDZnh4SVtF+ZViJX0ErpKc0nz4HIlNTRuntVx0ERMYAixgqidMNloraFZcT7dybBJtSKv8TYnH
S7SvfXuwUxdUbWEUHu08q32Q/bZLd47aTubrSlYEF7VdpEbAPcHZXdqux3OYUbCyujdFNRdn7nEf
qXDBYRobxUXkZFw5FBf7NlBILpc0gcB9CEaYtihPdmVvGoVutI/8d193sCQHI0H3HaebA9hF7eHl
WeQwdH+sKcIBxQeIKdg4JPrO4jSsC0vPHW3QH2V807xR5QaTxagBmEi1kShO43aQa6zXwzS/S4pB
evdy+MWh8Xd4phQ3eXFMLWYTGAJI3VqkPzbaHG+dfuyPUlbLwCEnZxOP6ntjsE1vpOq8eTmw+MW3
7/2/gRfvrTWB1oZBqT/acVJsGjSw3saqar9/Ocpy4v4eXZgxLBRUHJflxwC3B70qG/0xdhLpc91D
aJS4ae4m2woORZU656zW+pVXu51BfFIEkKhQoIIEyvZ6tdROkwRyMOuPc1sMO3zjzI3ZgmjGC81w
M8dfw3wsT6Wnj/gk8I2gBit12fxJIyvKzdnUH6u+7LxcMSsPGzT06LVi2kAaCnZmXMe7FHWP9wXS
tp4ayvXbCgGXlRLcIrsSD/Jk0aCRUQr/BPHR/6g9JY09KUkUG4+hGeRbo6uik9rA5p6LYk2q5ZlB
xkEL/grcJ6DjS5UrM0gr0GCD8Tj23UNl9cpJCwzja9onIKWssVqj/D4zk2j8UEbl1gridYlbyNXG
8ee6Mx4nuNWHPOucXxwA0mZAoWPr65ODH6C+xp14ZnVqaNFAghRmb+x91+OJe50WJ2pnPuKjB6DU
idujM3YIYBetfpl9+BRJUTzq8jitGTsuz3rxKanWk0aKopJA212H9gc8wLpcMR7LCSJsala0cHXE
1X0Qk7vJl3GwTIJoa1j4DtEq73YFGCA3RKP2jd/G5jbMS/nQBPUacP36O4Ab4aAn9RKQdW54XEyu
n0uJkzCkVmP+EEQJ50yxM1XPfiTXlbPxNQ3Ab5+3cf8x64rAeJ1q/1NwwsKNBvcEzWQJXwsHjeoq
NmY/xtKKdgl2DCcGMdwkprVGgr4+F36Hok8BBRVzRQvM3PV76jEZi62N9o8JmNo+tZR6N6jpdHDM
DgEGyYLf7ySy/MHGCsyNMTB91alLSZTgwNVEsQ1sCQyp6/hGqowd5e34ZzFCGDk4yCzKD00V9uan
pAqVwXcltAPmla1zUVAQYSkuIlFH1ZZTHzXp67BqVOVTq1fqz7nJJBhyTmgmWxSpzOpopXXZNxsA
RHL3ToN0aD8AA5Xj+6nJwsbVVR/IOzIS/rb1uUGvpF3X+w1PJAyOkeum3E2HD6Go6wcj4wKyZ0by
T1CS0Gv0JFF2sZ+3/cZosuqznZf9GhH/ejeljg0DHgop1XyBu74BS9oSMn69ZYS/KHc0WGaPwwds
CUdXybLwx2vOyb9DiUREeN+QzC427rDtWHBY2v+CrBdpd7HTgXWD3mSn7xU1th6mPsSLkLVmGStf
fDmuzHRA9JAkKNAhxbFUG6C2jemUM8aBm/RWd47sXNtPyPtrbmSZ0gHhgXxN8v1mXIH1IgpE3QMP
SHbWxafsfWyhMifEP1ayaLNLQWt4ZcCu3slFsH95YK93cAYWWRqxdVProOvHorqeNhJ7mCW1VR24
sWH6hyLP6OunxeBOpRK9GWZLf4N2WuKG1pwdXg59M7JAbEVZjkkr9DCWoeu5p06IQCSW47o93Rdc
Gj1cvkoKTUghqRWdwJcD3oyrwOg7sLmgUAHHWXa/m0jqQLbkPu/a+fFXxA9L0wUy1t1lc+M0K3n6
bTRT8PRhR1Hz45+LDTJRYirnczKEdI3BGgI1SjK3iVPHcQdOqpVoN9+RKxANHjyo2J/Qm1xEk2c9
mAM1NUNXDnR5IBraoW5thL5OEyQ1EoHohZrgGFNx0Sbd/vzy2C56TUwkRva3iAMlQxq7ixU6UL5N
tV7zQ5dWiCojLazF06YcMjs9FaODy1ddBDEW3nJt/whtJP/dpHXkz23btK9zAONZhOuvUPqnzyh8
kRfPEpIyz5YzWKHbWVq079S0PbdF2fPJrRx/onlNleFm9GkxUtLCxg32FpvEYhWpfReMVCdhLORD
2zzSTu12aE1Jrp6m/jFMiu5tYGrDxiATWVlFy3wDtWNh08MS5rUpkopz+o+UFpMTq7azntCjFmdf
pqx8xIpZ+1DkMi1kS52OCeLzK7vGkyLQ/96OaDeReJHyISpKjRTw3uIY7P2Ik6jQ5NDVSeSbd3I1
NOOmHrMp9/iz/l4zw7E4jOmofjHbLHqrZWqXfzNTpb9rUGccXKNIpg+GnEeKO1rZVN5Fca5/Brln
XBTEdx7qLoS/HgXGIO0bWJfjV7bE4a6V4R17LRlc/WAh4dX9viH81/fx/wQ/i4ff79D857/583eq
m3UUhO3ij/+5RN/roil+tf8t/tr//GvXf+k/b/qfddvVP/9x+VY2/9h1+Y9vbVTky79z9SuI9PeT
bL61367+sM3bqJ3edj8RfPvZdGn7FI5nFv/m/+8P//Hz6be8n8qf//7n96LLW/HbAh7rn3//6Pjj
3/8UFe3/+vPX//2z+28Zf83jd9Tf0n/831919P1b/o/Hn2X3Vxp9X/6Gn9+a9t//VK1/AeFEWQ7R
DiEcI9b98FP8RNH/JcDwNGKpyKDoIRZFXtRtyI+Uf1EfAsxFPZjLCtJ0//xHU3TiR+q/wJVxKIHJ
oelni7zu/3H1XTuO81CTr7IvQEA53Co4tu3OPT03wvT0tKjAIJGURD79X/6AxY/dywm2ZZkiz6mq
U/V/r/T/+fH+98f8P9ywR9FxrfBq1EBY//+7UsGtQeR513EhwSu5W1j+fzC3UX066Xncd4Ihja/Q
a6xCctCSq7s8MDpEs/cbMy1y78nc/I6cp6ppTfRNZrn48NNlu82tRMjnAPOkXdv4+fsQdV+Ilpkb
GH6i3kuWLtlDYOJXrFkhUulmL/6XYvM7xcxPqv/ecUPmbkXM+GWHwK+s0jBzntNMIJiPafDvUGRD
FCC39zaW+mGKw+E5Wuf4IcHR2xeZkHh1T/rSTXN/E9Ilbw2l9n1b+rTURn1H1r/bQ9/NklXcpwep
Fxi+JTQsOx+v9ezG67wZ+WWEoFKBWLrRjg23Ljbffa/TazqyrUqQVH7spQfZ7ai+WduQj44zfROa
oWX1U/FBNpNeadzyvaFkOTLbpVejpfrpYEmNZDx6vL8SZpnp1RvC+BWRI9/T3NjzIvPxoc1wyeuK
D982Ev9MiMQ7dN2QHjLXf6UtbqBLw+EGca4Ly/++BuWIJJAYNvr47yozuw43L5jSKwL3vtcOrxoA
7rYy9KtOGVWJLU4OHAxc1RId/0S9Jz7gHTYjwjlY9c1gwuQQKzrc4ryhxwCBSZVO8Q5bGv/gV92m
wp/xJTxClIbZtu/vkRU1vIWIaS97Ru8eCMu66xi+dnu/cI1RvJuF4KA2kx1uawRrmkJgxV1dEuCb
EFx+nErvbAy0XaVNRjh1IgjdO2CwCSPrPl5Q+FO6Vjg3g2+G6dDDOoSwOUti0sfFfz/eZLVXAIYb
9veb21N4obqNkRAzJk38g2ixr4mP+MRw/WZz/wWLjqAMplgc77cVHiDpIY/wlbnFDQ4n9gVJFy8X
gg9NZZv8ZJmdf5B12h1DePQfkF6SHvpQfYdbk1yjeLBXS+bod4BswZJmy3XQ8frIrYd5TrWOGMpW
717jPfojeoESDkHBMc060hYGyqqXedLwnYcj041003D20fjs0wXqE4R/+dm7N8Dgc2hm7xZrm9VS
hdkDQ09dt0kukGIbrmKHoodUBI/tFSbapvbk1pzRmYWXgeesSgMzf3bDtpZJtHXHPBxoCUvEpaKg
RoeCqLT9dgi3OXDE4jRVjDHCQ2qy8Dv0wOIV2goJb3WjYRvXzHEVCqcuupWyzESm//XwbyrTBeZO
wJIx1hLNZCxQcKjb3YMdM3B9YfPNlwUixuI9ZN3J0+St4Yc02frcR5jfnluIBxFwbemfdsGD4Fwy
n7Mx9mEWbddn26b9FavefMyU+DWG+KelHMy0VOAXW+ii4FecutXb+axDTaeEgvzBT6ZaBGtwJWDu
nhGHS7G0dP5ovG6o4PUWl4k3BZfB5u7aym0u1iYIK2TS6HLu4F9osW3AGgdgY9nqfIGowlunouFt
tu/uICuGV5OrTkx483izvniioTukVnslkqja0yhh0FWQbEsuqxnCL4aPhUvKGB8NE39hl6+efWyV
aCAwrHMaWRzXOc+vSReSireg2P1Jvfp3SLleBz7XodeENSILYOSHPyKjHY/EvV+ogi6AY11Am9Jw
tp4WEr2LKReP1Pj+tU9E94YYu/kUcBJ9KSUjNGgBuA2SeBS4+6SHE1NBIuu8zSAYl/6b8pLuI0eH
+GFkcgpdHBVOr/QV4KSoE6IzLDgM8Tmf2UPnVtsXK6f6FHHVvMcBoWU3aHuA0kc/moSaw8yyUBQN
i12xhoMu114OZw1f5EuC7IBnb3B56TUQoWHg1ERFnMBWCg0AcTtpXNeVMuvGbykblBlCFJRsGHfw
oTRJXPdiVJcfDJHWQ6qqSDWOn77ZeQiRQvDWnHyonsN4GVFkMBDZBkhUaFor481X3H9TGFT8eTmy
/kZhUrPLpmx6a9fJFYjeik9UeO1j227wrMCoYzXH0fa5hWl3pq6J8VSbvL4DxEW8YeADAe1jTQPA
lQah7oUngjkt2rT940yA7zRTVnTBpCvPkV8D9I3QjcwCY2/RJoaTyyDcQRZvWwVzEBwN35Jqhms2
FKVcDcXqL3k9sS0HEksPbSTxeDd6+btE5jJjurkQaA4wxxufYR4bVbkakRAJKu0gmxF67Du5cx4R
tlKDBZkvwyTwc8DxcfMKuYT+mW75fLYBZR62dUiUkEk8PVM4aBxQlKwlAypZ2hz2xrMH0GhePFaT
NVv/EttmqAHkq1p4d5wFvI0UAt3fPVg2nC2CIu+PRHhNaRtgE45scIJd7BQXSZtoxNKuJH7qOnhy
xA4B4Uhr4w+NFTANidOlDoJmrCBb45XBwGUdOH+8Npy1RUbVtGe4kJpg+qxcPDABIJyCI6YKT8pN
4SlZmvyG/lbX24SwaHk/qXDe9ccAwpAn0rbPozH2ioI5P3eIHvw2qy8KpEPYYhT8tWEj9mc/WOFf
GrB/rQ/mH4YtW6GsxCruI7GbjROPbFQvrLXQHIukSXdsaNZ/4dyyvMg226sSG7465A0LzhlPyJPH
kr4psFLTU4IPLFq1TLdcDt53D/7qrKKMvgfJ9kmsis5QR8bQbUSG7/K4Y0+jSsSDbbGpJWKaiqlx
K5ZjJ57vyHpbzn7Mi0B2zU2L6WkDh7IPJL2gG5qeulRwvIBgtc8axBfefxcT9mjIxivkoCwvfFWs
GnpYLTSU3SSN3webbo/Ea5Zq1pAhNlO7lEjvLSIcuHAZgTQKISpgiLGIVRad1nRWyNOQ7JbO06MK
cQB0LHilPa8S5r5Qwdqq2Tq6E3n8O298LFOdhbWcPYKHtosLzNTlpUzHl7BL/d0MizX4eWzeiVkS
FyjTSOnlWr03K03P2Gl47a+hvxMGuSJcDsuXWzbxG5MrogNK0c03F/sb2K8muilOwjKNtvy5k3m+
V2I1Bdy93M+cz6d59ZYXeNc0tynoyDXm2VIDsWx3Sxvaik0455I1C/f9lCHgvJvmQ4A0DkhbkOEG
BNnueviu7ORqor8h4K4aii071Tbc4mLU6g3s9Xph/QY2GRmM5BgF5m6bKkiw4qkJYlA794lQy4H9
biz5a32YtHMUvmWcKlqrPJGY6TFqb6yedl2WbrsQpA/SDLK0BD8NL91hO9E8htuUwSN9CmN9oYg6
KRfYLdYK7eip7znbCwGVXpTDzWxGCk6+KH4lBPtEBpb5LdTso5+DtXZ+MNU6jcgxYRrKoXgLio5a
xEaOGAnux3BGOkTcFAlZn7ZJIJjjbr6Cw2FDI4uwVEiHWdGK2AEbI3bn0O+WcGSH7Tuf8aDRpTsv
EzLnpmg1h8zX2V5aqExINHnflg7Jvle5LTwV2hrfqangYw9XZjiTPm4oCmB9NP1tEwZH9m7+rfKw
K6LI9k8O9coeOpzoQdgI1fCSXWVMb8ShdvM3iuEexb0X6/k3nVCgDgESrIWx2R4HAyx0bRos9ZIT
9Rcp0NHniNPtbwPG9AgUGKtLeM5HXuCa+TuvsdAeQroaXvTQkK4ArZAFVbiY9Zwjy/uYRmP4iCdW
Yugqii9wNArXYvJ1h15dDQ+xR8W1WRC4WVqMsrwuGqlenXSkQggHPeQOW4pRvl/6EPtDDbK6c5Yx
1xSz7BIYmSGRpjCLPz3H0cyfWE7Ipx/S2SvBSDf7NVSLqHGqpEMZBdw+Li1SvQ0eUVYgz7H5AorQ
HFATqve48YYWJZKzR9JBlIaeGP5IeaJ3TR9Pe1iW92MBhZ3eCow3ZI9rDv4nJd644jTS0xMAZMiz
w6TZkBzKF3NE3IT8ChOWfuOgcMe4W5ag0klLH5MlcHstsPKon5k9/CLT93XrV0j06CoKbxH+pc1H
duRN3j92IZesCBblbWWXIXCQDoA4yEyrJFXuROGwRtHupGGR9gGtNrRKz8TXcB5CYZWYKEMwJvsz
9BKCSaWWc7ZxSKUoWNItydeiXeA2a9v416Y6WyKD/o1hxKbk6fI946/qlnmoGTFnWRic0w+mGaJ6
I+hOGBy36inN/mjZu3qaF3NoZ7o8RK03Piyt/jMYBn8n35DdBjVx0RIU6w0W7TdcmYcS8zLPqZP7
bID1CK713doUxO2KSRqDKKzFsLzM6ER2OZiuYlviy9ar7hIFbv0aknm4jtRGP34u/ae1bbsHxAl0
leGIn3K2a+st9NgB5c9Tyu1v6/ewIuqW9rLhea1cb9bark1yAqjcnvikST1gtqfqDCYCmYoLD01p
NbeR2EtC3VXOZjhYcLDvTUzmIoHJUtlDjl/EgX5YBvuNvXMoHKfZgaXRTsx0qL2c7UaSvzczex02
+wJbabbTiRrKvrOvXPDKgwa54Mv6tjGI/VXXR59ype4sGAiJ0Db8jWxTU0CZ9u7M8tkwxx9NnMI0
MYFnYoBH4SJlj9PcfCPoQtQD8782JsZiM4iiMhl8Gr05MeUK898djFDmN48I9tDjux0F6t3d5PoX
QAzHlJoBhM86/Box2Ln0m7sBQQirrZu/bOd98Xst1ZHwFWb8d4vYoRpQ2Z56NiD2Ph5+EySolNqP
X+Au+bNxrEEnbsLbPiHcX3bJtj6yWLiCp8o+NE1CTonOmp1LwmoMfVk52IGUisOD0fjkw19WbDDE
Pawm68GZDCm2mwnSDTUEFxhpLfUEY4LT0KKa1J6MIdPKAFhEctxnbX9FWQql6R0f73swZR6FJ4RM
Wnl0wdiV4IEewngRfzFfAVJiMNDY97HvqhyHXKUR+PxK2jQ7Z27JfyNzXFVLFrf1MranyQvQ7efh
Xwyky9MKWxSIlHfQsF6GmMW3fOLLvkctXAIG+kHihjmuNpwKTXpbNMIFu6bJsY4NP2M0/7eIlhc3
R7pI8uDSdfl56ZafNTZ/wzbZcQzYwSoGmaOoKTod5w+CN+dO4NwEkoNM02Y/AgYiYX/upw07m8dY
valM7IAQvvORnEnev6lOrpdIWvIsmz4r/UD8JEO/M3PwjfzEI5T+4HV9dHI6Hq4GVvwVNXIuraJL
DeXVx+TlHx3q21IH9/z2+CwHHHOZydtCZOo0NgZjuKAkupUkLwsOyQELokBp+TlkG0zT8yFCgsj6
a/UghiY+zMrRFrbJOhekb9FaG7FvovQmSNwWAcyOCsDPphr1yKosWLdyyjqNlt79YIE7vMZKnAHe
vmHbu2xj9gQKwexJzk+wJpMAAMY3z2/3bCR9zbqowrH9TnT+IM24nQLP/AM+B8tTaT9HWF6Qgqrw
NSDNB4M99JPsvU+h5rsdnfrlk+lJxP4/FjGoHPOv1bY/fZQ9LAgybkPkf4f5Tzv6x0yi7g7GIEBW
j75nvNFnZ/QfiuCh8+oQL0tlaDBIrI6tTuZfkhCk5Pn+cNOw3UKt6DUwlRd9HZMwrcaWDig01VgN
EGIVBHT/ASceklwUs/topBUYhMKbYAQ0xmS/SHbaFMyMRISpkBZdHQIqp9Z9c7dt8AwZVTFM7tw3
0ydu5ovm9CCYuPKMbjUdl50JRxyr5tiBeS4ZkjRrTACPh9HRaTdykdygcC9H9GlFv/ovUFBAST4t
O6+DX4bzPLkTXV62qXweUJuDmiiBeaJtGtNHPTZ7gZGpDMGncyeKBF1Fka8MoUjJfNpo9z66u/kp
GG1m2j/wjsEh4oWo+tY9wKbmLdUIzINgY9esAcKTllQeUMc/EUcueB72eJfnxPU3WEmpGjl316jp
j3qb19JmI0yl1fMicVA28HP3UEjnk6lE796kay0CfTuCgVWgGSqiT8gzcUU32PdgoydvbG6RoSXs
BGD2PWB8MscgBW2Hpsw6c0gS2b6GPNell5jPBG7W6IenYuFwM02Ej/h0bGX7DRnBhVQpVi+lgISF
hMWjc2P6Z0aQWTEMfV7qlGSqJEMgn5Vc3gAS+ns1IlSZIkoToni4oA5cTWPd8F69OzjTh4WhAgBG
zgmaH2QUFDLFrkgRvHYRcEU43jWZu6UzKQCHKa0CoMhbEQIaqjGB458S8GT/xmDJjjCJRhFA1fal
Bc8hhWfiFOVquaBS5d92iMYPl7fzUfmuO+kUyDAwAkQDFyBm+Es6U/q3QaDEJyC2CF6VJniEuEe9
zao3kGg4DLzq3kNbrpvTmA721IqoMrn675LEOyoTpEwJtD/+hHZPoVCtEHr/z/lkPOOxjXcgV3GD
bWt3TZZsj5lJ+X2fgPKY0DtopBO0chRKkQyzpbWfzu42ONlcLMQFdTDm9JHCAOwQST//NRiTlJ2X
LHmx0Ok9XSh/VXQc/rR2mPZQdiLVcsSpFK46gIPDSp6WjuDqKTHdPvAN8p9DxDx+wjSjgbxty2AQ
H2QCpXQAGWiENswzet2Pc7o8oFsH4KBmiY5y+uT5BNRBLgYhmKBbqriLm5c0kHmVr5NfItxrOqh4
GncLLFQOEwxxnzLr/sEKubngKzXHXqhl1wiGSsNr0fD6GKI98m7VJ5woSAFHhPUeDhvBUKRz6P9K
+nW5oOngNcXhu7MRIIIV/vUMa2B4prm1L1SI9pim0/htjE6faax+hXEcqCo15MLQDFYc+dpFg8L4
JHnwlMwNLbmxogK9jod7AqIx44L+NF1mX2SsvJ3UjEGpYbc9yhjz6YAbnGEmZ0sesPkQTbA0NXA9
Rfniw/q9JePbNCn0wz52bIkk2wcKsfmDwfn3oBBQXCE2LDy1gz32eQ/kxsTqCM2JOQ7znJXwASE3
6vW/12hGtZp0Ly5E28LkdNOj1z5ID5YPOuOvXaSD5yXvA2DNSOYsjEZ2djGiYdhBaqUr5PciszHq
+XFkeVfJwQ0PcyKgMEJC1yFlE6KuMYvICkb5csTbir9uWMwZ5n8WHYMhtWnvPywSEedTOxvkqiD8
9r4y67ZJ/MuqpCvzaH1pWahr08NxGqHnMBS0LD7ylPVVl/eibpUdK9NCNQER/Fp0zPAq2pb21PWj
/2fz0SPqANIyWMIAs9CJxPgaPhVN5Vr6WZvWHDdj13Cj910ezKcsxHHTbnF8G+3yaqS1zxC90kK0
3nYUli+olgU8O8YGdq9xtovtPJTMDu40KS0qxJ6wuu8gNZgQTLGHH8la90DbSkkZLV1Pu2esXP3N
R/9ueTK1xdiDMwFhk1YdTPV26WheGiiLX7SAnMmBvClHuvIPyMdNnSRbeoJVC6QFdhXVkMLifE7p
WC1hgInRBQPKfkLiqz8BYZqbfnoiA0kuzRY3O1zPRSgowLYhCS8wj2IPQTb8juaV7jTm7o8GsvS9
9FIAKOi5WDwO2B1zGGX6XfC4+Ku5LQNPy0BiTJpiauOgfTru4tZ8mkSqch2S7KHhET90gxn2nd2+
ltlrKmHhLQ9k0rVnTTbvqpdh+W57FfUFY84/2WXlyOf15pOAMu8CKqrfoUDdAeOql2WC3UFkfNTb
3FXByP3KZzqDxTWJa4THijJpkEOxAYU4A7T0aiTgdbs+HuCgxMKz7ul2DKEHqFuv97+8jWc17DC3
ioIYLzGaOpdzAnxWejTbZW7aTgs82ctkdVmlsTfsNul4MZMJ+zo12QUYTPq2hNF4ubv2VytVmFEH
F1S2wNpnOQ7lxGb1Oqy9rnM9kZInE57APptPsA3Kezw+Zjz28fgHZOO4n0ZvvSz432XojaTuCRKi
1eDFrzC/ywoNwcJOJPEDZRFKexcbV7bDNBSI6d3gqcTwpKdE4UsuSVTk8+aVOJ+SJzjlJ3MxSliO
llLb7mUZYMkokLRdjGne7WnCfAWdreRP6RCBiYJE8s1fwJr5iAA/EAT2/PW0kdcpdus/CHXo0SdL
mhcbpPWHBozhxUo37dU2og0DpvLoOg60Ik0JkN8Oz4DPw2MiXPjLd3d4VY3sPYsXBtw1Gt8TdD7V
6AF/xmXmj7YDy7WFGMVn0O9WLl+Wt2VavruOtVemUMsA10/Wd7mQ7Sq73pWeU985/Y/FxZuYhJMq
MKnXVQLJ6b8cHvFHz6YNtjt//hWNXf4YIrU9KBsvNk3RYJdBaR4O3scEL9hqm5Llk612nUop1jgu
TbS2WBC9yIvA4Npamv1sKIqAt8LfssoY3yrlS31aON/e+1mrqkdB+HujPfmQi4Y5Ttbqk0my5dPD
xPuTr1PYj7bICLvC3PcHE9HDAjlZlH6yzFeXNF+iWyp97+QPpsVo3YybiQk87G8pYI4ZLOQFxovi
Y/Fw90DO/SCVDk7zSOJDuwmCEzZzKMU0RZ6QRShL6dbN/4aKLgE1s/XY6tr+C/Pm69MU8vXIrQX8
RSJvPwUWjHLoqQoinvxxmNfmCLlMh2qym83PXa3RV8wuCeYncpRXacDHAqmGvBodEA2KpRNkYN3j
9O4eIH001rPFX5R2wS3aqEVIDVN4dc/bw0A17CMgIL4tedQc/RR4KhLPw2PozdGvKZhhB8QH3FkX
yg2tD74vImPEh/PN/ItjSKsrYMeAaxNIS662DAluxQpA+OIChjbZxo6NxTKPX4teMSxM8UtHKWWl
HJfvWGCx5GzE5Q+LkEfQ7PKE+QivhLytPbQpC2/YVPNHHuNakOzKljKYZ/FlYxnqb0wLTZI84WP0
OYhh7122nZe9+yFWnwBpbYowdKne3+8Kx3d9bBT2rkoy/Hu3hEB29WjdI6y0wMmFX5MbIBAQsHo1
ezgiq7hc/S46AOsLCxZOklZuy/xa3LlyLxy/MAvih66awm39bgDtljmiJS2wnNznn6DZ5/i582S7
XeaRI3G0a6Ifi1CtvARbTacH+Dh1a9WMFB/a+Ejkveab7P85rtm2i3slxxvsoCBOz0Tqn3vbuahG
xlpMn4MxDW6y8UL4ehNM3VQQKoi7HcsYK5wmbkS/jH0hcvDLN9t7AxSleZnXHlnmJGuf+y4LIPsC
e5qIiq0EJ1Jg5+/A9yUYWTxBG1p4BpMX09PBLwKl5l8ea9H9Avke3x26HpymypEP1ro1/eBJ1LPd
AF3Cilp3Gc6jCFBtQGWVYCHmOulxXPX5L4zgBPMFNM2bged15VbSyD/wh+PuCqvSONtj/t+csk5o
nG+68XzEvAjiY/qZe9MRHuitrdaxn8sYP8ubE9h2C9+4uE6Rj/3Li1X8Z4kXfSXrQsIDg0mLBB07
TFERNC18U7pFUOAQE3+6h5SX4Jr8BhRsi430kGJFnVvIdCof/WlbZRloz+qO6e3yUR/URM7OS5pi
HT3MfFKDvggUZN8XSIvu9nZk2SPAbewRMYTM6GVWDb4ZdUZ2Qqz9Nn6sCvmZ+2gdPMgLFe37egX9
MZo9oA8OQlTo6SGYphlgZZ+MU1cOW6BmMHd+NFZ06buwyqBaWAvB6F2zCPudC8VlIJW9vQdJAivJ
dBnTJPnXLCNySrpVoJEbgf22pZfm49cYc0TCiiCYvim8XsJbMIiWl0lA5U/sWv9GJi+Cdzw+7Bkp
WuiRQzi3ggnj/fTsoVDyzj0L7XAGeyoTID2yu8EnrI1qs5J8OXFcNdqtZkJitadRuPYNxpGjXNCn
aAnSCvky3Vog2wGOg6wNEZeiAmzMXqHm3CuX1KWQ97TruB7ZlDN4EfLBGbyXJHm+Uxuojp9N5H3J
Z/DVabx2FZ4/uFY3tiKNz46hs3qXEy+5ARFReyI0f/CF6XcaYpwS4MDeUalfUSVDMhfq/h/aE66K
TTWmzlNbo7RLKGqL8R012sUBN5jDAbBxl9hj5G9zRTBFWAqXLAjU2vgT7mYHJs/+IsJmVdrYp1TA
NRWxMmDNZKBLYsK/4CNR/gr9MeEkfohAiFOLnHlEkPw2wsXg1v0nDQDj+z6U0klsnTqP2N5fFYQL
PToToNdneOOFFbLjmgcMob6weWZlF2XHqG2CaojRIcWcA5cQQTGktqQOqAcV1QZ3FdiXoKKadGkB
pc0DmuxW0QKlys5Jk39aGEmVo+/lpUMu9A6/X/jqYhyy8CR/dS0yDJYJiLpoMyCj2MbAT9Xptuja
a3n2gYEXzsvJR0fYb55f9qbFRdigVvNgHRYqdkTeAQWahePXDinVHxIUCOAkqcYHOfHpNV5idsEA
8BuD3d4utfI9B0K7NlDgriSFFzvubyF7G7Nr1qTZSIFHJhjQnBq/v/PVshhgG1i6QcR1JPztEaDB
cnICVCTKn26vdVzTttmK2B/PqVmfYsYq2cePkZMHIMZHxIWLeor6qFQeeQQ4NpcrxpxQ/85PTRNi
HxhSjxWIqBdlB4t6mLbmz3wEm6uydadDRwsQpg8QiHclof7NeMBzc57I3RC5tuQuANwWDV+uV+mO
bxt/8ZYBw8RyC8q1scEedJ9XAgk+m80b9ryHiA7jdsiXTDRKx0nBTSCjDhU5WiCvai0N8Bu2/eOU
A/Kks963nuyf2Jic2wne3S2krK0/1gTo4FF0/UcUsWrVU3sADAhEq5HjeMr7DAifb8Q7uNL1T4Bw
lzMA8xkIZfdBJB3OPBx+wwSePm9j8LkJPpeIvyR1vgrQZqun9snc1mG+7OSEfAmbxQiNFDidvOZ5
9tet9qZhPahoQQJdH5p/cI349gcKRAoxjtXEQAyOoXwfQCAfVxVnV6gSAcI5Oj6MfCB3wlFWGC48
jiTcdvDxC6ogBsOIiQ73jZ2pAxAMdUUyCf+BxTNSzAG/zAB5inbqkhqq2l8NDiqzUfEQkRFIR/sH
fdSvRum+ND5kKHG0vsWxPwEsHyGttxj7UFBJ36IOhLOO7J9sQ9Mc8gQNQB/9C5Ft1GLv4rfMdyCu
Myp2+FmTulEQlsC8EvkqWf8nxSDLnY4F5wUhbxHGVuOe5msJ640X0EbfI5lRVGwIsvG6XlepdRca
8OwobfpGonTDgQ8ZITQ4oCKQRfEphiDdRyFYDBsfgH7AsHyLfvdwItkjlRftw8/Ag4eZ538zA6lK
EjgH8QxDudLy+bU3IJV8vzvkPqn9ud0ZTwP1JifLkkfYtrmzQn7TEW48wdXS5okFy1ffv4ikvw0E
xdGURxVgtrOH8ZwoxJCM7clj0EpyQKIrBDQh+0rnsbKyvSglml9yER+DZrXtZhSKK+j2yUsrNTfN
36U3u24Z7escB+Aj7fOcZYC1svTkI8KbBk7U3IwlSYffaISrTNKf/2HvvJbjRtK0fSsbc7xQwGTC
nKIsKVoZiuIJgpQoeO9x9fuA6p5lQbWsn332R8xMT7RGanYWUJlffuY12OFoLrwLUFl4ufYV7Tc7
Vrah15+PiSFJtgxnhyo4GbqZX0eDjLagU8ZzLfVz2pm+t6kj+34QxX1Uac0qNGIhXDUSKX40w8VQ
qXzGztmaiGaualDSqdvo8lJSlKTt0F/rZnhtyuSr7dtnQSTCtVKkZxMNKcqQjlqre3Kign5vGjhI
0UVXMoloUFvV17wJzpsqXntx8WiQ/MWlUrtNnf2opYYfT4Lloj90zHuyAJKdvkr06M63cGLwC1CE
za2j5h9rZAStsN9PtoN2ZLI3wuYqygvzY63WsUAfsybz6XBti7Rk7WfhuUgB6uUZ43/AsmurooWR
5fnXwG52Ria82yrp0w3Kl9sJIZWmjZ+jTr+K8/IjJY7mxnYWrSPF7Fw1Y9cnAf1/WwUXEw1P2hCT
NdDO3nhGLh+MGORQFwThygPT4IJASlZRlFuU18igM6/Tt5Uy9LTzrP6T0/rGWddr9Ma1Brijhu3j
uoQNhUe7Li7MttGuasG9pbMDPHRlvLYfV1ojZRCu+2ps0q0FhnRioFNqef5RTzloTiDAwqijIzZ2
mJ1pgXddAbK57pOYigeAiAPZ0k165loFV8zUyU8wO+7QX8hXAVjdvU0FgiI4VznlnEn0FGikVqVY
AaniM2KIqmATEAFqzDx6qEF7xvyyuxaVIVYQKpQbHC1do856JntxsbJaWV5kqW1fJBGo+yDub0Ph
ITDV8SXbcbVW41bsaOHY522dxbu+Hj42RnUVavKOq+2jmklrtvMN3TBRBSBWzdzHecMm6EV62xi9
cVN2mCTw+ruVHXsXka9tyjbcU5wwmqQzFHvFLigRMx2KJ5rTzBqiRlupub0Sk62sQ1mdNVZ/oTQV
XSD/Up2Ms7xJ7riJwKsNayPNvxZJD8K37ena5OTZ7uh59k9hlzJbtWajtxugMvK5F0Z4iUYIxugi
dy59xqHnQVgaEbrRdbH2Oil+mgZ5XFimv2KH6xLkSbpOM6yC1lZt32K4SztqjL01uFyo6U1hX/WM
zC5SO09X/12PJnRPI7qxRd5pBdpwccPfpt9/q9Ej4v+9wPb/IhAcoOH/zVH4h1SG4jn73FTPzw1c
hv8fCAzwBd4gMDwWz/9191z9fD6gLPAzvykLiq5/QHwQHSpkATXIkgJmwm/OgqLLDwZ9B3RHIVKh
gskP/c1ZsD5otCQQoEVPD3yxA5HgL84CTAdmlHgLWRCA4MKimfkOzsKLSc7/MhYkP29bWEDxAWYj
EYQiDxk9fmrqvRS17w4qAMJYpPzSAzb1XRZMC7t4Mh5oEPuE18rQN9gbcwM4sWFsQfCmj7kWnQde
C0ZYUXJzPURzxZQmanJtFo14FHauf2xtNS1cO+wZiniTDjAUbI1973GZIrkaU3/EY55+AxvZXijA
poecErPsID/tK81RvrV4fuQrxLt3QSvkE+N65VGk+DK7hdZvBMjXlTRB0SVJN55Zqt2vY1MPv776
Uv/a3QfcjkNmB+8JiyEo56jriNkReqnumI9RUsaZ8UtaUgejTwu1Tsqh38m28lbCT5i/ZFoKsFRm
ZegGZvtDIsNCP1JYACMBTA6flTDSVDcCLXWnQs9DA7fDGClSgss8QdyW5qjaqW5TVcwFtbYNNxm5
7wkN4AVD5fdzWNgXweCjw/aHz4fR1T41X/6LLkzwKfW858CIx11SkBUA3CIb8POfVYG/G/q8xs7v
AvOTk4JdxfhNAelVRHjk+tqTl3jduScburKpetFFvX5m+0H1Mc46cWNkQUT2nIcn5KoOOZwvnx1O
NNZAtHfREl26XlS0kA3KlF9Z6qUXmWqLC/oP1GRNp6NIaOQnyLgLluG8HvJp0I35TvlWraWi9oR8
0IhU1TPz73slll9x3dM2soiaPRPR5KPX9ypZKiwcuvTs/SHdvr3pXvQUDw4nHwDGG3NRVHyEbs8v
5BXdLo3qoaJieg6nRNVANcjZCbOOyp85rN1fU+KV6sqruzMQdzLclJ06PmFNFRDpQzk+9hoE9Q0q
fNyog36NzrKquO2UlA8drY3NRMEVrKlXISVMqQKyELWZbJNrlnKXh8qmw7Febmdhksb1K+PTBFwO
d9ek8r9lWeZ/UjwbZEab2MUJ4b4X9vjBY78o9EspYc/O4jOLxxYwMfwgaH4YXdWVbq6bI36oVn9f
IWQRgCgI8y3SdOqvAJUYZC+9gXZLoXn1VQLM8nMARhF+IiQYErI+HyENgUlyq7Fov5mK2lwFppim
7SDtW+bR8m4Ihv6K36oYw9PiIgzlIBeD6lKjq/plsO1bxE2sdxHo2VqUWOxgpAwcvM/FC/P/1TfL
4cj9rpJPRQkGTXrJtEliJSDb0zLqdE+cIOwafxwd1uMvVMu5T9jOC2JaGamWbozlUwts6V56vtyM
MQSOLGnSCC6Foz8asWPtOwrooPGKcRV79Se9y+ZitiMe6ZbfXeTAwEmKKcv3JNaxT6kolB2zUYv6
3y6NlWbZTbtqsW5cTaNe4yZddl+6tKU5VYY9o0tQUNdjom7SJJhK8P2WUQGLIHmvFOi8rgRQDCq1
/cXx166l2RkrJaoc88TbOCTQvrx8ZHPRCUBOFPy2zb17cKxEKIYBXeueMeA69isV/wdyx4Hp/cfC
Hd2a6+XEklzyr4iBfy05i9Jyj6BKZyworEEYWo0shh9qUtlnTtzMkz7LX8uY7O3toLHQv3lZao6S
fM8wGzk9i6fjrqZhVNU/Rqe7N6uc+WvR1Ml3LUP/eHJyZn9+P+1j+It8IbaVPIRVFF+OggLuxEd5
ERQ6PMgvOw5jTWSk0MxafJTYAasY6M5TDgLiO72sFOtoR1Q3elTB2Rk6cOerYKBmj7we4KgifOU+
yOr+Xo9MOpZJX14raWTCIlIc77Piy8dm6MYKZaaQ0NMExY9MyyrsXaeszOghOFAi/LYUrJVap5wI
xJ9nCCuJF7qoYyBo9HK1vjqzajjZ+Nmaj0mso5aAXbX5U60ZYVQc8mtQ2k3uZnZGfpPgQrIpODfP
Q2U7bh0KQWPTxy+vrLQYRE4Y91cTMPSNxjDKXkue4rEnt/81mkwbgGdNeGQEk/4Zak19FfsjQz8G
iHdl7unXROFOdyNtH3tleMvUKUeYkqkU4Drc2ULgqLAb3crLs70+tuP3OGkrbSNGIG9FI6GzgRoV
Rd5eaIk1ozKAcDqug29FDtsLcoeWJs3ktvDqAHzlyilB8BdtoMNNMSsiWCo+NhpaBEvzCKNr6r72
9ccK3aXviC+YgMwD0deuGqQTbh3ZWFlrzRlSECLmwACQhgylawKEtPIRJVX16BNAbRgr3qSuhgAg
gR/otJV8bsVfIBlqwLKovSLv4FOHKk2d/1aD+U+t869ZMPv/rnXWUfgEcTp8XenMP/G70hEGFGwg
iapAw1WjvPw3OVtoHyykCAl92MboWE5x+/xd6OgfMPcycERAzhpPgtkV+e9CR/3gcFdpL5LPszed
eFehcxCALfSqSSZQvoCTjaQOKuGHMd/JFaSKGksHY463JKSoZo3LlrN79T6OlAk84qsw/9cq+GBz
o3Or28vYW0bh5PTwIeiwifECadXgLqERcuIyIVVYrIOtzRyK5rsc0zB7qZOXdEFo6L05AkpuBB6v
QTVqa9h9NjC41q6ZulpiXcZ2BRYGn5OVXwChWDuia24Kx6w1t+na7Es29nR5U0rM/JL5im6cl5jL
d0zCqoEuO4PIfgNdMQTs3HjONA/LBrobUm/PRKR54X6ahnanWZMAn0MTY2xh6TAu4aN0dQFmvfUY
xsBALpkIFoa3MnD7Y7THsOuW8CSzvdp2Fu1bBNu0DWQI44dwptrei6HRdpZnoKSewHwZwfXF0bXH
wNiAKNYPH3vLkJ9Q27LDazUf1LsRqlvs2mYUf+06SL0bf8jyKwEPO9k2fgkFDEzEUO/KxgP93M9u
Ey7wKIarFV4dvRvTcrHXKA3SgOM31GJT4Y8iSjcciGP7wQu8O8Q2OsBlWG7BuontvNiEieNFuzY1
qwTCe5h1HxUZAnJuECPIVlk2+meV3k8NPiepoBrOJSRiEwxVdpdVosDUexLlHsbleINmFxWkVvVG
5ybOyD2GmAasrsrPyseo8JzHunCGr5ldFb+6FKIIf9IkDz74wodQbeUPIOHGLyQNZfZdsbwJqEcy
dNpGQ5gDvaqAfjkkMNCKe23S+n7T2H0R7QtdqRhSmg0gWFhCHRgONJbLj2rExeWm2lDEazSqWv2h
qRSRrXN90OEx643wN0KjqNipTgn0iEqXhv3ktw68K5VK6KwyvS7ckgGr1srwo0YFP+9r/b3d2o0G
tirOin1Z0CBnYtr9rnH/E57/NYsI/d/hmWblY5NXIXIauzbMnh8P4jQ/+jtOaxpxWsMNDU1Px7Zw
Evi7ISU/mOhekhQTiZEdA6fw7zhtfHj5p/kjukUakqL80V9xWuHfZ9pzLk3sRxRwVgN7R0fqRb7m
f/MDPg9Ka3M/DMEm+lIo/RxGaqQAGM9n46rLPNXZKJVXGjsgi6gnMbDP7iVt02pdDA6o+FEFZT+0
ZTbs0kxrqsuk8JEagJNkSSac/QSlGMkwa+N1ZnyPhS0uI7JXB7h+jtL+CHNVeZSlVJOPQg3qwp0g
6tfrSZdKu2HD21/UbESg0lF70WyjMKiuPRE7uouYSOtaXja1GyXRigCJZVB4Aq5rdtEyaSld0ab9
KcXhw7KFF4NtqiGxKECnBILR8grzxTTIQtquRavsnCK4vde0Nj0bwOHTMle0HWBYiSZhmvvfXu2j
/4drbV75xTEIaw+6mNqiIA+0Vhg8FxAPxqhAIZurESGCE6aDL25Lr794Mgc2HZprNHjQ7JaLKxp8
2li15P11G2k+EwImX244xfJWnUXBjDOgPIRY6qgyvlU6FdtKJQtQ9AGE3cabukftIKT3XsR56o5V
ATmunvyKwSX0djcGVFu7SuIboErAtxfbdBSN5WoYfQo36GuBFaAsra+a0+UtXbimTNwJOxMBu1x2
AHCbvpFcJka7trpRfI7pj/4ci6TMkaNFsq7/FE9W8gla8vC9Kq3gCmlG/VeVDybIYfQXJsDzuvpo
qBYlWKCPHZU1evtruptww8axLJ64+5LnIutABSOJZJTnKZiUaK2MAzSVKpnU6HJADGtaizxlwlAj
He0zdFfL7/B2Rbnh6qyebZNSZDUwE9Q3cOTDkulTbaEk4Sdes8pHBBMBXCf1eOux228cH2ocszPo
IxtR6Nq9Xneet/KUVgOR7nf5c9rqE9Z1fTl8BlIF4yAtHL2cKWiBspaRFjprZude/DH2zHBY9RgB
5mvLrjQQByL3aS6pdJc9WT4J6SfjSse/rd68vUHnNPFV4kWiRQ97zrlI8BxLVZdOv8qUh0BAf+YM
lM8lcPLbbqDedgNbG4A6de5UFiWDVjX/3geIJCMmeYU6orpGLLpwEy3wfwtl/ecO+tfcOnrjDkJR
oTq8eeYf+HeFoOnIHXC+kXGyEMf7++YxzA+ktAZpNxQUotzcEvy7QrA/qMxCbCSc0PNFcZEf+rtC
0JmfzH0OXHDoBzPbeMe9s0ypiTnY0dmzuBmmcKg4HV47oVSSNFBsLGxsRd/2CJ9s4kFpThQIhz0E
/rXIpvEX68x6hOoyhgd1nOvIywgKhKS8b5xk2FtZ3kHMbYPOhc2Url+9/iOh+7Dx9LIg3DYp0F+m
2U+ZdfhYw2SVqUUQdYeSCw79tuIM+FhzHgPJOLHUH2/QIfhwELm8eYGMSw6XGkcIz7j8SbdlUvJA
HV+sfFAwX95+oIUo6ssTCTQrLbYJO4lJ2OEymjn6AXKsUABjp7jJLA/FAr1Xqs+6ooBDSfL82WvS
DrG4Vje2g2a120Srs/san7St0Kbk4e0PdOQNs3dV/ssLFjhcHH6e2pgRgi2fJxKSdrRueaBL6qZ+
9Fs6Pv9gLQwEJUU0e0ku1vKzOE0zhILcGkvD66Ls2y8gtSQ4akhhp6rMI3sVRIg5e+U6qLEvfQT6
EAB23s95Vx0Z4Esc7wvwIugFuZJfSqxabnCWKc8DtSHqVxpijKU6A0QyHa6bEkEVVPEjpX8fdcCi
knErgK2dmBUc2XMmTW0+IzI95A5zzvSqJweyoZu0ODXdMlXoABo+mDA9P2WedGwVk7cwN63Qnl1a
w6Ab2FqBHZuuVZqD71LwfoktE3zi29/uMsHj6LCDiGZ4h5gosS4SoNBJK1yLfNMFf9Rszan1zyKM
SH8wfKzODIQ8YOdrwtnMg+HPby997FTBFrRVHc1D9tZSH1UXBYwOPwDZUwU5QMTGRMrLJ7+GZ+fR
iwcsQZ+1Q3ED2D/+dr5T1fsMIbrahYGfP3eyPjV/O/LWZz89Ddc+HLkI/4ffrU8vFbIVMB07ld5t
XICdL2BLnIgnR3a5zQxcWMybVIQt50/xagcpgdFnwomI+5qS7nv4OrqLPIbAHcvEUY/uiffj7Xd9
7LlsiisdvghXzlK81IMTU+ZoTTJVq6IV79EHMSNPSQkfW8WhsQzmgJ41mfXhc/V6SGPGdxjQxqa6
wQIRxGGu2Nv3PwtFIZkr/TtixaJYm1Lm9ENaoh4HP/VGy5NwY5dTecI49UiIhSxgYtTK8B3Lw8Up
V2bloiLlZiGxEDst6EHxjEoOcVGx3v9ATMYt7MERWwa5Pm+XV9vByrSCaWqKNYFFcm4PQGwyD9mQ
t1/b/Fpelzq8KuopUhc2HPzXZdhShypNG7VhlRrNhVTt8UjTYpTJ4FtU+meEtEKQnfYNOiEnAuaR
V/niEcAdgvMcUpqHz2fji10qBZ0l0UOcgZyZbtupA3FWZaccV+fLaPmQDPToKUCexnd18a1ZaWw1
A1c5XP4cuwWTBqSRrQLVb4GN6ZAJ21NTtiN7HmI7peMsoc2tsAig0kFHr0kAJRijAYG7TtGfNCLt
/ZcwDWTkPekpM0Rc5jk6ZJlJ7+e5bdYZ+5zafwtztLrqW+zR3r9PpEpQmvEawH4Wh9gXad+ZvSJA
55j+GeJy+lmqtv1ubt5cREaqrHQlTr5UNNG2aiHUE8sf2yz0MtA0NZjVOOb8vl8dhhxjhQzU2gzy
gNNvKbACTadqLhPN/ws/dqCE+xpgc2yz4BINFAodSpL5xbnLelSCHNnx1VX99eBln8bQQ66xmn5h
jg3OAwbD26/2z71i0bPidjEYTKrMkw+frc2IkHaXCwQLU2MbxZ7+EUqL3Lx/FZs5/5yf2NQ8izsM
D/m69aCMuqFWMDqvG32bJ551AtXz5/cEVmU2rmSGAqrdXqyCymg2+djHAHoszc8R5lc/2rxvfibe
NO3efqAXc+jDUw14gYkNCDTKbcRuD9+bDrWLR6WCITe0VBeOd9GuDbQcjXWodfLa6bsWRQO773I3
lZ2BlyC/TKDx92qzxiYhfJg8/i0uqptx5vZ1JxQo20PzK1S7BFxGX1oQEels6bDO0vR73AdQ41Qz
aTrEz6rwcgRrF6/1puuRxY+UEqpkliA+G6hd4Voc2QFVcF1+8RDOou2ctVjvZqFIGQWEoXyCed38
MrgUr6XMom8IpUAQAHrVIkPSm217VlfYkrtBJsnpm8TJ6q3PJ/4eKFObbvQslBegqX2eEW7zOWyK
IF6zr2mxAJVVJvrc9DlWrSGHcK0mqThlrnlk42rz4BRgEJmivnQMTIbICgOfcXmHBO9l2hYP+Mx4
Zye+5j9iN6mJSdihGWcRvxfXRFwEeW1p0nAjFIs+RjQ293bhBKCTIdq+fykGgFyIdMk4i4sNFZXY
leQyRIppSJNdbMYm+qDjrD3RjYk8cfEeyXMt0HswjCjBZ6X8xRWRJTryGAkVFExC60ffSqQb4qRw
bio41CkyfQn0TstJvZVWqQ6CP7Y+/jQCODD+EEe3JZKIJ171S2q9OFG8ydkAljvSAGh2eKLawhBN
To4LTgOf7KFK4KiFEvmsQkzxDxUFh8sSQloJDyJC+4nh+XBV0jQ0XWFTM8DVlBZMQyOjDkss+Afl
YKvjiXD5Z3zm657ltSkJLQwGF/EZ6ZC8zuip8YZS/aku6avFBcLKFP36cz9qqPUEUfv8/q1B8k81
QsNegFc8fDPQ/kMU30beTC6NizRqxTpVQ20/NbFy9fZSx57PpqGg0pdybGarh0uhbRRRX2VMyQIK
WdWeTDgTwy2iNM+jjK6sPp9OvNEjQZtBCv4QIGM4yMtAaqDlmkZo/bkt6sX7upD6XcJvrmCagv54
++mOrUW7iXkKyQQ+9IsXmWUt/d0crTKuofZMQ4SJOYhRXCgl3N5/sBQ7GYwMzTmO2uGLtLntpi4n
ZZkarUckQ2V3JFRukIH+yUrsRVzlOT7gcg9X6qd0jMaOOkqMqrHNuVcbWDp2tMWYmsH32491LOqi
4UWDC4TVHBkPFwssIAyZRzzqrQK01AAnmILZfHr3KszzqacASpCfLwsdzU+1TquJTkGppddxFed7
NOJRyvoHy8xIMTljzOmYHz4M86yIGRvbAe9w+ywLdOOC1r26f/8qZCUkJaClNHUJ1y3Mmg4Y0z5X
NnV3Ozj6uPZLRz9xcOfAs4ieSPfrAngsJSg9wcNnYZyXI+elSJdKnjtRpL88rb3RQusCyMcp5OCR
c0QUYmRKo5rLw1qco2hqR1AKLMb9gvYDzNCtowb9rgr093e25kkrfW8qDYE3zyIgDUIBztCb0rVU
376oYcxvke3ttm9/R0fenqFRLTEy0UHsLBuKstZ8BK+oZexERRtfqdqzIR3E5xI1npVv9PqJZukC
Uz13b/kf3f955/F8S2zvgMDTyNuiz1RkXgjKPNa/SU005woN6dup0KafEJW0z0z8cFDr/Lbb93y+
3fsfGz4GrQSGjhAgFqXpZJiD55HhAUstJlSVdJjQkaLfNU0QrUav6U8chWOvmcih2jrHAfjbYt9A
6UKKeeKpAZtmZxVD+K3TB8HXBhFrqN1SuX37+Y7sUyYi4KkAj88A40UQrrqBZvhLnxjN4i0yfIjK
dD6MTsu8/wcr0T0D1mVimWzoh8cPHUrVs5KBTFkNoOJKDQpB1GUfk7br3926gJ4C1hoahv4Shw+X
8sFwaT624LSZBQrJmXWnIEF1adrDqSnN/PUvYgoX1wxowGdIlctgL8GsRkgdmIh4dfENt8Jn21LG
dSLgnmJOZaIajFjmvu8QcX37dR65Zmhx0eNCKIYNusy7Qfv3KFQSM+Ef2l+5i4Beg5U+sT2ObEcx
D7n45CQe/OrwTdLScGzFILbYFlgIW5nuGbYjPKwFz7XXvz9A078gWNJAQMdj2cMo4XarnU7MNH0U
CiU2TMgrIKYwRmoPStZMT2yTY6+QScs8SWTkxTjv8OGSacKdzhTSjaty+IQsYbLr0ZE4caKPrWLN
UBUivWOJ5eVGspUUesa+B33xlcl3u+mjk6XB0UV0lREMOSLBcpHhQM/J69KjDM0Z0l+aRSuvKmRK
Nm/vuWPBgq4/3VWeBnDm4qbJcqNExdKWkBUteydCU5wPJbgDyF2nTPyOPhBB0GD8yUR3Bo++bigh
XWGSm5HQI8SHXis+FxdRq8gT7eL5Ay+PL1k8vR2mcfRYF9EWDTjkLFt2wBDmITrDiLLatZVvO2Oa
zvoyl2tLKS4qFYGGMTdPdkiOrE72RnrAvUX8WDyjH2qj36odRziN1btZpOoR53P9GhcK790lBD6M
wE1fQj1I0MU3p6IUgWCTJF3s0NKrlbBDvK9NdmDF32fdN9/bLMX4XaMLN8ffxY3Sl3oAqQiljVTp
ymDVGzOjtSzlI4IWVuN2c7PcRkiMkeGJFOXPYAxsGKQapwxne/nCd3jVhKxKbExQwTRc25beDqef
6DMyFfZXalA7QGbPCIHRW+EaxglTnPceDQpCEjDGNEzRmREd7ld0iIANUV2gfqmHq7kw2zdx5EP1
t0652/55NHC4JBmB62lgrfeCcHn1mPCEK5y2aWlZSmvdxKBNz7CneP/9QnHByIlJKcyyPyh0NFmL
aEh4IDH6zkqOErEDRzsFOjjyLDOn1JiTAs76SxPm1bPYeTASmEnHoYA3e7NMUc5sUvXdcQsoHP/B
h9CkbF8OUaSZp4ZWoCmF2LW6QVcBGsNY+au6FtPZ2/tgvhAPIwpLYVjJuAbH0z+6RqiF9GlPnxyo
kMwekzajC4k89KPwwvG6j4tZnlPX3n2RsShDSS4zBjUE58PN5/moDYHEpsnpe/4DsvA4NXSK//T2
ox35rkgzgKQgnmkDx12EK21U0OrQ4c8KyuhtPY1i9nAd1/9kFUIy5RM133KVAqVHJWpYBS1Mb8PX
BoQhTU4Z5v55kzkzOpHSbJ6sMps5fGPAA5UgbnRkO/pu2tC1nFbYqEyoYBr9idB7pGtHNKQQhNhA
7w706+FaPVMzPAjY46WVI0oPljTbILvR1nhjONrZwA3wPewFHhLI76975Il/Uqrix1kOotolaNRu
zErOOmEZMotyFCfIsse+VwBT8FfnJj3KoIefD53SUQzky2jWtule5JbKJwlPRa0/M0neAueBhg/j
Ul7m4So+miTQwTmDqD+b36D9ZOdxPVX5KoHNs+KCDN+/kUCx0yidF+VaWHzFo904flHyFWMnpl72
iTFtAxmNJwYqR14eNfFLQ4GqzVgOVHSlaXBNMg2EoFLjKx/jvvXaUyfvSC96DsTI0TLbpoelLdLw
gS0zymaeYqCwj8uJbZ6ZU1Z8rqsGOX4r9LNvaYwyRpVmCMerfvITYb02XqP0UF+i7Z+eiHJHjg+d
hhkpRu+JFu9iy4yVLVHLtPgyKS4/idQKd7lZNp9FgyL92/HgyFJcPvTu5nDgkEYf7hsB+VGtdLAd
UdoE1xCdkwtzTOotAnvViYNwbCnaUEBRQAlSUi2WQigt+z2CA2lbPuGGBD0GpbB112FgcCJfOHIc
5Jyn0wwkKaPNcfhYba9gk1czVFQ1r9qX0xBdBYqF9kxnKtsae4T3nwZmpjRaiXlzWbj4xhxBBWJr
Kazl0pObKA/DvamO1YlYt3yDvDNg54xLjRevXWPxVOCecdarWGVsmQOVTWCuVdsPv0TocL/zgQwV
DgGZHu1+virUCw9foDky9qvjhIE3UzuEz1UsK+qmOPE1vXjyvr7P52VoBcPCZrZggsE5XAZ7zwmN
XpaxsXHBkWEXtxGeH8kamuWqrazNBJNliIsI0oyGgLf3dQYxgyZfp3r+7rfLZ+GKpysvOVfLDgo2
9t2kWgxvZZbkkGXgc2Udzj65YzTvfrs0g9iYyIaYNIXs5RdpZk2chiAybOTszx0zqFGuSk6N8pfB
c0biMWtg0PoyYReLjMJIkjINOfpuWZvDg4ZUzbdSZPdvB5Aji7AlTZgnJGSSnXn4DY5lGxRtrQoX
9nm2DmK9Br4fvjdtoVWnEZdhvEAe5Dwvrjez6Jts6HlhsWGXG5O89qPMnPjU1yKWcWNeZ6aFU1kR
fBnvHj4NmPu0Z6g9W3E68kcOovEBA4nkYTJzK3Un3Sp+NTP/K56ZYEavlY9GmEfMxfqohSkMfK1D
+jTNKjS5YZMR8GS5V/vEOk+6QbW+oDZSQPzOCqvahV6qnPmII/t7Kyyam1brLDwQauZBZ+TA2UWW
YT+Ke19n/BhRJZg2MJPxnu9yVLyVaTTaVcZRqWmOqXq9GdLKatfw3MoLJLPx6SrNoPluIM3tQfMf
UJ8t+g6rEO4Qe58gvflYtw7C2/D0UAsckAeT20xN4ll53UZpZm97aE+usAfV/evBafHuGa3xrhNo
UOI+ksvrgINbbxN8ZPQtuitT4WrQK6ozxINxwBmw3v2WN23w2R5DhAwc5EUv06o0vqhQzx6LXhe1
a83aLTiSaGm6G0hdvI0th+aShCB+6O2mHLZ+MAhs1DDcdC7LyCPuBaGeR2dRHCTIFZDZ+TvsFUSx
NezBUdwYryGMR7QiS9e4IGT2LI8YdDsduJX/NShndbTKLGZXEKdLPqYDc/w1gv8pdnhlm6PsqihV
sTLNsn8s1EK7M+DDYM8ZeE6JWVDmfBFyMOuzoM6nH4FhArmrnQEVNcJbdSvxKrgRHfrcLvqo6T1p
S4jlYVTlOGVVcG/dJi6sciVD/Npc307KS10xxJ2eZzU+M9KM71R+zT5vOsQdMJyowIrbZbudII5W
6w4PPu5qUM3JukmnmMRgAoaNNlrf10jsFaXihqVuPnlYRd5h2F3le7/N+CdQOB5GcmRZ/sxwfPLw
ZJITcvIGDkG+GqvDRk8j75tVjh1mqXCpPllda9/AJzHOorF1zsJAVOd4+VUrA9ici3SW8YAItInK
tlebLhBUGJeK0fTVypuMiBFQWKJ0bUSdgjuWpaXDrqaz8VMdrBgmTopqIM5YsNsJgpXyNLOJ7vH2
dAp0N8ukXdkgPoYVHk39p0p2U7EuCzJOt7bKMj2ne4YziKnN7TGq31iFEtVZd12do7E38fM/ug7N
8N3k2cNF5qA065aNE+0TtUjQvNVFNLsfVpqDUkA5/GyGxHrqG5A9G5Q/PQxJiyj4NtBsyNZeb+Y3
JkAbGynxvDLcURtsL0OeuhAwsaKiDTaMK6aLyg7T4RoYhfkYYASInYOTyXLbxGbTbPLGBOAgysw2
LyLdjvprWVeG8UUm2hSsTBs/REDNSYPEJtrDeCyhk4rnjhlb2S0wifp7MI+odlAnQh08juy875FR
qzgNTUGPxaNSxfeVsO0Cz1rE1FeIH43fIBeVOEtlMbLwD+WEB6nmoEB8kZkpcpYFyEOcOphlfa+C
KcjZHOjnr5om67RVLIugduuhq+5bdeg++YiwDDjCmGiyGJEdAuqr7fC8kJCS1g3ieCa+DonoXVWQ
Ps+C8gPJF/ySHplfP8R3Kasay4Xv63UXMlBTbR+FbXaRlxV8266J+PKmRDykqal+Jv7XD1hVMC2x
jVLuwffhWib7ovhedGPtbA3FLJ2NESCYS1lVxdXKd7B6jsYIVfVBrTPfBTrKH0qIHXdBGPs3Hf4T
jTs2+tQiUJB4CX1ve8Q5tq/kr8TJt76wkkd0mP0b9BwkesOpitSVNyS8EyT9cV4ZKQ+SVeEFYliX
k50jK+vg9bVp/NC4btJSxykumSCEOaOOJfSEaFG/xmxY8fepVScj/mZN0WLuWdmJj623k/Vfxsrr
bn2tRafdCipb3JWiG23srRrtwdOE9oCJWdNhjCAH49E0M0rhs84zGHUWtoOHCue3X/VZpX9XtK7L
iP8hNHMQn7Hc1KOMb+insTdLo6rDbSwVk5et2annlk6CLgyq7ug92HFr7/Sa6sYtE8eJN70WjVeV
M3XTWnako6tcU8thg0qwuFJCr8A1wIJJDBDOkucooHfPQLjgOquh0X+OxwG0xrcW/eTgrGwq8XXW
qC0q87xVjfTX6FcF5lqBnM7juOtxGHM86BrzoEnfcDRqhGuo55Hf0RTqWcdT7XDVGVp8bkDvw2Eq
wzxHNsiEr1HRVh/6iSiA2ONoPykByH2eb4C9JzwduSR8H4dtTbN7IsoIkL1h3o2PChrOX1GS/h/2
zmNJciPbtr/yrOegQYvhAxARqWWJzJrAKktAOJS7Q3/9XQiy+7KKvKRx3kaOyMxECMDdzz777AVs
ZXbC2j3kPFBo4XVdqmTb+oobuKkZycd6HDxtJV3zYLQIz8WSn105himgLxBwRsswr1ZAtr7fv5Xk
FY2nEC8OpFBXUntszVhelkx4F0dHNhpx1i0mpNloY6RvMYjziuclEyc5i/JxsMp5O7CFMWs/hKSj
TpGMnkNTNDlfpL8YsUn/yUutnCXjAKLbfOyX0iICUow9UY+dQ8J0HgXbBFnMMq7FAsYgBp4w1hde
VUSPWzYxQ2kKKe+Aa5GFPgRukbjgfw8mPnhC3DvtP3Cjbwsj82zwX0AywmF2UfEn5kxx+d0SDttl
91tGJO4WD2MWfHfhWhnHcelD897CFlsRUjrwHC+1D3WC2zoY7k3YpqwdJMTYt7ZfVMTXbT55ZqWr
WftK3x/XY0GYvP+ibaB7B3c0RnmyVT3wFOrNq26N2l6tJ2LcPPtkCKjpl5Q83XhZMOnZH62inAFP
VTqfEyOq58+qH0CIrNXoPPVbRqB2vDSFG15051H87DyWT0XMiP64T+v/9YH4D0WatZdoeAVo4lOu
/dz2coTQLOcrcwxwU4Aok3Qp3FzcB/6cP/z1pfbq6Ifqab/UnozGWAFi3s+xPoZj4RtxNjcOcJmy
L/l+6iuHe90lXerI6P94VebavtT9uh20HtvDX1//T98qpgUEvt0H+bOHgOz3QhSNpowhbuMoB895
LzOQJ2Gt5N8YBf5QZvBW6cZT0vvstBxofzyYF6LtbLJ1XNDGNIANy11Psh+WfyhRcPwPUZuIDTkH
nv3sYTF82OdwwEj+0Z04kBCoMIW5A6Yp8+/id/7ku8POuesF2JjoNvykhmxmWG8DwNm4Fq4Z242D
OdYryxUmtO9AC2xgy2xwj8cKgsTsZeGXv/7u/uwDPTdzsDzYCEA/XV9CgGk5wmEpDzN5gvDRH2aP
NupfX+XP7hDGXlAtGB3CgvRTfd9DXaCSmvH1QtQ+uIuhD7AyNJnb2T+PfEGcp5lBBwIr1R9KRDW4
o1BtiLUDWNNhoytw6xPF/e2v39AfP7b9Kns+526+xBf0431I7g4nGBSn2Aa+ENtTyFjzUg1/87H9
URex9pEQzPD8ywjsPrr7+/5sWYa4D3IuY+h6vqf+Dg6EDk4JBujeSJUmZnbRy8hJY1rugOwYZCEL
YcQeZpPLUE8TQnNe0l6N2r9phvzcgXF4ZajsmCJoxmEH/UkrbVZJwDEHaNjZvvk5nzzjaLIBH8eM
I3rIjBp0zLH4OyPIn33spAYhrWGCxpLxU/2fRevYsaXuK53VJrrpOMQvhfM369mfXoWZO1py9Pr9
nxtZixjngZXTjUfij4+6mT+aJuyuv76D/igxMJuKMMMMNVNHvJ2fvlq9lWHusz/g34/iYrDGl7aD
KWtpETx2ZL38+qb+OwH/r32I4y8m4IeC83j5+ffhK/tv/DYCH/zCfoLPGOWRMzNR+P8Zgbd/wfVJ
2hUuRuZt6Tr/7wg8kb+7UwdTCVPwLiNT/xmBd35hK6YhwmqOgnjOz/oHM/CI/dwFv9/a9/7zeSHb
JyHZlnjhv18AqnpdzMFfdrYF7sarqVHeg9170uC+sXNw7wyJkh+/Uz+bWJhOQTA9IcHGq1aKYldV
rq1eZKFclbSRn9tFQjlvq2sGlKtXZ46m4qpYHFLJAw7ryMjEIQqIZr0fXg6yqssrNXaQLYqmstwT
xsTsNfD67AHRg0A3WwgIwIa3SgIdbKv5OgBU+iQaYZH1L7TKTwDxtmeECLmmpUJoTkQr+in1wz6A
4bLM5aMjneEBik3BokVI9nIyPUXOPX+E6JRNziQeVUOvrsHt5KDfV0565MybyjvJ1ustQLnV3F+y
jbFl1mtU00cQbU7QUzdEWTq5Ks+PS2PmlA2mjMx76CaGOjVeIPOjyNpiQUWm2Ej8QLXQ0ugNMkLJ
osKif191dEipDUKz9BOdyXXuY7/CBRqzPgAw7f3NLPq0DSifDl6nen+OGVjcy8Kl8vp4XEeRb89B
1eX63SRQnbfLsvMKHb7ZZgkU8Lol0cAcH6cAuGWWSNqlVXQ3zqav5yfbaPZaqtFYSEiVmRZPo2iV
o8u429PmV7YYqYdMicYkdKso/idG36NEj11uEXivouBI9IqG4Wd1Yh+flU5/3Xt0eK7LsRafMBl1
1bh7jmX4MK+FRcAKDK0xNiPVEuJX87wc3IpDZUz9ZLVPnZSOuHVQncQpqKd5ThyoRUaKurYVDBSN
lFohY+k+ualQjJhCYrDzchvAdfpJJmYwj90so/Ji3SPL9Dm9bDwnmVXnVDNVeTYJ0vTYgyOpAmio
zNGZzpW9FmZ3253T0RZQme+ittFWvAC8eMgnkrZSy+GeizdBypo26kCfhnwLH8g1WayUuHkH8OGe
a8U3VN2X57Cr6Bx8JZxyeQmCaqaKZfBov2/PQVn+OTQLGSmzKUxGoCwhOVwznrIJtsniDViYXNhF
1G91SKE3e2qxP9GmlDAeyhZ8VedMIxQCAnFhpIUYTkngz/JePVqRCp4iq5/Li2Uy8XzLX0uTSZnK
ek/+l9mc7HMlQ3FNVSPOFQ5hMVQ7WVRPNbTWczHkrYGe4aecKyboyV1LSM+5rKoGNyxeaKhQdK3n
Amw4F2PDRjBMGXvnWq0cIiMok+HXUu5c1nnnEq+QTZ4l3a+l37kMlHlBRSinNkqcvU4cJ0HJiFNQ
3Vl7HUl8/ewmOOXDR2aNKTTrc9Hpdtq4Ls6l6HwuS6E0UqLKc7nq7ZWrfS5iTaNYvZTwYopb5AQK
3QC97nncq9/oXAiP56KY6aPiMV8cceKqFM2gAymgx3Mx7Z4La390p+Jo7vV2cC69haC/mFbzXpIz
69+/QaajUIe1QeG6mVEFT6wyoqvwXNYztDc9+nutXxAu5SMs8eCjI+hCJW4nkAbI6hbuASA6kkHQ
hfn7atcRNA51cQgbqGHxXGprOcqz7KBEWX/jGIoYIXZdYjlLFADRzU/+WbiQVgbu6CxnzLuyAVgS
kQP3H4LHdBY/hnWRI5nSBelB3Vkgqc9iCfWzeUX/CwmFJ6T5HhgEYKtdZJnOeou5NVkBtSSS87N/
1mRWgpS+cTRHqSkdbYkYYi0CTrG6d/1Z1fHPCg/NjHFLl1348claFgd7NNHESdHV4ak460Q0T9Xj
xsQ0QPFiQElSZ1WJnQyFSbDmPRBViO7kbC0PVG7vepRbR9Yrg9wL64Q7ro/K63PjQHshcyvSEO0x
vF8NnmRJbDwg29g2cdnHm0+EbJf0kbl4SxoIh69AMaLdH/ZBPna60J+jj32VLwQdDixecWAbSxtb
A7lDYFsVQJJEzoD4YrdQ5Gavhu8/llVUDs7R9SFFs2d6WxjXujI/KgN31JW/Vjv42h5sRruiEGxN
1LrWV9tUBFrQ5NcQcOkVMJPEnFSf1q0C90xyVVQzgOhYX1ttbgrVIhqDGPFlGJnzB7c1HJ2l3nHd
BjR4yLVwU+cmHMu0FdAWpd0WgqBjApqmgyH9DBtLqZzx/Qwn/Tnb8HXRHanlA48A7xWTNJLlGcrY
lBlvGxsO4EKbewPdtyAN19INGVyVnUfjtT9uwm6pKqUnvpPQFcCSJlNiI1DQA+nTL/W0v0iosh5e
mQL2FVa1+kMg9KpjeLlj/s4oPKO/M8vBlW+VNis+XbsDQZmKzAMAcBg2JUIE+5AghRQfUQViuBhy
kFlhvzSJrnrDTHXFMp0Q6ICuVs/4+5k5yBSaOIffNdnMen0QfHgibjqjJCg2G6ws8aaoEAfBVPVn
fm79EExD9ASvh7hqu17Wd7M5BXezBuuCKi3li2fNNlrisgAk3maYz/Gm5ui7oastT4UY2zumbcrn
aHWHBzvKgJ62ebR9jIbM/cRLnV4rQ223KMUdSqwq+8faL9Q7hwwwAm0dSoNj47I9xmPJ4PV+i5FZ
2VIE8qqLLvLjBbCCQwdQR2WsKVI5yjgdSHGPIH8d1ws8m8PcLNtNpvcWlNU2+QU76jAnANjE0S9l
3sBLZQADViwE0EAI9WR4yzxC+jG7GyAwCjkp9LoPkLrUHWHgNpEfiJVPYdXrr7PW3pMQtIdSi7ZV
flhDzBWxn2EYTYbCyE41JtmBND8YuBuheMElhZa3g2V6yydf02vaIxDI7r0HL/7KUIRipLae+6/D
Vng0RItFvXBCo9PVRoXzhQUWds3iYiHHSSWGFRk5U/dF0LdFgnIsl4T7pCbXOMqMPuFumi8GJk2a
ZKbSuVmd3ubAGfbmF18WVK5TOasoVl4EVgf5jBjLRvrtO9r9Tnu9NHkVYFEJOfO0bTfAffOVr09R
Ea4GhdTkv5qWoIO2Op3f3hQ8oOSHR+R6Eh03KpjTg+X24LyE1abYwgBj64D+GVQIuh8j7aAX0MiS
P9sUK4ve5qPwmhxgAHBFYzOmExMPQzIGmwHYLiyhR7h7Yw/zxM5ZL5lUAQoDBTf2oaa+368/HzRp
pXUZ144cTOZB24z+R09oacSOIUcnnnP0atY4R1oXXT5DLRDooszc09dIB3txiE2rFqGw1jbG7Rh0
yjoZnAbLkx9tnM17+uQ6zYvRvFiIxtBpp5vw0NUqC49NY8xPcwZP5LQy+w1vIKR958NtwmFYJ201
et863pL5PC96TEnPW9oP3R7KFMWZ65bRia4wdQTBT5v5tHvOgndKu8C3SYLRN1lXT0bSDEP/aAwW
o691MKuPkYR76sC2DnN9XDdDsSKXAYDPKPbnvlxu5Wz3dQfvPiO+FiDpJoaYPXvzjiKU0aPaovA+
h0kLDrAYl6cMBg/MJqe3FpgeaIOxyTGS3reN4ZSV3dyx4kRMcVqQbjOlMFOi8ZhP/fohzOuyvwa9
ZhWHBqZ1HfuND3oP5lT+uXdCUMuLCtd7/HrTm82sh5+K1hor+pLkuf6q5vy3Av/XXrb+3xX46fNb
1/6+/N5//LfsU/cXxEDy5PYELVpQNirJrzCe8BcqaAQSBkeYVkQ4RPr6LYGOlDnSL6m995gIqnYK
839Hnzq/MELpMgDC3ISN1RmX5T8ov3/WgcjQYah/L8CpU7w/hFlpd4KlAPwGk0f3DJw8vJ06W/7N
OM6u8/xvhR/igKOMIruBmX5kIIJofqzwh57mEvScOLR6xu9ki2Ni2nayT6Z+VYD+z0iPH9/Ob1dC
nmCcic8IjeLHK4UlJ/uFJdwuZJbalTvEaln/jjHwJ29nT5vbM2mR6bET/niR3AuVVJC7vTKQF4yI
5fd6VcMR5iKeit/dRQ+/fka/jyhhmu3nzw5HH272vemOvz34WYTMnJ7Dibfn9DCVAfplkNlthNlJ
0KKEg5JyOImQTjbtH+p8csZr2E8ZFoByc6Z4hGfeJhvBlDZAtVzLGIi2rBMayfgaYEJ023M0lqZz
yFYHzbXqWttmql6LezE7tjoNppN/4Qgf5Qc2UI5lRgc+OvKylVHNeWktCqOZ/2nn0v9ethv+II0L
dzoCPPO+l1sJCZQ/QcT/2kgubJUGFG1jKaktnR00bMwzfWzc7FF4lVWBz/ZpE8dyZxIW+H7EXw+r
ksWT86DVAGVTdNa/kHQd1Mlk7yDRRUSQ5gXw1NdFm9NLod2AgKsqYydUpEtTrQMUH+IhcJqrqfDk
fMwCU39rxdxkB4Dp6xvZo8vHZW6a7zRCvVvZwYfC3VGMT8Ae4deJ3M5Bi3duYYD/Lb2XsOlceDdt
Z7zpkfjWzG3E+2zwlIqhx1kYAEb2G1xipAe8hFVVQ/+0imZ4aUJ6dXTT+aTbUPSf6DS1T7bKwVja
ALZvGsMKRTK7Abb7gbLgRfFEvrW6LN94asbPxRrBPK+2jjZ11tk9zD/H1p8JRNvqZLP4ZkwjJ321
zqnT8BOsYuYPy/l1H9j0Tg2HDZ1sgRO+ctJw7mzIRo+gn6aKD9MZeBFyEh8XO1zJfRDL/dbPRUc2
wCCe21GRv0oUoPvBmhbDiK0RsksZRcPHBUT1BylA8+y43fIL5239rEkRqY+g0OdbJWbcOMvi12Ys
tny5CaPFz5kNrQnHLfrF/GbOc/VlwqlQUXAznRCbk8opnG05pqPbAoFSXjiJU9ZW1pUsQSUCdS0N
uMk1YHZRtr2VLJxuCedqvPZxMIlGTOpNOVk6qtUmcBdY8sRRZ2u2x2WjN9k21vRJzEHxhhCTB0+h
KvOX0ccjgHdmrw6UhBMKAgSVPJajOUOCHexuO0xSoHJMg8oU7Bar/6Klhgo2lwHJyMSFjWQxzpwY
ARjPCa60euNYukgCzIMuqEBYGuLO2My9uTf4HOLqZWueWicsbjL0BijktHu62AkxKBADItZP0KPR
iGrmjhziNjxRs1LXPGU1V6wPOH77r0CvTUbRFa3vuB2N2U0L9LH3qpq294IVP0qV6RdfRxeuIrmK
RfAKEN1/tBX9D+iQAVNxvBhBRaEi9bgH6NvXWIppXQ3CEv2hXkzuf7NHK077DWB6HLmN96qZ/foS
ar95gHIE7njteu6bSOcGZifYPxwZI6ex0WsyIOmgR6YXzuLdQJqBqb8s3EBPTmW/UPHzbYlhnO9Q
FdZv4VRyJ40SLS1hXJoUn0hk4YFiBWQmZ+gdN4+kZ6QSBtMHxZL5SWVMX8be6MwyZcFRzWXkZ+3n
sgEPHmvfybij8lVVR8oTdFcnc4BHFkUPrxfskHIpO531tmvkwNt0jfme32veAw7gByxy6Zt9TQPN
meeF832zuFWWaAGcGHW+lulSZoYTtzURw6Tzr/WjvXl1fbBpHT3lvAFxRBbdkrAnjIzUfpt4e6r/
4Kh9d87wxQHqPDpe6fUJiDoRnibtVUsyVbYzxz46xDUK/AxKxyMw32pKXpMXhjPmHKJbWMzqTjx4
mWW4F7ZJIzcqezNEilhynGieaq6wJ0EDLTtL9WnJWZNQVkoYkt5Yn4MM+diRl+sYKucwWQGEHEo2
M4qtVXoPamrIOc02VX5xuVt3PsDIsbguwrpJKzE60LRzJj3iYoyKV3LQy/Vqab38G+OIHk4Tr5oe
3LqBApFXTK4mIamdz6Pvci7GUyDXwz5+4F6INoqW2Fk6EE6lsw5FIqxJf8kI8iyIbgNVmzp1z+Kr
OYBfRG1uR3E5t6VMsZa6H1u3zbEgBsGUFqVhfhuzTmIbt1zYz1PgXzjhWhBvGdiNSSNvcC4MgIBQ
B1uI4NLyi5tJFQSiOJl7vY5e/c4UdfRmSE99ssIFyylZ3rlOZzXkt14T6rvBMXuHNDSq50MXQtBk
tBjWUtoQovPeCHrzbe7K5cm1ZljfIKEMcSKatXxoqAi7xF1t9aUXs/UxL6aV1KjZyODbTRIcvcT2
KMi6DOSbydp2qMfQadPRzrq3FmPcY6dMgLqNsh7YFoI73TNOmhiLfbSNgFwh/v6KKFJMzMT7aDIX
IpyRnGZ/v89zxSYjK6/tef5a/S7TTQFlz1vWo6J39FWg5vmJ1de+lQbK3th2A9av2LV6dWWUJPsl
uU8sRAJCmt1H2UO4JINVgCfl5nuTfBoDvlfSGOMJ9vxFYJd+CcqYePQ20t79YrUlNT32aSxuFk8k
MYPyGSNj8LmUUgcYKaf5tnd96hzDtWF/O0PVXLL36hNEc7vFcFVtH7k3rc8dNZCBjm+xgVTjKuDk
WhO3k9k2NdRHYHmv2ypyka5ryQpQqolyqI3c5T5wB7e5Id1nY0+xV8zAvYzkq8fNJ47B1tWPK3PR
QN6c/m5ko+A+4unLk2jKy0/2sD8fFbH0PrpDroIk8J32I83j8pNf6YKFnRbxhdvn3rF0mkynhnIQ
jRfiymoaDnvGOwN9/vt81iS/m+cU+BqRhr6FIkMehvpoNzGhQLyvmdNkFKNmq5tVOXuumYH9mpWI
tB0+U2aFBnGYhi0qrDhHIHpsMXmJR9rT9XStLSnxssrccx/tYM+0xzXNd4d6SQy6d45EZ4WXbxOj
CLWxkeMbnsPTl3OQugD1QryuaYfQxCdn9i8VBmS8vUFnOYdhLqeHKrft7gT2xTGulxX5Kl7mwBiS
UObbHBNCqt71JedOqlB8KLEnMH0Pc9MWCAKhuuhbexHYuH2NP8Kr8Gaqca9wsa0tb60x23664oy5
ImlNVjHx6U0JUH4snHun4oljIzHsR1vbQ34kZGhVuDeDyn4YbJ8zkZYre5e52SHNEDOYjuVARyut
crwwd4g29Zqui97BxIvl13doL8tnVXUSxgL7Yp0KwwFSWFXh9FXZLk1+FOAlxGjkYNIqXNqEbPL7
ax7XPJTcWJMPvH3Duugunf66D+nRgPAhrzNtblgNqV4uG06ulZ4TFZlTnxja93WyDKzBOC/Ny7mG
Lp42c1CHuFS9Xj5uy6L17TA5Fdm7OnMiHI3mdFFPTbFPIBv9JNJ6wq1E/JDvvAUoTcHBRqJ0D1kd
2TCmlUeE8n051PYR8oS9XTbrJHgwCp8daCuH9sqJqsVQBzGawJpLpuoslhx7ci8yPwfIl+o8asck
wGXVpB1nCv+zVXD8j7OMIoR92cxb/033AaovCRUh28GUi8i9laELfc/K6v7Fynbi8WqiPX/I5m7p
P5dI0/KBjEIZPPS2i8pq9jl7MOc6X3w7V0//VSP+tYfe/oUaUXxufzAD7D/+mxoB5JdUW3r6NoPf
jIzZ/1YjDOcXm5ODhSEgJDaDufD/lSPgtzCLEiJGoEhgTPP4rd/0CPcXvAA8i3uqsIdWEXn/SI7Y
LQe/0woQ+R0CepioxVDIKyXe5cfimpViqovoc9EDlqM8MInwgslmk87olMZ7JW3jBu3LhMFClyBL
aEVMG/qn9ABfcwS9bArHw4osg2pNePydV5sp4OpCFY0rr6xNVUZSFT72XwoYMaQDm7LzkDXSm65I
UozoHVK1Ifc6Q1m117paFhTcfAWw20pMvNcZ+CM8/f44pGXR4SUdo56/5rRVZV7WJL1NV07u8XDz
X4Z3bMzWY0HTZEj1YH5jferzG2MdRivJ5FJUJ0Io5UdROSOHE+aBhmtEhF5cbOjc3ud63VbzbiP6
tb8Io8nQ5Jn0TU/ryhnBE9vW9D1UZiAPUVVO5mVXldq5GDM+mDToHBSKapxC48LPhMdoV1FPaRAp
99QH0zQewi2AHoiOSag2uxdYD46tvY0XeaSEpOT1bxZ0fh1jwPe+gQs0rnE++zZAE2f12UsqiRXA
3Lz3VCsuHnBt9VedL6uILXiKugtPyMU80FyRzBSVzWezsqc6CUPpn/LMiMbYy9fmKdrmjbqZ4zMT
BoUr3juVVX1z8ybvUgPTyy3n2QYcaj/2rOnM2zD64RXqZtlyQx5zYDnfKBakkdTaN97TUCly/lpo
6iSaGffkU6oD71R0svQSM8rUyfAtYR3bLMqYrhrc4c2tXMrIvquCZ9Oqlpwobjsz0gyeFxyezp6a
wxY0QXYxraAIYqcJhxR8NZMrbu6qt6Fx8ARsfC9DYkeGeF23rvnUBwa5PRg/0KOZT3AYW1ionFqz
oEXHsYh1jwGb6dga1nyZLdW8pk7ruWNaita4tz21GRwcyBeFFlNV17PIS5tDRFEWl6J3S5oURJ7m
cWUw+RxbhWFAmSNwD/EX54KRbKJly8zDsXjYtqh6c6ay1Jc5k7bfJnjhW4I9YXjzs7V9UY4/6oMR
GUWTzmaRsS8zOnTd6617a4IOJP3A0e3RLMMqSIzVK7+Nfu/fOcw61AfBrEuf2I27bOk6hQplWuXN
V2MIILxMa0DfpqybRSSOMwfvA1BGgFCIuyzwSoRDd02X2fpYE2R617kOkdf0Lhaq75wAVeyvo3ju
lfammE5115+cMbv2J0+/AesVbLmcWV/MKp/9NBz8daMg78s8mQflfDfZcdo4NItgRHQAvhovyLDE
v/jVWJxmwta/ltEkeHWR4pSi1zpTySSGIUimTDN7Y/lj/l2ZwqgTEuiRkcat4QstTS1vsszbzFMO
Fae4nEuRgQ+CkslXwpjVSrmKSfTUqUk9bx1oQ44P2g6P2eSaJSqCz7nNBZIDRy8qv9YVAyqxcoEG
H9XQh3UilDsflOwWzoBTZlxZ7tx+z/IymxhNbe2vWeBU4rksgvl7EJTz90KaOohpK3Vzytg3+WZj
G1ovwACDF28kBjdRwgo/KE7B3mE2GfBzvYopn07RU92YfvheYlMvj2DSo8+rP7Q0mDmnjTEesOjW
Jwbim6PdnhZFb/O5+NySdWI4XnPVSHPbDmO+GHFm8LVc4tYRl8y49DRuZ7pbnzaDlLEeXXP9kBNK
+6Lg8E7pNu094tYl9kxvoK4ChuFmh2GcqChPdQQm96Jtel89DY7tr6/1lAl5has4uGTVyDhadQHh
4V7XcbDsti74GCCN1ndOMJrB0aiz8LvQNOHRQgYPHhD+pltLlMZ0CkUZvVn2HLbH3C9WWspqVvcW
s1ZlrKKqPWZFz2AXrw/kn0triiE4LgYQCu2P3cUYHkK6UU4SeJvGXOANUI/EuKxgBz0RLhfQkfo5
5Szqv2OEKOuSaZD5fTllc5jAGFNPrcFgId1axpYOlTQ6kjfr2n3sqxYe6lQSq5AUwyb3oRjdBmmJ
4N0ndJroa2az3TRJxWjRuyoMRJTgVhDUJ6Tp3dVeNp+/9+4GUgLTL4oRna9sBoyplpaXk4rQVfTe
vVwJndgsNNuRnIR1PCBKrJQZfYBe2RGS56eR0WU80U5p0cq1dBW82KEhWSUD1xgYwiEa+TLn/pyx
2ncbj1vXVE4iJN3BVLeSqZ7MINpurGZbXM/uOn0M6O+NSTGZdXgUllVgbjP76osPfbazYlq7eX8z
0SazPiyiqZiBRnXYU5Cx+z/2zHSae7fPlWldTsPHrVqX+dREHdVZDHvGWAivmbM+dhCpbnIhWZYd
Jy8+MU+KqQtSmv2YD/P6fQlFg8Wl4LifxdMmm0+IEvaFRTU13rWWYYmXhZflvKstYxPcFQw8pK23
jOuhy0Pnm+xxjAez559Kf6ke/S1gGCGcvVGnPGs3zcd2cFyyoGmtvSNvkEXF4ZYobxRrbp9i2ita
GnhhFsWdtS3fs9rhpbvVzFiI7TB6hcmH8xqG5op5LcDJxceO9IU3XaAa4hz8FIRr+4D7JQBiWNXq
OStkb9wYPXJUUuNbeum50tYlpJOSVZ2CJh/n75W9ra90Xb2vTd507WmWrn+To8uZcdNGJSUMVddv
WfX/PXX/C5/6Xx27n1nNi//3/7+jh/1w+j7/2q/HbweyFFENWLup002s9f85flvgqBiQ30mI9JU4
Ff/WCTRs+xeL3hwnbLRaUs53dse/e4Guj7WXczf4MZps9v7n/kEvkH4cl//96ZthEPQNyyQujVYd
VcJP/TO3ZIzAmxi7LH2rsYGszRLyYK2DPnaDYXy1FxcC7GTANcR6QGOGqVeJuxKBydP9nWNtvnvj
N6NsUtWrBbGViB+jwkRZbHeui3vmcZZOlNM824Y8exKuq6abtjJrSZ+nj9TF1vjVSXhunl/Z2DWG
mgPQWBBngVw6PeNGtTNQe23r4Buhqh2BwMpVf66pKGY7rhs7t8J0yYz8sR1JMGVPVKv/ydSCYXao
ipGdn0S1hHQZNpmtyz2Rwgut9611s+mAZCeG93PQ+0Ei6dwuyRKuW33fdE2tTqKVYfVskisonuyS
E9+bNnTw6FEGm48ewmZ45XdSLylyEiuvDaVkOjZTLzvqdjWF78Y16DxNMkfYkd8+0at/a/IBKOoQ
RvPmpjY9jOayQvWNaMMOyk6daQuC9ZY4Ra9i+LQJSKjBj8nid2cxKo2TjrfXra8eTsftal7k0H+j
m4A9IR6mTsPtLDoh0wjlXXbInzhUyENcW21fCPJ+xWNvFZX6VMC11XclmWdG7JBAYFw2PaOv38NR
D+OFNXab/gbflz4KTQhRojpoZuQMmzHh0KpzRniH1gGEpZayWNLB37rtgsLfCr4vZu3Dimo3yzhm
ndXxtUnAtA7K577x3rc4V0M/WZ3K93mDnHjYuUNebMkHUdbZuP+8qvU94Z6dczdFbbS9GCP9Hych
Gm1csssJzVJ/chdLZy+bXSzygxzmrnugZXaY60ieNl2+o251r+lpig95L4bLfI5m2hvBi7v6dFA6
kS2JMU0vZIzQUs2xfu437mMhSARx4S+lBVPnuMlkbiiO7zlH72VZanSwLnA+0uDMxldpi3q+9mw8
U+T7lDNusNI0sNXiCB2BsY8T20mi66h5Vy9dSyOP0ewjXZrtMTOG/siXatBnLMzFZE8jyiZFr0PZ
xo5ZJIuFXyuJysp/Ze7Mqi4j5uoh/jbRXJp3Au+M+TBzPMLWmoc+YpLpl6UvYqtnm78pgbuYp9Kw
l+3Nd61syA7eIjz7TlTspPe13ROJG2ThCLl9teE7GuWYdAMjt9SN9XTkCWMIm1roxAw4Zp3BtSVz
oTn/3EZ1wbyraZXUwqappuHJ6DeBdFwMhV2ze9FPnZ7/h7rzWI5cWfP7qyi0Fk7Am4iRFgWgLItF
2zQbRJNNwptMIOHeSM+hF9Ovzsw154Tu1dzlLLubTVeozO/726Fsbe01x9I8fiw19sZfvt0H/kF3
a83Za1015WexdC31lbpetltDU3lydCdw8TjTF6XAey1VDRfJ2DHsV62vH2zLRtw6LIIrLJMgnuG6
9EVoq17qMZo5ew5tj0TEUFHc86aNmQDWK/G7Q1hwdNx2Ce8Zw3PZDtaAXyqgq4bJKUBRS0MegkRS
WDwtpvlSsAiyLQcxdI3DlqcqEUqlFUhBdez16LFK65SsyKz2g3EdFlO6ppFPdthEY5MR6XWs1QTW
KYPypFlyvGuXWqsiqyhc9uDOhmeoiDd8BQBevyiddk+Gm6/hqPLpV2v6Y5y2k/sA9ve6Js7ykPRE
uRJTIIWxIa5B204k2OzqUnPjBN85M5Tg/Lwy1ghMPb09eCI3dms7Uq7t5nxntdb3b7BYLvHsNTxe
mkwaTMqYXgY+Z1TC9sTVYi0PTuNXuw7EZkco6HLTmFX9lBb1dN83pWVSRdF/u7o7SEo5GnsrtBXf
+hq0z4U3EQ+pD4b5TV0TsLwkUGWDQtjbyDX3ppgt2nhKSccEHW7G9FsfLO/Vq0y3CmcFPJ4vsxsz
xxbVEQEc/EDuOz9sF1EzSQeGwK6BQhWFplneDOSWZBF6AHHJEHzH7pRcHR66TJDQ9db8peT4PEiX
fj6P/NxXGzP1EycAlkfD1tCg1LVWHhSBqL/8agxu896GPXealJXcXM4EiCTvJCevxk3VDhOIRiVh
k82puHiiwMh0LeJ166B877trg6nR+mo7+vxQ6C4RbkVpk445Xn0LPaEwjI4ObFe+YLnw06gjjUTs
vNG2HyrStzkVvey1AbU+p0A3Ox1j/BOZOfINrkdtDfpettPs5Q+dTcuJgJrdj552XPwMRtPqIK9m
cTvZwZRcFiI19rJYjNAigWIMMf8vpwEvGH8e9jniX2iBRIq9Whr9aE268yyN/MMWXXM05vSmzEiN
QTLpDD+QGNo89bp99mx1KRe/eurWlY3fICJDSYwRM709IcztzdBCIzlqkPeqUu0pIKAC+q4z67c8
6b2jabraw9QvZTQ0bXvRkzKLAOjStyAf5Y7ayDEWuqN9E1ytk4ghCgXhjfTiftZbUR66hWSGBaAS
r8o8pltNL/KbalXfaV5gHcwPjRDJW2KYd96ECsEWQouLHJJQaHkTWnl361XDWWLjOBRZRx4HK5j+
nZQjO7jMTrbs9RAKJfuhaToV9/B+c1PblCAhyl77/igCgO1aHzlYLFtv0flLysmBsJKnOWip6nXX
X0zz+YjXpmX3rNUuKIv21E3NtmlkgXOnr5zu0JkSJl90OhKdfLg0vT2fGHL8PQdqcFOvhbZDweH8
YAzS3HcBmJD+ml3k7ewCjXgoSdOkSKsSaxTkGlW+BN8ML1XV6Ekk3TwQkeOzMyHlTFQHFpjKABiC
DBSxr1Omkgdj1SfvDb36+JH5tQvUv2TLPi8UNo/B1SPWiu8uVTnkoNLqr5I7/9ZX7kvVasVbDXi1
NVqxhrmn16ECLxEnqxvzfTIQYzHqFChvZvQDb7MqCJbydHGuZq0kNiaH5AqGYYMmq7ypu8V/5a2h
LXEBoLBrLUuZmzarIHWYNX/M1ZhrB5hfjm0ENR410Eauhq1H4OvnTANzvQnGvB0uto2tF5+A+HTm
Bg8BJZKoYabqfUyKugoHHeY9cceAF1kzgy3VxH1cLIhkk667mBA9iJF8D/s/qvJIE9WybKQBT5gQ
irJp04IK42m9YcfGT1V3TXMDd4bJv1maHehgS4KO5hlbgLwxTsorEsfoXNHHDUQ4IgdNp+28miru
odJuLDJXQwSiHcVJaTn9wp7RPDZoWN780ilfMQjYr4hphwfwKrbj1FvFdtQX/4Vcl2E/Yvzazqr9
tdaezh4oK6h13T93aKzPrTv1W89fq1/1ZFoEEtj6PisnsssDtO9ma9UXOepZ5ICBwe30+cM42ThM
M83YJsifnqEH1qNjOsYLLNkzPSiYpQRJLKT1j1+mI7qQ7JivlqdhNxKpERJITOxC5iGIKccH5oSe
2zS361CIwAnRRvh3JovsAU9desaqxTPrz3Cqq56cy7b/yisHNJ43QACeaosHyatpHXskJVGvVP1i
UzYWtQQ17Shzyj4mRsl9Bi+YbXrTKJ97wst2NkqZ23ZS9vvUNtVTXwBFblhFWKi1WfN2w9wxn3rN
kl3sSSIBNwrc54k3OGVIMhnSM7a3huEMd1DoFOY3XUvqcA30vkbC6F48ebUpERl5Bqlt5cDtX06V
is0OWhSPA1NDIxuGBs20D9KqZRFjqAU7EeRUakcfAVkXJrOvdv2QmM91kQHdrEY3RFhrFELIxLRf
NZNgFocwwg9TqOmcBwPj4mrL92u4SrTWPVASpim32Ax90/20TL8+GsjCcHwlFF8tq62T6wFjJzQp
xvuaRp4smrCDMdP1d5U52bdjPcudoZcBAVn18EBoqnM7AHcPIaW5mH6qlrgO0MNpo0wlUIuTN3uk
E1SXoDWSJ9GSHojUPBSqJJzKJLmkq/vQgPYtQ6mRv+Fn+Bkj26yqKPFwyeAs9/Rzy7NdRQ2qB36k
hVrVjU46+63NEzvd4h8pnxBkcWxpS5Z0p9kpvH0mfOtBaPqyR4pnF8dR5l4SDUDuzxN8kE7G1GyE
S28vFIN6BjBdn5XG/KL65SzNBr+0gZUiY9LWs/2SNVbMDOPcWcmo7URqu5848HRidctW3fmcwwd7
KYubuV7TDw9ZOTC5nppeXLatjCfbAScswUWHTZm3OOXgTIGmQWBWwGv8Jhurz8dt4KnyTSt8psDK
lU8p5O3Wwz3CnOI5+rftD3XsJklx0DjlXlLl5B8jNeZxS9TVq6Tm6KJszifDlVAvlltzVA2ZdlH0
sV58jng7TMw2eCFc/zrCTosOgG/4F60dkigrPLKcnKz1mR4s/Ta3EIcE5Dr/NJgp40W49ufYtohP
msLRk02FOPJScSgeZCLsGwLImifEMM2b56fM0509YIbC1dM9dLiStqKpqtOiDxi6yrSPydJ1D/og
iWDh/kl+2d0gIqNOpkffktO9TrJRCZUVLEM0m07Ke9PJYzXQ4d6uiksrE8FzObZAAto47RE/qBe7
9OWWJ6J7d3SlHxY7KT+XxituBKFZx6FvSQDScJFPeuMcheuvSwQT+ZIZVJDJYVwel0QrvlyqoMMl
QAErWh5HSO3k00mvPgC66ggOmMsHg4ORyydXSNhYme4zM6h4yOYeSUkX3OeJnmxN6kJwk5K74+rq
pnLr9NgETolCgl8BaTGVePTtOnkfBlGfzU6ydU8qv8nqnMucKODlljanTjOdfZU0CHH73ELOldeO
9e4kSX1ytb6jRhFWXFjtY78yueDyNNptgLTB3XKGk4kkiiXfTVWSH41UAQeq3JGMtbL6Ya+E5qE2
4JL2yG6MvJrFkDO8Nu4DtDIvjfB6NySId2KKV1AkIZbMlf8xucF9mkKjcNl2qwdhSZZrAYTCZJ3i
BqO/y92j5cFFNZi0cqECmsefQrb2q5r76ZmWFOJd7JkgpDhFjvjDaFYbHWsxB4dBOV1wWlaRFx8A
8kGwLwSDPqY0VCi2DQ+4hVeu+x3z8q+qH70o0fvpbmxsZ9qMwv/W/WJ86/NK70/z6qvi0hrY0MAB
5lUHCV6qTSHLjx4H6vxEOxxv3tkEvSzFlL4EyeLu+9nuH0E/kp3IZ1cLJzPVnYNF0Br6Y5ku+2km
km6j106OmQM9fB2Z6eLGPuKR5qghuqQWUATTTaMa8j9XYLhyJ1fL2gZJ70d5C4TqprrYJYgPp7jK
GMmvNABqXbq3kYxU+pdLPF1UtboZz4FXT2FvjGW5ZUddIXRqBvlD504jbwvfXG5Ad4gYpUykfmq5
MvGpOORsbxYCVDYj2XbPs7RzjFtDA/SFrwpSJq8/1WA4RxRe0FGe+5gnaowkAbCfOmoull+qTuvV
mh+xdto3TKlWBEjlAaib+q1W5MW9Ua3NzpwspPiy8c5Ks+dHj+DfW35StjGtLt+Q6co+6tBLhrKv
qYGycbTdLr6Gu4Tcw5i7tcC25CPMXp1lOYuB+EfU2ZwsIQR0vsUkXjy4bULcUY8qMsZ9aeohe1d1
52o5/APEiKOfDS8BHoQ/xBew6rPlHdWaYcCRVTACvolhqU5AHtiXytyEKspnhYOLIUKzHmXXt+md
lnSK5Y0na6qpYy8z2/2y61U1HyqtC4w2jhQD2YG+hNSXrljbHznks79XZUlv3MZPyjl5HRzEjzpP
oZtoO5MOdxVEHct7uqsKHJ53PRu5fUi8AtFkMU5sM0MwBckpM0eShrDN81WzwfFuHIKhvunnKoL3
2e8TB7Z24HCK295yJQRH7d2xPtjFc0m03EAYPmz9wUbl4G9hKhL/nLDcJvdOYiVU17I6TIcV+q4g
DhErcJSntUOcobWKaEVTDovA7bzJrQZ9JWZG1tt50xV2GkRQu4kRJx4J62jxgKLuiTboqn1hjBqV
IVxlW9dbAyNO1Tic7Ckb8u1Uc9U8iMkb121emnWy03k3Oeex94f1JMtyseHzsWvtAYlq71S1tqF2
1kxiFb4ztRrJg+Y7fPFe0zU/8vlB0x1w4TIe0qCvhzvIs3pB2Fxmyw7+Ste2ZYZebz/0tAbdFXkX
kGDIDAOLuvRmu0et5yY36PPhcyS7lP7s6obLsYufC7WtLMjfK9GQaHfBOvN1CRgCrf0fMC++IHYx
2eTDstxo09owIds/kcl1x57IRZjvLEjXCI9Ee+MZybyG8LqLv3VNFqxQm1CnwOzV7l0/19NNotBp
wS8CAJKpCbOkqv1qJzsKciVD0oAljuzxekfElhkOZcDsQazfR94PaTxKPXkGy6g3GGu9gwJCPNQl
kf1w1fKQqKSMEpNVHtO1RniW/HQHCh98pV7TFnWEzE1xBoT1npCdystYMWJsxsQbJ/pf9OkyD80v
NNDPs18PfK0ru1qjt1uDY971R3MYoLncEvge4WHM5IUwMyPZT+glvGZpFjCNwFpZlb1ICMnNWHTY
DoXWQ6BrcjvYax2LLM122dxre2+U7MM2Y1gzBJuynHaQi248+KIOO2dFh1zriE+DQcWg4whU6ZDB
VJBadZyP+HwOTj8KhBmmTniAwwG+2JTK+42R/+ytzN86M6cscWLGEoRehovvvMq12GeVd9LGPt0X
VlvHNib6rTCrh96nA8TFZ7ipOeLvUz8xdiP5Fwd3sokrXTrzaSjd7nvx3ey2ZzFDf97V1V21+txd
V6mQ37XqbCgl3kiQQ4tJJPGBOR8rZseXe59wZu0zp7EiQovtE56K+dtvAjQbTs8b283LcZfgJf3I
ivFmXOfqRzUO6cvYaS5JrJR8WnhZPvQ6B7fkF/vqIVXcoHrIH7GD5xtjNsZbw6iWWMIThYBmTVzT
nwLcP0Lsaqnc6q1vb/Uue3HbYCl2gyFQD0gxURVmBumDhgZj37v5l41P5pCL5WKBKm6IQ3g2GvI6
jFLjqKbmFDQU20wwJ9/2OBUHbCj+B00mRViDkAsKApbOcgGa7S5aV+dFuejakYIZUTYxsRP2kJxG
T3Z3Xj3/ZKzXwqZCUnDFaDatQ9Zk7i9+5BpgspHnqXtmsI+aN+3VT8btMxd3FRwOLux82pL+2byu
LclVcWUbQ9zlnXgsB6TcVOrO1cPaLvcY89H/zkqPV21CzKVSDTF7MyMGIQRxqXKDIODyschqRAci
wLeb8JbdlVnf/URm/4C++2EZlmcSovZuY0B5DO0rloD2VNTuPke2uxclz1VhTW+NMeOCVssxwY0W
09mM/jTr7F1iNMNpnGV7rht/PhoOmM/EbHtAe8bu05GnYuSOsQvWJr3Np2GbCt/4Erj4H3sse1cc
2JcbV7jq4FnyM5dwWAKk6+gJ4nD9uSWcD7LEHIJqq+OKhwfAgwqzFqXkOUajS7af2buvnKEYdrvp
iKQ3OeQl8SeWKtwxVoIU7I1X9PshaI9LZWqRk3UVEGNtITpNDGcKB3O0LtjJStwg1oBaY0SEemR7
a0gn4P0y7arEzU9WkiDlcXlsuzWf9xg2FvQZ1UunF9ypcMPPOoHFEH5LHcExNUcaAJhSiOjZCKd5
lqn7Sr0cdbb5MEcVpiKE9sZLba52yIt13doKhCzYIoDEclJUY7bYF6MyPls3E1FZo5ztbbcme5T3
95g3zo2NheVXkCAqMcw2DztExyGJrc9dyUs6Kziv0ADMQ7jWm0d3LBDm9iJ9WcuK2W9W/Tb3LOi8
shA4a936bYREjKWGCTAdaz/E9IG7GZrAubf6ftrhI+Igt9LuehEs6S+WUWYNs8LvTepyxjnY8Ry3
KcF0AMCbxG9uFKGpPwyJ6cgjgWVToN4KuXWavQcXzx3haXOsp467V6najbnMrwLiwY5gCZcpbqb8
RtWuOoIQcoZnKpwb4kmXonBOvIbNl70WCSBDw5Ki59mzrVR/MxVV+ZS1DBub1WEPCM1m+rwCxN/a
wDTdXv0+5qLn2KVKH9wE+oiIggzDvW4pflwDV9BZdjyxhIY47zM48kELutbmwqt6GQ/zrJ/R7Imt
C3cYkcz1kZlasEZKQ4ARJ+NEP7AqNb0j3NZ2293kmdZxLuTwkgCkntqFazL3s+4ecrsJSy0nGOIK
pKHax3RE+JL2E/iC8Rk3BMuOccZvVj2vSbFsidDgcRX5L7JQ0ghI6t5ogvtBK30OomR2QxqJ16gQ
ZBsYtg6OXdoBwokMs46caPMGYTYjvfM/82LQSADS3STuc3qymZMkxkEU8QhUzK7DC4qxJy5cJyOU
unCZZ2vzghxuAv4h3XvMKXxvZmyTQ+uiylpkN22Xlca1DUqRcdstC+GdeqXvGxvzQx8Y1Zdam2NB
oR3Au76cyEXRLpzULiGDXMqMqQTY+Yn+5NrWsPGWaTz/nb7g/2UP/RNd71xrViwsvLat2/QE/Sk6
ixSbSbOaxd2UJjF4MzPvogz4XURG//wL/clXi7uMinfTMAjpw+ZFcc8fVbnJ5Eyll9RFKK0GHW3t
5uZ8wkZh/P/aJa7y3r+zCvNjuIblGeSKGbqDjfdP8t/EX6aiq5s8tiBTvbgdvaHA0B4kbyN1MloU
8EtdGdCC7MlIXWfc/fOf8/fKqz99fZpwLdMiJMb1rD83g0+CqOHWDfI4bzS0pgkgLC0JOboFO/Os
ZutTrdG9Ip8oxrOuKuNOXzswBls4SQSfrmU3adDpwdkYVO+Ev39z/5Kw5qllIaz/7fp/PlvMaXma
Db9LPv72p3P+CWLUfg//9KN2X+3tz/qr//MH/eEz9//r939Ov9ro5/DzD3+ICYoflnv1JZeHrx7m
9S/Ck+tH/mf/8b99/f5Znpbu63/+989WNcP1swE3/MFLb1zrHP6x2v0m//iSfwy/+/1//LviRvN+
s1zc9YGn2wRO+MgJ/qp4R9bOXI6qho/n4Q4MHvv/kN34v4FxXAvgkOtQP+Nf61r/qnjHya+zbuh4
UR3CDYN/RXRj2X/Mv+Mh16/KebRqpOzxrf7+73/fXLZUtjKGlXXbojDQ09ygD8sKEh+JeH61Lps6
SjZzamhm0667CPCQWd6Bvnf0UGdicLd0TcltDcBYbxOFvXQzsCli2FmTXo9KslVJFlpL/YZ0fHyZ
buupB9J6kQegBMnSbaBS5MYYjORuTNo82/Zdjkqu0so2IIAIvSb6Hl/7osDWI8aD9frUZrIlMRYl
yhFiEsWCJbyh5C8MgEGvH2lfqLlBTsQYWy+VNWgv9SAy4+qOKp78pKq/0OB7B1/DBQUbrcf1hA5m
tsi7iQkj8kPW1DWPFjobHyW9vU8TWw0gs+FPb0NZmcex7PKEqDqFt6plK3pPc1ulAFRLqXYJaiEd
TzvQ/AasIPhOemt8nrkWnVMrJiI8J4lguEWX7obAuj0BT851Mh/03n/0+pZsnqwBm4+02pIP5HdY
P5s+6A594Bb6kQO2/VnOpsbMQHbZTTNhgd1ktJ29zJXKm11OWA9SvNxgELQIN/U2qrDGUyqkL6IB
hP2N2KLpVAqJxJzgDv8qffG6u3XqqmbT1itROKunCuQWHtrRrjeQCjjTw3W0PKUI99+EYXUCQAL5
zYa5CqIq8dnG0JqvbrOxOsc8M54bt0TReTgUl2BBwUXm/cWlG9WJpsIaTgTKla9Y0GGRnAqD8nHk
h3vEIXdtTxgsCjnU0qWg0ll1NbXbHdKmcernC/2jjguh2Ntf7hz8bFDvQFWVxdBgiXMQZhZN5V4m
dvo8SgzZP81+sP6CxprvE+Xbale3TlCf8hSQGTiKNDTXT1GSdTI3NqTNVNZD4jAKNf3S/sq0YULk
w72+65IRkTpa7+KiuW2qYtzdkgmysGdzX5WVtU9oT4Tl7xP3bK2dag5Lp0kzVlWK+mCh8uwFotm5
mgTzBUsh9SUvi5/Sr2MKzRy2JoGTz/2QSblNEeU91cPst9vOmaUVdrO2vKGwVGvIqtlRv6FLFG8M
qROvWMvrrbNwXJw66dAGN6LGaZet/vui94RC8pyXU1w6jjueoc2vwTQ5PsuNKo1rApVQgjUKMiLD
hjg1xwZQedz6BZ849kSAvT/rXHBkk1CKkvkU9yR9DGsCpKk8CBaBAgXjAi6Fp9nS628Ds4W1pe0X
S7aeKu11GIIaWJQxm2WkHzyDTHPHbLeLNgWviChqwjaXRrkb3ZgMnkPRP7RyMc4kRnpv5MujZ8Wm
izRVL6WmtknSzd8yRXse1SvpzogEa+2uZ0lV7B9UWgz21QQDWSr6TasBVkXDaiAXNgZN+1lklo0U
gswDPp0e+CGOaffsC5/otCShvWzPtK81QDV4Nxjg1J7mB0xoktGz2wLqtE/B4l65DbsH67AkKna3
l8mlIMPNDmtBDjpWekonH9D7ZT/9xOT0QXJIT9Ym8/XVY2U1SNnERZf3D+NQqnw7tH6n7tAs2bcC
16d377slGfmBXBCyoCVa/Hi0+2Q7rDYxH6UnBSq4DAF/KPxevsLXy6PbT5DHom3wkCsBFSMbKWOw
U4c5NfDzD/j44W2EYuD9SqTChlcN3X7pQpdvlDvpn/64oGAhMSEQD9RflDIqMn39gWdCf0ULw+GK
LTpoH5k1RE44F1mjxWWaBmu51BpI+baaBP4kCCyinKiaMNZtX60sPvNQBRcoSa9wQot9BiYn9Zv8
3tJa0OVg6fMsWnsPDgWAvlhuVjI+oPF72Z27vnH9MOVN9t63/K6ABQqnPXqsAz86CDYRpsLpyPzQ
rJ7fTCuwnYTWOMCYgnRhgDQdDSa37j1cDwbyeP2A4l/Z2xZhXwRkN6DsCMr2TQaZfp+wLOqnJidc
hCCDXPJmTXzzaSlGt94XnFtnUizS9a5ZyQbbBS3BEMjxGhaxDmiA90Ap0y2RZfODi0Svx3LDbn09
zlEFnTBLmtiAAcf0g+7NeEBCBaV6cdZVTtusamw9Un7Z32m8kFXojhxpS1cUsGw5nPROM9px/69P
df+5ke3SfTWPg/z6Gs4/u/8Kc9u1mvEfz20P/+d/QyL/adS7/pd/H9wc5zfyjYAokKOTUEwByF/m
Nv7FNCgDoIkR4Rm5Y2wjf1VL67/5HlHT1xmeKZxcpb/ObZpp/EbaBaWmaDd9REIkDf9laP2PXYt5
9x9GDf2ekP93q4LJt+Re1xUWMN28qq//uBOZ/oqvuE8k4bhlpt2iOKIPxZ8blj4KsFxvay1EqXGf
UTYU2mMAa5OYnLcnQ9o2+tHGXRE9J0GxknWGNZakBazyB4O5YgpHAZR29JimrhEuPK4Y7qaVXgi/
8qKe0D1kvDIz7xpJLGaEdohcDNu4Gp+N2pO/SNwJLA5CxU2K1bmMLLZDeRWf9m6UT6rf23huruG6
3SvG3vYzZWX/sBvZ/vrXn+7/cs/ttSvtHz+3N1+ccln792lfPAl/eWzN4DebW1z3uSICdoO/KfxN
7zdcsjaPs6Ojog+ui8hfH1v2Dc9AUc6azdPrXRun/yLyt/TfXM+Hk2TrIEzA/JcMtnz4dVf/u+f2
WoEJgcs3aVmuy577p/iqv1EkA9BwJApEMKoBpUonIHiMqLcEwz0Ytowx71RQMOYQD6066pZ4F/V4
QEm1F32PGkbP1M4pxy24ebZpzVSFwpuzsMqDSAXQ6VfNRPCSiJ9XR1FKjIpIi+PCvF4hJRuH62xu
D7foxZ4WDxWc1outN1ikN3m/fGF9jtCWQDwV3MJwJ/PqQHXSe2qDSpWYhsgzVPOPKz+68S0ebfBv
HOZulHkkP+UJiSLNOF1guU+MsoCgNl1QFXmCWn9H09QUupkBey3WQwPR3I4m2TY2YkQ06ld5cP/l
WOv7Ms5xWfjojYCvhTZ+i9mdtrhkQ2JwP4qyurglPxbq5epoC1yhXvHOqaUi15JbL2u+tbVoQ0yA
r1LWd2ohiyvQe0CF4NPJEcikSHh/zJoY3wvdEaF3HeCVs0JCTKkZYhXjHBgWruQ07bSnpkDOyhyG
Y5h0boPUotIFIO1BOjsqXENHrK9uhaWZPqqdjgGhsq7RKXN2snoESZbqL00+3dujebFYsFYT7Y9B
yWtAMBHmoDeu6moTdPMxKFMP1VxzdtqEoFQp83jGihv7aKWYvpJihx/2PiuIBirRZvlyJn/s3k6q
syXrWy1AwyUxEFJ4/yhV8QCVnIVaqrVbvI/hZGvepzYnd5rnHmfPJx1R8MF+ZbEqoeXeaZWNcpE7
gZGpJl2Z98pGGb5OUm67p8D5tmIOZvtRnH3Wo4Y65rGUAVrbJMUsOwUQ3Gr9Af94skvmJLkKUjvJ
qkIrG9IsZXzDGzN3L+6EdDYgDdtaEohhI40ai12YPlPrYC7TURXFSvYRtUB1JfJwwYgaFs4Map3a
O+Ib7qRMvlnDzq7qXpqykRFaiQnhY3nJiYO/sexsa5JvsmW2WrYaksGwEME5l8t+IS8ZON07Zlcg
fVjU7eLpLPrdqG8JNtfum3V8sPNh3YrKAwhvC74vkb2WrNyIv6iDw4MxX5MibkpFVGkVPOtadfYq
+DH8oJK3oDnf2k2NkM1R0aKKt0kZ0I2ow2Ld6n5g1OTdaLa3E/h6qNlJHZMi+WEVkGItej6C2IqY
LNZ9UJwrm8TiJLenw1CkiCcUVvjangxzQ9zFSStgAJHsLTvUk7DUJGRuwENHxuzqczLyetNQzAdT
CiIN+8Ddlz+76Gkj0kD2NTYVibIahSp4q1fMn0FT3oxAZ5ssccjX7bXQJMPIm8VG02ZBfJz50Yzm
zuwRvQhVNVFN0gpfi1zMfJYoXhZUu1WcVRcwfIG9MYfmvG9QyAfBe2GImUeh+Eynm1FZAeHt8i6z
B8LCCmq5sCIB7o8LqxBNNOmjZY7dnh1Z3MCP9CFwSx3LFY2lqacZTFqFfmoc3yv8MtvFSIzXKZCP
DiJ54gK48OEqNkQTObfdgBpymZ0GAAyIQbFlRVNtFQdy8KCjqV2eA6Sjfo0OsYEUsNb5TFDaEZHN
vIfcKI+jAWXG2+luCrTT0hHwUgW/Vm98KorpR4UsRxLMG9Wz9pUjc43zWqfoKk0uKXF69moe7XE5
gWmA/DiLCl23CNvFJ0tlbbV9P1wbBZ0JRheF6NlcsLdqPkm8aQ5HOO1bbbzLfHVbtCVnAZbEvZpy
DA7AF8rxj5jNiRYMGne/BjrEhvYqoLE3phj1L+RwPkoRzq+OGsAP3Mv1UW8IHTbmOfJXOd+gZm52
CkaG/KZmiooeCBsgabuMzSOm8DdygdvF2jcTotq0uPo57SoexnSC4KmWp6Q6rK3k/FbGOPxYXLM/
a6nJ8rzGq2qO2TL18GSkqW1IFya33LGnrcpNPA+oMcLJWLtP/UoULaVbnrGsXLRuTsOxGoiPUVkW
d9WAcslLL1P9E0ZGj5xWFcQVL/SD2u7PUXW/8nTod9LIrNAenL0MjH3WYscYMK0m7Qr4hM0oc49T
uobQQzTK5T9Wh7q1bKyPJa6DnEC/2iGbi3QHXp8E0dMyfC0ePhSRVic38ZOD6ZKkPadrEVIOGJZj
Ezc6d4xQ53zwn6XLbXB1xqMmpp4mXFPyEB2aPxM/O3ep/iX76hkmZY1bWzrbTPIwtU5VQ/UQc5H/
X/bOZDdubM3Wr1Ko+TbITXKTHNzBjWB0CvW9NCEkW2bf93z6+9H2OUdS5nEiC6hBFe4ggUSmLSoi
GNx/s9a3QrBqOJST7dT6WzdHKtM0iFormOz7MHSjrVF3/brthmuz157GaEacvWCPi/ol0SD+5DoP
AHxVaksqQXLmupxA/Tw8odkETGw3ur6rWMcghnG40eEmb6caCm4sMNbmjdL2Mhfz4zjPD45C7G8M
cAgtpKUr7GUjc2ar3I9W0a8Zx8UnaRHGr1Ec9FtzFiQfIhKzPHuEEAwvjnw4FXWvWmhkh3kakr0I
ze4hMuV0vwzsniYiFa40oO0kCdlebV1YwXayrEUhMa559N4YwnzI8qS5jTXEwLP9kJdWeygQSW7D
Fil3MKQ5pzkPWZHYLbgMFrvN4D+7rH1XNh6JVaANmWdWDFBZzI4a4LW8ehtA0J2ChRw8/PA4ACbr
JY7Z+Oa2dch0od1UQfsgJ8VZZl/7drdrh954MAO2n1YtzoyAFXEgq/xk0OlGjUrvvbLhtEyBKh0Y
bjPDAUYIEMGHRIo+5iR0tUM3Il3P9HWBUhqDTbWPfMur7cazy3md2MVpRsRHzJiTVLt7O1qgBgSb
ypSeASzyQPDk5Osk3vb47ACc76dEv81c2IRdNgBJhBRe+uNwgUV/BwSd7yNIR7RmSGWJRqzUJo4J
XpiKU60TmzEI1zQ7q9L1L5ywuwmk8TwhKXankbO1hqGgbSPTvGvScY2DlNFnzKJnYu8TQ6hGDrYi
vRfNnU4UQ8c5j1A7FV6sGDGb8k02KTL80xzsXeRO5IX36LSDvWldBnn0FWvbETaqB7AlW/cj9VLA
F8HOPFsEu8zv9j4E8KKSu5SAFMqubafUiWjJwtYhQzDHE8k2mgIUi+Z8jdbiHLBpsUqwUzJ1mO8Y
bGn8JgMzlbDr9qi37x1GDB62woyDXV10Oa/b0l6xLxx1jfOsmebvPaiziGCSrYWn0M+bfaoHByOS
F9zUlHwoddGfoyBwt0MB1jUz933jI1WoX+vmWmjDTWkCcW58rzRuiiJ96svgIS/0Xdk6296tD7NI
T7NA4PrSzisr80YR1x6aZemNA6CBUou2YwMCPKun70XiPFqLW4FnQ6Kqp8Ku30zNP1pDBz62OEWV
uRskk4/I3BF5zS6sxJ47fOsHpD1qOOkRKczVHhjUrqgCqnkSZTP3FM0gtphnokROm+BUM68DNV8V
o3vsUlSkbFsdjO01HBdF3Fzlw5YPdR5kxVgf6Y4x+QTdWZdEL4paF6luBjjLoWYqcyTycq/oscvk
rJ0hAGkMnzzXSXhdOT9m0tR3NOfBimraPJ2UzeDRPauq4qIw6qtewGaLgzMFxdNOnEtrBO5SXxsN
ZnwtI0lBphdpNJGVWskzjWxvTLiGNwgOkwq/D5r28OCCmqVQ81X6EEXpmUmhajX60Zb2fWSGd2Vu
RoS6QLidUBalaFDSqLssdO0pIgrEw8VK6mXY7afOuLCnrz2K7kXPN4/N5OX4b2sEtV3u3reK4qVq
u5Op1rajNOpdZ4ir3tDvKgRFI3Qe5X7lToI82OJHho+J3iv0sQWlwWYIh9c8nJFYlclWpqZ5liP0
2eVltp9HeQ6r6BJ/wCbD97OqyYNhGjmA97ffVGSh++im+0i4S0cRrh2OsWC5LXv3aaRWijnKtBz6
am6v5/EOGRjqbFImLDciYsjsr3PCahh6X1Sjvg5kd0w4A0OxENR6joButA4+Ih/GO099f+Gm5Tkx
qWeGcCAR+15SG48Lc40IUsmZUeMvk+VdN78m6iW2xNtsHCNhXWpqw4Yf1XISXk1kqDRzd1Yw7biq
i/jbWERnhWbdk/1grS1z2iT4CQd+O5yS59YQbUDPnEiz3xDW/d3Vi6sxAOXIVje230Kj2WeAn4JI
G89JAl6FWOnKiq0Z9h2yqU7o1mYmMkxLk5h/Rn8b6d1BR/DA5uVbjmVhTV72ovMHw5jaEoVFc5aW
YhfJGfFZuK/r+jlxxENdqnUyAf+0NJAwTo32D7rOS5oNB4G926opSWcGQzRuKLjIStcBVyXO2s+H
jUDTvMZWi3cyLL8L8DSl9Gs+Ju06EY6zQdhIzoGN2NhuB+OgD+yhIoQ0Rurc+mX4VGZETjV9d8qW
47ysqiWQOFuQVcNJyRpx7U94LbN5WncJubiGEb+2pXlTCKPYYZp5CSW1pOEU1Y7K9K6H87PCfHkQ
GasMFCOPvV89ZQkTKQr4AHH6CAgTxG+2hA/V86id+EVhb+fO6VaRo16DobjWmpzA1865rOMYC4SP
cGMqmgtWn2dzoM7xMqGTiklvQKvIN6qZrQ2bArWKG7dBahI8CeLJPdGY2d52wmEXm5ZCF4NbVHOm
dEuCITydcvFjuMTcscXLT1JCPnjLI/9B14PbsEJOSH88Lj8NkyNPYmCXFMhsmLZ8OKhNhOUDUsRA
73QsWwyzO6aLflQAK04x0oyDvM4dkgyUu/GjBn+ENWzQ1LwZtn6JX2RhteJbsf10ifdKym09+PmZ
jbr5oFex4dlOJbyxn9ottCMXDX9k30Tk6G54S4nwGg+TzOghA6qVsRgvWz9hZqN6/zQiAStj5yfk
0ezyfAuKqlrF7pBj0Ct1sDwIti3o288khGcHRNiEHYxM/Phua/F2Mrk3EvuxEM7pQMAtu4kTZWXf
Hc5aY8qeQwJ79sUERoC982CvRtk/Z9FwT+z6QZjYl52AGJKGo212ifjUjFPZc5vjxDtSmiKW5Fnl
1dCokrJflcI8VRZPOFgCt52OUmIzAa6k7BPhgaMlgxceBTqL3YpcamcqnC1ElQgny6hvxqRPdy69
9S5omcGMYTeswx/q0ihO7WyD8zld14xl8ZwTh4UB5BgHBEc36N3ralbrAMoidZ28h5H22rmJhxAT
eWN+bnInOk34gkHiPLfFbeQ0tqeXycbHvZXW+TbM64B1us5KDxmRP2HcajmWY0jgKwBQ9dryu01u
gn/ugr3Sh2NQdwFQoWlb6mL0OjyJ68LK2T8Y5zGlWibzk3pAvkkCNYDnEzcy9qAdj2TPpArVcONc
9nh2Ca7fdo48sXGuYTsm98wkDatvnn1YuU2avdbJcF6l4TGdngIby34+XRlmcMES/FHk5WmJ4xNv
Axt/C1JAdGI52hXAYZywBPHUIvRgbZ6yzro0cMmXTXcZ9A/kul3HJaEyJnQnyykfmSqYB5uSmIKx
aDhihcmIQBnBNg1afZviVTkVIeWpT9yyL1csBKczNJVgBdwrvpZeqJpbM8CMPYs3k7pvNrqHIaww
4zXFMcpRQI/SPe/HWN1XHdZ9cBMe9DHkwqnhGaJ+SvGmaZj1MTHqpwK29ArtorXC0nKMm/gOxS7j
rGoYsUZEVwsxf2NpqI3hdZy3vURv2803c4p0YUDhRQTXQ5vrF8Ho22tZgAfvZmyQZBw9Bgny3JXU
r4Xb1FRE6b0sKiCsFSOIFIGs6MBw9hKsp842OQi/N0ldHHxtcM9yt8RG1wLy28bgA+oouVSSgSKK
hXHstk3h3JvBfCddnpx9kk2oRO0DnKIzBkNsh7NQcTDAMKJLjKOdRBe6lyWM5Y1F0B+R9TSIpn0T
5OMNVIzHnriy/4K46H/nGkouybX/fpx/U2Qv6Uf50I+/8WsLhURIR+8DKhNupvZjaP8zvcPUYO+A
ZMTFaDhLSi4ipV/jfHRFrsOaicRqjY0M4UL/mubrX5SSqH3I0yVwQ1/iMD8tnX63hPqoyyNXgz2Y
CZJzCaOAT6AWns877RDnxNCgiZEreHs1uezgGuNOQ7nx7h35E53hx5XBr8uwLpAElaBT+oENencZ
GbHn8mcgjyqNm1PhNIRPDu3i9Q7KTWhP9s3vryfNZQnxfkkBTRTAnGHpUkIb/SHaev/C/KTFVM8T
CvNyEWut59M3oTLCMmJAOsiwkyxBelUXLBljLGh5fGMtPIkUFJOEWQznLk1nptordM+Zc2Lqo+lu
TSZhhbNLIOSAWkPPnMxg/1oBv24NmHZoQdXgbGojT5ihgS11JLkkB28WpDU61qEUXU8oRqTHaAOn
uTPZIdRGB4iP/p84kOFY98k0fAXy0PecEdwiQ7vONBMs6LrXjLEHmeMWkz2vIUFnyniq82yKBg+l
vsnQnZGBwBRsMd9T1QqpmF3raD4iZoMcqGkA8YJ4cMN/tKahne/tSk9RpoBOY1Tb1kQp0ye1Da2Y
ZlaLkr8FH8RAFlRHATivH3KiVtlSUIyXa82PofutqMQSZmOWNaYWHsfBThgaK2V6GmBI3PThSOBR
vpI4GAGg8btgdHGEicEB7RnUZlwblXSilelwuF4RpKCFJ1nXC5f5BC/cX2VRUWfHzNLTB3xulToE
sZsgBC9nvSg9Ukr14LkJtKw5WK4zwWi0keUW36e4rW/1rM3lQUBEAp2Iib5mWWBAvF5yw1y2NxnC
AFNvShYQOczIDXPrKP6GZZ/ZgNKEre14z6Fbj8SS19vSL93w65AQpPKWF8g40K2jSkFVE+dGdmwr
QxfebEgWvitkrr3zmpi6TLZohdpwa8psIqGKdPZqEGuV0syeRuaAQKW2E98/jubYZ9flLESBtjsX
Nf2U1pc5s7SgoiE3xrzrbmAda4p+oAPjMAHn+OEdTLTzdNAG41ggUsTNiUmRSUWaMHNcMQkoDWgp
uMjg3MqhN+nbyS0rtlFDDOlRtUSvXDBigT1CWnReLjP5wsXuE1lW2x50xGu1xVCTUmVDxJoqWewF
ETwajMCypAtPWTIUW4IwmvnJ7Q2JxgSMdKddZ0mj4OvUjontgVgy99JgUuKeExuF/EkUTpLdgIaH
n2exbNdvTTpJ6gjp5OIg/DnbT6xJIWED3gr1Ngk2eW/C/FvBZ0nzcyhYWXTWM1xRvOmTRcLtaGcA
hfrAXM7ptNbcCpMl06F0h4++nA4VLlp1Eqt2ns4xvYfkRIDq0r2h6ZjFgjec5zD15gqbjL6L6iay
97iKVf3ksrAcroJeA7vnzW5N9GudjGYKoudnQGzYERZb/MiNFbg2nbsYihKD5QpnGxbr7mcG7aQQ
XoIyxNNFPu3Qj1Yzz6sGEGvR35iZKeryZnJbI3LPeWYVtb+uMaKmHXwnNycKtyIIqXZe5xZrHYtH
Sf7RbYcKX0w3VTFCD2TaZozkjtEbUmz1dhBvqp8BvIVbV83G/pHMi0oHVwNYdBWqda+XAyuQgkep
e2HBoqc+YSCYEPQrMtdu1k2iBeMKfHwZbGmeIODa6L80cCmxiE+YOAmxIZ3PAR3iWL7YjyxQKq+O
l7RhTWhdeVA8OPQ7kYjK2rFDRTfVgcswT5K2rI8gboCZJSYfBxs/HakD0waJKWhCrEiLMWNucs19
YTC1xQlQN+StkAYCOTd+gnc11e4RBGUfpFdu7tARwb0h1hOvHc0z5ojfnysfj0tHR8duw3MwbA12
jULU/um4lPBDmJiG9NSwMOH+dFBaUjVHD/+F6zg6wV6clSzbF8j1+/PS0rUWjxOL5aSkEC3Tsr+J
C0L/fn+Zj8cyL2c5JNH+o4hb/kVDUPD+MnaMn9X2uYyohKsOczYeK606NLVVn5ohi97t76+3/LwP
h7KjabpE7ICEwSYx/NP1fFaD46zgb7CiAsgV5SBYZkCsrK104vkyFrCFOWkviV/+VZT8Ryz48smh
nbB5ihiIF5gNffrkCm3qwVhzj7WWn27iIUm3GI81fOX14P3+Vf7ZpSSyImk6i+pCGh/fVQ5rK+st
LjUnBSpWPQlPOx2QTRA0z7+/0h/fz+XFSNx1qJlsmIMfr9QhMWts9Lgrc5jJ5qrGkhfkZ9ajaTLp
d0hBXOVTHO6Ri2Y/P8q/5SX431nu6w7amd+U+10d5RgfPsh3lr/yyy5gGdTuiP5t5bhSWwwD/5Cd
CQt4J2oDlDtKkgbpKuiYvyp+hbQHBw5/mlYB58oi4v+l39G/OAZaYb6hsBmXkv/v1Ps8qT58By0Q
odz+kjtmyQtED7S4Cd49WgIpa8UcDK5bibycuR9q8K0jeboA1lZOuEURXl6oQoMZk3Xj8JCpfDxa
AN4WtSlKxr0Z68E9k0QwcA0W/XmVmJQaoFz0jDBNHMprXSrYibGFMTxGcb0MQVOxpUPW2QlbQ/y8
ZNOWKzgznbFzbAAoK9PG9unhE8qOLC/lC+tvIrcsd6LOMGae5FiU6gLpmu9TeZNMxkqPlLYQPlTU
lRfu5DBeR21OkRKzBNgtQVb1qoiaAE6i5MRE9g22fj2LzLbXqVObr05Prp03FHOoL1ubpDwEjd0R
r6pN4PnaPJ8TRCnRDN84sKZsQ7w5kZ9GwWQMyZACUgVViNwckr7umYMM81aDN4e2JBzdK5PxwHe8
d8Gdbw3NXW0UvBzSPo0HBjvhtRwly1Om89mmMxAXr/Hi9eFGJH5+EXOOTeum7utsBfclTNeSjCjn
UAY2QSNuHD8UxJk+E/JeIsCLQyxuPL3LykN6FBFQ6sKUQogFtEPnID9jjSJp4YClDnK0H5C9pyxL
EB/d4l9DDq81UXeba4sQEVuTc45puxZro3XcR4Aa/VXayqr2kFxku7IE07inKwq2tBKsZ7tCdid1
nyLTkC4oeg/UdjduZqz21ZkJDRHGl1HLErNbYIrVaBr1DXCjisJI9PmLHzuyOYWOjn+UEDt+IFQ9
8zuqhD70iFl1DK/itTrU5SQveVUjqsmzG8GmtJtrc2T9GuRXhu4XkK16psQG8W+EWoNZ0FcAKkAL
OUYZvWnsQh/TOAjiHZE+Gdl7KmD1LNMQM7pqU2AOVJQF+dEYT5L1bJiiWkhpyt/yPUKT7Nc6uwWy
IpjiQQqw7CP2lc5hqa7HZGnonYhOcCWN3zPHHMWhFCDTyF+bWRgHaVmKba9S92qq6nZcYR3T8Vky
5h5ZAAcnuplq8UH5tX/T9oAcGs8ctVHeOSjgq1cWwSo+TnLubyjUegfIokWJZ0dsoNZYi8txX9XC
v+myZEndFTlpr5pJQc7wq0rLa6FAfRGBI3KHxSpMyAFfumTP5lct8QvmEjRoNpRKu1yPjfh0kMOA
hkfaHTB/LWRtEbRZ48mu0AkHY/nZXvqaKFmIEgCAflxrelwspqLRZUpI/gI2XbJtOFzjudpx+ujd
SR9YRrHXRKEQ9AFuH1cLVByhRBL0p02BKH3ti6ojH5AAzHhj4bW0+IgahhE2EtorvQirm9jVknBT
JSYrddQYza1qAmGv2qx1v+UDBkmPtlC8pEOeXLiRxkqjyPgseDNj44VMx/55KMnZIvs7GM5t2Vsx
IJFwBEToEqKrVWDImRHa7E1xGPXCC8eCJqWUVflE0N2M35qsuie/IHRjXVnW9LKkBz5q0gjeKt0s
vqejAixRxhbWZanKaWEzFYO2IxEIWG3j2uGplZZ1fXQMP/nG8Cfn3QPtcqHLGJf/iIJJnVdmhC6q
gHYL1l7MziuIMgMAYwC9m6iSNI0PsMS7q8olb2/nxnqGrheIFNyWKGwpF1k3Omu0duUthuTU32Sm
cUxalCpe39tE9I3g2axdM0cpgeRRwNxhCu3m4M4uTLKqKLNzTB1l/ZpWGfJKRpTS3BABbbdwqPBv
biozsU8GRGP2JgzBJG14uK0jHoFqpc8spgZj4M86Zk2gxqSNItogDUIaoxBFxXTpOLAtRi6544fB
GvhuySqr6Z+7Imc4o5D0LFmFEz6HngxGT4uRVqyKIQ2rDZiKPiNnXoKPneJqqnZOXeMwYGFXPcim
KN56lc/f8kloFwaRGjxz4loR1ZRKkzsfCEW86oLUZ4PYR02DeMAGM5DoZZCzYG3079ZgYTtAnmBZ
ns/HddW6k/UMQnja0PCfQItwAEompEyFcTZtB/iiZEX1U39rtvBxV12jzBvJD+z32mgtvjut6F6j
jnp3nWTCZbrWlqAWzRB2hhvN87QCecJ3c1aZT3ZJVDkH2YP5gS6vkvu+ta1ubcwRLNGSY/zMz8Ig
9YY6626kMBg7+9Bauh2TlOyRjMhGHBpmkPtEZ9iwIzwkstaNGBC5tHYfW+xL+/BWTL320Ktl4Zfl
lAFrdo4h1lRmfnR7U3kd5JnGZszSQ8QovbI44wo4i6xmZhbkP+qm/44Ssn+rCZx7+w98C81/bLv8
20uL8P9/goVhaTT+fTF59kI12UZd86GaXP7Oz2pSGV8sFN02GjMqSobB/ywmLfUFDThUd6aq+E61
ZXL7DzG4rn2BEG8vJSN/lULzX8WkkNqX5SsuXYfkYYtQ5b+nBqfOfd/RSaJIKEoRlePpXjJgP/He
55j8H8Jzx3UO3Zvdtj3ekeBTsxjqOI7nFuZs01SEp1Vti6ClmOMXBlX296oKp8O7d44CZUKB8D7q
+FMztPwqOqUtr0o3FCOCT81QjkwWAVQ0sZMJmj2t9YxGJ+r2BLbZAUofdJyJE/hfq9Gc/14fzXhZ
GXwFMc+ZFPicNR9rapQELOlRQ3qE4NzDJV5EOeMblPgtFjfjLy72aQaxXMzipTJGd/l37PsfL4an
W1nADUovFSaPt7B7YXOb7H7/Zv75RZwfBhruMefTRcKefWVKdeHJLNIRI5DBOTPmv/n9VZa74908
QNIjK4dPyl1eCskBn+6esunbguKp9QD6XVmC1OIxqG5de34L9PkJ3/HB6TNW3+7m99dd/N+fL+ww
xmEEAZ4HW+3y/981QRj0axG0qvPYHaNTKVNTnFp9hazLGSJKdhI52q0v2Rjg7tVeDH+ez5Cwu7ch
bEFjVfWFn3ldnMWeDv5jJCgS1fq6zNzxITL6cl6ZUjAlEsjzFui77E3PVTPxhs1o3LaNww+qqUXw
aJK4UaMe9Q9VPs3nqHxteUB/nsqVlI0sVgXIWZvdbUC2B0tFG9ZIbXbWGmusuM9j477mLQv2iCxx
Y+ttZ7NipgZBXoDrDo+nsig5/+Ld+8Obx9qITc7SPtKO6ssz4f2bZ5WFSPqg87K8Sc6Exua6jty/
IkZ8mk1xbzCVshxJdj3bKffzd6qNxibTW50GTaN5cylsFu4r4ORFO9VD1Vj//lUtfe/He5EkThds
BGEYpCEsvq/3r0qJrOT8r1tPR/+xEh0omkFVMHXKWFtVSYG6ZKqcv3gr/+RFYkDDbQUal0mR9Wkq
5bohOxrlI7NJukusksm+DRvCjwz3Mp+i9C9e4h++1MsxggfIZGvIXkxbfpt3H5xWkiwWABdHi2ho
QGU1sPAL9OP3b6T+hy/Xsufks+MZDClGV5+eHeQySBaJECAjMvTuVTxnEQTVkvqBVAbn1unLUwbo
NiG8rg/vuRBajm4O+dutmnrrgtghx/n5yv87So3/YR5JPsN/X1783/T1Jf+4mubP/ywtMDNyckNJ
Ye7ElIjh6D/mVLr7hbkzj0UejAydOM/+WVqYku0zhmqG0jRezME5ZH+NqQz3C6cuG22N49f+EUHz
N/bSy2H9r2+jDeWHH+/ideMekkp+fkDTDNLUtH6wBg/UXyV5i8KUMlZsirSkbH/3plz+sXJgI/z5
cgQ+LntpTJ28FX+wYqJxpZae0NW0eHAeZ9JBXjW7CisUJl1xxroSbDixXxETpUwOrw0ZfgTfBrI/
ZwenjH2Wpz4wxc6KL0Z/wkAShA0cSLcr4yuzwwPqha0CpuYDDj02JoBcAszK4dB3Wo7K6gcfdmTZ
9Zj4Afxh8wcgvFeSOVDgY99Z2TLO7q2wzkiWq2PjKlF1cekOWc/vUsV0tQCmkfuwNOhZPTvRY+2X
wYE8WDoOIAL4t5slKwofDr31Sqtz6YIb9OWzawigYgB/wnvaB6XDNEjdFHNphuDSsuDYMzKD5eAx
gEZb5SDCOicLunhoRmC0BdANega7jiHsTeBcU52h1Kodqg5hbc8pyJO0qi5pPmWw0VvIBW9QMdF3
UyS1z3AKrYvQD2djO8FXfXSaTpAOVJPisHLBTjPYmvPqXhv0MdqLJkPHOCfBdGUnbZ55QKFLDLOl
qJ6oLvyHCMN+QZIaDlcU6xqq0UCbq2ltaMPwTHheQ+5uqDtI5SGbriYEWK/ZsjzfsnNo6d/Y8SE2
1BynX0OE1K8GEWTGHltGg0dg1rureDAUaYwklreQ1CK0tq2NqWE30Pp36xzg3ZG7ttSAo07uLcVV
WHK/wM1nu4y2eAXmXT0zrkMHkbXSfBHY07DpzdB8NyqZwpoR6VRdsprvX+Magzu69bntmGIieqWC
bTBSmWCW7kyNfMd1MlNg9hUa2x0KepDORMxMdy1ZAQiKczMmbM9U/UXvhylLxj6rq7Ufco5ZwrW3
uSr0cWe0Zv0WlVqRb0xoCl4iuWVOnTpkOw5xW30L2PHpqymdtFty05vI08K6njd4iBptr2t1swn1
tO8ezcFK1EpO9La48KJWYu2zh+cgHLFeAeFilFMXtdbi9LcX00A34aLxTQi/xAo3Znog1X0K19wm
4tWJ2Zx6YD0bDmP0GNaK+HP8SWRLxpSKDno8FvIpoUtdKKobo17k5wZxhPlWN1jKbmRiyiVhQTqX
0mhwPzhMFfF7kdeaIKYnO2HTzwYyUFIdAClwLiZMBQhhyVaaq4bvbgdCajU4Kd9mfo1bBm5DtSe5
cIlIphUi3U9MZbgetMkVaztLUbFJdyC3ra0NTrmoqouNAav0zLaK0lgl6CXOszEHgRvOVvVtNnog
IDi+wGU46FPAOOJffSkxs0f8UCKBNqFD/MAwtSSsyq5kNOtHkU3MAIjTt8GwsvYsLie72Y5l3RQ7
JtiRdUKCEzLUFEveRo6Qa7YMhtqvBGcpBoM90OKzdmoI3CrG3oEBisWSKpEFNEo1lSoyVgXVjxHX
8oJR+YSpo9FuS6Rz1wH53A0Y5LS/tNzU0jdz5UgyIhKDgvnHo/j/H9T/ydLl3am0QK5+wasWitb/
+c+fk4DPp/WPv/RrsWSyB2J56Srbpnyj3aTu/qkkEzrOcOWwzOHIBAfPKvefJ7YEX6XTJNJi/Tqa
/3li6+aXZZnNmoriamnB/lb428ficqkkKNPZeFqkQyuqy0/FpVRIpogbeo4I31qleKpWHVDAv6hg
P57Tvy6CqdYBmaApy/y0QAaFYAfaCF8VDvA+n5jeN5EQJxphCn9RE/zpy6ECwuCuXHyGn5qcwGIi
6k7ukz5hk1pswf11O+UoFd59yH9SevzxMqzDDQvlHdo4PrlPl+kGi2FkYT0OWqVr2PKy7na0Us38
i/ftY6O9vG9cxrVB72FZQBH1+cOJHEj4S+59yJQ7BhH9EDjxYtpgFUFwcosnD99Vn6XpwZhQqv7+
RX6czPy8OswAAi+d5UbUlk/1Xd+RcBd2tak9GoAsPANNVrQS2mR4piUQaicZBlCUMeeTiKqL31/5
Ry/6rzryH5fmRmHexUTs87aT0AKyMfT5sZJBG9+N+I6XugQ7+5ZlLGnHWq2ziIiI7HppkWxJT6Hq
TbcFyw3ggU6JTOb3v9Ef72DJBlbygXAX09x+bjOxjKRzKR+7ODQ3DI5uSeHEipFk+t++EKSShYKI
1g5MwwKYeP+mo8QPKeqMR9EmFVA3q9qgLCQBbkQP/PuXxKjrQ/nMu6x4HvGfEaPailPqUxubKyG4
gcNzCPIBGQomuwg4TCNfHIeVwk0EZ5N9HMklrEam3j+x3QCLFER/dH/NpGZjFat+iWVpB0hzJHDE
rz72T2qyWhkv2dCSxRzoAB/WlIO576l5TIpNbyxWGijqErhYTbzXWmAvVkejIv8K6E/vIkSbMwT3
g9/oX0H0meOGuDzQV6YfI/A3dHZmqNFZbeKzNGyxEzBfmiNRbvMZZRu5d0zpx21GOC+I86orXxwW
KuZZQ1BefgWkPHwwWMSwTzbIl9pLvBVUaHGMUCnRjR7fj+qqrVkPDv4LhWqRib9u3qie6npNi9WW
m3LyfRSeA+P1tYbG7hvzidjasBJMQWWYsr6d+kFjS1nWAtsHiwQ0aVHQHBAjhkttropxXdVWqcBT
FdE+CBZaHH7eadz01sh2wtZImTnOOdSzVZZE/XMo8vBbTRaGw14zkti3LZQz/oteO1rwyibcv557
S0DW6JQPXnakEAzXugI0kSOIFDE62aqVRqjdmA4oLs2DdYi1rIB1TsQMTHRQd7QaEK7m5BIQW1KD
nSaujsbCXhl+2+qCCrKse5ByVKuNOBezJer6qSyLiOYG+m/pZHsNMUBzHfMVxc+fwq7y1c1QuEU7
7hCz0Rq1Rgf++ZjpdVJpW92Me8ngK8HSZDk9/l/EAP0qQyzbOrdZypgsbGkoiETTtmy++PBB51kh
tn/Ce0Eqm56SgV09YMo3qL0j0+5KurwKrRn8OKozF6M4s/WW+MVpJojc0LL6+4x+F7cM05bKXSMo
qEv/tDcQk06XFrpn8NyJURp1vMOMag3Zyso0ErfumrCOC2ooJiCGtSqq0ig9E64W3r8Mrl11QHJI
7HnXVlp2jiE30Y4ogpW2a4AOfB8mEqVWllE7Z26ogvJQ6JnzYBDzVa5bqrm3OIWn8r0cEdieE06O
RAjlXmlfyKAXF60DWnk3dpJpNclvEi6Ck2tyR2JHNl+SrtAvxH8LG0gZML/Uqzx+GkmasXcg6R0i
N4C767wZEhzcQyj1sttRZDrGaYv/HEo2HIMes/wyZ49zNuRHkOLVo0pwJWDuaICzEvOqi3Wrs87b
iWG0y9cgTEZyBQIiAbyR3QV/dFmDE5PFpDF4BBrSA5V3ITHcLf2RcavPve9fRG2np1tnQjrzGE+J
ZdxinNXCby68NvW1iSqjdwh1nXQAJlaHLvihKnSXVeDI1909i7VK0bf4bey2Z73bZqmBzBpeoLOq
EGCQtTBHNTS6qA7t4XZCxPFjIxbgMRYo3axTAUmMzzIM4NHpsbqcnDLNN7A3EQfkQ59eNRa+enjf
Gk+d3pIVADMiurQNinjFIrMr5emQltgkS71Or3Q89ZcdFjZSZuqGWAJ8StHIQenDd4utSP/eVbyh
2yaKQ4eFcG+ma6O0WXMy4AEjS05feJbxZGlgNmN/3ZUkCUSrKBuzZEdAgX8VQMi8b8aKdnEkxhuP
DHndGm+RWpx2QUTsCsrl/tYPbOuuQKaTeybZ64FHzieEsx4ptdpKTCd0ezmoyrUPRuqMliV6aiYi
XXnMx+OlboaWgcdfJNi2GhDr64igNhrj3MoumA3yaNenyLrPkbc+O6z+EN8mwn/S0CF97VCdUAUN
y9iDfvItNGe8i6Dcmmcl/h9757JkNZKt6Vcpq/FRmeSSXK4z1L7F/QIERDCRQQC631xy3V6nRz3o
p6gX609QfRKCLLDscU0y0ywyEFvb5Vq+1v9/v21ft51fYr0aSPeIDMlAKbH0anlq+Pr0vvNzIs9x
YVqkbTtN+N4P66zY17A5LslXGTBx1VP/rp/69GlRfvUxFRyYeH/U3UfaMta8k9nUnNNkarJTKsV0
U88k15wXlmebI/43Ne5zprIf/aDy78dugY1gGfdDXlnocEZCtovdCI36tVOUPYd9x3swtjU9s0Mh
bWhMFqo9rzmEUDn4RkxToyKRcbFXE1lrSt5tMisSMbgMmoBucvFoo1BkBZboa6JlQFa9Cq+euQhc
naiVnc+Mwl/R9KgpJiSXDw0EolrDYjiVPBxV1AbDghq4rlYePyMWSOI5FACg5Zi/bPKALtFkyuVu
8T3xxWTFcNUTrfQa9yFoQcmLFV9jYUR5zaMT3xDmxtlPeiped2Tp4ihwGfsxOKFrgKaTtyQJ5bma
n926RX/j4ZlnrEPb5nnJg5oQiDB1EZ7AMUMzJL0BJPTiNzdlD4M1step/agnH1IreCW+l4FQig9S
oRzbw9TGXeguBN2ABwnqHpkRLsh9srZTfOL/1kAuERMUh6JqzFVa+KNEFtHXOeiluHjkkamdE5ZJ
5vEi7lGl6XKYil0gWh8Ddzavx6910X/OspxlqQD/fdv5ulk/VB+zznz+cazNL307y2J92oTUzD0o
gYmc3tSO346ysMrooGy9Z2aDNHe20fV3Y22P2Qx9YSagCGw3/tm/ms+WkP9QkqEGA23YU46HYvr/
u/vMH8P03EaIiU6TwRPX+rF2tqnArMRn355tx4ogT/lXlVH5fSd7Hobvbs2fnAC3OvyPE8q3aznM
QWl10362tzb893V6wSCETE+WugrHeNzFWo2wcGc3fe6beLyki5T87gzy46Hz6yVBmmEFAWZNu3C7
j99fkmq2ynMBGMGSE7AVMIOHmnHkb44Ff/LBFCdawclPQDd0XhwKysD1uhifUZQmYZ2eB8zud7S4
fXNMRa1wX/o1ve9f38wfT1ffPhkIPFr5wkMTLV5cMwWtFsDFmjjZLmGUeEuFnSBdc4DWgUlOv77Y
n31A5gbMyB1E3mpbxN/fxjxmExUFrbQRAuiNS8rbJ6+hUYi0sb0wmQ5/J9ffvpfvlwqi+VBKejXo
NgKenxfjchakPTYFCbbjlF7a/fIRuFh7aYz/tkcodYWi5zLF5PHrT/lysWwX5UTHFZnI0lx68Syk
A9Eacs7BxuUOho5KklxQNuVvFsvPV0EzzWTSp/m9TX9efLSxw7m92uUcdeinbrCdZ9ddH3z89Ud5
uTros6CS5zAs6JVRBL1Y9/NS4wLSLbm6vqMfwqlY7gohm/PeMdXZX74Us3Ee6JAcgJ8/DwHQeZpP
/hLlSWGvOw52E9Qod5ke3Sk162++o22l/bgwENixX9kCHymbyIu7N2VNV5EBSaAUXLdTuQzdU9qO
hmBES96uIKIrUDi/bca9XP/cTrU5OUJOzjQZXnYYqKW6rlUpV3XkQPjhOl/mxEBeuRztmCjVtv+b
rfJPFgkdTuHz9TG09Pzt59/1keYcwrNdgRPJ4k4dsLzHZypY5t881n9+la2Nyf5IT+DFY43eklKk
QMNhwo4JD2J3/GHC+c1O9Sc3b5uU0vxT/uYVET9+lrhE077aRFFMWnSnpvCtG2j9BFxnQfclxd13
9+sF+fPegdeYcS74SD6Ys7kSvr930Adl1bQEs8KlPOMuE0C+0qxoBvPYVs5truj9D9q5+PVV/+SJ
20RKru9tYQc8dz9edXM3oSPFHqqGJTho4zd0GmV4hhffPPz6Uj99bdseBaxUIkdTwt4m099/wE7i
rS2ZQUZ0qvrraUXrDTw8/6tLUIFYxS5No2treW16vO+vslqU8Z5TMdNZsgVyJ1X/vqWh8fovfpht
lyI4glXOGzpEpPfDZfJOcU4YUBotkjGXnELFGxpm6V+8Cu7zr7K97QXN4Htbo989T6FQA/lOwCzJ
Sbf2aE9B4TeE9P76Kj+tgU3XgiTE33ZCl7v341UWDEyjom+GlltZF7pY1zsVeIBIZJ8ff32pn9bA
10ttUwgKKkEix4+XYjKQEf+yJf75qYvbtTK2B8E/C8Th1xfaNtQfNtwQgRByw22vRfb2UpykR2Wa
AedMZFoJuNFlUhecEcO58SaJ6Vl3g1iKZSc74uJpMM6gUNTEoegvf14OZjxZ6B43gnTw4tbyvOKK
zIIgyudxTi4W/Mn2SbhV2/zm8/78HeJYAkb8dUqxWZt+vLEWOeiJJiIlKucGmEnYYcE0qzlL3Fa8
+fWt/fk7REspkabSI6fKES+2X7k6fqc38UE/ru1tYHn1GYixf9Eqnuf/Jmvm7ttX9b1Y9E+u4oUe
h4xtbsVev33g75b+UidyckuScnNVJ4emYD5NYFb6m9tGSumLhQKsDa8oAhsqWyqbl2MkYqLydQwg
AeU0H+dDyfurP9jASz4Faoj1k0Unh7zjoKM+3Q9ZG8sg6nRM+GXSF2n9Wuo+qI5i7jq2TwtreKQF
hvS9iCviWLKiWj8F/uii8qD7pT/HIILynReTao6gHLvK68Ttx+BIkomtD6h10XVETuIU+sKeoWh5
JBC48P4veih5BD6iz1h82sdNSkgWXVmTLOq8E3mY3eMz8sYjtIhEghoSohvvfbQuI63PPPQOa10b
5x6QASN2p83NGAUovsJdl/tLcCLgQ6eXJu9bRCyNfQKCB5Kt49O1t7EXWsFTqqelvCaHFoWjBxgD
xzmGTXtnL82AqD0LnfpuJdJ+OZ8hORT3Vuxl3dGBuzZfUW8vJF6TBANhoCb/aYMjTgzcIZqLmHdq
4TNSH4j89V+BdIrTIyI75SGu9y3vvgCfmaF8iLv73KGvGXkZAxoYkj0tVthjZBsb5LaAdHy0BI8i
gRN80ZD/7j4IaadkUtBmzcoPZepJkJ+qhhbEmD5NI3x+hrgRnDfDmfbGAGSuAy6BLNkpeV/kk2Ly
pGdRQF51sgc7zaz1XIVgmPaEu3rpTuN4y+6CJZUPdGnL5axZVYloSAful7UfQTGULvYVetQBFNNo
wgyt931WpbCNYpPeJwZQ464ics/BE14Anywr/vT71BrpyViVnGjeVH65kuIp5ykCcVgON+SqyvCi
bkV5ZyCiyTeLp/rlvO+9Gn6V5VWINg50mlFMgWkD4YNTaO7TTbdBt9nFPYXZ4oaA1UpfTrDW3ENr
0bz9lFXLeq7dRcW0LMseFrUkehZKDisiWkUmCRyhvTbo1+3QmezjwlDDdUnMthUCYN9tB9BqhQwt
wlQJtLfRddRVlwSIGLsynIK96BJ7/BS6jT1ceYp8v88GKXoLM7sYwjU5eovr3NgVvsWLvkWZciCX
yOnO+Ev0z4VNa/KE7SO7U5XdfbF6iVwobLLBusSTFmBXpsCuiLx0LGfAogETanwmaS/nWzXaCq3z
EGvz+BGAp6hPCcDJYS+wi4jIKvwKNGaTo68Jc40VQ9srwCGie6z5XI9ZCQcvzbrkfi5dDDnOEI7h
9TykbX9KEyZCqEKG8ZQyfrafK9JOPfgZXX05rIm9XJVzbJVo0+gjnrvE2NuHhYdn2pepP97AbkuS
y9mooXylykZ6R13lAiaH1XXi4ICrnvfrNoiI4pDkNEY3xdhCLJdkq3ZuUalTmsfY5dhJeYPNpuU2
WEu4bkCoGGhEMTlvFxKrxxPJnp138HqLZd8HaQqQDqFuc0YirZswqCGBauf1LaGuJHUnRRT3QfF5
HYKMAjgtGf214CWcM99M9fTkF15HDCsnnvCMeMXKvWz7KvHuTJhM8h04dJO9YiZWQxZQpVpPopmQ
sqyQEnwItEP4rsN5em23oZUcRJk3n20mSMl12pLLgn3PYwCBwxwg+ZRAHXndaYVAyrIbZ/uCzPTB
YxIQMCtr0jcNyYmAQnQQ5jSyRX1TzOi8dvDEs+UsSKAS7JwehTsDTA78Z1OROj4+wZSJYsjT+NgE
Vr/ds7K6742uGQbNpXVTLEX3mo0ful/pEtd6cknbJJW4RkAEnKYt3gDeIh9SJAorK05Svz+ugJDb
2yUW9LuZ2MueIYD2K/yVG7Cv9fM2w7PKrI7Jdgv3oiFdMSYJuFw4ugOzca7ccLD0DVKG7Lxhv4Cp
4Pg50ZMBUehPQ2LS/FCbNSTBmxfnTig1yS9dt6S07Z0t0jRgZjVG8ZJOYt8ZVVlXkrwevVc1xuEL
evS9j3/TNqDnVmeBtTPUnUFXZoblaI8jHrQ0xou0Az4LUsUJl6ZBodcMK8DZTUKlIXP15BfX83DR
jQnd7Vm2Pr5bBF/5eWfjbI8SLHDiYaD3ncLWIa0aIHQil2ieKo6/M00hahRJ+M3RrWncHArRBh/Z
1jr7WkIfOJrExw3Gw4JTnvwvH9hi0HjB+5Fxa7ibrcouLhaTJGnENwnbgYgCmhIIp/kkU2JAFbTe
kuU7f2z89RBqL3mEc0srbZmnAn2nA08TZ3VAPhOOYDzVyUxrfbc6LUVhG0r9uSERE4JKtpTTjgUl
qfFDdzqbxx6774iArsPwVoAWBtzvvc8WPb3OnQwAZWVJHsWy1NZta8UEMMH3GidM20GCTYOZM3jj
QlggbkIrY24GrTknRGAk3XLsZnJcaTXmXwQpxRXkIgdue2+q5aNqu37c5Z47qUOhOwzJWpLVFk22
Q6Ry2Dq9OQgbs+OZXbXbWFSMnFdH3AWQNadS7Nh0w5gdeZTv1FCn9XlW1eSE96lTIZclNQcrY5Mt
93T9iMySfWsDbQcSo444W8vLAZsJaW2y994G68iAoOodDqZ9wgh8j1COQVVVxBNmnrYZ7tN1LRDh
2alPTGXBRCzqApgxW45RSMoSSUUoCqYNSGT7snkUvPp45OvVBW7a6UDQdezcT2mga16Ak0tbqx9x
MURMHDu4bNWIb1GvvAyAmRBChj+uqD8s2gMm17qN84a0z4RXQSm6C23rnLG4lU/lQdZ5cAiSsQ9u
3N5Z1ZHewqwokDCS0yRJ4jAiLcsWhxYSaH4UxNJ1d0kMZO6WjCr4NkNCCjeUwXwcp0vmrat7QM1n
Z7vArpv0uijKWTCKnvL5tVihS+yId/bzGy/31vGEWSWfz1bbY+1U6SKdy5go8eKypZYYiH0IRcWT
luFlv5CuScjpttLegznd+JgA1mNlZco7bwi4H5Ir4TKYeyY2A6lxXYkuYPSneZHKaET7gYyytZjf
vadsEc1ew21k+N1Ncbz3rMpAic6D/jRKojXPssRCctCWFQKHhMMhdvHa9BnvDlIodh4nwcfOgtN7
oUsCbrmYBpc6oUS6VybrsA8YElIjRBZZcdSxNCQLK0zWexo/8M4pukhaTYky5PZjCx7wqRr/YsA1
3J8MSuh7DMfoQ6T213dN6icNNTi68n2itfdKMym98PvCzXYI0OGYxq6X70iaQCvpJtLiDdX0RG9N
QxyOjyYR7uPC2ZblJkLjANkY6iAKyYoaiH1dCGvn/1sFMV9D5HaJ/ESvX0poxIthEmu7HTEBNqHy
TOzblg2QV+NmMbFubG0HkiVfQ1vIm4UW+UhPITn0TpY/xnbKDmJZcbVExqVIRK6ZIZqonNx80LzU
p50hdi6PRgHCd6fLeHrX5Yqxe4KNm3QUp5Vv+nwty0PtOCaLRFkMMiqbCik6hauGYCuUHs+Wyinh
ODHsfeNbgiHuAucYKkS/BHfSTiTpjGUJ2d7N0vxRiEznO+VvImqlypqc7Ja4NETbNkQDM6tXzpRb
YMyJG+v2zOiQnKVpN34GJAA1OVlaHsO8y3uNg8pAgkzcYHjbmyV9JtublumqnNDGL+VPX2q1tO9A
cskzL46ppezC4bTEWaDpd4lV9FdLoHlWfW1hH7aHYdZRlVtkOo+AnWh6chz6MFlDgPzFg9QskryU
B0Bl6d3MTtc+hJnuJCDQoGcpmaUI9h0SOgQ/RMUedYo24Ih6htiVoN541nlTE3oyio63Hujd9d7U
OQqikJfpVWCNSXKR5rX10MkksB9aJeIp0roYb9fOc+/m3tjuTqWe9SrLEd0dpD3KYwj2+6qzR9Cf
g78ZjPyibT6S+9DcjYYjIyU2WZ5RD1EDm71JSUCrHEzh2+sgjk/CM/l8nksOGvf0PKbPSVfXX8AF
YWKurJ63Z+YDztiHzlx/mLE/bIx5D1TXro5HQicg0/kDx+BgqVdi7Vtds02zfJq8vwzYbcIna1kr
fQ+qH9ED3GkSMo5Bpuziwa2rGk9nKxYA87vQ1WK4TWur5Km0WrvvcBVozU8CXPVvKw3sfAp4vA5l
yQT3aFqX7DaAef5j0ud4qDkK6p3iFOrunbVuEGCYfBl2qH2UglDvjJfzStG+C4iZjyOe1oxFZxuZ
InQS3pB+xnLee1HbqPXD3PXmE5bTdNw1IW8d1qnlUmMCGSAXoEqKHj5sUV/66FXSY4UzcQCLDLj4
UOqeCnithPu2yVz77Zize7PZlnZ1CoPSnOU1IXGHjjCYm9oDq8P30ErIVVTqnxJ45+EJ+1jx2Pol
XO5hqMtj0Xow8KVYw0d/NoRwiAKAGScvAgjbjybjIPemxNsdvufeLs6hsKZuAZtH6R0Vs5EPaatB
zWK2xxXBqB24YOxihTgmAFa9yyow/htPCjOfZkpBoMkj3QTAqbQz8ktgtIqwwgD5wkGMPfItUXXP
DqN+9jaZU6wEg0Fh7znFPB5oNlGQN4OHjEh3LSeFkUSNMyjzpUQQAxEtsgi9fwNTzrxPyJlFCV/Y
ziPJ2xJAOH/IjlBBXhXZJMe3U6YJKwq13fkHVhy1A+1T9DMK0QtY/oAeWkR7uAXsofOkJOYBwQCE
yLF+rsIRWbrFlHaOpJ8j/zBDQFBj3UAXWdIQiQcFKJrJyTTmgzWlOruaiFoGqbCoQJ8Yf8ZxRKlh
XukegCCvaTXf1E5fhQeQrFg+ifWZX62QGIvTCvYdCuRoWdmJth9QaKrboGUZTvIsCJDo0oug8Rz5
aH66GwJ+QspuVcrgaqyc5LHWqon3mWxJCA/8SrwBdFEBT8DBDyAAuwe1W5nrywyczpaja+VvKfkW
ClB4+Ng/Y5+HvwOcmOw0rMky8gensqNChSbYjcbTz0GTTASzuSEc2zxAWXKaeVe3e9Yl2yEgwcQ5
YFYJk32Z5DaIWpOV77uJbQZ5pUeZvdpr+WB1ar2N82T+rMHP8ZTPmR4upnYcP7EuE/fgbgaEL+sC
9/ZkUxtbF7GTDaQnDcRnRmok3+lMaTPUJxWEvDk7Rxn3yKnXtt9XFTHrUe3mRXfQ9rB+nLuMfcdU
KezqeJPUFNaqn9CpEubkkGq/JduuxWLF19aiZlG9ThdDUGfemSU/AcrMyIyxW4CO+6JbkSk3sPn0
M42DvHpvIxeFDa+dfjj1SUubCrQ0Z/U3BWVcx4tvEtJ6LPH8pK8ZKgZAj+N2JaAlSn277F+Vbgk0
15czA5euIBn4WsX4Pqa5sBYCdeaCfVrEnJaDgvNKBhTyqlhV/NnvxuoLxa15ascwFe/GuDXll3ym
+j4SzIyuxZGNcM6Xvs2b16jC2u4kSjWkb+TAsJouQJe/G5LhVV0sCubzOMBe81kaaGUodnOr5ljk
EyLW+uKM+/weC+xVV+vbuvG+cN4t9mkbfKpLMT/loeqhOibhSQbTRb+VnFbrnFQ1D7vCmYT3nChv
SS//q+VRiouakIFUW069H1HM31mydomXhTzCS7IF4LzLcds80ZZA3bcEtGBPop/82/9SzRxrzfGP
A3oNBjABpkr2ks7NbWhc5zUnMyfjiU4pT5dJ9XdtCIgwotAqHn7dF/6pk4p6m4kIDnvHsUnAe9EX
rsPRZ2Xiv8q427uYFuVubuNw39totn59qZfNYQ6GzF2YIeGYQPz/UpTvz+5MMsRExoCVFdcJr8G9
NyzzXxx5cxVGIjYj700OLtWL5n2PvWEgjsaKjBfoCw5B9RXCFvc3V/kqs/h+VMFlwpADOsU5g0bh
vJgNg+/RWLsQVIWTVcZHXfDWieLRq7tD0JNElA2eupkCmzNFAWf0QfHC+0JsJqXPr+/qn32BqNFp
uG8DTy948RcZ/dhzLIsvkELZ7KYBnLZlk69Ud9a/xhX/UV793dnmmv9eeXWTJZ9fRtlvv/FNdoXh
BxME4w5341DjuuAZ+ia7wtbLNBNlFSoPYusZyf2P7Mpx/4GpZ5sZ8zBgIP8hyJ71u2EcgTpj+GX8
+ldEV1Js47k/lio6MJRCTPUl1wMt8JNZIyh7AYkmjsoxz9r5BD+IxEJXNHZ4vpb2om7agEieaB6z
Ir2mIBiwqw1UbOe804A2Az0lDZ1+i34TEBzbk/AyJdNt2PhpQoBX1kFyT0xnq4t2cDgVR54Qomz4
jcKm6OxR4UYd6uzsWIjN0RosHlnHrZ038tqr+8negShhApNk5ETSMeipPEOy1zV9I4f0FMm0n35C
2RQDMKDCvfb81Hq/Wpkkg9pMtD2w5izXHiw0uv8ZrUO3wg5BtFHVOhutiuOCNxVZyas/CdozzxrS
KvKKqVp3eSzybOdOeUh/R5LgCIQomGAMZWlHTvcoyfmRdoYf1uoKuZx5tVc+hkEhbuB4Ns4BJmty
q9ch/IAD1n9skkF9amMREum6+JwMU+pesm+MceRjLLjku8QBMhvl3jRX14sow+piGgty+eqGkcre
bNqXc6+sl+a1u0LU3a8tnLlDEaxhvwvaQK0He8Tai2rZqLdN0/Oy8BukL9e878xVSDDZzLdnbQZl
kpHXi7KLu/6272O7POe9pIgkkaK4FJLNmN77ND/WSazMsQuJ5yDxfK7jt2yfo3ck1C6tzvo41S55
FiRhHLqs7z5q7FpkBXQqeE5lzWzbRvr6dqr84cmmre8fHE7DJ8N+1xGOXqtnhgoNcdlTNpHItpJR
tOW7k8+AWI1yTKlEX+Y4oreXvFn8o8amuuwKL2OUYS9yRDhtKhcGN7iy/OT3EpaV5sBxNjSW9Skd
LXLe5ynLLp24T19ZQ9Z/Qcf4AIWLvPe0Z8K7KwcFA6/MVfbaTE2dcYMw75SlM7sYF7Qm02kV7jvR
zPhpiDShLxCQQPbKeCN80TE38P8z3L6AgEsGJcQFo1yJhrmaH0kLhvnAqbd+FoNFmoRyqTJxpfjr
fVdy1sZSS9riUbgNEseyHtdiR8NDf05FFT/HtFdvEfQ5HzN7zctjnzTMi0zQ1eNejpSK/DOb3iuG
8l1kG1voUwwXpI0yKl3mZ3O9fvAsv70dXX8r1jqOgxHQFzXsbepfIljTDl0PuTB5cyFw0fZRZgsC
zBK/p6qyYxTSIMRJgH8sCxg+JMF4wYmZgeAQp2hpsXSrtn+NR9kjDTIOmW+NgyjunNwXr+KlLa4g
sQBiTnVhf+o6jCLHJJNzRfsvV494HeT9gIORfn1Q0ipsnYAmeekOzTnoyuq2Y8gBjrukKOSRC3JG
IoNKPot+sYlG0ciS+OFEA6jvFLIQcHeMfON5Lh+mNEH574oUwUsOhfHJ5Nv3E5Z55iHnBlu7lwt2
nWjOSuHQu56bMkpdRYoabL7uOlR59UCErkoO8YbTIJjOTW/HqtcQ16Q0xSs9expbnW1JAjrVSnKZ
SLvphHLAHw6JlnMJEWbCLmNgKSZ71yorHihmr7x6M6/MojCuEjJwDICnyKKqw4hSO1W1b2FLEqxW
J+i6k6bYPl2IWwC+QIMRvSLaDSMUOt2IELOQqe+q2nivtBvL40I35Mmyg+ap8jphommyWtoCuPCm
/TBnaDNKo2gOliYBTyODXt6WfQ1YgfHfZUtUYRkloQ8hr1jaud33IJdesWDJcFniCghn4nnpdMgW
4Hr7zIfDCo6wl3Xkuusw7WLPuMSuS5VPhyBo2/Q2Tu30XBcGAt4qguRVRhAxFot4NccaT8a113l8
BQT9WFUEQryvruNV1s0lhpCcqe2SJwwyePtAIV39vDoqIoXDg4yrGr9rx6IwWTLXu6ELg1fYHWBB
YMhK5b4ceNOxrOfsKcvszOx0v+XMhTxqbxDUDX20xm5zEVfC6Q8F1Tc9SK8lvord1LbpwZdGR0sH
PSYarIpkQ3zvVscpD7ApKntRvc36NK73wWDTEO/4Bz2R2W7fiqzBmq5NsdlOMpvAxbKu/KeUBk6y
K4H576HArvAUnRZIASEV3qcZaiKQDdvJn+B4S7s+96ben6a3MY4aoSOZaufTNFT1jVlXUkiEswbn
tFCr8RTjItuOQeWNP0v/QVjZ+lQaoZ9Ti72QFKRGfmKOgNtzaWz77QxCdaGXqZsvMC5TDrNBc1k6
6/oe+qG5DhmoNAS4NnjpWya4zZ7sIfJaSbxzXi0A99/REmBCUwUNTJmJ336MO3cicCYUZOwxRf9S
WMN4Af06y3aa2clpKnMsOyla61sPohWyzE1UA2lCgCLFuUimKM0i59w3AWuGKDPJ1shDk225ZiOT
uWyUb4rE2s7WejMqlLE34OzLk9ZAmNR4GUa/sK/TskO3PYPnwrzRuh5Bg4hMMN2sDuE7mXTdm34Y
6ChZiZqAF864MkKHdzzg9g9FaA8pv7gOjrnEGFPNd+tKakKLT2Iy6gomxVhcQS4dGZuzgcb1G1mi
t9hPKvdYA2DY4jNTWNqeojCpbM6hFl7ie5gSyqE1rUtgr4EkJbaQLkfeplPlZU26qI6CNXeeA5VM
0yeHCJvuqiljIhLZgSt2pjI02Z5AzNjdfnNBzrqk7kfCkPIJuMZS9VsaG6FrTAUzBgHrPNjxOQ1d
k74DekXnqbdwYbwZSGVt9mWc2zmpiVMiGQWwyzu7yl+4MSGaKb52hA3xe0PCn4tO5iv53TQKnOkY
lqPHyIJZf1cfte8TENtBEqFNpDjLnXAQW0yJRrThwxT5CM7UVZgN8fJlCGe7uOnZIHCQQW7R1ziH
Gn0dk90anqdh4RAGVlFbzCRs2rVdHtOpNcFlUgDmIP82aZiK4LRKPgLj0iEol5lYgjmHwrBjqMJf
VKQmZoQXI3+AlD8nrvfJzIMpL5JiXIq7wA/RAGsKaetU991Aflm7jEApF9buWdlZnTx2Nom05Aiv
jYsuRWbO295GFHGCl0ERzEL25wc1ggaOat+fss1xiCboKZwc5xEJwCxOlTLxF9tgajjVjPAXdoli
YZwW23YeiZXFvB9IbaCt39FlPatLXSznm07N7BYbF/pOalqmtzkbT3mZ5sJ8tiigrxWG6PdBvdjB
0VFLkR0d3ffi5KoxXA5TndWCRCwHM1Djy8TfryvdYW7a2Ny0qrfcw2Icu901EuDrlcUHK3eB5aIk
Jww8mCPdBt1H9oTMHP2RnFB2FTvzdokL6vZ2QLOPioZo7wbyBdMEqjWToD6KBeNYKZX9pXPtgto9
zGCe4MTt3IM0gkleU6cFPmGHKGlqkHEoTxQIBJV1/szzFtNkaQmP1/GDRyAJ/4lX4U0DxzM9miUY
CESeJjx0VezM8tAGWf6q1Uv6pRYyJ1hiRCgThbO3XA5tTCRcT0k97FFOeknUaIhBUd9J4l40CS3q
wkkTbrEO7PSd5bRb51KiCUcTofNqV/u49BhNFnZ65xqdmPPab5jejkyOmktvKlGwLjT9SfScrLw+
C6emDXYFA0I0KMYU9XU3a/paTak6cVnAEiHs3SX35sAEZMRkhqjB2uO2Nw49akl4rYeICCApf1i5
t01HPPnAKI7Yn3apzY4+4xLspzydmH334fQM3bekiu7T5nPSYkI7dDFNrI8kEngLbju8MbyT+6xd
91g6+2bddU2AOpIh2iBJMGkI44YAAzG5dUayyYeQCMvATwQ9/Jp+dXxYFncQpMb2Y/ggeYnGx4Kp
nP0q1UCQ7n1Nk31gYN9yS3cexrX+gdIzh3Kc6LYa1m+tn/90Dv4uXPdXnYPX//xfzd/eNNU///ff
PtSf/nan//l/6ues/fy9g+vrH/GtlRD8g5ECL1BoYAEpVc7WI/vWSpD8BAIY7FHHtQVq6e9aCf8A
QOFuMlLXA0Fqbz/6fwYuGwA+Tmd+jWnLpv+kE/BXuglf+1o/NhNCKigAgor4Kk+EL6xAJQigBf0J
8CRvF05De27Xaz/vJs89s8tMXwO/sqDtDDnVOIOd+DyA1ERuz5q6FyMKuXJfFQGlN3jFOz8OEocZ
/bK+XzrY0EmomjeeTAbxO0X2Ty0QzyF/wJaCf6Mz9180BQuPB1gHT6PfMu2MR8e5S7NkyWF19Tll
RMEoVY31PdBfhxBAHSe3pZLdFyWEe+1iYb9wezG/Jd4zvwVIHWy8JeVcItSCrUlNPj2NVVu/4Yu2
vUNlr8thsDN55XATrUhlpfXMaWz6bDNlfjXVM9mixoVF5VHqW0kcHMZ09GSkdZ1fLY04Qn5i97JX
bTHmW4senX+y9l/8Ila7NsM155aWvzOkeDa/adFu3d4/vt3NvhNs6Wgko0ggkVJtzcbv9LsDfNsy
2O5TQA/IDm9SgHGUZtD/BW7XyHHARX59HP6zM/z9qzXv3/cUX3+uPycfyh82gq3L/G0jsMiqY2iD
504AfAQuI1myf2CJNtDwpnXAsknT/rutQLIX4G7gUYdAtDmy/mcrcMRXYtHmVREOzy+Os79g5fxx
oWxoEjYBqtrND4gQe2tsfr9QmrjOZlyA9zKznEep3fKBrgaZas5smMp6g5o/NnMQn77bO38rL/92
Vdp97HXcAJrl29/qu+VJJQ3Ouw4xRTnkPyZ+92rSXfAbc82PY4p/XWTjM+JVVVhSXny0DsWyoo93
X3AafkQI0XNC6ebl27r/t0r5bcf540n7dhWsNTa3hcvQlv3xoxgVd8h61X1l0GlGSiTePXxBRLfh
ZJ/ZdfCbSJvtwf3pcgx4WDI84uKlx7HIEaatJrh3Cqe7tGf3dTI5/tX/Ze9MltvGsi36Ky9qjgzg
oh+8wSNAUmzUWZJleYKQLBt93+Pr3wLLlSkxTTHS46pRhdMmCPDiNufsvXbdWv2Z+/rV04Oo/Z8L
qUfrg5HZooVEfdsnFXRGbIMLuZLifzRN/Xx42ENwUGoatfWjn8jwa0JZA+OW04X9ib/UcYLvJ4qd
E5kQox0licMyErgfj74DzulvDxEbJSsglXtsge9/M04RIbIy67ZO1crttSqgAN1omutBZVhNuR3f
tZXtLTMzMR91Yg1WOqKIl9AHtgefpR0WaMK1HUcAa4s6V/FcigcU3j/+lr96M01wYcCl4cuoxw29
tkJVZkcm2JiyXqlxTG4C51iTtEMr/CHUyb5hVy5ffHzRX/zqGE1nv9PBVnX8ZMYpYCc7iFu16otd
QTQzeY1yv/+Ni8BItlmXmHaO+4ccEjua2fKtnXbE3+kU2iaIe2emGF2ZTTfvf2W6aFyCqZdeCUSp
979yEfhRVRXhfsBhgsKCY+EXO0Lmva2s1MrnIMo4xZsZ4SzphNJGSyXjWLbQSlUhPV5G5Q5h3vNd
9E3oSGtTK6wFJ24wL8j6IDpg2fCQ+E6WTUjOIEWIIW3jU4xPY1yQcejdTFHWwMPkPIwGyg6LB6SY
xUOlYSzgAFNWP4Kublpi9SyZKB9JRVHvQ25CuUok4ePQVcgZBtFQGSggnnFiVzYYyVSqljI0RkcO
oTO61DGnZd2U5CDyxg57UOvqbTFYngAUFcbPOqE3qAnnCoaDt5AWeKmqD16vcVSeqdyfKrVUhxUW
bZWwCKVKb+c6wbSO+YO5Z42SeEGru/9qKMVckYRxBBAJP3LlIEghEDMfob/w/njNdy2gWUl7vZG+
+a0YfgBq0TZW1piRqxMb0TkWJ687nqO9ETht7A3kEJhXvGL+zihJUtjkY9Dcy2osopUP33YDqYow
yAIhMIdGPSip8sZ5TxhLrhDi4xt1/IPMIOr8vqRAUAXoOOV70YdzgZwpbKRspfu0tQhj/l6R/R27
FXPCBfEgkbmlHtFbq8HSxdeMwGNKE3gUclcrJTQuFTKlEqlJZt+poY4albrnFcrAsnGi2EyQjaLv
WeRk+DywqPhrPh2iuVUY/ZMl9e0e6d8cz6PG1c3U1fqulG3/GWXODJg7kDaMaoi/0IaDvxEeWBy1
NkDUOhA6xL9pHQdyh3ygeKQmfmw3sPvCpeqskfR9wH2YB/QHlYXsOTwAQVSQnRK15r54oe40C2xm
egjlJ0AiajxQ0W8PgJHpABvBKeR/Q6lIO0A74Eh8CKvf5AOkJK3NcKkOsXg0i9ZIMUJEwEzMA9iE
iE6VDMMD7yQ+oE/6nnh3sqtAolh4/u+gzzT7Us1VeuUovG9iEkV3Yiaq5Ae4StbOoJX4AF2hXDb1
oFdmGEt2ALNkiU5rzD4AW6C1A2+xtV6TOY7MUJcuHYF6TTPrpVQQU1PYrUDAoC0XHgUuMIsks8yY
GF+GGAOXWEY/NHNkpFrmvalBwoSsKyD/XITvYGc8tR2+hQMsGjFTafqZT2P2Jlmb8HxGwxEzwQbV
WfKgzVQbsqPCFxsvTueGGtB5knXyeJMfODh2GgxX2Mig44SZlm/aAzOHey1ewgNJZ5qhOmj1/Se+
Qf0I6BvmDsks5haVahm71gzlsRMV0dmIAQc17IHbo03t+ORlKI2W4kD2aXygfCQ4APxJSCD9Gh4o
QNmQRt/haMEG8pSsuyc8J/9mzOggC5sVuN0ZKFTUivZ5QKVMPqsdzYFaPuwh2UZZ55A2CJOILhF8
oppf/MaS9JlSnAEw8nCvXIpaBJlDZUI3FmY/BcbKO5CP+rRUfYo8eO1c6QBHmjFJcjKPwUFuPw91
BEFprGVbBvdUQFZqDpQlf9L6z5SRvNtyLJJ4TW8SIhM4YehMKagTlJgztElWQ/hNqPX00SUkHa4T
UWC4hLoD7yme0U89/mkUTEzLqEIPdChBBDzJPEL0NxSVk9s+H4Hohrqk7DHPoPPQu0YlD12fuVOD
ZPvowcjr6HlMoKlixj11zAOxqmo0/abuSfl0/AakleLTQd525CRuOoo31uXATF58TduKuDRHE6En
YbWRMHEAdc8Il3SMXE9D0MEVvSTg/hPNm6LX0xYfvVn16p2eIvlycrkWV02l0coYkWSmroSiXmwl
CnL1ZZ3E+JAzktdm+51AFm/y/z1E2FU1LMBUIIAy7WmWE5K+ybQp+tG1ONomy04yxU5RQ/MHEkHs
iMkQTetJ7Sm14xPM4cdpZeH0EFaSCz3s5J2URWJYyGi9n+AHj3utkGHGyYjZ8DWAeX7tYqn+nHSU
Clc1uLdmifIp/NqSb3cjZ0n3XcKC8J39N2rrIQv56YsqCPpN6/lB5Ep5nQxLBHfabSGCIFuquUDY
9NmambpkF0UJyEtoWxelNfjNcoKRJzsYDMh7lyh8DYugSMeEVlmCEcRMIvVVn/EbrmQSO3thcCwm
vcqMiNoj5VoeLtSkiBEUW5UJSImA1AsQbxGFOSDHnUMMLjlMBJvNcDP6cY/gxczBFY2dPnqyBYkR
Y0jb7Dyqh1wCGipCPm0eWRp0KSycaYErVVMDz3DzgXhYNcuMZ5oecbakw0xFU4tBUzu4s1ASIPH1
Egcpc9qtBi1FfDs0tQJp2IgLaYl7PgBj3LYGQ1EejIHOb+J9U3HuLJo+kVGpeRXvjlKxEOF5ssmw
GoUXkM9tx0RV09LJGgddRuAtzBSexkIP+7R24o4UJcduc+A5IccKmI+h35cOBkTbX5Kv3AqXA2qs
Ya+CBIjcLWCZNyqvLi9lMfTNqlZ6i05WnUONMhKak3gZcOjt5STvgu3AUmAvcywnwyatc/UREKa1
MYI6RQ0nGdUXpIopuCp59D1Hj9EAu50f1p6TSV5l36eqxvpzPSk0shZpWum3U6qYX0XZI+f37HJk
f0KnxLGU2KPGY6p0Vxd6H5c0H0vIDZgq565xTaDftTASunzkOUcg8ojYzhcUy1MeJ6IuwIYtbX2H
1aglpgwVTEm6tIY1ijb64C/MyMfkRotW+TG0atteAMJK5q6isNZipI1wE2LVHVYc2QMscflQSBe9
EqV3hqS21kU19qaExNcy+Uck04luW5FfFDx4o0crTtMnO11XtuJPTssikq2SBrkoP3HQa25BojHs
GHhi4Tc4aXkeukHvCVx4io0wGcdXqSELhsNp065oiiFe0Tow4+sxivcoHjJy5HKp2wyTVrWObaep
7/QYMzKGg198r3nQMV8hqMAptlTRHUKwkZRTZ0xIUGtHZY9Zn84ZpjWb+rSC1sVp0sKn0yeVHMSa
ZjKuI4X1lZ4Jctl4stEIBcMkMS+D16VPKbHPHqxAuh90xah2qdF1zaYgd450nATDRht25k8yzn/r
Tv+ai0iny07/l6Jk+/ac/c/dc5o/v60+vS0+GdYfaCIBwshiDlS1OCP9WXwi4IKWGoduw2SFeiNp
m2tWMMdgN1C3QvaG0PPP6pOESE7HB8G5VGBzpCBt/JPy03H1BE0MzUckj1yJcsZxIahq7LLT9M7E
taUI18fgw2s9NkvM2PIGnH19Ru45F/XfHQoBh8xVd5MSLi5d6m7vD4Ukw9llOuXdvWmPwANDWl/M
yajUtgizWlZLTez1MvZXckklPLchDdQjWZyuovnBNvJmWUQb6tgTrE7bqCCLvpPo8ERt3Ifahzz3
U6WNyVdfUuM10RTStRSZxACqqOw3Y9RFmExiX3bQw8luYCDG4IScbVF+rRTvs9lag0m/fcIIN5Tp
05vxcfPvk+9bpsNx6Wi+dWYbcrGoQ4LSnmvrb4puCkwEb0TXcU9nUUOgLwK3HdUvE7ayMwWW49KF
RcAJ3B5T0TACUcU8qonZjZxUamOk9+wam6sw8ZUNaSGkn5ocBRe4J/Jdy9S0+vj+5nF+9NvOFW90
mwhoyeQ6VtCCFMiHLBjS+4oj/EqErYnABEGgpo7IyHVAAvgEYsdogn1mDt9Gox7uP/4KByzR25rD
fOeoFADTIFhWeefeP2POapghRZreA1kWV35ZhevBAsOOE/kKf61Y0aPoMfxb/iqQp1s5qNuNPVMs
5TgGzFjrYtmwDV8bdJ+f6HagbtGQWnWYVbei+6ERcLIaUbpdJtUoztR+jsfHXCZhbMxJehpiVvVo
fOBfUtUEBdNdJD9C+nVyaSZDnBkaxy/8fJEZDEPll4v97YXv/JrNlh9Ld0aQro3wOyvMmllgPUSf
Dz/Ff9cF+hFIw08vDHft63P2dj04/P1/dyNU6w9K4QYUNOZ26JEGn/RT4UyMNspn+HW0IkxWBKb8
n2BJIf5Ad4xITJjCErzUf60G9h+whMilo28peONh7/2TxUA/lBf/en3mBWBGwYB6JCVk5nAdFZ2h
UsTN1Bhf6mpqjXtMkaVp0aKLgFzvrSz1ze++3GMrBhoy4Yf7ipRFEuPSx5w2XoxqqMgYl3JvZciD
Dfq0TFOLPmCi2cFkr2uNTYjjFSoN9SuVw2cmVh42GjS4gR5xokx1Q4DQSEvSR/IQUJIreQ0UpssW
YaCBhXtQxVU0hOzUXRKNsx5FcC7nZrwqjVQJABHUlvHisxsf45WVj+AKVj3V3di8MNmcd25JkDC4
ZUMNDPxIWCkd2F9sQZFY2HK+tnIjR1TLwSvEia+PiV85k49xPgaSQb0Kdwfh1FhpR5xDJCfiOHOT
+bfcSmWh669RRoPiMtcrGJIjQc4Ke+cAmsPKFDU4VwSIlFpxoCLPzLNKQQUSZcgOJ40iBR70ijC5
ghFCU9QqGmi2PkBcDC8jjqG0juLih0qJLnfBwqQgSTgbok2J2ikorwwfwRCpOjrMSmcaq5iC+kD3
s1pkuB1QhpYWwDhTw6u4aerIin+MuZbhpAyFb7ewGtM2XmJTw0aOljoGvqYq+aOnNAMltYpNLSK+
iZXXl1F7VUlS3rRzQWcx2Fp7x8+ltw9Uqxp1V0paHCNfy1r1kgINuqwyhom/EOXg7aLWr41510+g
Q+xPPV9PJBSHkU/To10nnKtf9ca0E6fgnJ4sYwYwMZJtwLGz6cYm26Yyyl4iffiLOKIz0ylR4VmO
OUZQcLJYxaytG738SEEXCZQWCf5lqCtFo65CcqZvcxTfzaKCEAPeJTfwFDpyY/Ews55u/MJuJm5Y
KUfu0uwohT1SEtNMF++RWSytWO10XMiS0AkB8JUAZog3lEji0sTzSwoNWoLwNCjoS1wbRcwuxREY
OwcX4G/42ntq0K9NnE2qvOkUXDzPrIaEXsgFqXdkKJYSyc6OPWmd2GAgntRo3cW917sDqV9i0SZT
jxnApyzstn6oXmf2UHrLarJykrYjny81hXmROLmmk6xICSQBc5jaxbiO5yLSAsdmcNMqev2qtRUH
pCmaz9ZoBTgPjypexEU/GpyqFb/zb3hj4XCnOo+xl2tSesMRcbkjWX1zTVICHy0CwX+MOs6Py7wb
a3s1a3OfgEXA+Mxb4a17ieO8Sxeg+Yp5Vb4zvUn7OtHU+lyA0KqowavZPqn8XIGTmPj9vg2C1sQW
KUIcxWyhejdoDexakxYx2BJiMDlPVwJHOvx0dXLxStjhFnEpOQ3QQPINZynwo408dJ+s1K6+JHoR
1OAxAhyahYl0AVtxzFBBatQ9lRpTDIJSSBcXFPjHfF9N0rTCUJlYX4eA42CyqFEyDNcNLpPGEUB5
ONALKm0BoDGrzrYNtPF2xVRFWkiUC725y1F7JJeZ3wDnQNWQp7bjF5kuwYQ2Itwji5ggbzKpScYw
p0cwCNKstbcRHeOM6D0qvKMYJzg2yKZL7RKpXobsuhaVV7oqurLQATum+2th1wGMDbOLZQxvWi8r
1QbZn526fZer4TJMldLYSb6kNRvCIcv6ErmjJe14bwNz22s55Ui3t1FnOZKZyySZCbmyAMMh38CK
nBhd7n+DkBx0Xwfbq3KOBejlUVjnivSYofQjS8slLxzhKe2SYcTyEGiIqF5sYVhTvMmoNgq4Qoi9
kFPafWT4D5NcE5/op9h0G9/UHnqZ4+jer31NXQujq6p1kbQDsRtfoHcxkdkdcfFj6gTKBOXlzoBZ
yqZmJ1Bxki5GtsJjVMextO9aUbSfspAOySYIaizopM+J4C4NOrViQaI76A5qiM5LzZGK8us3rb1K
fFTvFHPZiX3y01omPM72mlsLTAyq3NZrE9y/UkSYAzQMzy2jPr3yulJYbgY28tmSEwLRUrqR2QLe
R4qAUzNyHtxEgcS35yEph3ouHNus8ZrXvZEllzqEDAnTimGA3ZsJRk4cJPFVR6AHi2kNFqhdICgh
4aom13tdooXvOf8EHqkHISUlCt39uGEzKueObDTl99owii9Ur6dxZdMZuwT4Xlz6rE3z0JDlberD
z6LWJNvRxRR7mJYxp0zyhmIuqyfYiUi4iAj9YmXiCmZT3CZGAg2ugPSymsame5bI1371bQxMlxJy
ZGMVtVlBZlpkG7UjZHRCi87oe4aMX3vqAgeCvCX+IarckGw5tIYxfRA0iKqUxRSLchupOLpDekK9
pYeuhXJpF6pkquO4psvF5pWi21DZQbLyMpzlAAfM2U7UJRzbAqtAaE3BLd5qpo+baZwmalA6w/UC
iFbdr/yo0L8O9B4lemVUkMulZSoNwDG4NtOFXCfN9Mko68CACKCqaxKhjBwYsje0oBUGAxls1Rt3
llwW4RIkbfAKo6Eksr5txq1IvMxyCyLs85VaFF111WZetfVV71MCnISPTPvkCnaphXxUGrPntK2L
+x5Wl7UcoMWVuMdhGamXpe4zxkI/U8aH0QikwC1qKtYXXi3ENaf+oUahGSlopIJ4yjcRfPzcYfMR
3DKTqE9qTnH+gj5a+F3nV+aBpsTFfMFQorUPGbjOlqAYWBAO3K9AbDkoEwKYmV1ZXtALBJMQ0yWh
aKSVZKVxTCwL6XbQC7V5DTMSv3pOaOQ5kvRmT5dzAstLUA7+XakizaT8q8jfPMDOWMyTtmW1ge3b
LkmhMj8BicIq5PWVOS98QXVv9Ir8WlFNRQ8e+MhpB1mdviUDw32FEz0F01En1EIDMzOf4wEJCfCI
AM8xNV51J8Ow4xeuR6IJwbRxbhPY/TY6/JFgYWRamC4wqXSXga/UwOiqQn6oskahDJBDC1z4UcM+
UZoKDMB96Y/+MsNbzHTcJHx5UHrlS1r5ZrMAY9I820rebNHfIIJFBf5JCYxRLM0x1iJmuby7RC1m
ygvqZxY/ok5HcRk2TdkQ8kgbtY7k9AdIi2BfQyn8AT5F/tKy9SvWI4YiDpNyi/0vnPqShqVfiU0j
oQ7v285QFoNeep9lPF0/At3OvUdYA2rMylakuPe6OBBPQyLS7p54gdjMHMwumbkGcaLIrpRwVlDP
SELeHxAPNSDSxKDwWhSmOEAfnaDtrtRDiZsCXSNyZMS0X5Jlrsj1bUisJYakEp/9P72mZuIy5jQ6
x7xRrzguCnFi6qw6NCngxOlOUwtrPRFKiJlmmChF8bDfHMh+UYnhlPWmUME9cj1Y3sqs3+Gcc3w9
XaL7kjDUF/no3xqstw7PuF0q0WQvfQkOHk6ezhVtZi/p2XZnQr/eazwOVzdn0RVgarQl6Cjf1yim
uBybQCHWBXC5vLSNpsHimb1+fIvviwnzRQC/KhSSZBkJBofO9xeJmoJKDJP5gjQXwyG/rISliSB2
ieR/Lmf+eb79xeP89bUQqxsgnJA9zkPqTWHLU6IaGlpuLFo2XW7jS+lj2dvynqAYeCYfX+tIO/Tv
G0PPRwnUJvpAk+cv8+ZiEjCzKRkKoEQls48xmhn7VqSiF1WJNCAFOrQs2HW75RCVW1ow1guEEWMZ
qCUbzsJnXugt7ZHYTwItsYduJwnp/Jkv+fdf2Eb6gqN9jnyg1HlUfwO0Q6us5+FHuZUvWxCKmGUj
b3V4FP+tsKAFZ9b5cwT+LYvynvPQuwLL/Nd/Wsj/mDXf5LETeYBOWdb/LLBIMpV40qRnBTcB0WxD
dd6JnyUWCu6Kiq0cUxX1S6of/Kc6b5vgf/9l/KEoAnUo/zOQ47H9+CclFuy/jM83JRZi9Zh4kKYz
gGm1Mwm8H78FomYdzp0ZxhpGmD6R9iZE6PGybXM2VIAcq+m5MPORwAasV/ugxmROm9AOriShpD9I
HBpicFeGhyJm8D5H7NG/Bn1cPORhFshLIVrVBy5XQpQLfCCkS8PummdiBksVopwEi1AWAadVWynR
yyB8aa+LBkcgW/ugMdlhmVm18DQtv1ETGlkXoqzkYjmyW31S+lobv2XeWCmP9O+8YI0r26buEoXB
cGlYcbih+53K+DMUo3zIlCK3ZyuZYjyokqC+WoC5WWlj3Jduhw0dwiniizJysrxQ1KXZF4RimHkg
tRtjRE2zjgifVVaDQXTVp1orKg2NOwd0r5U0Yy/7fnrpF1FcrSITJhD8wHEuSQR19cK2fSpXltFw
4PLjPL7Odc4YPTWK8KYjiC1ACeERaLXk4KWm0woUUDdeVy1bbcyxplFhlZw6253agKPoWMa6tycZ
MfMcrTTb+0TREWnYxITYKxKcOR8vWCu7+jX32Jw4imQUDzpkoqswGwjdXtVBaGAyUYXf3ppUr19t
PPqUHrQ++6E1mb/rUpM9X1Rp/bJsCitxSmz1+aqgTJAurNR/BS+GlIFSUx2zKwAcs5DTRAE8BW2U
XnIWVXcYlmx9rft2N7pVmbMXh0PgxRzs7CnY2J4+YUKLonLfkDnYLXwa7g3KnViau+Ge/6P1QNWA
Em4YBdWYeJVjcGzF/RrZEUKrcipfa1bpYN1zQIkWdTM7hHENmaQqyTUn6bqs7YcomTGRaNLQ60cQ
daky+L3hQprxvtRwv9C2JJH2TP1zRx52Vqx5I1FTZV4b35Vdzo3VsUYIMPRrMK6xbrKhhmv0yJ67
znfzXoAUZh31wkKovflgqJghnR5GaE1KmhmQpl1BujJKo2YBn1ja3dr2hoL9aEXseWMUxhUVv/D7
FFoRhMkszG9FmIbqkoJL/pJgMdz5QWDHS2927bsqdvx6OZZJ9mXQRfNCXIZGcTJIze8CSHG9GenC
vvg2lRWwRCmbeqhktKBjdT4+BpKE7b0wRhyMXUt/O5pZW6A7DX/TxX4ocOZnUQSGOAxQ5RCaLTlB
nNFDz3Stde0hQkASqU2/iSbRcWKtKFURH0cNqwUs3S8K2uHoMhqZIIgWqisyQCP5qtpS/CSRzczG
IozZX6u+Vr0kowrkXoNg7EYUTdEWmqlJQgVd8hQ2IQZ8xwqFLbmTEvFVG3Bed2qkwbg2pqJ5oc5k
g2TBya+sJioCa3voAt3hHkx9bfVyJZyRRInaIS8SnsXQNNJDAzNBQtUSet8TfDrliua9X+0nUJDU
3xS1wWiOYup2aqXgUksKKXPZmEXfh0CLH4IECN0ChA5PrynS9JNPjamlOjQa6ykSXeKQ9pc8t21Q
fmXEDPKSHo6VX2TMKDjafa/YmnVKlrk6+MaDsKFALqbcIgWN+pgxnzQyaacBB/gOUUEFX+V3xj4H
Q4hsgZweAfYhgL3OJqGqL8zJJOoa61iHsQ+s6jrjgNoRjxjr6yBMbenCyGdhwH9X+GbcvP7vv4TM
Cnt6hcc1lIRFEWbf63cL/fyvfi70AoeGPJ8W5qV0dnD8p5OiKMYf9Nppus8xIpzKWIH/00mR/6C7
gukKWTcxLXPz+ecqD3lGYT1mR65ph1aK+U9WeRoyb9Z41uGZHwQu5mhv2rOOFq2eTvvB6HGnD98E
5WMnVdHyTUq/pKNgrbxJfnnzaH6x/X7f7f3ravMu9M1OmMAGn2XEHvetaF41NXsawuGLJmf3kqE/
R3i0P76M8n5X+9d15h3Nm+vIYxjQSS+RNufaOC0HIkFvh8r0rxKEWreU28dbEnGtXZ5p5udMz0oA
Gh1KxbaPUrotdNo/DWKC+J/o8Nv//YqctH+8P3v89aXYAb79Uj6FQRbtYNxnVvVsIyF2Mb1OW7Ww
S+fj+35/IP7rCgy9t1fIK8OmJ1N3kDm8i9LsqQ6TPYLJ7glZrbn8vYscnQU97M29jBx+YzZoKYvc
VdILQ7aWUvd7Fzj2qwA5ZdOjl91eSuz4VeA6vKgEK5QxWelt00nnEtAPEWZ/7W//fFzHUTomZV3o
fEW/t7FMPwD1y1dmDjWWhIZwGSAZXRUapEF2k8oFoHP52UgCTNXsWTI3lKV2L9lh8Fh6jQWyueuj
T/1gR/KirkR4PZIIzkJqafF27knefvzsDwfuX33lo2NarqVqqgZNt49QQD/bjSFcvfDl+zYZO/pe
UoUQlqzX9MsoCiul7xUFkBZK9Vxoz8ln9reDczV5OhTgPRnujmUFN6Vaf8vl8aJBq1fAZm5L/abX
Hi1RrGFNQjqwXKCJSzbtmx7+DycXJ6m128lPlwhG16F55tGceLvE/OdvXvmCHkEpDTyZbryR0eJY
l1Gx/vipn3itxNGspXU1lHt2Z/uAhIvIvE7RTk5169QEIXx8hRPzlTiaryjG94aQuIJWfdaKS7W/
/PhzT33zoyknqND0lgmvkl98LmwqYdA7Iu/Krs5NBqe++NGMM7U0eTWFC5TpTq2aZds2v/lIjqYZ
hWJKLsL5qytoXgAye2csRScGysHl/GagGC26RasPrF05ShG62fiyTvVNXGbhmW9+6gLzUvvmAqkt
OkqeAC6hmNRUcDOZLaxRLbVmvPn4Zz2xjB4HXOpJSO6DWpi7VpY3QML9hRfar7mUbSEOb2oDXtLH
Fzoxfg6VrTe3IueWnHWVx8EHKmYD9AIDG2oj0l7Np4+vcGIAKUevbTuDs81IWLsC6WwyZOsyT19+
76OPXlvUeGEw6o21S/22XUWx/F2thHHmyZz63kdvrESZQG4KPtwjYHkdkpLrJqP8j5ybfy5Mxza0
pAQbBpbU3Cm6sh+b+BMckRtvLD99/GBODdCjl7brE0WRQg8cSwhbKRxXsAVuUXSufu/jj95cYrNU
gaDE2NH4u4gUb9dJIEMUrXY//vwTj/44mlHIhBGgOzB2ZYuDJ36oyv7MNz+xGZaP3txILkWfTXPm
Z2Yorl55ny2tf/Jj/6oOxB2ZGRasgOr3XuJjs6bkoQ7pC0/fjVIM6M7X12DrvjVl8gmJTeqS1XXm
rk7MFsdpcTVVIfq2XAgpDp6ycNW1YA59z9tUs0hbKcJzu4MT08VxobuuCW5oe66EJp5mXcdlPNj5
bt7kWxhv53J+Tw2A+c/fzEpKiN8GPrS+a4BU4JscMFGrP7ElJ3fppz786MW2Z2JURd7ALkUYtJVz
eI5Uy/oza8OpJyTef3UMHjWlnPmrW89Z8qy1lAOfuvHMZHrq049ebCBkog6zkHkjv82aS5a5VQ8+
qa0H9+NX78TMIR+92nireiJHmDmgJwcXXpd/x140w4584+rjK/zyFgAWHNWaM4qRfQqobpeLkdCn
edPCsQnpGIKrdemJM7/DL39lLnP0pqPTUTtt6M0dxVy4a/RYorx8/vgWfvmQ+OyjPTqCqsDXitLc
dZ5lXfj5HAtlIlcttDNrz6kLzM/uzfgXKdjuvPbNnSwhXMtTlB4SftqkTv8RDuHn+sMdzBd+c4GA
mKfJGiVjJ4sWTYJModpALvHx4zn16Oc/f/Ph+D6iUZB1tVPQqix67NYgTqLf2fDyzY/e3i5SC8Xo
bWNX1ZTOAukJIhsenQpdYydVZ+7g1PM/eolH1VcBfJs8nlB96FvxhM/mWRAh8Zuff/Qao0QhFwm/
0C5s9p6PV1RLIYBOFx8//1Nv2NE77GUUkFPkPLsaHmd4WzbN9UEwKAWrjy9w4vEcB0/jwZ7ygEPo
Lm3Cb5la2V/S2K/ukq6oz7y9p65w9PZGMQJjreUH0IKa5Do188hyGAQo0uEcFefEU7KOXuK2ou9Q
h9xE5z3rNcklIl2Eke9MXrT8+DGdeA+so7e4Ggp/1Eg42OPobD6rvqWu8Zifc68cLBp/qxSAjJmf
3ZvXzFepZreIC/dTMKuj9CYNVlg1E4iyknclN4P5CNE2ywhFSmBoyJaEzVwx6+4+oHy/+fgeDwfY
X32Lo5cd9LCleFmd76W+jpYIJqsXpZHbjer5UN5aREAhcVtgCRaaJsGm1BL2DHaq1uo6kYS2puEz
7lDphbcxmRpEdU3mzhJRGSAcHb2bEMPRFtztiENEwpoTeMTVKL4p7YuuPLtoz8PqVzdxNKnAyUfc
ZVnVXh0qnwzcyfRR5BYT7tYuC5ghyacVZJFTgUe7W6v4Ez5+fIcD3a+ufDTTxIAP7VLPkn1ndm7v
dV+G0tjmnbcFIH7ZEU4RB9FWUi/xFy+q3MRSDC07QPutGOs2FDfGhNbR0oNzoJFTL97RzEQhJ7S6
JkQB2SndtkGNtQEHLF1Fdl2eeS2U+an+6p6P5ifVGGM6fEWyV3Rwh1d20BM5FSfkwoxyZVxkMfAu
V+OjAjC/qMS6EGUShVpKcTVdmMswLUbwW3LzeuZHOHHTxxnpqRl1uZCycacv9BWLuRsuP91YC/S+
G2/BldfRmWnt12VryohHA21sY4+4ea6E1tv+kjzF2wn87425rL+pP9AfNrNq2vVfztzYiXGtH40u
BTgl8nkuZ12a1/7V4EY0uSllLrrFt+hqdLEeOebgqMvgYjhzsj0x6c16hrezEn1Z+lF5Pu78QbvT
/e5+bLT7M7dz6nc6GjhKSHtesD3dlUtOzE66rJ1hETsgjB3VUZayC6H7zCA9sTpoR7tUg+SOHELt
uIv6/ropzBstxHFhWAWOBLn4vW3A7KF5+6xsDm5kR8b8PKV8E8nSbRXqWx1EwpnPP3ETx963wIvL
rsnheBcaPV9OvIFLxg/eXY/8N0KAztXzxakLHd1I2hRSp6p2tqceGX9lss+2MrLWLTGTijNNYmpd
GjTVojZi/wLNvrSi+uG7HPOrPTL99LOnl8M2G8fiRxcPMjnMshQMC82LFQtRQdfdaBAASbIEErZD
OQW6YVDkXSJy5UsWNSQdRTjVnMBuxt87pRy7FWuJ7OHKsIZdNGdg5V/Lpl3CZdjYWD0+Hs0nBrN2
tDuoNWa90bKHXVNtkrEmhDBdSOLu4w+fh+kvpliwkO9GVo8JHzlCOO7arm2e0JyCelWrWL328e7u
me6GVekp+iZSYU0k5FicmXFO3NQx+AwblIqJiBGX2NdKHO+D/CY0yzN13VOj7OiJtZZcw7lN432f
JcheizG/8C0yOjPWyV0ljcU/0kT+eTias0Devpa+YtlTG+XxvqsaDT5SsizU9lxZ8dcNnll59f7T
mzawwW9k+Z7UnwtvpkGTIatNP3SotZV6bVvUfI1FIH3+eCScemhHK05b5xFpDmm+N4jKJHkWDsld
FmMcOdeWOXWBozXGbovAnIyCC0TbQN434Z7YbYQU5yrUp9ZM82hFyfoQ3QbhI3sklNPLNBLbVNEj
c+tAJua+CJRNFRXZo9rr476IQvaQ2EW2eSAq2Liq4jZF9/+cXVlv4zqz/EUCtIt61WJblh1nn0xe
hJnMjHaKkqj1199SHi7y8VgWEAxwgJMH0Vy62d3sqsoOFOCejRtubcLiLaTHOqgSdHrKGnIopuHC
KvkjH40TBMS2UmhB3uX/z+DSSfD1DBJW10YC4pjT4I5esav3mUd3ug8+aa9yiTe6kQNR832/b850
D3JV7/Zp+WTyu+I4TMGTo/8swnMswnnuTb6x+w0hs33txn7l/u2dH6fTneb+enkanMSXncZRnac/
f7qN4GjFd5hCQob2MK7ZVVadgEfZo10duoTj8KCgx+j23FYik4Vz8+uSouEq0uRxzE4xZeyXmip0
x6tO33Aay6+8tnCC08hqFQTMA5xTLJ/z+NmwLJfpD/n8gXj+9u9fOXem4DiAnpeVuMMInTRQkGBL
oOLhut/J2gNR0eh8e5S1XRD8BSCyFF2Yi5NFB1afIj60kbaS77lwU3AWozQBYIsQ+KTOKbQ2//QA
8ZFU8pi0kY+uLZLgLADFVOV2uSOSEX0RVurRhYDKukj24+31WTtFgvUbeP+kJO0oePK1h5ZWgWGp
G8a38mmxC3dI7B5eC88qA/iATpKR+1B/kDYCmpV9XaDcX09/i1QODbBpdpIT9hdQEUjqlQEEkrbY
mNe+L1rvwu4AGYDsNMbKeUzVv1mkHNEn9ff2sqsr9iWSPFvoqY9jGwE5VJO83C92qY/zGbR3/aXw
5sMHuhZ3SunxX43DXP6X7junczMX6qSutmEaa/uzTP1LwUWBvLZUjkg/dLQYpbKxp3KzcWyvrp5C
xFKRxnUw8JFYDpUxn9+HeumpTGygm9HQKL3dXsKrK4gxhJ8/ybVJCWQfjlCDt16mxpoveWqVR3Ak
Jm6E1qI9aLiKDTNZm9Cyhl/WKrEALK4teQ5H7W/OEJpDjQWNuhuWctXKMRXBSTXo6mnljGpHc9ZK
J4EO+r6Apgy4/aa3oUvkbw4jeKsW3AFW3XfK0Ry0wC66UDfkyskAS2dQHfjOqcJcBI+V2qpOK8rt
IyhB8YaW3oMB9Ts3Bj4t+CqrgjBcOkkzCsH0CcLiByjYH42ZPScJWodun6qVjRZzTAPqFFaMACzk
suJNAIhDZjL5rUba6/e+L/itRC8WnVvTPtKu4ocSxNQni0G+WqLdcH97iKt2rRAxaUHnj5SYkSIf
gVcHkJMOHzXkHW9/e215lhP8xQ76yEKatbD1gRh0afVOi5cK+hvAr1dbz8xrQyx//zJEHRcFFPpa
+cjHKjn2XQ06QiPfRXxSNvZ4xXOIKcsQSRLQmUDu2lr8M+olECpG/A9NSp9W84901L8TAWIjBLNu
YWYtnhPaECwY983Y6EhN2bHgCAVv78b1mjlGUP93rdCMXUHKajKPJujHAKMG2wLcBzjkJtunJghe
58Jtov44D8VZldONN6vrOR+GFWx8NsG7AMCGesSmXCC7pLyMYyodQQFRvsSaYaGxXbb/Wvk4/GhN
5VhDT2pjSdfOtuACAN1R0G2v1WErdWDs/jmOW4a/8mUxQ1GlIomA46tDMASBiSHNnslobOzTYtz/
CabRCCYYvWyMukpSyJo1c3Map8wf8tBk3bGVC1+enrTq5fZ5WDnYYsoxQa45BrRUPcag4gKIHE8j
JcS8Y6v5x7ISr2ZbPQcrF5aYe4B+Zh5bM42OCHjdvPzRoeeY2Qvb4LdqiVgywQuAkseGeJTCwznv
RzixtAjQqFF78jy3GynOiqMRExB8WGq0OTKPmZTxO6VUMmitg7CXsvTj9n6sjSA4gGRRAEjVTj8C
go13ltqXY8MFscqGMax9XrB+cIFFHL3YIDEH2w3Yno8MkOzG3uJLX/u8YOUg3bFLkI/ivYp0Phjm
IVUWT68aRLY3fv+aWQjGXPcDeHHBC40IznpgEQ0UCzrOA1X9IkEHBdDnp1GVN3Z75ciK2UjR5oRa
dJRD0Gjongw+UadQ69kFYN3HU+bu9o6veBExLZnBAQM+JrMKwVz80rPolNvxRq65sh3GYvRf7kUm
VSSCsmIVQoQvBQHNGKoyRbSYgxD4ez9euNxLUGvqbDBnNHh1gaGBFSNSNtZl7ccvf//y4yMQKAHX
CL/dtIYD/JMxUEef/9z+3StuT3zv6mWIvshMrkOI5XQeLaK3RMsftRyqo1WPF86clBt5zdr2CgYN
HfkqxUUuh3FRBnrU78Cb8XR7EmsrJBhzn5d5DQ0uOZTxoqVZCJ1RNZX3tz++tkKCKQPWF4M8opLD
oUrx3PxO+nqfkCdiAoPWKBvh+doggjlDZRMk1NzQjiTR77uU3Q1tXoD52ew8hosuLiCDeXs6K7Ys
vmY1Q0GUGWLBRzzO+YNaVW4JVjB3BrcrCKm2nv7WRhFu7W6u5UaZYXD60hUKlUmDuJ0ROyXY1L83
j2Ulv1gFCMgJNQAmPkpGb93FEijPjJZE+wStHKDESbLD7XFWzpb4NtPZtGuJ0dhHbpN3o6xfoEZ8
tlJlw7WuWIX4OmPJTcOAyarDpJIdxtBeYGykG2tfXv7+ZYFoA5wwkNNNqIHGKoz1XkHnWNxsfP16
KR5ANsGcpb5t+tEaq7Bi7J4ZVrrToWgAjdByDIq6bJEYxFN9Dy26DHXJInLBgGrvUl7GkcNpi+5y
rZ32GRu/eR4EH1CCxE8jOjC4ZT6Bk7jpoFM5kJIflbTTwlLNom8akOAPcgUqyyguoBIQy6WnTEb/
UYHCx0fynpzBoUU3/M7KDa8LLkGpSoiX4nEoLDXZKxXuZFDIVbscJPehTYs7EK5szGjlpGjCA4M+
g5Sgz0oZpKvvUq4eBjCq3DaeFTegCW7A5mgCwmFA4CADdQ9eLRto7D56StPJuz3CinmKVBYIgaDa
Jic1TnmeNU4j41GWQVrvQKJ43HABKzsh9qATCv0DvY/LkBl/WjT+Icl2alAUcA1ii/KpIVskqNfb
YaBdLayXDumLGFTbPKTRnO6lOC32MZj//pKU+HHKtLBfmEUoGskeNE1P7iMTnOulSsZDREFjBo3p
bmNd187EsqNfvMfcKSmkiyKoSVtZGPEI8AG2cShWllNEoSrQUpVAo4aQQzbe4lH92ckL9VJVg/+b
eFqHfphykr8X+WnL/L7Mo9AME3SShXbM9ek4SLRyJR6dY4k93D5/a5MR3CDYHKDXDTK7Ix9ioAEz
qCRYjH9Ai4bvi57cU7Abps+3x1qzJsHF6dCtb4HnUI9o5jT10k+jP1Y2OnVjurcHWDMmwbWlHWQU
+FLcYbn1YPfNa9IPaC/vjG9+X3BpBGVsC5Rr09Gq6L6hYM7rX6XhW1gv0BgKbkwZjRYt91Ea2kwN
JAVILFANgiEqLr71bIgRBPNM4yjLmrSZj6AQvNOzHP1p32pBxaeFcKbm4NM3cqIcy9wIc3Df9QkL
WPIWaRuGsHJ4Pvt1vhhCQjjKjCCLCCF3f6gi0DupcRPEQ/KzK0HNevsArYSxIi4zsdVYBi1sG0YW
3t7BwrLwSkoAhiS/Z/It/CSWSjBpI5/LEro8qNFm8uukdk9I3TeimuWoXCk2idBMS0PjLHJo+UgY
+5FW0qMuoxEVd8odrMBNmBKiDQTPS3Ox1V7+CfO6NqRg1FExdaDhiaHhMtUB0NbHKI0dqas9U39K
wX1S5fJlKlTwzUMnJ069Of5ze6+W5bo2sGDs0KqpEZdpWEau3s98etSgT37709c7gbFFgqFHcZsz
Mtt1qEcs3RO158dF0SXzeT2WpwKv+ug8K+2MOXpLwHpaaCCIUcZ5ChQg93voqVc2EhOQN+7AsTWD
DYeADxicwfXHgD62EmlpYoDG11Cae9ADgn9xyPs427NuRg8gL6YNboEVhyjCR1M+GAqnlnwEH//j
GAFvPRV4TCwgKX57pdYGEDwKBUEUHQdcH3JF0f41l80PA9oeJzCzJPe3h1gxfBE/qoK/EVJd2OcE
a0OaO3Wo3RGY7GzDZj4X48pBEnGj/QhvAnTNeIS2duRJLAWZcUb4Par36aGhSuXJoM95LSQJ5P5z
zjKXyXazMyIVraaZYXudNZWPSqMrnizzzO9BrYOE0R6QE0Gy22SG8va9pVh24YsPRBMuq9FU2IZ9
at/hSD2CASuMJ/s4q9Xu9hArVvWZLn0ZAjqvY2mamXKc4/ZADSsBeVSzdX+ufVwINoiEGhwBtOhY
W+oZNa07SUsP3/vdghuywXVUqi3eB6FPVr+rvcnuLKsGG9ftz68dQsHZZCleNfJpLMMijo55Ue3B
Oxiaw3iY7X4jElu5ez4fXL6svDqCzUNRW/AjzefS2mlquaf8Ua2gq5NsiZ+umKsI42xnZc7xxMnD
EYxFfhTp7b0KPna/7I2tRt2VPf4PgFOvwYXeJzxU1ag7tCXwjqAksDeKcGsTECxAS8DGaElmH9p8
D70J6PrEvpZ+q20L6csypy9bMCZFAhIxIw/BMBsXTj5FrZd2uXqXQjZ7o+VuZZsX9pyvY6BxVS+M
duCIS0GsL03V9AquagYFP2JDqS8vQKkODrSebcSs18ezxP6CCrpwlZyXPKw4iNUs9b3KQOECcaP3
SGnvzbj/uG0h19vtFEuUI565qiWTKalHOpBHVoCQLcvAlm5o0QBG12j0uhZio1CtuotR+Vq41va5
Mu1xQdVO0RkeWK5BoJYm8w43aOumjbVjMmjZm1YD1Kbv3VKl3Q66IdIBrHIVeLrjzkMXQ+0nnYqq
Mtqu3TbPtB9SXcm+0dlbT8ZXTzQITYVTMU251mYjupuxLdVTBv7aYyeDPuz2uq19XTgP+TRrVO2s
EYp0ICABcJHNW0/EV40FP1zwiRAjqNEjb47hBBk6KCbq7MijDX971SHi24JDbEFsOHBVGUMCb5X/
ybU7vfnJtu7kq4cWXxfirxktBSCiKewwMf6AOh+KAhlEuZBUlBxAydfbK78yiFg2inveJ7Y9jeHc
F34JEUhCToZd7ia9Acvh39uDrKyTWEEqWqrE4NSeQquDgK39kXf8pOofqSVvzGJtgGV2X3xW38rG
lM04PwoaD0dIV7g1a09Nzv5A+2rrtW7lJGnL4F8GmSA5oIOuZgwj9kH77mRDgnLm+e72Gq19ffn7
l68PfWzqKjfGsICVS6B9SwDmSTb83/WaFDjJBPPtk56ymOHJTN9H/+zeGc7VufV63/7XPoNU66na
iLWvx5EYSLTkLgN9OtYpTAKuOoM/n6yd6VKPeqOj7K1zdDGO5R+yq3d0X24MuuI9FqLWr0tXq3hX
Q9M6Jlf0xa41dcgmU+Pl9r6sLp1g5EVilrIEGviwbpx5BwmGnRnIAUhbTtBtCguXbOzR2iwEcy+T
aLklcABSiKQx/c1Gef32FK5ncotG3P8uUD9Bv2RshzFsbS27y1tm3ysUwARkbFEwd4aZg8NRy3eJ
2uvnojYLj4yREijJJD8x2ej2pOH2Ke/r9GDbtf4DsjtDUMoRPVUZ1L3LAYyMypRodywbIGhYxDa6
IVKLbyVYn6WH/2QnmICQYYF3Lob8ANbGcGhAHsa36KG8M49kj65KtwafrJNcrDuo3Liyl//krQMZ
4GP7zNzNpr5lt6/9AsHDzHKiQsYOvyB3uAfjdCXnrQhKp3Iuz/5jkDq/ix29jM7+9PPX5CkuDofs
/Lpf4GxLb3+GBvt0J3nE32oEWvEXYinILLuBoBg/hrK+S6BHavcviroVIq/BFcQaUJl3EmlNTFc6
tP7oSY5xAMuaI7l/uWPBc3CfACwArWpnMQB5Iwv9vDivrbLgpmTaTZKkw9YGd951PmCxJ2MxOvyb
/Mkd3An/soB70Mh0IOLiG17naNgEMGs6BWCelcsO/Nh92O/ZnfkRQdhhcgw38aMNI73OpoaTKPi3
RI+bUV16DxqcAuUUh3QHWSW38cHn7qeneM98dJ05HGPGHoBAty14bbMFD8dHqbbSscN2wLKqmHmA
zZnKhodbcTyfZ+DLzdN3Opmixbg6HSTHl6L/fftHr6EIxQJSFiEknXN8uP+IXy3s2HKQNK+7Sw/R
/h2KWE7sA5Dtdt74TzsuO3UcTpnDzu1GfPbpH66cJ7H0QxqL5hHBLzAwdrRX/fyQAGYa+/wQnaIT
pJ28xrfP8g6AIj/zJS/yia8FfNe55Y8tS9VWfIcieK/BqqGLESMEHR4mf9izC9rGTrOnwIsUOD3I
43zjUQ3UgB2o84u51E2O/Fxd2LG9qAfqGvdbb1NrN4FYR6rrfsxaCQti1d4IBxY/Isn2FkAQP7BD
DrN6l96jzknuFHdybK8Npef6sDX85418bT+EEKrpKbIHupwIT3ffwKnvpB4elffJn+w+PiD9BiN5
iBvwJdqRS3vqf+m70qt2oHfC7ih+76uO5G3ty/XXb9UWmcwWfQaSJkuskjrShT8z6sw/zHvrJUaA
dGovII79rWwU8NbCCLGmJNngM27BYBPOF+uJ3ku/yzMQRf60M47qCbu81Zp6tfqNSQkOCjc4NAEg
bxMOR3ai9/XdsK/21iMW9MnazwCGoxTugNhhbwTT/rahrzgQkfzMzkhvDw12dUgUt2qIq8TFhr9d
cXyinOk011WSy1g11tkOb/cE0u7Ao24FRmufF2Iu2WqobC6XaLODhDS+rT4YQX2I78oDZOZeak/9
KIydfml3ts9/52fdobjK6Tn5q/28vXafkidXTEJ8lzYpksh2ufL63eTSgAVkHx+6feHlRyBi9rnb
ehBnw+HvAgInxfbDRtS8dvzFd2p5tmfIy6sIbAtHemP3wzl/UYPpkgdQIfxZHNOnfiueWDv9Ys2t
i0CB3VTaGJr79NA/y+fsyUQMTd7IobpAui/53lEUC29EBQoKCmZjGBsgNc80T2u3WkY+S+HXdmo5
RF/uyWHKpIlAGSFMTuPO3Btv+UE7xEdySgN5VwfoGHTzi+3dPhcrJ1OswrVNR6GYhQWzo4tFfkoQ
Sq5/3P706kQEFwFROcIg6Y3Q8aF8BG4v+lf81F/Un3XlRI6eoufHSQeHQD0s2ILxrU1HCGAA/iSa
VGLIupndKQ0jaMgZ5car6Ir/Wfi7v24M6NOGQdJRw5DMAqqQ+3mTAHrty4J/aBWgreMEBZ6m1X0p
+V0C0nN7E5a7/7+HCXJZ//ub63EY4gWZG/aQe4REPZzPh5y9sPFDp1j7ZsvIr18HkAL/33EgbJUw
aCguEbV+RF8xUMeZJz2ysPGrUxlkB7TJn60ACmZ+5N+e2vVFIyKb2jxGmFoNj9bOzzl9Ae/MxmVw
vcoDQdr/nYuSzK2kxdgNFHcgqNW7sT64HA+e41Rt3AifMdm1fRGMXDYhzWQuDqTx5rf0V3ynHtMD
3SmhdGf50rkK4vvksbmjx2gj51mpmBB7WcYvbgU9+AOxGlh69N5Anw7tqc/Gj/Kheol+oraL9NGH
pAGwfKF6ij+6gxbc3qWV6JyIxGuWDhoOM8ZModzqGNFl3HFv8JtA85YAGXoXOyhj3rF/eVAG7Bfw
Wo8q+FiWyGHLWV93CgBN/e/MS3QTULPCfrZ8eGvIbkiMc6v23u0Jfta2rm2l4Ba0JJ6tnGGCtV/7
hiMjZW/3wxkyI07jvT8nCL2LnfG72udnyC2GLbJ2pOlO87fws5D6+K9v3xfnLbTp2mwFX0L6fm5m
pUOxGNK/jmpomUOo7KLvYaOCuGJ3IovbPGQaOBfhYxsrhezpKcn/3l7JlawBVG3/u1FFZZjUynBE
waDtSxcQrYZsNwb2LruMB9NjSKGUIwRhXHqeDuXFPDRwKbfHXlk1kdWtbTkIxQZs4sihUMp+pYbq
1PbGiq19XHAokKGezGaAp0L11Yfwp0Png2QY/u2fvhJg/Qegmw5qnFUzfrt2Md6aZ/1VPhdPTRjt
+Gv6x3qFDJDy8/ZQK16eCD4k1mc7yXOMZNmpJ4+5yxMGVZMfZHjQ0n8WKNtmpd+6bZcDe8WuxMc0
q1SjQZVxGt5U911xMu/5/Zw7SPDPv9Pj7nfl7FLnMfFQKSqc0bX3Joq9svMvQUEsc/6Frw+F+3p7
2msnXnAg/TDmrO9wuRWy9s8wa18zlY1Pr1TA/gvjlYwChHX4duVX/7QC2p4OenqmF/ZkPdrv9K4N
6l0GiirjYTz2vuGaYfatGPY/KN9JJgmta2ymwSqwbXZONcwbPnHtshHRvVGUQbFshsuNXiZX9rtz
eswuURBBGAF1yt6X9vJJ9SiSwwKEIY+3t2nFzCzBfdDcmjOZIj4b5LOuP5fJr8k+3P70Z65+5TCK
WF8GKjmpmLBY/U669CcjTB/KF3Iaj/U99ueYXiyv3hhr5bSJCoQsjmvL0LF23di5FeRXuXV/exbW
dYuyloX7EgKU9iCP2mK+c/ZSgXRZSQwPXUu+Aa3kUd+IOK83qalERP0W0Ntt0HMCV3rRLtORBbYD
rijU3+QL2iA+bk9lxROJkF+1bCXdHrHXshKden6n1ii9yTZ0s5JTpYPTbTIA+i43Fm5tSwQH0OJq
MMsMoxnsmWm/am3ju2uzEEKHspenCS3OmEXGIVx2l0GSZhoMr2yfiqR1TSiW6erGsVrdl8XPftl9
bcDrZR+NCAwK6EHRoKmg5LywbOqocKeoiiqVo+ovkBM/1fV9l2+BclfMUgT8Qs07M/sCHq6D8rN5
l1WvMdno71gu0CtWKeJ9KZEUMGVhX5pufmFR4Q2WdZyG8qGVio0tWtn6/0B9talgY8WtwM762eMq
bR+hxbp1sFZyZCICfPMZ+r2zVFqBomkckCe9S/a90WnQm1FMNCZzeWcVtNiPVcHuJ0nv9ugDaN2s
tclhtP7WasRdjVY1c4AtGYnfE5JvXMAr3kJEBjdRZ1cN062gkgYnq3/ac+/Z84NtM0dL443gZe1w
LMv+5VCaeQS8RGmToOkH7ZLMqnnRMnPR26u2fPfaEEIZwrQJZAA7xQ5Aj9r8GrIUKAg9jS+aJusb
V+naEIJ/UMy5rRgEbYJiEfyO5vhcyc2feN5Sa/m8Zq4ddMFRRAS9Bj3kWYNFdjEEeMh2ipln3mxW
k6MMKfmTKpBrIPpI9jbULJ/Vig8HYAq0gxZXderkDZtQUcxaI1BBjey3etReZklTXC7pCf5XyXcy
yBh38aSgFpiw9rVU5epZSSr6pI5mgps7Kw7pPNsPqppDiVC3mF+YaAtXY4V7adtABru1uZtmFGrj
8Sw9q7OVnUAxhV6SsQNNl6Pm6Rj0mg2oPKTO8cIkx8d2ZDIwCsQMyjSXfyhNNf4x1bz6beWlarqd
nEBcRAWrbFDrVRvosqK9jh3XnstpaPxSNgy24yboVdoY9DRuAdCx39AB1GZ1kwaWCggO3pwGeZc3
fQ0muwwagt5EeO+1ZaecW1oaaBXmFtvPeoknvBgELTSpba8abSgSKSAWPk2Q5HyQ7Ilf5nJAbXuU
m7fb19jKwREBloVdZNRIGhLEshkUDUja+vFca1to4BUTFolCi9mM6zondmCP2kygRD/M5z43cwev
7TmIK9AN5FUDTYLbs1nxlWLnCpvStswhJB5So1/o5/vMBcnHRgFjZalEJBDU6C0TIM46NKRnqbxT
pufC3PB0K582hZux7KLIRMNcFLRQloVh6SeeWJoztvH3tlnExLfyxNJRNaxglNLSLaoFiFOosdvU
dItzaGUOIiDe4rGVzkUsBRqU6EfYzJCeMuVbjY0qETHxmo2+hFSrSNBl3TOOjeJKkXmwNet9YtCn
Nszq+VtHyBBSZUoMSA3mth2YtLhn6DcoinHjJl+L4Y1l6b7cNb1kUF0B9DOgWlsGSq31bsE59EeH
iuM6iExpn1uWRzRAD2kZOQ0tqgMK8bEGenGE5VCqGaClNrU8XZpW+QaqdyWIEVH1tFK1vh0lC1NW
9lOx102IexMDTJsbb3UrZimSR7ccfE52YdlBztl9JUuuUk0bQeXap4WLr7dUI22VkQSRYbL9GDMV
FD+FufH1tZURbj3VGgw5tgrYJfp/3AxSaM5A0JQjt5e4xuvx946cYP15XNAIPf5WkLfmY0ymg1wN
Ww9SKzMQ6YB5FaPXRKqiAPcOOZuyQl4NUvd3jcrkR2uWtzK7FesXgedaxVN0QBArYCZaepXIUcfu
MPLvhdki7py3mgRR51IKaty87lSa9XNvalqgajz72cvSVkVibRbLKftioHKkzqARxWopk/KDGuQ5
zdOjlfb/bm/02mYIgaAWzWVKZpkE8oiGkPE0K7FH6mM+blwja98XjKHJ9SxD42wU2Dq0Igej0N0m
js513tzNJdsYZG2NBJuw9CiBIHUSBdVkBlWhgN6DgJ2kqTv/e6skmEOWR3OuGnD1ef6Uxb1LlWNb
omPB2HDDKzGJ2AnM5EHJ7Qb9s40+ERcEGXhroO2Z8zE5RhosrwDA91tT+U8/MFjU0qEdFWCxX8eU
ASeEV4+6dLJho9axshkioLyaZ71QR0A8lIj4FUVUrvLkko/9j9sTWKuIi/20qWkPPK6pEtZVJh16
Va9ei8ouD7wn9sHSrPwpb5RiZxJp+jfpZX1RlQnyA9acorozcIC+ceIf7ISZrVtFlJy0gXZQHuxb
8Eckw31l2lPnxvYSMMiA39s7SGJ3AWcDtNpvz4Fcz9HFTl1JyWw+EzaFeZQZble2HoRmDo3Gekcp
6wdoOL0N8aYuxmIGVxIlsUdXlsB2AKSNEvZVZ0GMIqLPyP/ywet0xj2S9JAonDrwzntRJqFLrMiG
Edh8q3OHQdvyY59VqGu/QjBSXjSxTnQ6A9o6TBDe0M0ashARMmpPj1KEFhPR8t92BWIkZ6jl6t0Y
pv4AkZoWwvNM26tNjCSlQEFArhTdmUfaPFNr7h1Tk3I35x25G0Yz/dXmZfFeKLy4LMDGX/1cTs4Q
J9ElqqfxabR02TcNpjVu3SqViixMQ7Az101oTCO9RzMN2Dgq4OucDHrAe4inKRDrpdNrT/h8L9tt
7plG1fqyXPWtZ5NO8xpQFj1kQ2N7KmPqPpZj/ceEhl3Hkul4AH7E2KM0Vx+aUWphyYPqydwoPVpr
/GUCFLdzjGyaTjbkzo4QvZ53gySjIS2m+R5ElLWr6hMFMKDQH5C6cB8ci1ritiUI+IAYMBLVHUY5
rbyyalG/tPK+Pc49BfivYWXlmFQ1FIeOfbNRZVwJbz7hN18upC5P2z7tex6agJt6ta0aHuSuyPe8
h9guHePNPEqrHmx1ZfwB3YJjZtrUyXEMNkxv5UIS25ntXiUsRuod1srPBp5VKc9V9CumW5iXFVcu
4tC1UW9BBWTWIS2QBKA5a2cik3bl1AJhkPYTTNDPt33Iyj6ITcjtHOstxMBJYOd4Ukjk966KNlzs
2hwW1/5li0tD4wnllRLSGFUNXlReXLIg1fvLxJHEdna2+94chOAmrbSil5ayOFgsXjJQEZZJ7d3+
9Mo19Hl7fJnDONABvXGo7MKtoCakFEpAZYjKFY2x9ei7cpTEJq4RDHhGYXdKWBjlg9oMkpN28mtf
swfJIr9uT2Ole0s3hQBtqOQhGVhsgFsmy/dpQ6XZQdWl/DF1Azj6p7Z8nmmZejEH9bdmQdxrkuAe
xl6VdowViTuwLn+9/WNWOrB1EYlW4vWlGxhD2Voi/T3ERtJDIsVa5AJOHu8z205eIMTaAwoPeuxm
B4/PDa/ouApiGYjAempqFbu4IJnsJhmPNX+OtT6QMhb/4XY7zQ4DPvSnjVIed0yJps1G/HbdVnQx
ZECjXadF/aiHBu3uaGmGarZF7Xf9nOniVR7ZdmuYygCicTqBWCZ1Rwhd0S01mJUfLnK89z2pjKFJ
+hDSgraTzSCr75J4I8leeSTXTeFKTlPOey3pNRB+VAsLz+zwZAZ/a/Erj3IWVF37e26LZ9rl2W6I
Gr8150NXQbR9nKGirNj10+1zdd3f6GKtqQbf9ES7BCxTrPowUh5yq/RUvC+5dVX/roGR+Zbz18Wa
k62ZjdI24EKV0JjulDQNLZo8S5OKeqfOH27PZmXPxKqTammVnACwEkZqCcKpCE0bWbGRda59e1nB
L14tHjOk5lquhLzUcpQVFvEe8Nx974cvfu7Lx1U17Xmk1nIYkX7XmGFe5/vbX17ZYLHKlBapnheE
a+FkzPwBhIDjg1TUdSBpKsInVvZ3zMzNDS+1YpEisRqJhwHkf6Ue8ryDUJ7pTP3dOGzM5PrrpC5C
WqtebsHzmOghCGidrkO9IndoriOQjR3WTE7MmCNTe2NH1qYiGCiiOjuB0esh3LwjD9pBGhRwzG+Y
3fX7SxdBrkUWM8uWimWh0OxA2GGKNFAmUod2W4r3KxsvJrac9tKQSZEWNkxzSccPdkeOEt7OLKly
lG4LbLI2zJJnfTm5Y95bjVm2dTjioYZNwCppNOi6UJugYMA2ruKV5RITW2pFHRmkxAD0X/cTK3bG
utsZcwlJK2ljv5XPHuP/Zkm6mKupuq1YloTrnmVz6Y4zJQ8oVZaHHNQtkVugKn+fZxafHb2Tq1+U
EeUptmPznMkt9q83KndUZ9XlkJaOHLuWbDzhoEDrAh1fHnSuoAymdWrhjaNcHJRpsI92kgwnIqmJ
r5eldYDGdndiFrU8PIW0hzSfSe6kRkaeFTmF/iVSSCeDVqkfZfwNoYl6HnjXe/OkW3uazuhI05vG
p3YEEnA0XAZdws2Hwq6B1MKz2aUC0ckdB5f+aVDrCXulTIVjgrrkkElQngLRib6HYoceoyBhz143
Mg2w8Xl6HhmP95Zqao72f5xd2XKcuhb9IqokhJB4Bbo94DGxnTgvVHKSAGISiPnr7+rz5MM1TVX/
AAKhvSXtvQY+jjctlLJv4q5yPD8d4hOx0pOByzwv6JfMXgKHMOefeARipEVt7t5dpvmtYvTZ6bJf
MS4vo7HlFZkKEzLYDzzlrgnTpD8mcHoPhyHLbmeispCLBjHtydi7YRMHpwOoMhP2Me6vU78waNA3
JnAEi8Nl0urLLLPlliBWYTDEoAIQpER0v1KrpqBlVPKltL14CcshodekKdwDfqntYNplEzapUOHQ
OcR3vLx86pLJnQ6WqQfw/NocGOXziXgjofxLk/oQKHlNu4Eo2eMAx+dre7DiiE9xe3Rtri7a/tha
hoHScm5AT/VuM/hx5fUY+7TaDZCt918V4iyjKkdpUcMKY6AB6kAm4E4G68JKXNbWgSf6f3MJGyqe
LTquo9bJr/jU9kFHrJ8W/pWfWsNdOqJEctHPWF9FtZBNkmUMVhh9M92k1pw+4/rLDi2Vy7fzQ2zk
rPVt1IPv7+hBeCNqbGsOWeaWV96UmfcFyB2I8ot8Jzd+bgZgO+vbaDf0ptAGAouuYPpOFU17BaBE
+hsq3rUDAe8SVUZT9+NBVKhj1ITkf5Vx1Ddo2wr7cP5jNw5Ha+KsqiqPJ8bVEYxzVVA387HELh2c
f/jWTJ4G/RA58AH25jyjGjix9kl15W/T46BvOywUU7qHsv98ebO1f0kFDIZgqStvJ/l7sInflW9D
eVlPx1nfiN15qV1rYRoRn932rrqWuxzZrcmx/zs51TQJY5ZCR1XfP7sqnnx3GGe/qZqomKl14S9Y
nYbExNysnx0dTboKVG6+26Y+1iJ+YDU/nv/Ln/8AZ02bzUbaUcYzHbl2/8ulRebHrUXuK2iv7bTs
/w29T3b4NS+2tVGK88rFjlBfbqEoknfpWzFRSKLSVOgbyGBWTzFb8sME5tb10I7iGsMnXxM0AoK0
ZvpBwrLgysu95Su35zbgXksfE2OjGjn08srRNHmR8ew0PjMWuWVmpL61zNVN0kmI+MpZQ64QJfIx
sKDXt3d52DiC/Qvm+hAfgiSUlK5A2dH+PUjXH6Akk2WwlrR+ml1z1I11tmaN2th/EyjtQVOTQ+ds
qqbkMfWogtLIxP/Siu+pPG1kkjVreJpki9/Sm4ir4XVuhmdIIOz1bxli4rP/f5rADxNV9d5glQQS
j9hSHigqbZCVXuz0IbVtmMGofJmvW5Iz6ByUWfetK2j/Q+MIfVeAxHWl7IreadO3r8wGbGnq0vK+
QVgfZO0WEdS1GxIAPNleawk+aA6xxZ98adIjap70n6bvuogUS3sVq6rx/MyFESuZqs43cJS9NoO1
HGXhyqusnuZrp4Gpg+Ok+kmSVL2RorOhbORkxzjtJGTHEn2ocnd4gykGmDmwiINBOeWhaNPxeprz
6sbpGtAak2mBs2jjAFZZAPA82FjzccZ0MFmjTK4l2g8HLloU6WvTzwVgVrZ+KAvpwJmsLnt147lp
9TuVaJgAWV97Ps3IGwVkd2cT/rwVAyeJ//6OVlez6EvUr9uZRamp/dwNnXYMaeJd6SbxTbUDBPo8
tbA1/LvLpil2ci1ul25pb50spqF0+yWspb3njbM1xOoaZM/LqTozwmgZnuf6plruM7LTYt2KiNX2
10GqrV3iBuJwCUQnJe/p6wDVwZ1jyuc/wVkTp915hMhSLkjUNjk8MsiznRe3RT5+GUV21RXy70zm
nd+wlUJWW1VTNirtkG9xSIB/hUlvoAruF/Jbke5RsrdGWG1TbbpIOGMKJ7LG/oFMQ4ltfDgkI699
CNTu6Z5+/q+dtVofHcoCZmH2EHUxsID9e54dkjS5bKddE6NJrT2Bkn98u7Qv2gEoEa5E1XxveX/P
b7Mbq2ldOe8sywbCDp4AaaMgMjAsAQW88nD+4f9W8z7JsGvC88RqZZdtdqpSL0oBUTmNcGpPwPUU
mQht7iRP09hlQaVz725M68XvdZ3qQGWMHzQ8no5F3MC/I37jfuzgjNf7mS0rQDVhBwbhXy9oUjhA
6bmBEzSHjMHBrsC85zLObouh5QfbEvo5HdR473C4nE/xARjz4QHGMvyoaxd9aFXCOyph8xC6tK++
0pPnaDY3QLzPYxa/evUg3kG4pE82bfu7fCzA+IJQ3bdJxcmdsmpn9GuV/23BwAhtWRt/mnqTISGb
5h596qkMkLkXHL6sCcguAP/h3Kvzg5vP9lWnpPUIFyVNdiZ8A0XvrJnfRZfbaWW71i3qAsdS52Hd
lQe45cFI8IpY/FXE3yw3u3P6F5jnHXBD2MndG2cOcoqND1spzsoiyeo2vh1J81csTah6Ddnf6oty
YCwpyp3v2wjoNR98hqifO9kItXjKD23BwpxCa8F9hQh3eH7Jbo1wOit8+BBTLUTNJ08Rh/T+Ihef
yJ/Gy4JU7KTvrZlaZT0robhotsS6lTHxKWpvkPe+zuQtrV6sbLowa6wSn2PBg22s8RWN93VECTFO
58Pk3XUd2RlgK22s9uo+5SX3khnFV1nPh6XjT3Hq7WlvfjpF1F7vQUtWuIVmuI3nxglcU/kDFX5e
QvqC9AFOBJd8A4ZZ/Qm4yWuvhIc8iq7tuyXKIyd7oMlPpwePXs1/3Bd5ZTVVH80tDo4mPiq6p8p7
iqj/S6l49Grm58pC39RLezTQFn2woFJ+5TIKH6UaXecdSObGGOtNZ3BdImKLlFDVAuYclUtZtU9J
SS+b+PWeo20xpxmLu8jM7Grx7LB3+9fz4bsx8esNJ63jxvPKZIxke1I574bqVXrNnhblp8mB2uvs
qnmD5p/Jx4i3SeDU9aH3Zj8DaiQbLjMwsdeJ1DAHnIEyLXFkqQ6iQ9V8yIF+umx2TrP2IbklqL/2
VpqXUQe3QQ8yR/VFFQ3MDPvvk/us9LomzXpAivo/ceWgp8dEOu1BRbYW5CpU51FQY4jsIsbr5h42
IvlLbPI4GtCs2rkNbg2xClnTd2JgvdfBIST5RlDsHRFqft/lF2nHYopWgevxOFczjYtonLs7ABZe
ZD38vuS/wuLmv7OPTgDMTEU6RqPr+Gi4Be1etvk8nuhaOCNPILqmGjw5KSE6lUx+7V6UY1Bb/O87
A4ElOmm6IcrRx8nmOiKt9yoARDg/JZ//TrpWychaADDGgmDFdPq6JvFrYdthOufdTih9vkdR7zTu
h1CiTmXcelA4icBQvnD/5FAsXmpoA2YKwLJmZ5Str1gFrFu3LWglYx9ZQ/8AKtR1V7P3vE0uWvN0
LX5BSFnac+MMkaKAGWb2dd7Bz2S48OmroO0zmH6nhUZO0PUQFrRFSzOndxb6YTsbydb0rGIWsL+T
se6SRLTKfqbKjeAc9GvW9dfza+jzdE+9VcS23RyLrsYHmDh7tNoCrBXXumeOvBWqezk/xkaAreUq
kjwugSjWXZSyO8eqrkBmO55/8sYKXctVZD01mW3jyRM1XzsFcSY5fDHJchVjMx+qac8E9pRk/v9A
Ahvg/0aCYI6OR4sO0WCzv+mcAYbfdr7NssfWiKuxAzrbeOAdtjLNL/vva1/5SXPDvHjqoIcGwtKY
Yby4gzLGmLZ7W+W/tfjPPmsV4Lk1uvm4wLXZEWP9rBYz3CYd7oqh17XxF5YZbA79M+CeuGRJAWa/
r63TKanpeO4T3NppEKNNC76ly8mhWOwER/2mz1yQzorqceZt8yshpIeSJ1vQyJIdVYdSpG0byJJf
mL/XBN7a6xdCcOONPHt8oaX3WMzJl/PrayP41gRcOBl7spHjEKWW/eTE8qbpxHOc7KkkflqIotRd
pT6QM2EtvpAa9qbdW8q8qInjh7IVUDrlFljFjvptD7veNRsfs5YOMbPruTNqqBFlgFXKmr7WsQPQ
+bQczs/WVpyvDkgLobPttRggc55FdVuq9/PP3XrxVZLlDI7bZcOHaLHvMvW7V3dm/n3+0Rvpb90C
ozB0lFXXtpFQdq3RNMwt7RtigZLqUF7dx2W3Rw/cmp1Vpk0YYXwW8wAHEwm+68Ni7SnIbTx5XeuV
A+VJQ/FkXf3g7T9sb+vceu5p2X7Y/93GSsmosfqhHnhIh+yeDe5OX2pj3tdiHpYH5wfgF4aoWKbU
j738ra30Fc9S8Jib7rIUupbxSOE0qgewaW5bMge4ZT56SXK0k4u4tpSutTxoNZYaLHaFE2mfXYNm
UN81/bJXIPgc/YrHn/7Kh9nPmFe5Q9sjXMteXFvpkvolPDyCts1x0phL42dL3Fu+Ja302E45DXt7
ALXVzYU/dlXu9/Uyvo98VGEjaQbMGODPvgV5FpiWxiR0elY/ek5R7hyFtlbLKvrTTDeOt7RDRExd
v6ncU2AUqT2a9taCWeWAKs3avMmS7tYruA4ScEFvrHHpwlRAxpDn2uzksK1xVsctOqusbFNsJuMM
rJ0jivs0897mXLPQginGhaOsc0FTTAXOpEOEym0n/pQoB2fNje3s3Ds2fsX/6X1UVt81FpaO0X8y
9cuDReP5dLn14FVGQF9g9OB4OUSSRzgEBAvb6wFs5Pi1yMe04I0XvSAhyPJVEcjMKzf5omL+dtmb
r1bnAiD7v9elyCGPdEhAVNm78269+WplplCrVw107SKswQY3I4gv+G15EWoHR4TVesSxb+o16LCg
O8tDCzk5RuwQZaXLZmW1DiWFO5JF8O6w3PRH634a9nyRNuLo/7DPNbWseRnryEqkT6w5WMbm0Ksv
U7m3n27M+xr4DMIIjsgGBlIuHHOG9I5qeO3OO0eOjYW+Zts3cAyO284gmVFIZM+PpPt2fsY3bixr
dn3L5ka7BW4SjTXcmrQOaAvHKAh8FGm4APR1fpSt1z/N2Ye9w2tRemAuCg9Cia9GmcBuy+fzj/5c
45xSfhrzw7Ml60atZoAaYx0rx29GSk6ypk44tcYN5x6U3qHqRDi6FWoFsoJgDgGCK8yTRsHqRNNr
L6lNBHe3JbQGLz7oE33TavVJcWlp/V6aNihnuJhmspIPnM917je1Tf0h0+UxLlKJTEnHB6G0d2Wz
JjuIMnHCovRwksjor/PfubWAV6FBlGFL6mI741yUQZWmx66TLxydp4Dhen/Zj1qrj4jaaeAVD1xs
HX/lfYbZTHae/G8n4ZPL3Vp5ROQMSuRs8G7H1k9/51C0S4L8j3nPoOjwkL+zOohLP9uZrY0Ft2bZ
o5Jeg7iFwVqQAEv6NV52Wkkbv2FNq1cAXZm+LrDa1C16n34LVmxswXJ42lMP3bjbr6n1ErRe1dus
iIRJfpuB3MV98iW3bCinGHJIkvzGNJCDLeKdANqaqlX8tMXoDHWG2HTmd6eBg+Zeyt1IiGsmQj2z
th85cpaW2jsAsTP4mpnpptQQIL0oKNZ8hGYs2sZJZR6VxXI78HKJumYyf7ks+ntU9HV4fpitKVpt
evGQLkS6MKvvSuCuBu9GOebL+UdvrKe1EkfldZxJZbqIy4r5hWe+Gm1eugWWA5O+OT/Gxutz+78Z
si0kUNkyBuaKqydu4p+WvSfJ+S+H5ZOo5qupmQ221cFthmiS3hwANOwc5rawAi7GwfFTxy0AHFYQ
PwCysD90Sy2OcwZ7T9+F6+cBdrnplTKmf3UdU90JlVG/XMCMrtOMHFqIoz6XjDevhINnm0AY4IhZ
aY79PMPpm/UaJHg7OWZe1r4mRW9uGUD7gPu1UqVBOtHqr9NX9lfQm4ejTaiA5Qd62Y9VPNeHoZ/s
g4fNI4DXdmiX34iw4vJqKFwRlktNHoaetjea9OnRqVj+TE1C/pZJ0n0b8254tPGMK6MXDT6oLa9x
bgHhQDH+mJoG7Yt04bvYwo2qzJqoosE0UzaQ61HG3e4KWLPudWrSOXQc3ExpDDmrduxcaGl5Bj5t
55fMxrJcM1d6K3Ht2MNVGwJRuW+DDJub9g66hD+TfrhsWa61GAYzQICrxpFspupXRtN/QIfc2202
jjVrtgp259mt9VJEYL3DUcWqX6olj9JKvIx9d8/McOGGuRa4IqkHqT4zA8U+JeGImlAtyWVnvrW8
VadTS/QZgBfF2IQdfSfxr/M/d2OHWfNB7Qqyrgt8taPSneWfgpnsOGS8iIalEE+6Z1nQqtnylXTT
sIe39PH8sBv7wZorOjiZ7eYFrlSWtg+giRwTYfvJaHaW7NYBY00eGmZ3djNYAKObONRJoHtrOJjS
lfeT46nrLq7qUBOaHRPZVw8Li8Vj5dL4qrCz8hla9clDXvP49fy3fk4upXQNN1dF64mCC/TbWd8c
hpLm9xUtdQAa6ng9V44bWsjGB91DM08XrDiMmUWv+QjsEqN9+yOpAeApxzj/cv6FNpLIuv9ftB1d
wAvsojbvje90qFK4rn3NcoIjf2ryoJfNt6E2v88PB01KbC6fbAxrrk3ZQAQwd07dad2mEUhw/G6R
rC982TTLdwIi4U0D+Mo3oofsdbKF+1MWAvQjNi8WDUdwAYJ6KXNcMAsmYDLb6YjEfQNvvzJ+7L2c
hIQwcSzGovlpp2K4h7OEOGSLw+F3Spz0MaajOlq2V/7qho6pAIkru8s50D9Jt6hH1c3WndOk9Ahj
6emJ9LV4mitP/Jrmrr+qp3KG1z21ZMi7en4H9LZ96nTGD6apx7fYzbLXVIzZbzqV6X3VDjJITEOu
snlJoBdHCwXJCr18dXQF3Fnf6Fe3Q584war4I2sbLMO0pfkXtDmmYIQ7BWxHkzmihWCP3ZIxH+rd
EGdwqXrgfeIGaZ80Zah7lNKqCkR4VJ+zoK/1QzO401tWQaVjJK54H5wKfQ+n7o5151ph3w3u1XBS
FRAN7b4vGedQT5M04A3hwTyI+lYRsHRxC+wCk0GLhIKw4FtsWO7HVFh/RMztq9R14ctdu93dSHjs
lyPmvqwafp2mkgQlKcWV1SXWL2J4GnicJ6GtHBhhzElqv8neWMexVPpVaAioz5ykQeIC+IOFb18n
hCZBl/M+gDtU+tpD/PTgjuX8hIqgA2wQrZ5yBlE25Q3wfK5ZHbYjiQ8tHCV9U7A+9ZkV86CYhyWq
mPe31cN4Fcd5E7qubu+q2huvxCCcZ0BTiu9wrE1+FyUUVko1EoVZze2d5LNxxPo3DXy4hI6MsbbR
Hsp0KcnubN6wexiU/3M+mDYS5xqbRcHKsNseVz/Prh9xq/V8XWVHVl2GpqXIVv89IAoymmYoJ7Ah
q8eieEzrP3K+7L60RmWRyoUS2Vx1kVrqkHsCOPfan2QVjuzn+dnZmvrVxbiZXYe7BJltmXsggzLl
3SCi+E7e3Jj7/4NlZVhbGqevqOcklA73E5Az6XSRJbst//Vm+rBuuhrtSrjHot4gpfitIBj1pSia
Pb3eT6cGT18dznVpuTAQ7aao5OQ7w4ZCcWs9P+ufzgsevZr1GjrLDCLhNJrR4GRD9pSI+ckd9lo9
G49f04RKD/Jy1Yw+mDYgcuQ/HMgUeenT+Xf/9HBrgy/03+XeQYY0b6uWRXH1oMw7ZEJ8Iv5R2U64
bj1+1ZyHLt4CSCuudMLpLH+e26uKWuCENdh60JW/ZNnjI06jf1g5ME4esVVCfmWMsQsW8pg5e9rC
Wx9w+ikfHs3cHFzlBYsyZo0ddnKwD40H+hX3cnldOK0+nv8Pnx7S8QmnZfthnJbFmTcuHo3qOr1K
cpyTRkfjgACEUrjkGnHW7Om5bn3Sqtze2jSnuJtCrIaV7E+ejlBL1tBD9vqCXDkDaM3nP2kj4taZ
tK48B6DsDvpyTnfvxvp6kfbb+UdvhcQqmGvWSKsViDjF+vo6pwu/0RAwvPfi0QvOD7E1S+ugbvM4
ocuMNSXJ0XJwLEmm6R9j1IvdQGnz/CAbU7TOqJNJsbZKDzob7UweeEGc66SRF5VqbLkGo3qw4x56
BRSwbtz41ji5OWQs2QM/bb37aeI+rNgRpWbpjJBW8Lh32zj8rk/3muYbwbAGodZFo3DPgxDbZEOJ
T7TXSSWCvLePowMbWrrTYNn4w2swP5i7nhzaoo0kVX9IYWU3Vj09T7HHgEW7kKcu/w+ZmmdxJSro
tIxNdqSJe0KTL1PIlbNnK/7pdQa/eXViwZ0A0t+xpOgoZkC4PTUxOhbsRmk4KWkRjJW107rcmrBV
1IH5mC1VwQgwjd9R+YVU+sPC33myx7Xc+pBVyKUAlkOskxNYIdgww1JWg1M7LoKJvBtaCVNhbxgD
uVxmWC7WqFXVWXXhjl4b1VTdOdT1RZU8n4/rz/OTWMNWeyhtzA30AqNugmNq/+BMaVhMO7WQrYev
9lRejYZWDMkvGe8sJws9UvpCNDt5b+vpq7Cu5DixrOI0WsQCuGf+FQLMIKPKy9yexBq4OsxziURh
08jp7ADoz69dnl71MBw4P/OfZyWx9nGrU6ZmUvcQjoqb957bX4YaXofnn/15WhJruGpSdYvLWsg5
aZn52nuHqNm1SL9WZg6sZu8UvDX/q2h2HTctR/Sso9kSL6DVUp9q9bXDQr1ozxHeKoq5Y0ifN2aO
sr58ZF55pTX/eX6CtiZ/FcClgmBYmbSQF4VcwRSrOzstdu5OG49e41RBimJWy7EdF8ryCWTA3LY7
nH/rz9OaWANV9ZDGGmXLLsqyGgT5MZvYjbMU43UDd5ODdHJvZ8PZ+LVrpKoUtvEUlidqjdVJvc10
vqKQsdEDITs/d2uIVfS6fJnkMsRNlMOpPYMuCg+MqMPzE7XB7hPyNOqHLR8yvo2aGPR2S2ihJFYV
SlOMfsL7b/HErmfl/GWWDkQ3HGi3/BJIq7zbg3tuDn5aGR8GN5aSxkgLu4/u06CKYYziNzFBchLw
gvfV7JCwsfHHPKIo1ofreeEEfddjXFfDE+gP5u38NGwtxdX5OZ4SL1MgVkVx3fkVc+4g9L8Dvdt6
9Cr4B4Yei8QBHbA1NsB6SBMgWzP7wqevIr+uaijJ9roDpPg7H97s+c/5CdladKuw184M+XyN57pC
30lKrielI7z34fzjPz8WiDWEMskd18Qzjn2z+92eid9AT7dK1JHYTUg9VGvN1fmBNr5j7ZCmlTvq
splINNvyqS+Z46O4q3w21dnODrKRatbQSprbXpGyEh1O7crAaomGMmavQl6M6MyYNrks06zRlZIO
aeKOsBpRkv2Y7MInrHxLi511tPUVp/n7EInwSsXm2mOPNbFDgpjH1tcapa1HLTJ15dHkItyZLdYo
S+hYcM9rEGhMLS0kcLLeChddq1u+5GTnpLaxp6+d0ohLYD25YO0WFMVYWdx2/Ssz0Ilu/qm9yy5i
QqzCWiydOXkGdThpzrOvCIRNO29PQXzrC1ZRDY0wp2h7w4BZyH8SrW5dz76x8+mYJOgvw7rjsuBY
BflAltxJY8+O4Cr8113q1q8T6ABU8578xuc9KzQ5Ti26D8uqLPg0QWSURYNq+j+OU7WhV+X5IY7R
mWoaZm7KxhGhl1jxSwzHSQi1F+QnvL7EG7aGMvI8jx3Pf+xGHl47p7m5U2cOcg5kj9vXDh4k/iL2
PFw2sswaTemlrRvzAVKrwLFw6Om170sNr2+3ra8ve/lT2H6YR8+t0cZMRrz8AtRSugzfZtL9Pf/s
jcW2Jl3wXBQlIxoaxPa71u4BcsQhIzclX26L8u38GFsTtNro+eCSqiwHG/DEL7mQga1Kv2c7k3Oa
hP9rxWGRrTZv0sDdBZJBWMaufBRl/iWpvJ+uR14WV+3M0db7r6IdaCtJ0D1lUR3Dl8Wxy+wRRu+t
H6fjspO1tr5iFfOpK2peotgfxUhVLdg7sx6CTk9BtmdZvvURq3CHXmPaOzF1Ikc3NASPy77vizg5
cIgEXLZJrWGoaTJzk8COIGqSGEGe+GIUgbsHn934gDUE1WPSkUVWllGqSRPVhVogJImO+wuv3fwi
WJct1lDUrIHaeupJJ7Krh8m8kO7d9S7S9xVrMOrSTvBFRjc6EjyvgplK69bu6z0Joo04/j8ZXp5B
wAlonQiJ/C5Lhj81MW+dSr9rw3/XdI91tLFO13hUBzadLWW4EAJweu3g7OkXPYdPQ8+CpHHy4/mE
sTXKKqZlbokM5KY5Smr1FcLIX2bo/DLTPc+F2lmrW0OsYhoH8YEbt8QZtPtCcAbV0yNx37Lhz/kv
2Podq3iWDgzWVN0AWeTU7WEWJdDGxCB7d6x8h2AK/QbohHo9P9hWZKxCOxO9SwlDUBgXzP5Zl/ra
TPFLUxZmpyG2sX2ukbMJYXmWOih/FSM645OA/1V3c/7lP8Xr2GKNnK1GrtokZ0tE4f7pWycIQ9zY
91VV3aHK/YNjGn0g2RSgytWeTdXG31kDaKulI7E7wK8En5I+S5BJr1r45qQ3vRTdjypWpRVCrb76
e/4TN+47a1gth8Kg3TnzAn3JIfvJbe0dE1WSIwUEIw5cFM+CRYElFMSTgcr8+UE3FsUaaWuzwaLy
JCKVOocYOI2ivOH9XoBuPXy1o1vL0uXWSXCDA+QAI+1p9K00fdHdvFOZ3hpglQEsI73Ma4f4th/M
/UTIr0YWx96y9iS2thb0KvypQxOhmLBuDRTJ6gQgEpXQ/uqyqV8Fv0B312BKvFtq/Zy6h6V9M2Yn
bW3NyyrUGYjjLfAg1q1TPowAG7hzBgWFnUPIxsPXuEgY3EDHVc3x7ew91bMOUvPFtHsU640ZXwMi
eztPUUPKLIBy9NeydIH4lovYWez2v5iCT46Ba0wkrvpVjKaJOh3whwo4nqH+60JE5EvuJiQPFqBm
C19A3foa7kwM8CL1jQ1q+cfgqB7QjnFYrZoxjHu3u2lxwLhNVM0PCjoSUGsqbbRrF2VHwqaLCcBh
lWFsrDEOoNS2BAt0f4iv0t48QKg8D9Hcsn+etpcg7tQYQfzJBHPe94+OtUCUWVeQGYPfhvejr3Sj
fc8BqmOyLKsMBhlXgz9lPZcBLHa/N97EW78S3fRijIB9a25KA6h8Z7Jw8lLrj2vl3IQNvB4f29gC
jqC2OcTCPNfpXmzqAoo1yJz/o5SCOFQvU/dtUWIJRlNNAZ+IiHDfa745idX/GJUrFMRhKhdiwoPP
2zq9ETFw20A427dD17ew34Ve0tiZ/oXo9m/hJPV9miJvSZqm83OR5bAoIVCP/JXCJswvFGmgj1c6
GCqX4zWTU/fsZkl7tGNdfYHSNkwpyu6XcScTunyE7STkUm5zOCycxDnJEwQkm1CCFfMPQDD8qkJW
eMhclx/tjFqHBGZwYcpz+6aD2VWg2aQDAMaaQMy2OC4QvnmcE2f4Syw0JO6LFpm1GnLYcJUVb45l
TLTvDFX/w/Ls6ltrsfGgqIMORs+moHbcPJxIWobTmEHdPm6ye3u2U5iKQXDOmkozHvI4dbIbqfvB
uU51qsvAghZXG4JFkf8g+Tx8qQGAeR+djEwHx3DYo1Db8sqgr+LiDnfR5WYZiNuEM63db03mLcYX
rq2ulwFC0YWL4JASEtJBzXNe+E5CZTg59fi9GnPUTRIu6gNwKkMRFIbRK9dIdp+5Sn4BcU1QiJgX
xoccPLtuB69s/XJwCziwQutYw/4YxGvCi3q5YcNYOAdBeRo1DZ+OQqnA4Ch53WWt8RekAVwTyPBa
QF54DEVqV8eC1/Gz18/Qret5n+Kk3wIF4hbtAd671THO6+Fk8yVrErS6i29lXrh/Ueu33j3YDb9B
3A6Bk1Y16w6GtfqGxQ67qoH/fhrqWjW+LKv6Xi0NFQfILyzfpamIL5Z2hFCp5eQhbTOnDca2rbpD
zZzl0I0WP+LOMQICxK2bypDiDQB8+SoHb/JtOjjHLnYhbdnU83NSW+a61a5CBQDcyl6I6lBqkr2V
NdqTEq5x32PA+q77qoL0qipfULygN7P2jIE2pjP8aJIJr0O8Kpw1NN3xt8ktgej2UybpUlxBmIa7
O2ltKyGvtlkXqoUTUkETeUAr4F+chCE8EiQAEl60U61Ry+7/OLuS5Thhrf1EqhKTgC1TTx5jO3ay
oTKCAAFikEBP/399/00u1+2u8iblygIakI7O8A2B23MGq5hT4fvfikBVcFdcwcaX16Y8/4EdvReX
Nwet7ULUF0bVwdHcU1CjHvTX9QcwivIWuNhH8t1+C9708/Q43eZ37pePH+pCar8F55aSdW7JAyjg
STg4YMRw1qyuDamigQUSbtemSD6+0/vfh237meBIj6sHiu6p49aS5D5QPcJufrfkWiP+QqK6BeDn
zlpXobbJsYcu2MQmmBaypCi/9DOkJHqTfeYx/C0Wv6F1P01aAzI/sTJTbT4+V4tarKgh15zl3n1T
lrV1lqtM49bYSMhGYdhOOSikaM7Wzx///ndTCwA8N33GcC6DpvbOHJIRzf32rr7mw/buSsKFzwn9
P403B1oswBd3zaktYT8fDVNRPIxDTv92xiofecGbKxnjpSc4f/9/bsRVOcGvEWMEzIfqrkhE6VwJ
IZeufH60f668tnxcABGfTgHdt8gPasgsf/zW312beDnnT/3PlcuBr64OQRYsaiDB6YH0T4XC8LCu
IIl6jepyYd3Y58f65yZoHVYwsYDKCRYo5MKaqD4L2FnXpqvvVmZ4hk10mjx0gTvqQCxphpepfWtV
z6RyoZcDqU6wy8+n0ede1qYk0JbjFoJiYDBPQWLygwSHVs08NisGne7Dxze59DSb4mDqCzsPbDKe
aFBYYCKufA+SWZhRorqjbJzpFd6bQSzKsEw/dcctkrVSCpMjaJmf4MpwA2+LZ/BrbgqPwh2kgJQO
s4qjYNem1ReW8hbZ2rmrCnuOGEKQNGubRbV7ZRRyYSlbm+3XlRAIz8l5itfS+RYs9AGZewdkPlKb
WJW0zgCMI1f6gBe+0hbbaqjN1exjlOezvIhNjrpkgCH3MfB1E1vIo6IQCvhv1tJeW3wXwthWWr/2
iYD2EGDetNTtnQ05k4eiHw0ifWFHECauP7catvBEIgfpEzhmQMM1kREMQYxJTcrva3nlBhdWwFYu
05KD7tVY4KDqYVVpyQj+AB8v5AsrYAtQXFsm9KCwtgItDlXhHTiXe25LEDh7CxY++XzlRhcC2haj
WLhBRewclAHXrzNvQtJoIFu9+/gpLhGzttjEgUICfeq8GTO9YolD11r2DhRtbmp/7Q+VIdC0nvC5
6wDiiyhA2YMEGjqDVVuTwDJXpx2ccF9gclddOX3e946xrC2U0QfUr3XzcITvHNyW6pzv4IeTNgW+
HzwyvvVEPhMhMivwgPKAb4GGwcGVe19605uQi9bB6vLzaF4j16DOQ7+8BNe67ZcW4ibSOmW5kKbD
Sh+7nwH/4fArg/j3fzPdIhihnK4r18nhbmaHCeteGurHFqqlj5fH+7+abkGMI+ZVEk2v+aSGKqVk
2Q++nXx86f9Er//J8y26Vd+0GexKkebPmD94S2yTxotB8OpOjpQgIHiqzwyHZkvY2esP9A5dHA62
26azKqrD6sJOCkTFMKJhP6f1JOwdJ0X78+Pf9n74o1t8nOU6pC3WM8NI9BGcCPZeU8dWs3epdaWH
fenFbpbDCG1WjHcINnVzhL8Eu9Yze7+rZdEtSM6dVisErBVpQzym/QHDzZN6tpI2aTIk6hFLdNYd
wuP47N4EJxTh8TWAwwW1QrrF0Al7aPJlgXpteePcB7vpAHn7TN+CTULu+G1/GjNxKB70DRpuqX2C
lX0aPndXmpz/n7m/s5q2wLo6YKYpVdmc0JmlTrzkPKqkN78sPtq04JAi04CVUvtgw7prjNQYQhYR
Lm7t7apG6xspCPpnTNnzXaBa96alIQj3BIlkGxsoTjmQO3LrO0VscdRND/8qxmB6qqUbwE47h8Wj
gqN8PFLYYSzCOI9LI6ACBtX9hFB47/meglZF3lEEV9c6UPRN7iFnq77CW8H+G1p5cduzSb6FRoIW
FkxexiApmfguGGIQOVd3pCuarCoUpHSgCoQpY6Hi2XM4hDbG9tScFS4Xb2kyAfMbsD51t8/pvLx0
ABkcqkG5KZCe6pc32wGERgCmuq3WnmX+UK+3fSdsQByH4tfQcTSIFRBQsK8ErT+qZd/e9VY3PQmn
IjSqPYf8yEG7uLGlsoD6E0WyTgEQ+r6Zy9/oNMCAz5HkxemK+a5mlR8R7RXx3Oc/PeFbr06Jvigm
pubBr60gNS1oncaBVu1iqapN8gZujTmxxHFyz6SXrp8AbzZ5n1qsIbuAqvELzD+gSVO7071gWr8W
nmnL3Qrf2jckeXmUUxtrmkBgepBlnfgYZEaLWtGva4c866DscRe4DTv5TW2giUDCQ7MUTqzCFqX4
OJc0Rd8VngSCc4jSNf7Zip45c7K2tmAw9YS0WTT5UqWqyh04JTrWU987VhPZfRnCXkm+FhrhA3EJ
UtcnT1bBsTCa6OzjyHQpbmyKs5LCHBHGUOFxqV4W9M+qsriSKV06SM7//0/dZOP89z0iwyMzPZo6
MLXvah+Ov2z/uV9+fqJ/rj9OlC/tWbZh5bq9bYT3VqMnfWXa+J+8+53tv8Vlwwh3XO0JZUXOHDfp
SF78MHwCpkDK+pgLAShU3laYoesy6WjrZ6jJ17hozBp3wiUPgCuiD9viIKLjAnFywEPul0KsVx7+
0oGyqRrlrGQH4C/4sLbOkYtWu7YKAnDJJpmUeXXlE15YHFtNWpcU8F0bMGMLQrQu+V0uXj7+dhfW
xhb06xVLFwy6c44waGFRY+qfI8eS56N/5Ti8kIbSrfhpB75BrsfBObph25wCpzN7hnomMQSc6hb8
JRA0ykRY7bRvvSoJNOMRtcT91MzLzlkdsSPF59JAGjj/vVKBl2tya+1wNpsDb782oNQU7ErdeGEh
BJuFIJAErkMpKrjWAXjfn8JgOejG2uVzcGUReOcU4p2tsNVMhUrGcrZBQRaL/fWsV85v+lxYhz7v
yR5OBADB5JPv/gqn0bzg9BAoHK0KPfoGVt5r4eOfYXzs0ARKECN5IlYvzERXy30DrnQ8uprvw7xT
O+7J7pj3UkZuWXSoSwKzX0czZ4Bx2o+SrjpC6j5n8L+hyayG4jX0yHqEiarc1appb4MQXq0NXFz3
vMekxA+qNu2dkqS9R3TSmSCEKrgKzi5i1h30E6w0VHkTswV/KVLZezTAhsdS9Co14+LG4RpeQyK+
X3LTLXp2CJBRkhlplErqNm36xL9F1T21ydVC58Jm3cqTwn1PdgVBm41b4129sGM/XvNZfr+FbtFt
l1lCH8GDrWB1GmylpkjP0Mo9cFa0T0HR8iHyx95tAQ51rTfhhMdpkENkJv4Kh7W9Q/ziJ6e1hSyJ
jObIvWDIrJX7u8aCbbMVTNccFd7FcVh0i5zSxtbwuAWv1hnWPumbUaR8gaLUYLvuvl5siGF0Ybij
fvliT82nEN5IkDeZdwW30WnpmhDHcv4DsO5nV9GXNfSulA6XPuums9wMfd9NC9p2vHj0g9e8ev44
BF+67nmh/nN8NjBVUmVVVyfozWeiWFOvuMZdvxCTtoh0f11tSywIGPBcifpZx1R2Ka3Ujslr/JoL
B8gWYl2KkU0zwbygXe+UC+HWyUnamWafezeboBp2SLbq9twqXeeocvaT/P3xhS+9mU1DYM1L4fsU
e9Sa5qPTe7+meU4Du0gQaa6Qmt5vI1F/sxxnWUJBtMBJwMcobG9JX8dUQOl/iQdxDR5+4TG2qOqc
1zLUjcNPIK89Af/xp3eXQ53Pd071yexui5bu9cJKPToQW26cNYWskZO6XHlXzrRLD7Dpti5WCDLu
0MojD90iFeNkxWGg3Zcu8L2vxrfklTTywjLdStVXZFzCFeK8J1eYFH6Ujd2lNr+ySi89xPmm/+xg
pt0WXt9IUaFRBt/yQD9D7/215mFiwx4h+njFXnqCc/j45yYKgugLpGmmkz1kUxtErC/iPLyC9rkQ
g7bA6S6opgoawyBW+lMOI/YByiuTuAbLvvTTN7vYloEp+wBUj5CZZFx32njJ7F5JMC+9/M1Otgkz
FpzVMS5bM99kw5roMhXVlU976cVsNjHiRFGg/ManZSJBWRrLa3pqF17KFiBdIF+cyrPeyli90vJP
zsZoumaOciH0bOHR6zzai1mgFMNmOiPXs3g6Q/fruKALCouJju8Lrdbk44X57gew/e04dyANlaPJ
g6MO1JEE1XNZLd9XWJNWZed+ZvHb/naqO/WWU1qOHcBs/lB1b23zB/3rK53Qdz8Err05f+laBOAY
Wu5JKXOwWZkuLM+GgHzu9Wyt2Rcp29JnaoXnVvGzp4C09hN10Cqp3kZ1tco6VzD/UxrgIc4f55/o
4DioiT2/B0raAuMsX7rM74YXq+tenbmFyPRyzyr97DiYmBLqaYhrlQ8VJv0RL65xiN5ddPgJ5/f7
z08Iy2WUzuCixhtsvitJjZXX+O395PUkKUPf2llT8Ck9dNzsvF//uRkcPuU6tMBsViRQt8YD8u78
cM8fL+nzVd57m5s6UcCKGA7nDhBB1jc1PrXyz+euuwmEsykEGacmRxOM2XeS0QLGifxaB+nSQt5E
Qig6V5Ksw4wmAQrAKAfgF30vkt8aV6xPn3uCTTwkTDh54BYL0r2hO0yqVzti2PD7U1ffjpBJPnTS
trCK2YxxWAjxyoNaiumTV99s9ImsaPW1Ntw3FdjFXKg7COOUycc//cLL346NA1jJ8iD0IdC7BBAU
b3N2MAXViQm89Uor/NItNnu84TrXFYFbr40hVgiL24CvSdFfyZAubN/tYNhzJcPAm9WnxdghkDNA
Poqy9CPTtz8LGJfHzlWa1qUHOW+7fzavrlcnXMsFJ0SwMyFDRDKpCK+prV66+mbzLo3rNJZo6hNY
y7Fedz2swVq/33/8nS+cdlvdI1oHK8Uwaz4t1feAGpgF/5xtGc+fysRsfysjZ/oFutRDqE8wOJPQ
kWPNC9z3IH37uZ+/2b+QP/TdtQOsu5JtXE0jBgH39oKU79omu/D2t6JH0uYho/2cH4WuvtltePAH
/xldpD8f//7zEnknMm/VPXu8m2KEic3RGXRxM0sKmo4MPzNxtf0tZgH8+dAeKHNPraRHn5EfvHGP
rRivtZ4urJ0tZAH+bl1tFgD2efiKySsOy0NdnnpV7D5+ORe28Ba4wEogN+sCw4q+abpIL9WdZblR
CF9eG1r9pCPPH9/n0kfY7N+5XUDJ8h3gOFcm4rzz7Ec62fzKDru0gjb7V2JAq9qzLSFSiKRRKqn6
P0y8ffzTL32CzQkMykRt+9XonoBziOj0e4FRaVu+1RDq+PgG58PkvQW6OYSnwmNVSBDbABvnMXRm
wy8t4ypWLVBFwKQX0wN4AeOUoBDtrtzz0vfYbGrV+W5fSxBkpLfuQrd/oP2nNPNtqGr8d6ieAxtK
jVBogAYYM/GI7um555h9/K7e/91si0Hoyrqa+hxZPamD23Xu3+y5vHKaXbr0eYv8c8TIuWxdI0l9
6mRo3wyEh/FQdPmV1s77SxTubf999abXmqpCYwAIXD0ADfHUlpFW1whJ7+9jtlVRAr5c1lM5BUe7
73717M8ibtFKhoW8gGyI/6l2KT7tZhcTBpR+DQgi2vYWjuHqqe31zshPGY3h8pttXNkzXWh43gjk
yS54AmngKASJWekrn/j9rQzdg//+CIXwWgvqvvmRDz8xig+y3iWnSpO7UQBr9vEKvfShN7u5kMVY
wsgrOFIYsWpD9yN97bWIP3f1zb4FlWLBcJ7g6h6J3CENAHpi12ZdF3bAFi4irBE8B4XNBXa0jNZm
/Kmc6c/HP/zd/r7NtoCQHAjCptUqOKI7AuBdyOJAgv4LJPpBOZjh+/lN7rQiauXnOIBsCwLR4GJQ
H/Cx01LMSbAifx89JwHs48r07v0xMx5ps6V93demmtVyqjpidoMJUN0A9/fSVgYi3RN0w0nYjtk0
Iu3wwO14QbkLiaKwFNBVt8Jk8DTUvNx1tPaV0+h0buwhRtMiv5Y8XPqe5yX6T0Szg4XkFgrhE9x9
fvuMijrKKyv4/fEXvbDQt1PaRsLwOu+68FjqILaW71y9EXPlzL107U0k4EsOO3DqLxA9s+xoacOf
rPdPHd7h5377JhA0yuFOPyId8aEcNq1f6/65nq5wTy+E4u3IValF1N2KfNM2cwSic7bM0HoMonHt
U3mN2XHp027iAPSBdMWLHEltOL/UlJ5oV18Jkhd+/1ZeyamnQRSwBTiSkbyqcP1r28Kn0TpY8401
54B/lvoazuRCQP4fhaVZWX2je/dUVOWDPbX7oWAn4ov7yldXIualW2yOdQtxYCkqipNxzk008jKH
kwwsQy2IHOT8mjvshe+xHRGDmOeVesCDwDg2axaxs8y1U/HSpTe7eLCMD4moJTgOc8+iZTA8ba3x
56c2wnYWFwI/NkJFEye6wiCL+0dfsC+LuaYacunlb/YZgbrsYDFQ1/O1eSAlifMB5ZHs7ui1O1xa
rZvjtqO2M7QOdADzgJ+qfHaSSruJgYxrJJy2TxbluldWkhX8R5Pnf1N1th3QtUZ5DnxtIKhfDjam
Qbn3DIMxetC57Hd21wx/R1UMb9g/EOyHr9BOOLwEJZHBmKcFHfO1tTwvbUBdbaOADuT70tZ8Fy5L
+UWOlfNVgXkG7RA97TnmCA8jC4oblos59mFUdBqctriVrssODrR2EwzEDchK3goc48B3OF5b+D4o
q4pY2BVwOVhFGgCm8UfWoUiBZwZfth66BAPG+dsMmtsaK8JRsoq5fraZgnqdQnl2WiuWR97izA85
KfmvlnJ/ys6suKR0Bw2AQOlmvrD5Xx163Vc5ESdrASR4DdGQecBEcTmO8Js81E5pHonlQ4F5gm/x
QStOeMS7gh5ok+v7Gqr3J1mP+e+QjEUW1mWR9FNZvoFhN/4ciE9vOAsUj/taV3UGDSMFlqbVnJaG
OQntQ2gkEbo8Norkr6ZbrJ8EtT54tRP/4oNL10dVUQrYXsLsKpJ8RkbDQ8ht9bR2QF5mYFaTsb/r
l1KkKE9tE2EHr/MRD27y2DMW7ZKq5mMK5QodwSKFnHpvpU8wwwa3hwW5d+Nj+HhUfgheke+BveJ2
lZP6fQdXipHLIeM88DPssKbNAAb1HzvXXp209B1gR1wbdGQrH+0gBtW2jrzaqBdGO/OkoYaeYKhm
YTkUMhtcMWdwrWyzvjPVkchOHTqPYzTDuUq13bapK7opWZdpSILSBgVaYSxk90YeadsNBzuY7VQs
k/cIvcbpDQXaPOEtCHu/+rBJMGAj75GPsGjqnLGNsGBD+IiPy5fQcX2sG5u8tjjPdu0S2BlEK9uk
kK27W5fSi4lQQQRjj+W3F5TDjQAh/StTQXNLByETHCPyfpn89Q0QoTYG22eKLO2oDP7ZP5hiGH2G
qN1vO9kGqQo8SPpOUvzx0bd8kMGCkV9ezzcDbpe5C/xPgNZt4W2VoyzoXHUPtY05s2uo8clRdU8W
gxywX8hVRC66+7fF2AWvxWJ1mTfU/AFwq+G+w/wMKpVOHrf1ImGoQpoYss9hOjnW9NVVa5cBeybT
lgZNWswcL53OKvVLXEXnro4LfIlbQx3rhoHxkM1uGODTrSxzS9akDm0HiCx7+Z3E/AkWXwDGDcC5
7kNR99/dYQwit+nbG85bF5txFDfe4AaPRuf81urzBYCq0n+jQCbG1CL0UdtigFkiBVC2VwxI4r6x
96zzrT1dsDJrS5k7odCQWApW/jQgfe/Cxs13JLCndHDc6avlrN8gT+scvMFYu3EdocY4rW5kU7Pc
Ak8HarhjgXYNomiz9/PFfQum2aQdHSorOs/Z4QizuHc9Eui4WuHqG4WrxxJa138ps8WpGYfwtx1W
LCqKoondEPLPmeCh+tqU09fcQBnXd4vM86Z6D3dI2NIroIC/VoUufpu66GLeNst6bBgbj/Pskdgl
VgclxNo8BRCm6eMw1DlMUpzmwXar/ks9178Js1VGS7/7IrsZ8GDjOzAeY5THjZohn1o2XSpF6Nz5
XgPquSMBt7aG4puDv47IOHxEu0r50dpCWp0ai0QNNPyTouu+aVGTA5Db5msHY/HnolNd7C9N+Q2E
fAUkeTGVP8LFNu5+rFR9V9jgnrdrAdPefmi6J7h1NQegEeDUZunm2dVow6aaeXBSWjx9stk6/nDm
ZWpiDrXpOzaD/4hNFv7xhpJEAH9aKYjjeF4KSfkRSNVYq9qLF5+wjM+ttddcO4nDqA1Y5IAWeCVy
EvGpotkCa1vYwuR+seOi6YdonGp/iBu/5LHrjuWuyVl1n/sCKurjgBdp5VZq96yHloFlHddi4fGk
HYnlG5b3hesFT8aAlKlnsb5Ysgt2FNohN0GwLIkbtD7q/mndeQHMkeOQ5Cri8Mp6NVVJEwal/50Z
jRvpERaH09q1L0b1QQTcqJMAT2nHDEEHYO/Qe3EKR34RQFimXNLpZ9EStBZ03QBwMZSPUwu1m8Hu
5t3QE5ykMBuck8HoKfKsmaRne8A3pp3yweond1foRiej76q4JqSOCzqLWwxrp0yXQ3mzCqV+y75r
7wIE/ox3QfO9MQUUtebKrWLMXpxb4lrkoCqn22NZYIUEnjiIwm4yDZWXVEjKYm/QoHc2iNsSn2mK
PS2CzHIC+tIJoSEE3Qfe41yzYIU1T09+j+hr3EqYqN97Wp6FFlxzx7Uovja2Hbxx2lSgZ/f1bck0
2wVT4CR6yeVxtnABbaRA/B7mh0oN47G0OGSfAdHnzz5xoM/AcvdRDCNMe0a7eVppYeDlpGYKpows
89c2WKxjhx41lB/qeucIUb02mjUIzB7ER1Y2PjSzz+IQHj3Q7ZxVBNxFvxsl719aKHpmYdDXX921
+jW24NImyvfXG7fDtwLoXT0jmcCWzy3OD6uj9cGFFAVMZq2xDmOrmCFF4iG0mi8OKq1vdGnZkDYN
h2OT3X8xfn/X8DBqscVVg7BYO2BLrG4eHLy8dKx7T7S5TG01LFkVFu3X0KfD0RYEW2toxd7xc+AU
/YF3EEpdAGe8HSERM8QzDJpUNiI87qmEO0ccDjh9zdx28FqsqXiiwrKSenGhVVI11lNX227ULg5K
A4F+hCNBBVGt15CUrDl7NJ0FEgBggklhaf2XBmOfQgV6kfcr7PmiVjMDe+ocQ2ovHH4HxpMmKkS9
fLMCa4G+jlU6Lk62KqTJgPznTZKpf7FCD2QlWdtwepoV/J2wWkS0wFWwiq3VLb4x+HPFTm/9lQ01
T6tqQ8AYgAqeo6Gmjh1r7UHdwx+8HvzLLshI3iwwKfP0reOSeYdQCC2PLlAH1REWQ2PG7SMYvk5z
bPWk+OaRsD61tktTQaVWkJDyuwimlCEBXsVBSFx9/1D6/ryD/IK5V0EXvrg+dKrRqoaKZANUIHRx
6W/oddTwcJEgZygJkQ0F9kxaj6zemYVTGQc8N2XSc5QBkXIhgxPxgSwPXsFVtkgYLUDcEyOloGzT
mpk6W2veHWfBakifOEV9z4KyO3HgFADLBN0wgmgiuXNI0S2YQVUI985E7BfRCf/vDMO4HzSccfz6
xh2P3CBfrgRm2haVzV5NoKr1Eyg/C2iyOzh3zc+DYsOjqHCANEvtJLZ0jR8JyeC+24SlCaJJUvOs
W5BqEmiFNE3UQKaTHUUBSSyJ/fYySlElxVDZdgrbTHEfMJoDysiEDSVJlyEUsUY7aW4EebVbAzJw
yzvnb+FDrsxZBnkHVAdmaZyZVPvNDKUeqxKxZE1QQmVG5n9duY5xP+Te93kSbtQsi05b13eeQLNZ
7uopt8uoWI0LOZeiz3+PsOn09pDkBJ7DtXWoH4GAmdoYqtxTRpjcV710T8aGISc4PnzcBXlRnwhr
2QIcdU3BsQtDSL/Y9vIwCgVXUY1qlgWDSfQ4Q3ooVKuJK20sGbeOQDKzLLx9onMBsJA08t4s2p+j
yUDmJRLAFT5qMZkM9u1oacHguDqn9gR/DlCyI2YcsAdonVojTKSrbkCOP0g0Shq92LE4czUGnLEi
ruWMCMeXqWWwCMy7L01OodE0wGst65CnHVqXosLkdXEofJlDtn1GkaMm0OQdi6gobAhNF8sWh3Gp
llR6bXsLpxt+xOu14mUKrQz2uD0gMLCUG5Yu380jk9FocaDjfZdKUNOtOgabTezLcIB7GTLS75p1
ajgEKxkyInj3KIPQTsdiZjeVh/MCmAc4tUHS/aF1hplFQz97kGeo9H1AZ5BUl7Fa91xyoGwJhbgS
YSWsXA1A1b5FilTi2H0B3Ivduk7fgCbVdXJXhbWXOXzWONuRgkQtkBrxYHvVLm9LenQb1ey0Gw5f
aEG67wZJ9r4zRXdSTDXwz5jqJmmqvPGgjV6DWlZ3poy9nupvAIj7b7KH9hSko7oKPl66bCF8j8qu
cyx6CovG/1Xrth4hmVmPcdlAowa5XXkT8KFIiZj1GZ5k9WHMzYT/qMfihTIjbgwRxR+oHtGM17nc
NUZYO3dp7KT2ZzfxDD4SWp8lKDfwHUw15GMzbhOI+rCO79zR8m7CVTTYN40N7eK5QOHZWMeCepLH
0KjrXmDPKH8uUF34JgLu/cDvX6q4CXobfgMQ7iKwtocMkC1eh7qgCm6t1M5kJ+fEpm24d6H78cZ6
yz2AL2aeB7okoTFnrsIwTrOPss5a8sNYivZL5yBPSkZR8RZdJKpCsFTzPilZtWaydAykqwCaw4/q
YOaGEk9Fugx7sec4Ce7bYAwe6SDDE+AYOoDNZtHdDL4e02nNfR1DGmTA+JVU/FvXzEG9k6pDFcN1
j6rLGZKyl0PKueNFFBJNqOBDFYc+p0hcZ/G14aP8EQhkpKm91p5/D90RMTyBEsvKbyUmWWVaoWjm
ABNL8xVQAfskOjAmfBPKKBwQ59uh8BBK3AWdkyfWBXm6zLaX9q7oedKFrXXIgTuEGTleQg3rKd3/
xLSgjex2nt48v3ITiEq5B2RiYx87upXPlaqmIgLFQ3qRj5nLi5EQiUoK8BTRD+lC6wjFLqgolcaw
/agEIkKBcjSbwvyXDe3EB+QqQwTjNGYnCymgBCt5s7hJke9n1AftA0TSdB8bN/BB8QNNWIMczOE4
lPc1jwm6Wn9y3etMz12IxHYV7S6EjEwElyIRBc40vvi5AP0rtMODQ4z+WQSB2kHGv44VXuIXO1zp
s2zg7jhNroMgxJz21KL9E80C2qgRHJTGg5qm9m4FtTEd6rbOANQib6BWLscQOdqxARL9Bhq2bhO1
tKOZ1kGVzGKCrEZAxM6XXn3bKQvNFrTSDXSuXHfnOlDkW0NzNMi2I/SAMCgsOnPXoDZKHI0EMGqg
mbh3ySqwGlEX1QBsteJWhIKlDKoZO0K0isqJ8QxOnMvtMq96jwUMJrhRXRrmnrjtm7ZAKeCHu9Ed
FBgglv4Gb/sKudxaZ7aw+odc+xO+r6lEipj91BUoleyw1k9+vfaoWWZ37+bzGuf1FGSt6IL7Iczt
w2zneQmxOxdmpdW0pL3wp2OALTwhW57CH6uHbRrJfg5uepKH+3aY51sTAAQlJ8WfwQo0P5A+Nm8V
USoWLY7wZIaTG/IT1Sx3VkNagwwcbQw+M3Yv6rm6ITPslwH7X3BCo3+UGRSmj3M7zn9CDRHLCKh9
/xd8QMkcKVTWCelCOsUQ3UZUliiRRj+wUgRi6Is1t7ml0PxqqyUhjUCfS0ob+nRcpDltoG/FgGTA
bKd2T3qhTgJ5FJX9H2dXthynrkW/iCokEMMr9Nzt9hzHeaGc5BiBxIyE4Ovv6jwlXOOu8tOpcuXQ
DNLWHtbAYAaMPqOTPTelrzDvywcUKqZKv9tBkd1jN6URvH+yky/cFEwm5iLXHNUazJaOR8CXSRMB
uJCsUGzSQwfvQI65WAsBEUfQ9BU5lL0GbM4/dKNpDmFuqpvWKs2uKdv6DA2u4d63aLptGKXH1uf1
STii+AkdvXCjRjvYEsdzi2jITbJFK9HfG1PSyLHl8EpGZ9xCR+RiYw3VhrMKJxssK9I9eLxjz1wI
spJp4fBYCds9IBG097Wlcf++bmCeik5ra43eCa11evDkyCB9M2Q48G21Sxp/MFGecz8uU0z3cFLA
v66oLe93aHKcnElZ4GCjVUvBYG5IsBuKJNgVtQnWMHfS4Trpa+iWtWmQowfiC0jPoKrrQXUuy3DN
lTGni+vGNpDDeBM2nYSB6jC9d63LtxMHSSxIYV4X+RSG7i0cmB5KWGkcobyN4buA5y6Yb9ZgjhI1
Uhl3EAj9gc6f+x8pgbpFM63WGN7Asxx+8EAbDJ0P8jXzAQrQ6Gf8cKTOHnVNenYn6lrTFSNp68W1
N6h3P5D5E/pi/o1JQZBbBTQrb0Xvm00mYa5bTpxACa9md5pQHwemqN9TFYqHAPSPFXQSMQUlgGSs
Ax20a+HKZm0Pg4hHO7RPDq2Dnalos6lg1rqpswqlEDHgIXthA4ZRl7UQ782ruwSBdB0AMLJTXQ1n
19z1D1Wng/MEXv4WxNhm75RN+URVEyCfwMzlO+XomRao29fQdwRxxhPtFgbE9kkFtoFaM/fGiIeY
Ngc4jt8tlyZwzB1br14Bwk3vEhMUO1tlyNhGULlFBKNhSOAVF0/ZNLfIATI56EqAHr118VJvDKAj
KuIlB5euqoP03Fohhwpa1m2QEdLXpqwTvUq70EEN1wBnkNfTw+QUEoRk5mCcC48lunXsPEu2XqvF
rwA51CGQhe9C5wwmrbAN9njcDZ63GRhwsznI+G+VaQV80Hqv3WrN6LdkMPV6UlQNsBDuQPvHrn/Q
BoLBeijtN7uEmfzldmJrQqhJGkj2hRmlO4giiptk8PTKInn4W/TWu223egMprvG57pncWCEUOEs9
0te2YSB41mb8oZwcndkg7Nad5vVzhSRjXRapWNm8WuEQW0GPPhx2wThYWwPVSnenh4p+8xoPYpdl
qmoIEAob/djeFF1EPIOmPMNE4BmOcl2UQuHqgCQhWFeDlKvBCtWmZ8qKiYfSbgQTFMppMpieFO/D
SFjM/mnrKdzTicj7UrXtCa0LmPiMOtigFAt3KkF+VmdoqAucY9uqADGVQIv/wFHlDTHwN+6W8aLa
6on8nPzEf6gsGeD0w9OIFN060xXiN9MVP8HN1ToKhJYnu82sWKXgDjcdaEeVga9Dh0FgFE49MoGq
Xg0eyqCpDHTMPbRcSe7XrxjZ5jeWg3DtGGjTOM3oHynsmdZNL7K3UhL0FjDTuKlFgTgvAKnCF8yq
EQIHPOti9ItL6IplSFRC6TwgMCSbCWLRyF0dcE/HhCHrRR74SK0UIDUkTttKlNNewtY5RimGysPk
HVJs9MGdMYHAiOrZYwoAwApZB45VNWZrnlgGggCWH8YYgDSwp+bFj0lAVY5CaDQeQ1nE1J2QEKWD
WDsGfky0vrTvG/MSEh/Q69AWuPJYvJiKd7djUZMneFm+6NYCe71N05ehp+/GtmAa0uiCraAZCTtn
4bIVhvDvzlgOv3uaoiFnBsgwyhBqKIPg49r1EXkiNNxDO5pcG53e0O82gQyD71NVTE/1yIs0zhUT
KOScPIxyLzRr7oBYDVV4fw1BOZRCPtrQUBCd9lpY5pQC8vjgpmBrgrgqHoTmDZRZ7WCvkKWscYyV
N3YfJLdZ21av0D2dYGPqlNsWNj2xqzK50jVOwkbXU1QgKykhmabYxie+t+GgRd8j4RRngzQQUjZ+
CtBg4ltrt3XCTS0ojXVlwp3TKPhtky5Y+54CEKNwgyKCGtd3lg3QCZqq8CTcqVh7U6Lu26Et4SVS
Qb1ltNJd3fThGaiIbq1gUL0SsPVYIV1V26RvcIDr1O+jJAmmb8gJ2dnLBXlXRoTotnomAh9phNx4
GpaxbTcQD2DDT56ifouqXrJnwu1H1wSyW7elUO+hBR1Wao/NBtKq9bmn6NjnXl6/uCP3D3CqBYOz
CYqV13WX5YXqxGR1usoKEcStbcPt3MIZ5ZZZ9kN6+Hcjle5GcBuSH0Pbq304JrAATzB8stBPes0y
196lFtcbTKVRKKVtzU/JwLAL0QeNeAC2ih/0r4hBaBQkVbgqirp/kiJkG41mxS51PXYPho6DB7n4
zkOsm0B9c0SHdGswBbiE7doYoEls+guAPPLd6hJyC5FUsq0sSqJEaf/AodUBzLzvHCkEFWBsTWHg
QmEQYkZMOnM+fJdePa2Q6eCquhKb0oIWaieGek+p78cFettb2LkMq1BnfWysqlglRaB2nGDVmxIt
gmhEHv4QgCi5tRVPjmaoBigbT+WhEiglWT6E+8SdkEn3uXiCgdBPjGDK9QDd5XXYuyna8OiYWkNm
b82k8VlNLtrIRWZ1xgolqxyJyH6UtQDTxxsPieIGAtTVBKET1KdFkiusYlfftWmpt8gvAh9724Xg
V5rIfIXMCsZBdct3SZv1B+1i4FrelkCX+1HaBJAuRus/bsoBvvKKlf6BBE63NanOGMaWHbsDkDjj
0GuuGDCaQ/e7RqP/ljnQcHnkaLCmURZQSFOMGhvT5nW9cQUp34g7usdA9OSWyj47dD6gS/GgBCZV
Wd770HwJLIk76HFgowncyOyiuILZWa3QzeRpWcSsIIUTVchP1qJm5HsQwvU+LCYXKpY4jDYl+Nor
Xw5oGHJERJ0kEJCxyrqDOKsF4Rkp8lVmtFzVSA9fhm5iADo1Yf6WOWWl15ZdF84abu39LxBaqmkt
uQ19pZxmB8/xvB91L8pD6pfmV48RVxeBrO7d+G1K7kKOpBKdSnJDu8rFeuZ5hEL/Jsv89CbUVXOj
O/zfUYDBGVuViJHtyr0waqHomm7Lnshi7aRlt3O6DtkOZlT5vrWgOZl1gu9NXU8/Oj4qE8uyheVy
RYY3Lf3hxXDPnAfILm4s6dEtJlNe5JI6v2mkbs+FMxRHL6PuI5GuZYPNPKi1X6CIwHbvt03ZhSeZ
F+O9mfoQZO1x3JKKe2BLNAUalh0XEJzuUZ8jOqFFW1Pk/xIK7SF4ib4cXdSztpPGXPX6TVkQ4EaL
TthojBnsi9Atkx9uVztr2AOkW9/Js03uBf19QZheV+iXxL4a0wMa6OW9bSCApOCQsEkhH/bog6r4
5MPec2uTIL+pfwXEUk/A4Bsv4h1twVKonbo6q84osKmx/GIoGeKsHNCL/M5GCCsZ5YuTT4WP2x2T
DVQyx5PIBao3W7XsbHu6/omxNwS9qUO9VyQ6vRtBTt3Rq576PY/zVKDV0VmtPKElzvKT3fMKeKNJ
YYDsDvqeNw16Bh5zvPUgiJDrLNFq5/UOzBgdNYy7wDXp96Rh1iapmQg2eiisk6EX/SJSkvIHHBLU
eyntDOo/JUteUPuIFVBBZM/8hoPS0xbrEbAA1EOTO2Lo7PYmroPgMpmHQDVzURAhDTW3SYi7j9w0
ayI25tNN0LHpd8YtK66EttaagLgXl3ZubsVIpwdiG/4jCMppOwWToZE7GBmPkBQSiBKZOjcg4B1H
h78GUym2JmTyP6U6cUCLST1DSJzFvQOzj7iv/GenZ8P3OiuxPsaqex+w755rzPidbWOLfgcx9wRC
1sK/DaE4flO4LaAvcBl7t40tQHaT9cbKcH+AoggLilfobaJPIxlkjprBd1Cnj5KgSi2mcwtHOgQd
nIIrlQGvs5WWwyHqJHwkZYlt22vGCiiIO05RP4UK6XSkIGxvr7OwKdmacbvf8A4DlHDy+3WPqu+g
RhDAIpFb4W+fe8UjJKqGPOq7vnmYYMbYoQQf6yAuXWVFFy34XQ+thriqjbwrBEMhXKAF8MtXoiaH
flQ2cHRNtx5RQWDQa2mnjCCpnyg0sHyI3QDiWKzqvMDACwidMEYnK72fXFS+mXbGU49RxKsIAvbk
N668QdLUP0h/lLtmFMWqLzGmCLrJR3Onpds+QD094PvclSUp1jjXZRwwJ71vxmS484fhxqur/3hX
knPDWLNqhcYkXBKxbVGpRPboFmtTYZVGeSfECiJd5H3AkH8P3av2dsLBuGIQrNuiHVxBg2MIoYg0
ocgOPLa2YFwReQ7r0NfxqnfstvyOFOGwaRI23NFhyvZo6fh3FMOPuFWQxGmaCr0D2vbokSuTrDEx
GndjBqbCgKL0mxt48pZBb+cMRxRywpiHw1+pxURL4bU1ehpW7QgYROeU3antqHvvOKn7jtq62tVF
23dApQywhFdwkYgcmtD7gdB8c5lBa+A6BDiwFDUIJqI++rYJBjTEZBJSgVibeY8OFJyW6htSoR2u
OHo6K/ACkx3WdH6svDbdNA6DzLoUEsfZoFqk9KXfJnSd8qg7o+vB2xLq4gp18cHHQA/zJZy6ukHP
3OWOOWP8oaIh7fNXG9nrEGsmi58lbFhGmdRbONB46wpynFdgkgvQtrmOgvBFI/3g4gBUADpTlDbb
AGRwyi0ToHRMvgZUnUspuEXiFBzIjaOHtmEBAhNqBDTtpXj6Ev7vD9DtL4hw2xHUm2ED8194UECc
rwgqIKho8M7FGK4//40FAONcSGGcgP6qNKxktEA1dI+I+/l1FwwC4dzwL74ZJQV04wyMsKBaeoAO
LcrQ/KLVSeMMIj151kAYzUEDSG8dgMUI9/YtMHVWfQU7ufRcl7//9e7CFPpaNSwpD7x4bv3HGmDu
zx/scv8foAzn0gpFGqBqAz8HepCYmEAK1/rtAef/+cWX1u0MkokemegRSEEoHsFYI21sMYF9+zj4
V/DPS3c/Q2TWFg6GIc0gNTkKlJS7TNdoXwZfvP0Z8FkRDLd7DI+PEyZ9LhSrV6hKN8zDbNy2y2um
2wsvaa60MIZkqu2Up0dgHZHrnG2n3iXdxZ1xuhI+FhbPXG8hDVtX4aMOR0HrOHV/w3dm9fkHXrry
DPCMviuHsl4fHuy82FaOWNumff780h8z1by5B11Fe8CgUnaphpoz0If/danLotYUKIVpG8ZjoF+s
Kb22D5a+wmx/k7rDHC+Z+qNHXll6RwlcbfKHqrWuAHqX3tTl739t4B5VSWh5rXvEhKO/SZsqPJIm
yH5+/rKWrj7jMCho5AEI2IBNo/ODUMGtREPra5ee7WEDKFqGaVYI49sgifJ6bZX+NdHYhe3LZtt3
RIlrJgd4+SoAyIQ4ww5WOGpti+Lu85tf+oHZDpa9RlMPM/GjKuszrIJ0DGLof5ntvn5+/QWm0dxs
rg0h3Jh00G1MxpGvhqRyblP7klJ4AXG2vqzVvcIc4b6a6uBmqoay/1pomlvReSnp9OSBVBKMCkxR
ap0HJB6xGC51sNuSKx+fXF7UB8fD3H6uS5GJuSH40gC4bjnAKFQ2twDUIac0P01RH4nLHpNK7RoC
xb7PX+ofRsZHP3rZo3/tldQhJbUcWR5D3zhni4TydgSub1qh9Y+2TJDWaw7ky0ZaisFhIcxWjPp8
0/V5AlVu14IrkHF3eQurN8mSfKPrTN0CzMi2mHS7GvW3AaSAo4MUWb5Tv6N5n0csl22+431nOABE
43RD+xrGW7Lqd3VI2nM2BeaGQLbmrssSZ+v2pDt1QW8esy5DVdH20kXjpFTrPsMiXuN2i6dMKbjD
o10aoHNQl0gMKgymT7afj/duK8OYhSbdJMbztmESwNIK4zlgj4I2y74lTvMM+LW1LQRxfhXoru0w
75Tbum3VXrn+BWkc0CMBSeOoEygXNc4wwrsrp+cxVHKdW52zLdLUWYvJzQEPmjBeDy2GqerQm5sx
Ad6ad5csUkrvDirDelM1DKWSCSAzGwWjqLYCIsYbn43OCYBT+9qhsbAp5x4uGr06ilFMcAAw/9Ie
JInaX7VeXYiEzizOFo4GRAAE44OPJB18zpRfozEv7PW5AREbmTXluQuvnrq9q5NOrWA+/jTptItt
ZLJNX617N98TgLk/3wdLjzKLvEzkmd05SM0gazluTAHOORgf9EpSsPAV5qaLAXdyjIQsSAdjQA37
srXHHhCFr8SnhXt3Z59B26kOmmFCfEKzeR8WgG412r0m+rZ077PjrlWjDFqGMynQKhox6q3QFg/R
Z/z8xS9dfvbiLauufRv6zUfgfu+myQDObPfRSL9mXui5s2NPk9TB0B+3T8YyLpNkJatzlvurr939
7MyzO/TlcwhfHxIMwsmuy3wMp8Yrr4b8We4fBOe582IiJjuHPF1ymOqGxWjdqluIdW1CzPOPfllo
+Be6HjA/lrPqQ/dXVtTFz6HAv7fg4bxph9F5dlvurAy/9PZC8CzXwPulmzKDZU4HDNCzVBjb2pZs
TxiiAfUJRXzvPnQAqm28zL/FNLDburyHdi3paziA83Gf2hzwxLzNgELDGfhkp0mwQSFm7lu7f+Ok
yBTgS3q4kzBm3gSVkq+hlw0H9IYTdN8r99GEiG9VABd3DLZQzwNmf+sjUKVx1xt5dIMsAHgOHgdi
UGUkHM2jxBXTFlKt6phMcImXFsQx+5xYB08DmIC2aYh2sHHf0MLTb6yQ5aGk5mL12FcAQvTed54R
77mz+uHW2P10hrD7dBkAMIF+uZw2ISXymbR1fx5GmOBBElyBJETMi5K+812HpDpbI6xFVsDL5qcx
zNhBZZ2LdkxG3pJSdq+B604QN29tErsTLbeQ4GIPPkaeB8CI2wc6afemmDyg8UeY8ezUAOk1r9Pm
W+NZwckOGcGkTABWSiFjD2yjn6GF5wIlXrN8LfJRgt4Cp7estk2UAZ/1BHqbd+xVQwBfxzAwMpZh
Ec8oqBeeQYtFJeVvUAWsRycnEOanmfvDYn3zk/DEbCDZpE9ZIoBvBp365OYdQEKgPe1BWUGbjwDC
BD3e5yyxGFALgctP0lcIvrxqIkc14smqYdUJwVbnmufSUtXvzHYq2FZFSzqC5JcZdkxH1T8Docaf
JihYAZvWlu7Oxhj7NptQOrtl069AO0IrDhSTG5G4MFNMs+lL+krI7f7NihJI1kKabQgPnXXSozrb
oXWqiL4SNRbqn7kpqdYQmw8go3/w1BsoCTH8KCPpnYvhauS4RM+PAscsq5Me8Opo9AQHM5iDh7oi
KgoMslrnHTQlHU3UdBEgabBF6/pHm4YvBn4SceZ/TbjF+fON/8oqMYFyS+CAq6MHWK1sxC9lBzsE
imv5wcenhkNmp4YAC9dNiqo5Qs/+VHYdkGp5Gfml/f55XP/4SIVxxL/fX3hV4jDEmGMauHecuS/w
pP1SGwUo238vXZEWcF4WwLoAo1ffkRhpwbrMu/vSjc81l7R2deUWdAQHcgTU39mGfnqlLffxqkWl
+O+NFwxDeKvFFkvVc++9d+UEvOcrxvNXjruFd/5/kkuka/wGyfaB+7S7qTyi9qUyfPv5i/mYT+zM
BZeg/Tx5aFUXR1rncIUtnKNi4XnIq5sOzKa0qe0rZdzC0pwrL/WARhShhe9LsjqGGQKQOTxScIv9
/DmWvsLl7f21swxkqUop5QTMOV9ZHd8nisRNV0fKkVd+YukJZhlf44ageiijjyyzh/2IIeO9nBT8
ZEO/efv8KT5uODlz/ydYMhPGGB8BYQeBOqtz2DJ4bzDVhYvyJB/gvL6BAMcViZ6lhTXbzIBh2SUK
u/JoiRIIhr3tXXmKpW8x28pjlTAJMy0U5gX9xQ1YBT2ZMBFq6El0pv7SvqBz3aUuKQ0EVkL3YIN5
2AYj0KjjlWjhfHxO0Lns0qQqTJ/Abjt2IXEei8oNd14RcnBFQqs+T9wFIW9IG8zNPc3hSxgOXv8A
9fN0CzquDVKC7ZO1pW0r26pw0L87YcgUt6HMZDQU1I5BJco2innkRCsYgQC2P9w3vU2+EW1VIIC1
4TtPUuBFfZrBdK5oANCDhCeEBHr4wtodMz+zDmiLLMyuKXp+vLzp3JJKsAwexFKMcH6oDzQF7jdo
k0cQIZ8/X9tL17+slr92aNhTbdo8q5By1XE3sDd7xJSq7h4+v/zHi47OFaEAQ6S8bqk5uoncQ8l3
l9bVhtvdpp6yKxvm491J53JQQZrSXiWmPnrQZty5k/PoUGcLFisGSX3wCFbwDnn1NS/PpQeahRtu
q7CCPFd1xOAtHoHi5/K/xvtWqSuLfOl7XNb+X98D7G64nSY9PTqAnKyawJEvqSPZQQNmeuWFfXy4
0LmVmAT6Ka0LgzOlnoDnzeNCv5TmmXsaOmlXUtKl1zQLNqWWE5xlS3I0XnAuL6/frtluaptTmrbq
Suj/I5r7/4kjEKv/vqxUjAI0SHCJSxkD13ymBzfuYrmyrQgUbkDw4m5l3ei1vUmiw2O6Ss7Fi7e+
9vMfR2o6F5Ny+WiolCU9Gt0U36qBOxsFaYgvGV6ChDuboPgh1DVsJZqjqH7XgEhMzq1J5MoV959v
zaXbn+18QqC43FODuUMTQLveP4HlsvvapS+L++9FbDKaO3DMPtqkfWSJfe8V/pXMaGFhzfWe8iYj
cpK4NPXUviBoorIAaIMCRmZRAsTklaW1sEfmhjt1MzJSB2Y8wqgzjYIeXNqscNMXk4N7XVOw/ED9
FvWVX1t6qNmmFzQBgKXQztGDIovf3HbNDyfQERp8n3+PpevPcgo3zUtwR9MWypSbacJ5Kb7DTSum
/ZWg9UfO/KONONvuNW1JmViOewQyKw6+DTesj4rnPrqbDiAPxO2OvvaAVz3am2Jl7a1X9VK9FD/t
BwNmxMrfI1u78iYXwudcNioAgHNKQY2F2UAIih98ScOufEwYiGufv8qFXTPXipo6JZlBRXwERH46
A72Xx4FNriklL119tucBsgsrpVK8R+LsdSPfKr//2nafa0MFSVeTMgVlCPazOSRsdPmoZAgaw+fv
ZenFz7Y8lnCAxguI2RA4ubjiYWxiAFBLeu/KGl56NZe//xVTkDs41uDjy3om3betOYkkvBJTlu7d
+ffSBTzmAj2BGQs00LYvwQRLYmJf29xLNz7b3DaMHIcwcZwjOJW/odK7N1ay+dpLn+1rzHUY07QC
fA8sUdm9FMEI/uKXjDuAdZ5t6qyAE5ILSQdgSuub3vPX8GQAEjfrpivvfeHNzMFLXsvRAMyAzDYO
oGhNfUH+hNde+0IEn2OW8g5m77ZN/KPBmGolDT9WVXKmAjJMKeIV9FT8K/OSpceYbdoBMNdBJy2D
tSLAiVk/dKtUuleStYW1OYctAUHWEQD+NRAaT2wEIQB6E834tfqczrFLVQDKnmu7ClrOwy+ogn/3
uPs9T8JzQmR5JTIsHD7ebOOmod+iIT1gdznBdO/5NQezCyhE4k1e3Ar3mq/2x3UAmbuX5QmpEDUH
cuS0+eW7ZQGV57FMAcdsyxWIUvaz3aOFDfWHMfn9+f77+NHgwftv4MCwRnhE5BDFw+y4zFW4CoDI
XXkhP4ELfk1Ac6HXDPO5f39GtoWdcO75R3gwIelxpdh0EAJZdw33N8a9+BAXTa0PoAvWGyabYQP4
dbezavBAASimr0GGOvfzR15a7LNoBoGGqSgxDDl2UOMCnI3AaSLJNfr/n19/ab3PQlrVcgiuXI4p
35gbx3lzc7bvp2tt+6WgMAtpExC2bejD9LJkYhuO37iXrpH+bvLg3c9/ff4EHy8KOkdt6cQqPVBq
kYI0IGvWe1Cdd5RgJhBcq0EXvsEctSXB/UQrgrNjVqYhtMASMILhivv57ZOlq8/CmeGND7EixAQb
IpxA6fv8gfdle9dqbZ17EEW7qODDdJpCGw5+TtlubLTpt5O26qeBAlMT9alILkamzRUszdIdXd70
X0e/L+DvjgACfU4tb/RgPQTT9MVLz9KW0WXoy4uWHmUD6kbZaI4GH7/mAbt045e//3XjVpLXORzI
cHWux53KmLdRScWuZHQLW4XNwkLmSt9VNRbz0L9N1i2MkSOTff98FSxde7bNKYQfXckyfQRsb1OO
INMn4bpMXz6/+tIWmW1yWZboC0lskbYHR90+5UOxxSKKLGl9LYz8cSL9680bTFELIy33KPNgPxQu
GCK5+0oqcq3P+fFpQ+f4roJXOQN/Felo0OjILrpXy5UrxnMcpRbcKRzO8JPZ+vMXtvA55qAu1NOU
lgl+LYfYZQT22rrlPodsYXplzrPwReZoLp94FfiteF/geIMyNsBkDtLEEZHmPjRi+NpXcWcbGQPc
vOpT+FS4l2SvyoN7GNCdnPFrYtt0jlypqe7g+IenQC4QZbKPvBwgq1Ffuf2F7TyHrpjmIgFS9FDg
6MqXbuyfyt65Nk/6Mwz8oISe5xI9ROMUAxf1CGWA9dhgvu7nyTePWzwKAhdE0wziNSBEVUHzNoz5
Gd7VP6Cj88Vk351teCKRh7MAK6xFU+W7rbk4WK57IVq71+a8S2tstuuZDxt206JaMaH36IOdEpGu
3mVMQ6e0nL59vlOWvtHshC+VhGrXhLMxgCdwC2FDxbK7zy+9cP9zfAsBua+YLiyIEhPwcjibwAfM
/z0BZ/HzH1iIKfM5fumPLC+HlEEcq38sQQltHG+rVXEL5Mq9dpOTqtMr1fRCQJkP9e2ppGMCAD7I
8AhfaMZjPIep4sYR12yZFj6EM9vrRgVgCeXag+x7GhX+s3PNIWPpM1we6a/Q3sI1faiYsOHrCVwX
gLblUwraVTwFbb4JRNHsPv8aS69odngTv3dCIIO8o4SQpiNuUvxncq5kWUufenZ2jx2zHUiGeEcg
MCNPnxKo944TpAoT2BJUj3ZTrD5/igWcLv0zTPvrdfG8k0mWYpSsTO5vE4ggHhJHVE9wArF3juSM
r+0iKfJo9JmKMyiYALsjGqhcfukGyDyyeJ6biQDSXgd+kRaI7XELyUJoQIxFDFlAxwLP7cpPfbzk
yBw9Bxqkl+VeMxxzqJ7pdIQoin9lv3x8aTqH+4ASj1ZLqPsjCGlvxsi3tgr3n7+gpfU8i1iFO7DC
JlgKlZ1vx/Zspw9+8+DmyZWosnDrf3q2fy0AC4pFOhlwfR9KZEUJip11JXle2CFzA0pFITeagSd3
JGV2kcqQcmPgqRRXfVFvPn85C/tkbkKJrrIy6ZjAuzq4aC7fJbR6ssldCwSz1UKs6ouZydyGEsqy
pNR+wI5lMMSSpFGpf/tXDQb+vJEPDve5xaRpQCLlLk4loBIfIVIUFwdIf/0Mj/W+W7O7MXbXYi0f
s3solD6GN+SgTvlO3ssf5Q+Prq0rsWBpJVz+/tdKKCDdUmSQ6zwyu3yCJNaNGumXth6ls3gGWbLE
b1sIAtu0u3ca9S1orjEN/nzrj17eLDVRhbLLvgnIsXNzHTPh14Dop/2jBs4w9lzbsNjPAfMtIQpy
C+0r0Dy7wfnOqdfejh6S8axikLGYavdgVRJtzCwofkD4kR5DITOoeLoJMLxgcr/xXg+bDloXt0WR
9rHuG7m1mtQHlzQNViST6ksFEHFne56UYU3tphtB24SOtNpMoVx11k8DTYvP983HQYXMcxXZEmhG
6GA8grDa5+G6ZWYvxxtlff/K9Smd5XKQHYP0bpKQ49SuqAWRF0i056/cfI1bROnsBdW96ScPMjNH
wt1bUnoboovHz299YRfMvTohZwBp+IxgbDs5/hpOP8GWTuV0JWB9/OJBBvt3j/VcDVCt9NpjL+xv
beLv+MizqM/NfV2wH58/wce1AvHmUTEJCpmgu90daDtsLALlxC7YsaTc68KNVVc+QbhzBVx07EzN
Dk3BlabZldPqww4afvry3H/FkAoaEIq2bX8w1n1Gh3PNi5vmgohyvPPUD1ci1dKvzHI83aSQIMDA
8pBZChzaooP3BKeHJil/iIvQoVLmi780i4msphyUhFYfqqL9AYGIJyeXfNunBiDUbnx3teFXVsaH
pyXe3CxE+rU/NaazG+jJQpkaKtAkhhAAIPj6GrBj6RdmgRIaw1kBGdz2gJN4uO38crhLPWj/w0+3
vDKO+HDz4CFm+x4CGvB3G0MIAPrtT1ZYG1+hQP18WX+4dXDt2Z6HEoylcwu3P0LyLbSe6GSvreY9
t4uvfYE/Hc+/1m4/NI4/QI3mMEBlXYABlop1RXIWjZD/uxIYF1buHEtMbAucHJoWsBGV4ntWJySu
O1fsaSgBc71oTflK6iuhbOGDz4HFugZNRE825Na6ZFhl0DGOoBPq7RtRfImISbz/wxZzndYTEf4+
JCfWeWuf7hLdffGDzL54JSE19j/OzqxJThuKwr9IVRJCAl6h957Fnhkv8QvlJQHELnZ+fU77aSw3
TVW/JCk7BY2ke7Wdez5c2dcn26ryfa5ifuQ2LBS7qi0+3h5UVxeQTJoS48FT9ZzDt/FUMzVPIFSw
+rtKXecFXMsSTpAM4ICxcQRk5jAOXnnpQpRQI0r0YIWRV4cZMCn241SR1whvuf09S482msxLZNnC
hT8/iSJznzsq/usgg1oZvNcfLkzxZkHmOATMoD8x1cBXqwm/wXkxWvnl1yMDnvt/zhxgxkPFpOCT
gMVD9j2LpgRlO4OdPjJYDj70c2nLgDTeXcp1dLzxOjuTaeggvx71MPzIJvdNyulbVa8J3BZCz9R/
D31ieTDszU+jANyyg2XskTqawZoSi9L7uvqSJ9+lKyIapwM3TBwLytptFMphj+NNtXJrvZBtTeX3
CPfpuOMK4psCnjfZswc/ezi9+XJ+uf3zl15wGWTvfn6mpDPqnFcnO/aGb12TQDfbzd64g/Ywhhkh
UFn722+6PmyBFfjzTZPdsZ73DOGWsnbfNJ73ACfnbHPf041ZdShG28JdSHnSXdNtORzsgtDS5Uo3
XM9PwtT31nNhu12Hy1uYGqDKlxJ7r2AiDwQGmDse9gkBjmV/trz4fM/XAMP9Z1vpPCwiy7Hq0zzD
TTxJ3+CNubI2WArwS6i863A25TUBLrE+yamGpU+IowbY9z/aMKzvisQOYKW9Ar28PrSEKfnNRzsa
arfSp5SUn1UPU+3E3k4pOZR98+V2O12Pb2FSYLGNbaEG6vVJTeQ1nJpPrjN9a1BttxLcS883RhV8
VxMKU1ScYWBJoJMCEB3XT/V8uP3zr4eEMDW+ZMIdsfbw84FEeSqrEvxdF0bjtx++1PzGHAQPqVw5
ntanFvXuvgNYEXQA8qEHRoLY7kofL3yBqe3t8rBTqGvTpzF2xoeWxMM+a/L7lsrC1O4Wui9BBrLr
E2BycLIf4p9AtznBlN23bhKmelcOYcoAx9GnQbM+0Dr96Tl5shmbtfZZGEAm93WaNO4KVIgBOnyp
5Zd2es7WKNG/N6t/nbgwCGj/jOSU4GidwPHsBFprY2+YGuWmRmcja1My/uNwqb+Vl1OeCqiNbeh2
6qzgWXdwBjbumIKzQB2BqNO2KL21IxK+2Rn90Umc+4KNxD/cHoXXhQpMOEYIQfgyx01Shsc8zTiA
HV3bfNSegl9IVEMXzCsVH9IQ5pX+1HsCktS52Go490BlSzdd6npf1DBEn4GtodvbP2khmZvi5LCY
i4jhVOSkSriA1t1DHbsfUEP3AoFv0NbiI5np7N9+10K2NRXKyu2rtOSOdRrkhlge8B+1b1V0S6uv
0rtLu4WBYDQxQJC4VbGn8Ih+/gUXjcmf5/mpQK2uJ9b6cWkgG4vlkY0qn6vJPaIKTVaAAVgkiAGR
vN1MS083chWYWpSiHJ0ck8kZdhkM5p+tuYq/hXN5V1k9xqH3Z7TUMPkv2CjJUWBsNzVw80zCCJ82
3kpXL+RbU3PMIWyLZscKj5qVNXyO88ehQOIds+wwePbagFpIuM5loL2bvj1wica4KsJj6H1xuv8s
vbLCWegBU3hMCsWUyxU5wuxvlCVYcq9Ak69Mo2ypbS5vfferZSEInYDKPNJQ12cChNhDFTvw/tVx
hHQTowieW1kFa/Rebt1oBBNsSoEbqut5PwAYhfxku34ZojJsiiNvO0EFuXJntPThl4Z+99NQja5Q
q4sPL0EWGmBg3MwfRJFv7xrYJjO3BQ6iTC5Pb8onQEv9Qh0t+vP2s3/v7q9MAI4Rk3WT8NDqOvz0
XoFYnsx9ADscXyHR54DWxYNs/MbF3nYEcGuYgDZ05nTlanQhsZmyY5v0WCU3LISXQPccwnVxFLBS
T/LdpE5NtXbhs/AWU3vcVClN7LqOT7nm0B1R74MVW84uEvbzHPZAe0505bR2YRj8JUT2PKoKoHDh
DWgnAFLk9Q4+o/8qblUrQ2Ehck37RBnHQk/uGJ9s70s1qDN1spVl5NJvv0TduyGsWeTBld8FHqm0
vsOkM9tFWGEDOrN2Zbv0gsufv3vBBTNEypGGx2GALzXQvOK5Yrp7gZ9RfGfrGGHo4LB/hpkIEAL6
0LEooMXa1fZSuxv7zm6oW+C4gOrMYP2x0d6YbCp48az87sv0cSUGpTH3hjA7H7oBv3uiU+hXbfiV
cvG9G0BYLa0P0eQyfyLCB3BjfzvqF1KpNIJ+7GzgCQlxj44aQRVi7KtU2WvjaYAm4+rl9kuWOtyY
j+dCtCJyeHiMAcm0i5fUboMStiq3n76wADO1typJhCgqOzy2Wj3FXP9Ms/bZ7Zu3jsKyOOGfM3nf
6YwwRbiSgFCaTfgQi8tHgCw3IGSvTBwL40oYM/EEGQOvrAZzWgkiBkxF0ugu5yhUrRsBjcLkJi8B
fDvxGOtzDmHZ3HntSusvjFhhBDNBFXYZM52cLKC+X3ForESAA0tUjpSVPZ097OEglRwH/XWcHe/Y
eMV05xpMGEEOzsJoET3FJwtsCSGTJ3s4T5P9dntYLUSGqbTN8skBMhMf1s5tAAq4gP+yI/OgALj6
9hsWwkIYwZ6ETQ+bHtSc2yl843NglSawyMDWvvP5RmyrCiTiiCbkqBMw0XFpO0beRy+5S8OCYWVE
NTIsCEqXqK4cuMajIl/Tb272kbT3dYCptnWox7DVRFynKRSdOqYXv0l9AGHvLYnBzbrdCQtxZ6ps
YTJkTwNHPmcDOVAldiDLfL796IURZOpro8Sp4dRbRCdW1RsQZtxGP2Fj6GsQ2e57w+XN72ZS6TVu
nQCFe0rz/0T6TJj4QOBgJdjKdnthwWRqa3nJiD0zLMsE7BdRSfhvCLy2T+vuwIr6S9nyNSnJQg43
VbYZnIsET0Mk1i73M6wvYWbjAY0yZYjs4aVQyUq6Wog5U3EbTTabnNF1jzY89TNgUZv2wgS8L+JM
2ZuIXE+ivACzKes/KwdVxMAGvIlmrb+XBqsR0YNTguY86fBYpPzgptamJM3r7aG01DBGNNe96BlK
qcIjU7bfX9h+3oSy5LWN5sLjTW1KnKFY26pdcpyE/V10OBqpwWCDYRwy3+0PWIg2U0jbzVxKQjGB
YkoGm9mPvM8X2vmsnJUXLDS+KZ/FKYINIwrsyN2qfstbHFL2zkoSWvrtRhynLI8xLWJFPPUa9MI3
L7WDMYX3VfZyu3GWmv/y5+8ShQ3SAqroswhLALB5NJLS0R60s60GEq5sG5a+4dJs717RsxQEm8uW
x3VfWYeJX+4L+crDO1cxpuEmCKdzktoOKjus9sGjY0DDYeW0YiHNmXLZ0alKOQEVfJS5tL+KmDRg
ZcT/VVHHfTg/Nq856BorzbQ0iowQVrDsg0FijztEAIO2OcnTrT0KsTJGlzrBiOJRyTKz2y47FTQq
Mnin5XRHK9g7VWOpHrPWy1eabOFFpsA0kR6stiBNP3nuI2s/usmHJvwu6Nfbw/X3HH9lH2SqTGel
gaFwdXT6+vX5SLbPj8kLCKX78+ADHu9PAQ2gOPXPYfBL+KUPLVrQ7HH9FPANFlA+NMebZgPO62n+
XB6dff0wlX7lV8Er2XR+5/9a+ZVXN2vUXFc7NaBU2pnbc5HCutYuHxpWrDTv9VFCzVX16ICDQ1Fr
dK49eUgasZMtW6n6WXr05c/fxWlcJsojtIa1ufUGonXq/bzdGtdTDDXXyzYskoakzltwhieAnrjn
c1CTZLxy0Xh9hUDNxbIlyhIHQXV5Ku04fmlz4mCt7/QbkBjcwAq5BMKoLE+Sz+XKmdR1AS+jph95
jEtnHekiAiy+weV1Xk3zWwa65m7GwctmtgEl9PuC1WfW2BxXIGH8hAlIQPnXJN02trPk7MShvee1
Ddj83AzDP4QlkYXpdbbBYpzmJBBllDC/dSsZgY090GOmsWb3ZaOaR8G9DjN8SYKMO/0n4tm0fJFj
vFY2s9Bj5tLXUzCoFjD1PDkRGNG1ttjWBUhwR4Vbrgy26249lwXEn6ONwohTl6jlPJdTP1cB+D29
L0PyZSjLtDzKSADcbccZOQ8kBhOtA8jGzfRwAksQQKqY0TbC3zMA6kjsfWY1WPSuV3VfIzQQmGZO
U//wYPY1B6mVZh/KlpF/+AQC+xZFHMOTm4zjyvC+nvCoudsBRFU2mgHZTOcZIBpAwt8cVOIqv6Yo
0oYd850LGWruexSNmGjgY34s3SL81eNODoux3q2I73U12JIgkrGVoFrIBeYOpSd9CQ9MV528uI0q
gHR6bHWdyv3nrpRglv61vdJxnzfRiTb2D8eFocSlNj9TMM+9/YKl328sayIH2KsCXrxHJ2RP4PU8
i7Z6u/3ohf42dyTh0LOx71zAmBgB9tk5d2p+UhAw+UPBvt9+x9LPN4PDTRHiFnHw89tXXbsblFSs
9OzSz7f+jDvIWGWl3BgXbNF8osmrVastr8HJgPLx9o+/fvBDzcIbUNfD3MkH54hq+Ec4kQN5yE+q
+pDIDJRtKBML61eZyO3tty19j7GwAQ/Q0wWhzjEV44vFqi+TXewzGxjKDACpu95h7lFsAp4tcR37
qOpwPki4/NdTCwmLw+dN3DQrPbOQdc19Sl9TiKlrHPH2Mn11W/kg2PiC5c7KuF16vHGOyDR+dwgN
0dGVifcVd2/NS52FcG0oaTL8ut1QS++4dNK7JcQoOekgD3CPESuGk/Ym1flNA4KapSykqftecnn5
u5dAsA/ThiZzj6wmz6CNfYlJeUzqYSX2lr7hEpPvHg+LcDbOkLIc81F8bBL6CfQa4BL77X2/3gjt
VLd6FCD3HSOX+mMOykSI/3Q39z3diO5e9k07tC4/andPsUeP4Hon+3Hlt1/fDlGz7q3WY88qpKaj
AtZwAH0z/AeQo/0IeLLl7m5/wUI8cyOeITMFdhGRdQyz8FdVEFDiHcZ86WQqEEW/soS7dObf2wi4
RP/Zya4bFXEV2/womuETEzBLIO7wcvsLFlrJ3KI0cxnDY93iRwaKLdCf3+x2zoJCobJLwlm1SurX
+15kRHSbaNAZYJl01Nqqvs7Z1B7Dquw2maejn+UM9WNeZmrlGmLpq4zQJlM7JEOVu8eWgPWpDtL2
HlJ9yOd5l/BPtz9o4aaZmpVxKpEThHBMHq3RSS1fjYP8OZcSFVktSNNbmfIwoNXAdnru2g3v2PgK
IRGUSIlD7LXC/oX5i10Sw/sE0FgjVC5tfK6q7gBa727K5WZg8ZnKea9yD7PLOeTVykhcepuRblDf
HxaemOKzNcsjJa7P5tC33fIBYftIw2bXALCn3ObtdhMvvO73cvzdx1luU/Y1uDbHUUj3QAYbuQ2Y
vWNke63PEd2wSb0YZGTCksc2qbqVVfL1ymNGzYKXuiXKrQnhR9gUEF+wSQ9n4FzBIWJdET17OVBm
Thq6yq9oOG1gLSM+A5W5JpBY0IdRy8iMCXcbJdzUPk7VOL9ZMWQ057CbuI2jZJBiT3aeDgc493OI
byuvD323TlErRWtm+UwpEF7tqUPRqZy+Tk2xxiG8jKlrecg49IGvsGwyFosj96aP4VjOQavgSk7U
+OF2fy8lOiOdDgCRupEi9nFwC50DBN/ZOwsucWtu9r9rfa58gVlAVwi4wwDu5hzd35qWZFvFw0sF
jcuIKyuOrVvuutCJlRe9JshXgCYxsuUFbGo+KTjOUvomxtm3xbPCBUjO84NLw5XpamEqMavvagqy
bh1B9J+i4E6TJKjlocim58L9clfjMiMBT4B/9tMgHGz9ok8l9rKoFV7pt9/74GvtauRb2VGaWDpy
jyhUKbDWtJ0kICMswIehSUBbd3JA2m0PPuqj2OYOVJYVycU+GaDuLWbdbkBW5b9uf+fVhoTjmDGI
crdytVs5Hoo1PjGZ+yUShFe9dO1/t59/9QjHkuZsLKWK07ArAJVwLDC8vY5vs1rB2t5Wlg++avaD
aK6PswVjxnsWkXjl5ae8y4OZAgoPZ4nuKXKfbAuy9CYAtDG4/T0L7WVWZJZTAznqCCQso/qLq6tj
FCO/1+oTyvtXpuOriQO/3xgeAna97pABnJSGfTDY8AIS1ecmj+8Ex5kz8WTlwiKzdE5ekzoOcrKc
vogYRuYxSyYatHap7mwsYwLsE6RbwHvdE+EK0jvg3x3tC7uA79DKnHd16YK24n/2tSJxhbocWF2M
duOLfPBz2gdu87VqiI+/XBlRS28xJhghsjHNC+aeLFb+AD7osfEg7vLo8LVLOyDgebe7PbqWut6Y
M0CYqTqoE/nZBTrY1yTf1qLOA5fQe3ZAaC8j3O0pxbqSpPN5wo16mu3DGlxqsbLeWYgNc77AnTpM
Hym6mwNjmvWWP7jfI/HQk2ilHxaax8z6HfPaUWUNeMyRONJoQjU/KpLDJFxJ+ksfYCT9mcRpZRM0
/5yjjMWr+/pRXKQscKVr9jnuGe+ZvSz5W+P6LkNhLYTidKS8k8u/DkQFTYlpskn2nPx71zgy17lD
3QxQzKv5PMTAo0lX//Qi8VWpu+4u8QFGYId1V/ew4/dO+IdfxnFA+v9yHW/LeeUDfs8Pf82ReIMR
2OC2i5miUuosgR18maVVfwABtsC5sMUPmlXVSQ7z6M+2jAD2rlFIBSx5sk06Hm6sYiZ7TVyx13Um
9rGTyocsxFEkYU0SuBwFTLBXtXN/VhHo9JDyH0ILgp+ynpPtrEmzgWJ0fJrGqTvkXeR9wQxl9UHb
xHyl5mVhIJs1eZOaGjDG5uSM2RHW/K7+J0243vKJ3DfCqNFBFS9zS9N+Pndx9iXsR9SMpNu5jRKf
FKt+pQtp0SzHIyRK0zkuZgAZnpQ1HFJn8lP6xLrnKVmzgb/84CvjwESyoFjKk00nrXOVYm8BYWqG
0l7r8+0wub7CtaRZv1vWAihNUYKAKJ36oHmTblK7c0u/acV0yKe0fwmnRH/KmhF4NbCG/Lmpqw/g
rFb/TnUV7YCFxlq4s5MpUEyAkDawyvEbEqsHyrroMETMqXa1XZU/49bJxpWJdWH8mPXgdpRChhMO
8KPl3n+l08cb7pTbUYrj7YZZer4xD/GmhB64D8dzZPN6nzsT39KeqwPnJLwzlxszkUT5xChQiXLq
XbKLW134gHh/JQmuv25/w9LovGyT3yXZdEqGtMCF8slVXneYRBE+Rdr+1Gc4uKwjJIeizJ37plWz
BrnoVdZHMyYmnJzF9o8yLvwJNpf3fYgxK/EiqpI2bGE4qd3Bt+DR6cEfafTOWfgtjtakNEuBdpkT
3zVXj5aCfhaTN7rcDUI3PbdKrPF8F8YTNTo7pAPKmPIGmFqgeVn/75g3vszebrfP9S3GX8XsM6oI
2KALdW7d1v4GKW3/DeZO5BPvtah3PA/hcF1Au/aT8glkwdsvvb5UEK4RIfmgkQRsLKJxPx1kM482
SCN7MHKfkjR5uf2O610iXKPVZmEhYdNkOmsLhS6q6ksco+i7UshfxUxIS7oJYRR+ol1vBbFbbfsh
TLaKhfZKE13vdGFWMzHZMV7pSp5ar990U3WU6bRJgO+83TpLjzfCAp7vLikauzhHLfenIoWtXrEV
3X1PN00MsgrGtRa2xifc2PtD/CtjnT/o17t+ulkLnnKsY/sW0HPujKcodL5mKfhf8V1lu7iJM0KZ
8nLMnUw4J8t57YovUdZs+yQO8rldSa0LA9OEPYGtnadFDxgGHzrqV5L6vIdV5n2Nc3npu0Q0uF7s
iALb91jGOMoEZMShCQI4W5HZLESuWfDdV+E8ZwVahyjIWuOP8BHzU/FfVq5E7dLzrT9/vwSCpYY8
dwZp7yGUY8Cz11k+F2St0PH6vPZXxXfSyLzArSU2QUUf+eHoPJDGjQNNs6e+sl/BTVvRcSwEmGek
H4jsAfklpXvKVU4vdmx7zoYiEHOzkoIWhpFZ+Q3kQa24JtO5y+Ecmn4A6PO+MWRWfVsWQO4NxzY3
smBT2HjzEUyUFIDau0xHrL+qvq04SlQdgd8cI1G85SOLg6qS02HM2jVHxIXmN+u+hWp71OFeml80
T67Vfq9U9h1+X7vbYbYwjMzS72KIZ2A50PhAQ3qHeeDlpiOZ5cdxM54qq0v3VOgft9+1EBJmuXSW
eDmP2ng+e8Uzg9LJKh5cgK7g2ntnf/M/Y65Nmyb3gH0/WXYJ0/oyaHEyncN4+PbvX+oK68/Hh3FR
S8VGnP+0TtAANt4KGrjz2vHSwuPNwtmw7XsHdSFgu+NszgeBssAOY3CC2Bno/vYXLISaycxI6s6L
ZhuwSY0db2bvFMjM9z3ZSNcTyJ9z6rkVPPtr3Ky0XAUzWcvVSz/b6NcMFG2oImlxbm3wPepPZO3O
amHNaFoKpAlKuBlJsDah7auTTk+j139wYlBDomza8DC3AhYXh9tNtNS/xloxdPIoqdKsPkfJCOOg
0kuCtMnJBgqplZO33+edf2+ThVlLy3DOwwQEzedhbNUOFLbYT+AV5hcAb79qrxUHMkkFQ2uXf4zG
mJ/KQWqUvUTdJpKohm7Dot8NLpWtL6LKPUocCG9wUQhfBxBJKtjJxsVXZAZrixu9HJIAHW2aPvPe
brfQQj+b8JsuhDyV2319ViWxdnXF421m52vlaktPv/TLuxUFyWSCcSnqs9t3AYT833Bp9vX2D1/o
WpN5M3huH1PFxUnk8c622l09D79st9rc93hj/LNpqmwbpmUnXvYArcGlH2b6fDM3a1PwQmY2q6NF
pieY8cE+NO6/aDn6WKb7fdv6dhevTPJLLXSJwHeNDwll2TYWtAoT5T9JxcJTYwmy0ZCsb2830vX7
Z0uYZdERTNeIUCg8bHHuGahC9TuBe5pdDYZb0NQe5OEwOtl6Q56cIjYBDZsna0yopQY0p4aWFH09
dsC2jtssjIPG/tKUVTCF/9z+uKXnG7lDVwx+UVVbn/sRB51M63Ij9AUAUoFm41Tp7r7XGGs9CZdX
HbdEnNJpK5zMD9NoQ9OHpKxWJqCFYWAW7LZzn3TQIWAvC5KBLp6w4lbJ2vS/EOBmia7wSNtkaRrC
RVQF09gEwCWsRODCRGGW6LqDGMuyBQbWHi3pO9GYBB2DzNInRM6HCT5tgeeF40vfpvOKWHDpay5D
4V3E1CSkias976SYE36gMoy3LB28lQ9aWPeZVQYcZVjEalR48kbtVxbfhOL1wsGr3MofV/lLS99w
+fN33xDGdU1nLuzTXMP7ncBWGfJ2a2VvvvRwIyty3eSqhYEDMslHm3j/zsT9dTsMlhrHiGaPqa7K
UEh2zgUnTzijPGBfSwNOXcfHEu1jLtcMF5a+wYhrL8kTzNfzBWbcPyqOu3+yJrNberQRyxkduO2p
qjzzxHVB+rVCv3HSze0WWohjU6je1TWJURjlnFLLhjeIA33ToyyLZvJzkv13+x0LOc+sUWhg5Rkl
LsKZYVvF03rTTDCpHEY/St/ue8Ol/98NT5kWRdlWBAg5SVAtyIM2sU4QVQDF8uP2G66KsSxhyuBj
HLbMYgR6MNb9GESNnSMpDTQoJtUGImP7uqc/vbn9EbZ65aMW+t0s3IWMT/YoSMnPZA5jLxgT3ey0
NeTjPV3PHFP8Xbp9H6HETJ+6EjckUHP6ToOkUfZrBvBX+x0vMAbulLWNbgW82oZi3tqo/NAwto6e
Z+/z7T65OnaZY2q947nsRl5wfeqTh5xio6h+2s5dvDw83Fjn5CPqErqh0CeW5MVTS4jeKZzOr7T9
1WkITzcGrNDunGbD0J/GMIXN89cEBQoRjEFaZ2eHO2ztVjYSV8cQ3nPpmneB4cGisskhXT6VXnfx
3O+bs8KafHe7A5aefumYd0+Ppda8UzCV7vK+ee6i3D6pPllbLC8MH35567un077KImuc1cmlZM9g
EgF7uPoRl7p1UEYApt7+hqVBZEw+zTT1cTZP1Qnud4dSQP47O2HmM71WdHQ1c6ALjDlIOraUHLu4
U2lF1XZKatipFtzJtkXDkx+qimXg1tUPDUbujldxv+ZMsTTEjBmJFxK+P3lUnCB2cH2VdT+9tnKC
GppnGG3gcNqrC6Qz4t61LcOHGuE+ACScN6oVR4+y0I9Kt0VpsrVWhbYw1kzhmZ1Hc5b1sJLqOcrP
vLguj1UVu4fbo2Dp6Ua09z31SDOl+al0kmhbE1Y/w710zRfm+o6GOabKzHbb3ol6ePZyPf5isz36
biE+ZDx/YQkwToOqj2E7PPaz9wt72fusshxTeIYTgYzA26g4heKcRWMgm3SnOWz0xgOHQuV2yy3E
z1/qMxm3edYKdZIdj59Bzhtxn5mQ8il2m2Sld5beYWSCqKrZQOXYnOPk0xju6raEe1J+5wcYCaDs
K3cKOanOoxXN+8pS7SZK7OJRS8jab7fR0ugyUkBalF2PQpLqzGr3sYnk0XP4yubC+u3x/ddREcaW
Gefazue0zb1TAfEDgX9ezp95qNPZ7/Os++CUkQ4qBWTvbMlyH9nZwHEc0OpgSiNIT2UWD77ONQRR
SQviLK159zjB17HyO6p1fbCozF8GLGdpMFkq/xU3rNS+LMv6iVtQ4pSousUGM9f6zCDuuVy+tENA
XTc5NyJ2grn2YuyfaRSMoee9yqIdR7+OLfu5yeW0Ay6t+UDhGXvuc5o8ZmAxnzhLK+gv+D6rtfiY
p2ES5J01fuFUQOI/cMzHCWdv8IrqfDpPdBfaonIDGwSPNxUn9mODsoAnXIeSDWe5fB1SqLWZV3z3
kij8IZoS1niU1T7llO5nSdgvG8zJL2Nf8e+yEmqXkNQGoEMQMLYAHXlhlhblE9izYxwk1dgBUFWx
J0rKcld03sjgmEqwNk8TBTBPG7rZg4io4wZRKbpuC2WH/JREhAWhg+Jhf/Yi67HGlLBBZm726Qjl
oZ/KLOWgVIXV5UyDb0tdlk/AUuoXWC7ZJ1Fp/RxOVv8Y8j7fhlMMLWk1icd+dL2PMQjJx8ZBwmpT
rh7DLhJvqFGDxWsKz8RotPl+8gT71nssz3GDBdfVKsW5nxJ1dkyystmFKix+5v1At503ZQcQlZIj
gxpv34MYs3dmKz6ghsP74dqkhjujiLYZA8Z8O052tSU9lMZcJPEXEbblV+yqoIKiuvdGf+Sdd0ah
kwC9qnUK38INIP5X0BXcOfngSsi/fDJzHoD/lSXA7hYy2bfu5B2KssDgG+duZ2cN2VPOhwNH3/ko
Mgn3VjNjTSn67MjakG3TepgetFcDiC2j+KkvPHWAL70H/XNlb2iJInAfG53hM6T10dEDDuNjpGd3
N4RSlv5ocWcHg6VaonC5sDY8K+NzmttpUPZQ1CZRMWxtSeW2x85xh+PBKHBEPWCR0M/bwRWDtZ2q
Dk5iAhMs6VL2DPhQtC2Jjh49Go//NEWSBCqK9cPoMWgMeMiOKikHHWjUW/sxfE96H7uLdidRS7IT
OMH+p8nzcFPVvDlXjaOPdVh6/3ppWj3hzGiIcWTbQqEflcCMA5IO0+tgrMrK9YsyLZpNPUdZ5YvR
znbW5AKUEcn5y8wtaxuW1H7tm8h+UhVLt52c8nOK7c1w8qCpIZgk8nYLlC6FP6WVB1UHXXfVVNHe
quLyVU5Zss/zggZYVKa7AeCPV8bcbO+FKBnN4uglQhD6YnadjUxTYIZwOOiPYfSfhJ0YNt49cQBb
zQF2d7vpCSYyzrlPZxY4cN3181YVm/Hiu9zmw/ihkZMbHRnv3H8TbkcUVT4oWAz6wuX7mNLW97wp
2oxzCze0LrRYGDjzSH2FvvnJIPMCDk8Rv3Ng0p2krThDV9XtLqHlwdgZzkRHySu7AlW+/DEpyHLH
fkyONbf1NqKyxrlcGf8bOu3wj6Le/BbPqjzkdjX8O8qGPko3s37kDemOJS2LQGa2PMRdPj9n0A0F
E6+rjU6Y95ioWO0jz212czjX2JHGgtdBDB7LI7SczB9EAzIHCJ7Zc5qFzo7VFYXpxyhQFmuXVf3D
cotEHgn+laNsfsTlfKR6xf1ksNLH1puacgOeAVRrDsiH9pk7uBy6b96lxu6h7yYGblBXn0F0Gnxa
wDEBhpu5b+dA7dyeGhemdlM5qbVjq7gt63NaRjuoNM6VM537Sty3QzF1kw6PHBQI4Tar7WC82xdi
b/eoY7r92xc2KKZeEmZXAkk8rM4ufUswrqZQbFp4SaZkzcZ5YeFgqiX5lDXayaL67JDyW+t5j564
z4bcMZXjkZdTqtQUnkQjxRYVEC20nhLdUDTbu5rHlI/jxD5sx6IIcWQy7u06/NHXvA+KtPsJ065u
5TpioYVMCbmsPa6SsGvO1lB9cG0QMaZx5Vjy6uEhQ/T8uf+0WY5lrJ3XZ90H06O2gkRtsHR21sqL
l366EV1trgiZK+Gdxir/aVn/2al8vd3yC0FlysXtnha06e36XMDIpPyfsytpjlRntr+ICCGEgC1Q
gwu7PLuHDdHuvs0ggZgR/Pp36r6NP64pIrx1d1AgKaVU5hn6PEhJ6ZvG1kVvZd0v0eIJKaiLkwWr
UlqPop2PNkR+43b6ZVXJRlq7NjaLpLxJR6OHbCCEobvv9kWl4/36yKw9d5GJqwnkRZeldVTV86P2
9JvZJU/XH702Kos8fBhRR4XtZRM1Ft9R91amxY0nz9U4bcTT2qwu7tedEpzOAmOCNDl34QN50PbD
9XdfGZal2VLTVykUDPBoj/4t62foo11/7sqYLHG0CmdUmxh5E43OMwoCe2Ii5+3igw148PVfWHvz
RZDigDcMMUK/p8el3R8Ak/f7fMsYhf8LzfzkcrUEujZ9PSZ9DR39Lh6MPYU+0puWyj321pjvRxM+
ZG1F9c62U2UGs52nj7kaCh8AT5EEdkzTcV97pY7cOu4eDHBd9pwp837gifODiEb+snjR3gkwtV4g
bl/4aYLCcgXvursCpd5zpnu1s6FZdIAjxXwaaGPdZU47J74FfBj157KEH/vUD+Y/kzKqXZ8bf4ts
nN7B/q7CTkAuLiTaHVU4EsZSJNlgJxMOI00/BxPpkme5vYP7rixv5qwcb7oaousBjMP0OU1p7gba
aypMGyfQ7LL0vCtnBx5v2kr3Lmw4ngba1QDXd2jE57wELpdZg+EbQOaGhkYLNQGRo5XECA2FG2bP
DX3m+ey8z5bUt1Os873D4QBqDhdFdzPRwN0aPM13go/iDk2P+UcDKZsA/f6K+9VQFMcUVvH9Aa1N
66fszVn4qPvrvcxqXEG8LCd+XMn27MRJfE6nzDvkk5k/zWALh6YLyWcfghTpXYtYTfy2Lvidg575
z7FxVeB20jnmkOQOE7s232c3HX7bdDb3JnTpUTfT8mVCxhmac+KF4HVZJ1yrrd+mZeSR543WK9CB
KqybhIsdElm2l2ktcY/txmTamc6c7bURJ4F0qilIJ/VPhjvwr2kccHP3CHsqOKmOduqxgBg0+5Fz
wEpoYzhvKaxgnplusy6U+KLQLjLk1c4AAC7+6pel0FFe9PZBOInzbMfqomiVVUfYAiQlCAyG64VF
zdJf4Kl6l/PX/V7TNnX9tOKZ9I0BUg0sziHFIjz0cpvR9Y2sqM4xLDogvK2cm2qKcafQsY3CqIwb
K8Jr5mYE5SfcFwdhFCqolDOWOweWZmTXuKKMcHA2J27b+lHrpN/Bim7ei7ypax/Yt6bzlcfaH9Rk
CQoGXXNxLrDAzKII3jdPl/wePjU4bk1b/sxn4v3tSJz/nlCxvEcZENL2sEKqXnld6hezIJUVEC+e
5d62XH4/wkIHF56+qWDZF7dnVEfaU29fVsBslxGtLO+hV5yELsj1wZBX+V4K2AjYTdY0vtNYk0/V
aOzbcqqOZIjrsGS5PFkFA+RQcW3g/mqJU+MC2sKgmrwvmwZ4StzSQqQiNmoTdXN0nK67HRDXO27q
GrcqWx/seM53hVdne9LwyyVDNLty6nAhFz29LWmFS7RDxkOjG3lsagG+u910nk9E951KlkIPU5Vm
OEyqTn3S6uERKm15kEG+7vFyrXjATjWj429OMH3JLWAw9Vxh5XoClEPZlQ+TiPMn7owwzcMATAfX
zCCvnSZufSN7Ou51PLd3pdnKG9wI3ZcUd/99gZj9kzBsObjJQCJm5AaeC1XOi15G9Zq6jv1TlgML
B5UPdwWEtHYgPAMNaHQJ0Bu6jjHlhbbqx8KdYAogLKttfQpV5qNh8ikE1sLYodM1gW4EQ4easeIk
ajkHQBcYj3XvSifARdo9QL1r/kXJCO+MAiMfW5J9b4qxeE/AztlJbHgH4ZH5WaRx/EZmJ4fqU9r4
ZerZFYoNTN5mJnUe6ehN54zNxQNU9IZQEIjz6UHoU0wwvXXOk/uCpMMRMBdzV9AJgsKArO0snfB3
19CdPw9z90uKdPbjzCKJP9c1D5K4y46OqvLd1BL1io7dGDa91eQwN3YTeBUQua+YRe4ELbHKyYjb
KzOmYlfpMt7nuZW+FlM8g39ka3B/tAVXeVKPSA155Uvh4mqJim1NUjsYZJUcWYUCXtF5L67Zg+Rt
JJcNnWRHwiCeqhzmPbiKj60Pol1j+6Ur631jAxZkMsgVNKD++LhcT2cPZnt3OYQ4i5Bph+1HZjWo
tPAU3CmCaRkTdkvUKF/imMiXXgJLZ5LSDrlHs1dGOnmweSIiB8h9KEiS5LEYs2xflI3Xwg5GFd+M
1uxg/YzgO4GohroEk80hRg/zt8GzHnU71gYWVOuOgPzE+1khBGhRigBSsxAAaAFag/b1cMDs1j5M
BgBMNy0ayAG5rMzgpetb7jjf9C2EaHynqAFyHYselc7Rgb0Y9pMsv5TzSwYd3JyZ9S14UMO3seIa
GVTs7moFNMOkeRIoEGi/VYyMO7Nv88BNIH068jb5XsSTuDWdHt6ysRqeqqywwgQOxMdR8y4kVYf7
uNNlQVLS9kRQco8MBlUS34E24I4zwfZx4UHaTiROfqmomvu6aGBRnY3yNKbaCurJiQ+jR0F4UNhb
DG9+N1ue/ARTS+8UNewd/jH2MxcIEoCfGqwrOF/ZTg9RF+RS90Sje4V6ptH8SWU5HuG+a7/h/KER
jNys2TcH7CJ7dDheTEPXsCMkFQ1LDcEWsE9S+SC6Ue8VGPa3qLKDyh0PFOJfRt39Qnyw762L+uw8
mrCLZkP1VI8tvYmzYgZdmgKFaDZT6MXW9IT2yTEtU3lAtjRg5dTsFrHLHorJ47871PlChQvnzhGq
OqLgONx70qqPeRxbQQlN+4OeWvdm6Oi0bwrbOKeVQYNYdMYZial5HBiZQ97q9h72cfFDlufGcy1o
/dplpnztdVeClVI9pPDP9YVquxBHQ3YgrGwvxzpM2ad83mssySNrGUFVOB5CE94xQcOy9lbCi+FH
k+MACHmqi1sJn++7buA9Lk55v9eT0f0ZWpTRcLZnD8Kk9v1swFODonb+VitV/BIo+vmVh4LaVJve
vkiF9cghj/Po5EI98JHm/0xup/aOK92oa/mTLSDmViUsOyi3UbfJRM1ny6yMPzHcTZ8HDX0IIkZL
7xvsNGcvU859J03te8zsf/WTS/86vUtP+GC9I01c3aR5zJ5QLPAO3jxNr6wFZ5Zryv4Mdjn9AOYc
wpBdE+/Riir91qzoXTx3/HcZd+LOHsr5NUExNkFjrRye8yHJflVD2f3FMV/nPrDG8leetdXjkHFQ
lzC79IkLAlTqWAyD5bciQenQm7Ug2K0qae1YBpEWP4FiDgpHqkqPOLBb1L1MVp5T3NXPXSO8c1kY
/e0kGN2Bumm81to07kcAXmp/BuQVpcCRF2FhOf1JzW4fMiJTB8Aj7o5hrw39CgqmwlpX1Y2oixYC
b/bwgKZF6pcVUrBDZhAUPSV9M0mByoPm8uBayj14qSqCCWouj+Wg5V0JC/lDC31OWKEr6xaMizqs
ocVyzuiEDglwDAenc+0HQWPxmmjJANfjzbBL2GjvvMYYQhzO1q+BWQ5OEMdzfY1C8bHRynsYO2KF
gkLyKBi1mnYYP+9PnObOM+rW+tKO6XY27JpvcxibpT70NcDxHTzy3c06MJTkaAKPRumN23LzZpBd
SjF507SjZZLci4wUjS8bV6O3EpthlekyhIA8e7JHaBzsKMrp91nv8LPXEAJxv3HcZR3MMFXMknuV
2tnZ4Ea2n/Pe+WNkloJOO9Xcx+bA7kljhMyACzXAlfmDg4TzPOBa/k9LJukBRVxRn+mku4EgEgG+
uAaPMa4afZcg1XuUGoi9sjbEY2t4lIUpsirs8V21s4bpYAGocKBx6R4sNtWPKFewF5o30EgV9rzL
WdUfpgZNJV0XFGx920DabqbVP32l2UMmUxLUfc+fJiuTMpgSK7NDprwtg9XP79l8aaZLywYF/phW
EQTPg3b6jt4gfOC/VO/kSx6aNZqkTYkFnFgMQQh1Kps/w5bu1+e3bb6kobUoYU2GxrM7rENs/YHl
+G4S9t2WN+Lnl22+JKIpRUnHBq+OJts4uWl67+gtdu/aoy+T8QHsUTcVYXFjoA7snXHs4wayUQtb
e/Dl7x8ePM8t87QB8Bknxqmf7deqyDaKSZ8XCPmSeZbVNVoLmkHYxWAn3fFvIpa36BVImFBZL3Wc
b3zC2oJcFK1clg/gbqVNhCJNCCRBYPFzrvbXCyhri2ZRtkJ91sPdEIJBGTLNkQLlZPxQyg1mkuyu
/8La6y/qVpMaoLKTXsQlStwfLXABOtHcj2TYYof9S5P/b5WGL4lnvcGF0QzoU3SxX+xwgRJBGhav
/IcTQCkN6eq0UZZcGawlDy2GNaCj27KOZAtXsMoXuCDBxy6o5Ze4niZf2o9mhhxd10mayLWxTcPB
CZcW36SzL7bgpCur1r1824eA6Fp3LN0aFbPYGftAWcmpzJpjrkgfktHRvpOhmPOlmV9y0opCWE41
AveQD0A+DfeyVIEofn7t4YvALvqO5BNBeb6On0uGLrHdQkPzS/h2zMOiAE1a15hMg19K6F1oZN84
gziNsSXFtrIpuYuIVmmTG/BLQULv9jsDSXoLjP71YVnxgP3/UuaH+S1JjBwd9cabvGlRQkGxG8q3
Wgyjn8Kg5afbSP42e/FYBVI2xXnuygw3RjndNJbFs10MSXRfUtoipx2NP7pAEz8Ffg3iP0BbpO24
JRixEktL901q5kQL2VvwZoLEiAgybA4T8BWcfql7yZd89ZrSCo1+1zzFUHu6TYQJ/wCD6Z91ZuiN
wV77hkX1uUgotAh7BY8CReCGdlM6LqbSwhXkK+Rmk/+HSggN/bbSFj05ZuK74o/0YCBX+9LYGKOV
hbjkEcrccZM+0+zUOChl5JY8Qv7//fpKXNn3nUWAOhmYcfPU01OePrWqD0bvHnKMG1vL2osv4nNo
W8sxRj5j8xoeQaB+ZKh0XX/vtUcvgrMo5sRMelTSktH9Bmr5SYoi/NqjF4et1VvOqKuOnnBv3vWG
g6JasyVEvjbci2O2raH34UBM85T2ow/lD6g5Y9V8SfrN5Eti2WB1CW75WCio4HvSCSuUKrLhGY7C
G6O+8vpLt82UDVmre5OeUCrwC441bv5o+a/r475y5i0ZZZaXAFET9+yEtD5HkwKCUXMxvHicnZRd
/m2E8TV3QYBa/vd0TVCdmJhrzicv/gWMRxAXW8n3yl7DLwP3YV+fnQz1Qs+mJ6Bruz1aRsXRw/Xo
3hxwCy0gv5pvbGprM7GI23mehGdAKPREXdcLwMUaAstMvzuGt78+G2s/sIjdbISZbkVrekK/NNDu
C5/PWm2df2vDtIjePqmcvuINheVs0HBg08rvec39WvGvbclLt02wEx0XJbsJUOHSC9tZ7MrY3iO3
fW3QA/niHCyCWZUF/NsvwZy4RdB5M2S+/nhzvBFrK+GwJO+hljvntcSpQsq3qUZB61jmexvW6+gg
bXzAyjQsKXydNDTUYT16KgYLPdIkVE26b/rfuKB+8SMWZy9DuaJ2PfB84g75U/Li5cl9Kv/m4OPU
Dts6H1fW6tIfqLXKfmhA2b2pDIHcmA3WyfOy+pRaTv0qyoI+pkWuXX9yRLYHFmjcGXmKfhssLVL8
dw/QMCGc/mHOyXgLAox5A/FZBiyi2wbNpZXlIxgYoG+DnIENc2qUJbs6JEAuBX3VV7cSUgjS78eq
vYXmiDrnMOkKXGXbTyhj850zDlMgaZe+IcHpUc8Ew3j0a5F2cMcTIqQUZHHfHGl/AkZ2wAip8tQ7
qdsf0X5EPbYv2NFWaffGaRxvXJPW1tdiqzJTl9Zou1I0cuCMxcW+LzuQEcfvCqDEZmi+Iqxq8qV3
qGlBH8qazCpqmmON6mwOZgNgpBsreCUNWHohodZHh6kGo8+u8NJWudeKfy0NWPogWbPWLkrYoMcn
Ty58w+YtGYS11brIL7osEzEHpSBKxU8oQ4QMndKOffvStr10z6mLMU16OMBEMYPkRwb5aOeF21sa
miuvviQiDvMMS6BJzqduiAwNseT+LYV84/VXX5EU50sKIuQZpyxzZ/cms0Qpgxzk5T0nBdqxDkQo
bdFVkVd4KBwLF5lN4MKTfleYA5QR2rY7w2nX21fpBOaiDW3q6++09sGL/au2gLmv85Gc5mT+KaF7
DRlzcjDQI95YwGs/cNmaPyQMFAhvSzFswQbluzZ7BvMnrNp/rr/9SnQsyYmmTeJEXdK1wimPtWX9
stvq79cevcg/oOPRODRr6QmCrUGcPpj91oisvfQi8YCTRAeXeoxITPTkQ2fx3iy1tzGfKyceo/87
3P3gtoOAhS5UutQbwP6vVssOuQtRqhyk8utDszali/juG8JLBjjQqafMb/M7sCB8LbaocCvb9pKv
GUsONK5i5DTV73Jmu4r+jhvlTzhmjGxjcldGacnZzIEMT10giU6u89y4P0XrQaG1Ceys34CcrXzE
krcZW4UFRgyF8kEt6l824eyYlYTEYZ5XqLXkojfR63H0+5dmZEnk7OaqdbsuJyeL8YgIeyeUPnLx
4/rTVxbskr5pGkDsu4XEpQiWGaX902QbD15ZSNbl7x/2BgYwOXSiWvM0advZo+MS2a1+SBtjS6Bo
7QeWQWxQSCsUipwydzjOWQ83wcS9z0xzf31k1qZ5Ecp2PiuYuc6Q2xvU3YBsyq9N61m1uMxZ+bvD
6ddSGWsR1WXHhZemiIkOOhS7tJJ3Tu4c5qmx/NQzTnzTtGVtwBahPfX5UArbmE9zNyW7gtjx3jM8
Z2fLgh2uj9naTywuFWmuqJjjLomUHE+Gw77JIf6Z8a8xAf9jDVB4o1nYaTKexFCdUHgLwTx7BRB5
Y+/7d8g/qfIvfQDQRVbk4up16mF7Cwq+Mewz4BV3edeB4TECHKj8Wer8l9NqM8KtuHq92LRCxqVJ
DuDfZYWPilEfVtC3qoJ0UKgzAFx/1Kr0POgEQwIuyMBuuzOKZAL+0kjRrSiM7l5YjHwrXZq+zbM9
/5Nkvdpb/TA+gjlMT7YJnBI8s2BjCVuCEvigafxzfcJWFvkSQd+MErjS2KpPbjNJPy26O5G7D7bX
7fNx+OtY6cbvuIj6T0Z2CaLvqOWkAJnUJ62MH3EBaM/Q3KRaPhSFF/BKf4f3zMYsruxoS1A9wJAA
3lRxA5IbDUGISnxTbomMrz37cuZ82NTMUdfYFOzm5M1wA+ph2tWZM/9aNrXE1E8FK6DGALEB0Pt2
Vtz+1HLckwz6dNfn+tPghMDE5aM+vHwKEjoFfrOMBFBhZX1y+mSXOg/XH/7pyODhi93SMIcsabls
ooGK25zmO7Clfn/t0YsNsvegngNBerhPWClQmW9TuSFXufbOiw0xgwZvkdfQg0U10nf1uU5er7/x
pykIBmOxDepxIALai/xEB/5WNIn0bdje9SWAeWRstmRPV15/meiAEuFkChy3yIhlwDMQtsYLPOT6
J6w9/BLIHxYLOtqlY3ToCLdJnPipYf7t83J3/dneZ5sBtZcZjQKGVvYG9E4hwhXMwj4zYRzA+Lst
e+sMCa6wp+2+SvhXDiX83CJoh0qw3KiBeqmqOzc2/cT6K4B0vf4tK0G1THO8GMhEYkJJrJ5KNE2c
wAHGxRjJxuPXpuHy9w/TYFR2MxLlFpFtYUhKwGJARtryNltZpkuvdAZS+gSJCPtkAsFYAOdi/rVb
8FW2Fuja8xeBmxNS0oI0CtYhZ+XUMDiMhPtE+q9tOUsDwmlioBnIVkUgOGQ+mZw/Nthf16d17dUX
EVzYtjUTlkMRKa/QtbKBaAKmLPddEBv2GYwhrv/M5x53UJa9hMiH+S2yTOclQf8aLX8othU480G7
zJIDy9zyMHYlNPq9aYwMRSmIHaa4t80iRx3PIHl4/R1Wltgy6el7pawOIXnqjOIpv6AjVffytUdf
so4PXydT0EkEhw69STRMFbMxMIAv3wiNT1MKDN0irFk/aC8bASuZMtiWGmBSs/kh0z/49GxnUFqF
X8fGL63E+FKAQmad7myXQT2MNRq1cnCTSQ0ycgVR7o2fWFlvSyc+OQOTSCbKTp4N0WFS+BqIO96+
WOXT9alY+4bF+QzoTdqWCkcSWMS4KH2bgUQ1x61dcG0u6P9ONC/JbNasgwpaTtU+mcx2n6JTfZSS
1dBS7A0rBAg5u5G4F//52gctDu+xT4ksO3xQxXYjKB4zwEVSjxtBsfZBi/i3GxFPOkbzzpDl3URY
JMDLmrQAJjnfDTAh9/u2Nzd+bGVulkl4VieGjAmE9ZnUHsI/OedOdmvmyZcKgRSmIv87PVC67KXn
4GviWB6Qpd2StoFEwBd3kGXGrbvR1BUFAM5SZCc9dw+o+fFLs7z0PUL7fTRhVggITgdNEWcK+unZ
s7/UA8O4XCbkw/7kAsGNJH5G1M1yR2GWkJdDOIsNZayVmF6SWJ1u7qpCQnSwLg6SPvXeP2iRtPnW
y689fhHRkwsrYtvDy9P8Bq28Rw65iIlDK6DY2L3XluUiqLXZNZwBrxU1pD+gD/02oZYMg+j25vrc
Mozyf+6EGP1FBKt0glKiIiYONwgPjA6EEtx0K8dce/lFAINtEMcTqZzISeV9MVuxX49uUFz44dff
/vOCP7WXjNbJcNvWk2kZcQ39GwfeUme0i+ZAzTgkWmZ5futyL4I6l4ZYBk1ei7Rx76Xs9a3jFMU9
79p815gwcvjSGcKWHgsTbjEagHEWqUnZPrfS37oiD/ngnIlAdez6Z3++6ph3mcwPIdMUEo1Hs7Wj
uoh9MJn09JQVLvTZv19//sq8Lfm8CU8hfY0DMCLGpTT/ZxRt6MCh7/rTP397mywSEudSfsSFhkFX
m/vwIg1cACgA+fYNumV4v7Kql4oWLirDPEk8FnX2HGRmOFZbx8Tayy92K3vmqWhqvDznYcF+1AKK
bu9qq2O/9vTFxEKzdigEZGyikr+z5lVRULvqJ2FvYBrWhmWxW5Ut2A51HPMIUljoFhdD5QMFtXFK
rL37YqeyS7TQUnoZmbHw+/jWgOJ17/6q7WFjq1pblYutCsEMDoqVIw3gRSCYFZjqnBRbS+bTIhx2
kuVeRVvXs+qJRqYC+4hV75A7A+vYA82HcKjjx323cSRdDvz/brlsSTwgYLsYDfh6kQeiD9QzQPJ+
scELG6DDw7JfLdnqg30+YGxJQqibrCYjNqTIBpW9HqFpBDuqkPXzloXz5+uJLZkIrpC5rlN8CSlT
mLw9p9nGBvT5ZLAlA6GaZJKiuM+jwU3bG0/VoAdNxbSbZQ3UPdQbQcq0xe76frQ2H4uoEG2Marmt
gMVGc3ofcwEloBL416lCY1I6Oc38IXHFMZ1T7+H6T658H1tsgcR0RnOShRm18giz7UPJkmPVvBdF
/yyqjXhcmZyllG1iz5nZVQCAN11GQNKJ75q53OqCri2tRbD3tOcE90knqozObxU/xpBrZ/ZWrvy5
kiJl3iLWXWE1YkTvInIQGJ1UfkMOFVBLYwLhTmr4Cbv38gYE7i006EomwZa2ObnFWcxg9hfRDEw4
5z2b3yt4oer6juRvVvubuA9l9o3U9xr5V2s/dbjsXl8M/+bRn2wIS16DLDUoZyU8XSraBWlTvHHT
9AUILHBaTo7odPrc6G50kx4AsPlHu/MYpgN/IWlyk5n2vm+anVk7XxJKpGxJfmBdb4A3VptRnMFU
emLlo8jUjQNM0vXPXVmXS+rDQDTkLkRpR6kJv/fOgsV7/fq1R1+Opg95UeGRzk5jBx3aqglynftO
tUU++fx0Y0uOwwhNsrQuOjOSsDTJXTh/N7f2IHzo+24kdf+WQj9bBpcB+/D2HSjHlY2tLsqZpe/S
phUHiFFDDbOLIQ4AUn8wVY1xbNA/UH7dmOpowEb1Hkpy7GiOXIdJA80rsCybNJA5eLoA87qACE/j
X2+GJ+DseBn8OVLyXLomeZvRaHrnpgFVhVF1yfem9uaI6iz9YcF+6TED41z7XU3HW8i38T1Q0sY5
MR0DAgpxdlcVPH+Jcw6Jb126UPz72gwu4t4rslnBZrWLDK+GFFsWeQn75/qjP6cPYWEvTviOOSgX
9EUVSVUPf+KSGfsE4hdHTZz2N5j99llP0i6DKVPpA/T29OCj3hQ/ANw+Hsa2B13t+pusbJ5L0ok5
sDYHegSrv1WAA1nirej4s2taWwXrtR9Y7M6S9C4rG9eOQD8JkkoHZTkHnfF0/fVXDq8lo6OzWw/A
2wkyp6Vh3bWiYhDjgeTSgxrs4VWyRqKv3UMS9Gs/dzm2P4SFUUwyNwFvjGLZ9XvUR2/aEmKFmusH
gC/PbKw3suPPOyLMWRzK8KX2Rg86P5HoLejsJVAFOttS0LApqxaK9q0NwCYDqd9RAxRFiD2kW0fA
yu6yRMXFTc7VbMckYvAyCpqKHqmCe545qd+63cJRrv3IYiBlrmpjFI0ZifhbD5RrLh8Zeukt/X19
olZW3ZLEMgsH6hsQNolwbr9lBp1wfnkzqSBJZjtfC50lkQXCHKVsc1FFUzq9ZQmU1echzQMrTcyN
X1g5npZ0FuD1rFpoRiPDss/Srv7A83FLq3tlBpxFphnbXk1EVoxR3arfBXQnfQU/RohS0O8jqR6v
T8PaByyCX6QNem1OOkDkK7nPJrWfQSW9/ui1CFnszmY/G2Nswa4KblL7PgP/nju36aSDPkMVZcwC
dM59i28N19qCWmzYsxpilVo55HJLdWuV00NXsvcklluZzsp0LMkuQPmQsksqK4qTyQOmhICepgvl
7dzLOSvnhnXh9YFbuWIsYZSlLFMIJ888KguYkw80vusgX+t5wy6zEyhe6fQnH6v36z+28lnLVqvj
soySBu5rDr+x2hdI+e4I/J+l/pIgJmXLduuo2wrAdNz0K0CmaVscyuHVG24Kp9646a98wZIkVHAu
W7uA8uA8n0t1xyb1lPb8aMbWxnysxMiSKESgwQX5VQCoefyNOw9q3KoHr0z0khc0EQWJMaZoNKlx
LyfjHaIGUBAa3dsOgpjWXP3khtiY57WPuITNh4MR7SrW8j5lUZ/NdwzuLr6p2+P1NfRv4/GTZHTp
kAYdFUikQ2M7SmZaP9dUuw+WJdyHvHP1K0wo7dDr5+ZvUlV2mHGv9LuLsm8npJGhecIhGUIMZoZO
5yS7ES7be2UV1Z4K6sHHsEDNz+nLozFa4KNWzH2k9jidIFk1hrqr3QOkfSHMlbT9XaEcSJINfEuj
fSV5WZIJSiD9iZD2GLkZysEIP1E/wNe3/+HycjzrKkZ3qSuLw/VhXNnBluQC02BNYUKQOqq85CjH
LqRAz+Da9rWnL3b6qYAci5VBAcgYi0e7ho9W4t2JovnxtccvdvtK1K7kZoe2Dwp6VVWEyfC96LYM
KNeGZrG5w/ezGOFhOEVJ3Qofcnb3lma/4dZUbBxWn24iyJ0vf/8QHoYTC4ePhnXK6nfeC790HMiZ
yDChW0DqTz8Bv7AIwHkY0KHEKQGn3RkUMVY18EfLyL6Uzlat/NPlip+4xP6HjxhaMhDAN61T2Yko
c84uv6GAbMPOw2/ijVhf+41lVpJwrB9iWyfoZisQeIQYQ6eU4mniUPxTA2hLw2BsIW3XBm2xaLu5
UXbnmipqKnXq+37nDfzOGLc2rrVZXyxaSSH/IwhUKNyG1kEsveR2huPODnM1HSal5EZkr/3OYvkK
DjwcHMzpqa9RNIQ928vkGg9tamS3BKiB6xH4+cz8vxfEh9nnBUqgEH23TmNiT5BnT29gG/KHdM6h
H+tvTt7sr//O53NCl4ViLvtp6Gdw3pKq/4cSGhQi/zUO7a+vPf7yeR8+YzIqBioa7rsVxM7ddEJl
9S4z/1x/+KenIO6BizAv01qAL6HLiOjhJFR6NJI4vP7otWFZxHc9ekLZBMNP0u6HkZApcMT8I27H
rWbS2g8sohsmpHXcipZE1oAKT/XUtZ2fOxt1trWHL8IaOjaK57alIzM5U8isQh5vLzeLlmtLcxHG
8KVI82lWKoKcbX9ENYA8QYVS3ZqiZaGVeXLvqoxtASE/jza6LAfnwJkIDT/v0+yNf1pKb2kuMiDC
rB9OPFf+9ele+5FFSFu0z9ra0Q0Kn+W+mojnp1xGcLf4baMsfP03VlbrstQLEkndtQPgchBNOJti
eCkzc0PHfGW+l3Vb6ba2rSAXeMpS7kOf1RcF8Wf7+fqLf16RN+mybAvhOtyWzIFEBtx5/o+zK1uO
U9eiX0QVAiTgFXpy4yFO4jjJC5XEJyAxD0Kgr7+rz5Ovjmmq+i3lVKHWtLW1tYaOOcXZ8+QxC+w3
yNrGfUnOvpb7NFx+L+UWfmBlRkwNm5AXIoN1gE4E/a0cZwcV0qgX5cmhLxu9umyG/6S56NVlMN+F
JgdvfKW3IIxbGgr2oTVlJ7jIdF8hOC8fQerqv9TaImdIz7rHLmT217nWDmjsjv3Nturyk5ztLSD0
h1cH/BQjGECvtB80ig/JmM8xhTsFZypSvYogTvxA0n9kuBHW1kbVCAx+yYVTN4qc3UnX4BCzPXPH
l3RRr6nfbnm7rjVixAfglWk+e2AejZIvFJcBFj4J1dMjWBvVbsSDRrfRnbV1b5z4EF92Ag6QRUJS
R4EKMO0WN/vh0PGWLBvzYoSFYfAHp7MJOYOXAr1PPJ2/1TWkRLO6r/5cX4YrUeE/FVW46SxS1u65
b7q3Ho5KrR1+vv7p8OMFbqrjWD1Y6Xlbwb65ncvIU5fnMzvGC8yTP6bPpAngyzL9407Fp+vtrZwL
ZhGVVe7SDOmiL87UPoMCsJzjIHga3Bba2K+3tXFZc+82La1LCxz4Ijwrf9mlksJDikcO+8tVGEE3
83C9lZV1ZZYalU8bu4bz+1l4+s7K6jJCdvcK/ekgvt6Ac9kLHwQfs9Q4w9t8rhSFodY822SXt6ig
icGpX/I01zCjri0vGl0p212NmiQu13X+JHPifpphmlhEftNDh5R29NxANy4J05p+CRmjPTj4Rf3T
92XxlIVpKWK2QOq3xvNPAqNwECGu//6VVWuWz5RTWxWdRhuGx+KhzMedW/Qbe3rt05cY+W6GQd8i
lNkTuMELk0+8IOIw5IJvAL7Xvm7ko4EYiYJhHqzgIMN+N0pfPULJIN3YASuRzyzyelXb9oM9j0kD
idlgqRSkorKHLCdfXZj+bKydlS74RnhNp7BSwwiSPkgc4+OSewxAZbF1QqwtfSOkFstMhmCGwqR0
wrssSL/iweWcaflyfeH8i0n9aOEbIbWHfaDlQHUcWO7GPnVlle84dEkOpPb/kj7jB6toyaHoJVzA
ROne5XXrnbw5tWBJ0L0VHk93WVgICONM/TMNW/drAzXijYi5cg6bbzF20RSg4/XzuWknAAczDi38
7ms1e8/grewExO13tUL2eX0sVobaLBiGF+OlwV+apBnc+1GwN1W1p8ZvNy4BK4uRXZp9t5G6hU+g
rzj2GZfi+wwyMOE3wLNg9rf1XLL2+y8L9F0DJGs6SAVr9xxA2uQX1NTr8wCNzLOrLg/l18dorRNG
wgIL+hKUDDUklXXPRPNsk3soqhwhALSxm1YOLWbspmzgJXdKBpbxspwk++IHfsztAM9K1c6fpuNt
3TB2lRx0XYAv7Zw5WFy47pEzegUp5nI6+/2ycTauzYextSgHZUal8NDUw/RpcIejHdaHuio2DsWV
uGNKCjmBVCicyuU8TRRpeJEMTb+/Pjwrk2BKCdWBzvOQDHBugP3yUNA/bIBfNWSX/6kWVsbSC16u
N7R27tLLL3i3ZheIIVdgSjaJ83P8Ph/Y+TDfySMAL0gff7Ov3hf2lH2y79PEOX0pH/KXLSHZlbn5
j8iQlta01GjXqr52YRcXAbzrtsxT12bm0ui7TnHHnwu/GWSSSfGjUPQHsbY029Y+bexxGfpZnbko
sfSQ0tCMfw7YjSpkIAb+/88GtMgWJAeYYBCy2ueE/C11C/10X24sq5XgYYrwiN7OA2FV6kzBU3kU
qas/20Wx7OpFu6/ZwpaNGLLWjrG7p2nxG4v3HcxfiyQsofQNs2lohR/q3NooHqytH2Nv25VbOfYi
MA/9EHtV9a13269CQCPk+sZYO5dN+ZxwDmH1JWtkFd70PfUE1AP+Ujgg8VQ/djCktxzYyTJ5VjDW
iRnom3NAY9+aotFuwbmEwSwvYmha3RZsTJRkBgT6DPOuNskKde6Ze0z1vLEqVobSBEeSchjdJkSG
A4ump5pWn+zM2jvc/XV9JNc+f/n7u82YeRne5qSWST3WIvaJ+7JUugG1f2sprARLk0Ze1CHcJ9IK
u30BAOweRdVT6KawMMrhN5LtbuuFsTcBJ4PFbQPA1FLLNxAkk87VT8tYblFfV+KKKaUzwYyWOJ6F
PFx0B7fsIypuA5DiK8Z2bFA1153uZQJozR/ExaQKrZfMdft4lMW+G5dnNxu/9jU5NNWmS9natBsb
FHLyk9dW4E0EutlDyvV+GaoT87aSuZXxMrnmQmTwisWFLmlhcDmGvoytUN4m4uyYgjrT7LpaLaNM
FvFaA7rD/D/OtLGRV4oQJtc8KwrYETAcfEWr8AK3lC3/jaPejlmoyZ/BG/MnWzH14nYTFMFgmrrR
7seQP+KYUIiJQEAm132bdMUAA4UnPj7CVALVY+hR2OTgevqRt+W5QdFgbJ5IemMtz0RILBYZ4dHS
wtdwHkSUp1Hbxbqc9jAMiVoNZ1e1UZxaiQOucTRzP3DLXNdNMsy+/ZLBBXw3Ucv9U1cD1IpFZsWk
7rakWVaWt0lV1ynqYK7020SrxKt5zLIxCga9MVlrXzeS8M5BVW25fH2cX4XXxBmqbeFmis8QeT+4
cpo8dYn3a3hp4GjD8Ux/WZDQvdhZsr9wOBI7R1f5xoSs9cIIASVs1J25QtxRTgjF0BqiExziPunG
fW4lBJhUdT618ELpeJ1oa7izx/lQuM7G+8Hap42ai5tBRrUp3SoJUWaa6ubH5PNbkJXEcYyEu+Bk
ZnmJuCgBDTkoHexsh0W4qpD7TMP9a/Kt46xDug/84CbyC9q8LIR3RzBN8TivIBKQkNJyYR8v/w5c
QGFzcregJCtLymSkp9Uy1g5QL0kzAh/RNYfSfxjn4JwydyMhW1lMJiHdFTlzg4UoEAM+d2EWpeGJ
0S0dp5U6h2Oc7lRD0aJwhyqx6p/zANFTKmPPs2LRv/gOPQbOxo5YW1fGvpYlFPP6MkQ7lMRLX94F
zN0o5P277D/Y1Y5xysPLZrZH+PcloSfHnSS2iMPcdeHTSMAOb6AVFqVimB/8zndPEFRKD3OZea+w
1xqh2adYBO9zWIYNWRXVpHL+liIdIMIKFrvi3vIl5Zn7I3SI+7zU5XgPWy8Jvbmq3kNJCW4QvIB3
A7zUDmqaxcV/r3xBEXb4dD37WpsfI5IMDfUFilEySYtyAWgoP3R0iFNP/fAHULoKAsf6+TZVccdk
v0/a5dW8aGiDgCLUp1CaHk+VaHbXu7JySpnU96BDPK/SXCb2RTaxT0AqiGCossvKh7ZxNi5gK+vM
JMAvsAeRVo1GxuHHmB9avgXzWfv1RiTxx14KqIxJmBTHrv0PDSWgGGXkoE63dbKu/fZLAHgXrMBU
hbqx4ioRIbxAusD+Ng56f9vgX9p8922uK9LOZEEmLGF5qWYhIgIDKVg86imCM99DUfOv15v6sBuO
azIbHRm0dlXAOKga7v2aRnnnbUzuh5sBXzYOJwZBTyih6+Bc1pbEHVS5d6VDE5KHJ0svWeQU+Uut
58/X+/FhZEdrxnkFCOcMJzymE9jHNT0E4EAXr2aRzNXwfL2FD9cUWjDW1NISd7KtGSZgBN5iQxO5
/gjPVh3DAOjYIDBdb2ZtQox1RUsq8wU3oQTCcnufwoZzC3u49uXL39+tqmKGUVdFXAKe+xzDBJVH
cAD8cduvNk4molwgZ0P4/ASI1bAle8Ut+u36pz88UTHuxmFUDtMSQB2WIH56oMQ4EIkFM5Lumeo3
wvZaC8aR5LR5TUPLxx4QuUj0GBYP+Qz5QmtGxfR6J9bG3jgZaGC5Q5MqQJ56gVBXPkKPdnfTp018
SiPmmanFt85gosV597dOt/CeKz/ahKdAjS70bLcOzxaegsH+G+DNd/03r4y4iUwZqZx7PeA5GE9v
cqeZ21cRdeviLWurfGPI19ow9qsNdz1KHAYPZ9lF1C528wznzi16wEq8MVEoQoAdUDh5eg68pOpx
99bfG7gZVltgjLVff5mTd5sVV2+XUtgrn53lQWYsJsVfPNRsDP/axBq7FZApNY29A5BOPnWHMSXW
Lg9bdkvNE2mVEYp1PkKfu4b2TF4sImJ8eA7C6jEIbiN9uSZpKa8ryIbawP6MvHEjCz5TsJvdQcMo
mUf7baraHqAJ+AB4W2I6HxdZ0aPLJL2bDMJwtDSBOyXTd6nj/kf4Skc0HLF7HM+oFDwCZPTzS/sc
wHP4y/Ud8u+l5z95Mto0FoAaOth94IaXzA285dKsDby4haTPb0fp9B/a0OpAWS6/w28VKP25H+mX
pSgKoOBStZ/assuiblgADLXghve3m+vlCfdQ/k/ZuCyShMwyLgBVOhYdzUUEvbH+1eUicA5l4AA+
nFWB6iO9lPzNykhV7653a2XbmG+ncNbCysjAou/aWj00UPEHDs0pd2ED6lZhwcv6tnaMGeMzpJ/T
AcS5cYTlDv9t9WBFhLtl2FjjKzvI5FqMRISqyPD9MEgjgqgia7qxOVd2PjM25wIydM1Q6krg2Tsd
BJsgES/S7hh681ZxbyWVMR9PWVnWMAySoKF0jB+JTPcO1PLiIZcPHeFH1fON2sdaX4yTta0ma9J5
gNuwNZTfrCBw4mnUcC61QUXZ0IFemQoTvEEUoMQOKgfJNPLzpLx7Uruv11fR2qeN1ANPv2UPi0fg
+3h5jyTkK0ze365/emUj+MbINHk5enXtkMS3/4bh76z4wyWJ3OLGzxv5RgCaLXEk+F5+Vj45nfo0
19abXUNr0263FD9WumCCidJABa5lI59sESkCgvu4p3HpfYbl+I272LhCDBr4WK5nL4GX577jOp7U
zyCrEOO2EpF/Jcs+CLMmrSwfs4n2GVQriCW9O9J3/JAHffazJyR8o12WP7We590vvRrjueiDfWl3
MISwPY8naqgYlgXk1EEXy72DreZ5o0yysvKYMX+s6726gp99YpF7F2qJEBDYGNOVLWnCAVrALil+
7JR0LPEoDGmsInLHjYLkypIwAQGLsHuXwwYhKYNfkmV1DKIY6jkq+O7q4qaHQKhGG/kFoZONh2AE
lZ6jPi+n0Y8LMpURDMI3Dt+V0f/Pqz9rUDugvkoGyyER5BeimgPdd33nr03A5e/vkom+bPoJRofW
uc4WGTXNWMJcumPic5HLZYv2u9aDy9/fNRKEQW+XzBMJH/iODsunaZSfr//+tWzIfP/nZT2xPOUC
d5lGn9z8Qjma8IYWIWchR9ik2jsPahzP2mfMOnaBpX/aeIZMo5Ch+gJibXYKw6z5Jfo2fAaNQnz2
PPxtDJnz/fpPXFuGxu6BXXFujZerugqxuoNq9KC2oqw7qIB1J0/C3/l6Ox8j7LEUnf8fZkU7pbLp
cq2bM70DHQHOUu1wXpYUGvDWd6BPP6XIT306f5kDufnofzkkPgha1Dg8IKll2yFTwTkf2T7l0PEZ
pizKKBOx0l22g+YSPaHyKeJK0xyC60Nw0UbYOHDDj1s30XYcvL0Q7LkFNrXydQrbN+4xH4o/1qMG
2i5syyGy5v7RY5tmnitbxgQ51EXqWELawZlPuCfOLCLe9x6K1LfNoglawAxiHHPq4y6XxWVO48wa
9r3tRE76zV26/dAsX2YxRk61cTVdWZ8mlAG1Ed7jeuefPafbE7g62x4cyu5lsXF6rH3fCDHwbG1T
YSsNUZ1H2GTetZAx1DmUy4rl+fqYrc2IEV8IKZvScYFrCduHYil3ZPoVQt7t+sfXfr6RAdeCFH4e
VsGZQKom1F200HDneL8bfVN92HFNGIOAM0QdiKJOBrwD5f2T4/E7t/jSTHqnihuHyNikEOkUXj5h
m/j1E4McUOq9BemWZuVKBm8q5Qd9DeUu31+SXGVxCJqsnB+lV8TASsWF/HZ9HlYaMcELQ+4Odgsm
ZuJZ7qnqSzABe9ZA/xFmXBYE3TzSbYSUlRk3kQw0D+1ZKatGBe41EHnEw3zXQh9kcLaQ7ysL1sQz
oKxaQ2KDdklD1F8PnLFYC3VS1F121wdrrYFL196duN0yZ8rvFghFF/UMD5O5OSFI559ccNY3miDO
5QD7IPCbIIVa2wxag7l/rpYcgF3AcXZON9o7mS7jCN1JAh0pi6UN1CJD96iKdjqkTVaLnZ/WGQhT
XggiZ4NHW51BgcWe6lNb+RooYw19KhnQ/LHz7TZxc7+9J42cIkWX/jyBMB1pf07vK44I2Q/Se1FA
Mj3RIGyOIDaMX6X0088LHJF3RTcEn92sZad+LoNdVzhtVA+esyNDo3e9xX+zqZ92AwsgdTJ2HXTa
iYJTjOJPzrgMIDM39vIEgao5DmeY5JVBzw98npZviz+onRf24q6cuD4BFQLAN7WKM0v94s53pz8U
6rUH6GHxM/Kf7HGBYccrFJyz36MOBBSiuyz4y9NiOTIxNsdO2919k+oy7nLZHWtiQTKyTYfHIW28
PV+UPMyT28WqDfVrEermIFyr3zNYyj8EY1ns2ehYkDUsOvuRsMZCwaUNnChznB7CAX39Kln4lzXV
FLfCYjFiTJhoMqrjBN2oeJn6C5EnHOIAcMffTLHmUNtN9eo7Onsd3SwHdy4b43CxL9aQZSS62t1r
rYY7OYh/uiAjpzIHMJx2YGZ7U/ZtGDLnpcyUOiiI3e8WvLLELvd/TZWdf6008x8CryzvO3+oP3Nf
QupWyYvmtGgBcNlyelnZBqY0NN7X/QGCAFicw3BsSHkR/O6f5Vxs4BLWIoVx8AAEoovxElU9Fxid
hk+IRaP4OUPdasf7eeteuNINEzczjajpTJPoE6uznvMi/ZRN/bcSJIbbgoWRNzKSuZXtjUtCqQDX
5FM9ZNEE/uf1r1/G4qMoYZw8AJiJXuUtO/cCQimk+IpA8fu2TxuZNYO4J8crN4U2txtR69Gxb/uw
iZKhbZcrYYVtks/0G+PLoyTeBpphZS5NowZeyWZaFrXgNkegjgchd7Jj6cZVY+3jxmUUTlRe6/nT
Aj54HQd1gfu0G7XhlkHA2ueNU2XUsI7VjW4S7dXDLs8ptLgd5NWpL6yNtbiyo0xMTLVA76Zua3ae
UkhTlyx/9axxR/K52TGr28h4V5akCYvpWMpnytw6KdsfTvMix9eb1qOJiGm7gHdVhQA4ufnwZANM
D1ohoGEbq3IlA/pXefTdoS4AVrGoh9lVsAMeyjkm4+eSf2l6FrnORo10pY1/KQ/v2sgYBN19FByS
mV2cUrygFLuaDuNhvGSlIK8ujwTimFsI3rUVZQQHMKBT31ugrl87mPKeHUjWR51WG7n7Wm+MAEEg
hJf23PJwNeX9uZS0OwDS08W4nLaxW5Th3hGD+HJ99lf6YkJg7Nr2QGJ0l2QOH7pCRK39HAKref3j
HyNRHdeEwPC8lWOq8XWYQcOMAIr+d1bq+OcJLyxxKjwgk5YL98XiL0CnyuMyFFU8NbN7N+dps7/+
K1Yu2yZEZqTw0KtK+EmlQyq+wDKC7tNGpYeGhlHYMP+un0N5cOtJnJq2JRv5+Mp2Ne0jbNtSkzvD
IkuyAOfr0wCHvlv645j9WcoFkCiolyQkoNhEczg9hZnQe42X5h1vvSNGvd+DchXuxn7+dr3Rj7vj
mN3pXIgfqABWmhCV/zlU2Rvh3kb0/HgJOma+g882ladtJ3Fk89uGtSZWYFN9YnJpjrf9+Eun3sUH
PwXAtuS5k+RhrSJp+U+Lq79e//bHuxWouP//dk006e0FNzwF1wCUC3H7RSaCOna5U6x/wv98ut7Q
2jA5/99QRjp4xqGxZCaE7xgLC5w0lYpJhivD9SYu4/HfrMcxbTFGX3cBgS4SDAT4i7+khz6dbxwm
I6iFCx9TSvQMCPWbnruomH8EVhPL4SED5uL6z18ZIdMWox1rKCyHePbzXTruGGmHeBqq7m7k0E+/
3sTHJ71jekT4FgCSYXt5WbSYfwraCWhBNy2bE2nq5Rw2AyrR11ta68xlvb1bs4PdNbYVVIBGzKn/
TcEx8Zh6Q3qeapq9Xm9ipfYKkPb/t0Gdqh3LpSEJV3Z2ZxMxxhXeNV6LDBe8LmzD2Mat4K7ovexu
LvIqBv662oA7rY3kpd/v+gcJYi4ZroVQ6w3/FnQCdZOWUUnyz7whN+UFjqkjBoEEZ3F6jidmn7Jj
36TLfujHfDepBdpYsOR4JYGV/7MxmpeN+MHusY1IkNmoyIPgCPuNQNEvlI3tWZMl+xwQPpxByVhe
gK77sYQ99J1xU4Fnn/RR8i+L0H8ucyDKblw5l9/3bmSDssgsoYMuoda0s0NrR/M6FrdlJ6BM///X
C5ylfUcmSIK7fy2gEiddRM7YRZL9clOxvz6WHx/ZjmlLUYoRvjFuChWnWnwKu8K6gyBj7ACgTR1v
jzoaTOqmH3OV1ht34o93GzExnIINS4fyPkkCRKW9qAFJmNKuikQj5Y1NBP8/cJWqgiqkeI8MlpOo
nydIbGcbSdzHZxAxkZu6xkubbq05mSTb+4UClmXYOWPza2D1HlYkW8DKj/csMfGbhM4of0huwzLw
zJsqWob5aC/1rl9uugoS00eI2c6CtZvZUAOyvthpvqus8sdQso0D4t9D+b9blJgWQlkBRC38LiDx
MHG6g3QT5OIrn8X9mC5RZZdtbGdVgYuo495DogA89ZJR8UghfDdEUMlGxUvk3o0LwogXalGezhkp
Er8Y+2hg3d6FiTWKd+1NZy4xYZ9ycSpmMbtIRDnFzgzYvjccBod9k1X9qKxh2Ag4H6cNxNQpG926
zGqaIuBMdQIj1XI3inkLm7m25ozEQU2yCaiVXixUs3iorchrhxOKtSAx3MQwdIgJ/wyLLPRJY2v4
khQw78H5ILZSkpWdaeI/OxA9/YAXdqKg+UgFiifTC07d/YznRDhyX4+WK8HLhIJ6ncXqxoX6UL+g
1Ooe8HAVuVurdOUOR0w5Mg4RnsHroMdOdNafZdCEOTCyvZXFbEI51pILP4Tu6O8tTstjrT2I5AZQ
1FSjb8VS09uuCbjb/H/8dGVHs6nO7aRpv4VuGfd4KGdbD5hrQ3hZ2u/OTNuzgFtukI0MhRMJoKuI
95VuQTrWFoGx0eei1NkY1PjlqtB72rImniWcy8qa9rEE/fycs3lLXXFlv5jvQGqZGrBx8yUJfK8E
noC7UX2RlBlzEE8F0EvX19zKnjcfg0LOi64ZUwZtwsmOUunlkQy9jbxtbTaMDKYXohy5ojgqSYE8
7cfIKHist2XWJDAymCGwOoArkFwI6ewh4nyU0rmr5i1Ys3+JTB8cMqZ02pgV7UJHppLcp9Y/qpfw
yPZ65KJx5iID7Ty1/KRz25aHQZMLVqoKPLzNZnkyoGAAKJHsUTKgY04PiqTy3I5M4Inb5W7sp6Dz
ehUecWdh1TIOVOvtgLGXWQyj4OGhwy13B2x8c+f4TJ4WXrBD5XvkPu/k8ks6Ov0OIU/9xa9bK8LL
k51MJbKczFLhKRdBEJHAmXejP4B2R7xmea3r0osWDNhJd1YY66rteFzg6ePrpMMOBALp/G7wDvxl
aNv2vFhN+1mOcCLsZp3fua6cYcXiTv1dVlJ/P9U6eJh8oXfAlFsnuKrAIYFVZQjRId+Ppc0VfKxL
eVAzFcOe5oV7rLlVH4cmR0Dp07w9t8Xs/tKF9LNdWapCHgX80TZKNitbxxSkC+Y6a5tl1ImW4CMV
vs1iXrgXtxsh4qnbYsGsbB1TnK5fSE9oS+dkYDyPuwnSsGU1/by+L9f6cIlB7wJZhWe4Roz4eDEh
LFc/l/zNz8ZTSO399QbWfv2l4XcN4IIGRw0I0SVydl6CbG4/tbk/b2z8tY9f/v7u4zmQakTpnCZj
McHPtXPauLUKsZFwrX3diMOiIQP4LzPylLSnkbbt7/k8b7yQ/Fsu/2DXm9pkzMaDbTlACSXlPkoz
vJf6EwF56xu5YKki2morrrsqeC4Bjt8ze5hPdiDqU++FmsPYyKdRN41I/7iAvYwzu1GDB9Cn0YLy
3kTK4DTRxnkIJpDoWz90djyk3hBxOGhtjP3KKWXCaRdwbFlfMpmUQ9ZFU8NeMzLeo3A7Rb7fngd4
020soZXw/m/gfDfLPqXUnoH0SuwQHRbh+FiEwRKjZra7vkZXGjBhtbkMldXNCzCUGeAoBXFV3Pcp
+yHIiKP9pjZMkYXAap0MV/z0rMGNUeO30g6PYbdsLNWVHpgohaYNuJgRPc89DlZO8lNnQ9Gb3Tg+
xlXUCumgLAWzFKv96rnDrp9/lTLYGJiVCGTCgbPGaQDPVOk5h6/bTC+guscJ5WlnE9O8MjgmAyKE
bZyrA0jDS2+K+DjuVPpZ2VvIsrWvX/7+fnVCSaycFiADPZyMtL+3ykdb/blp0Zich0a5pGoCVEEp
YCXlBTnDvGYErsHfeCRcG3wjxBUED4RWBkC5rdzI18U5K9PYrsSJquNtXTBys6zq00HzBfFf/STt
dzxTYRdsLJ21oTcyMzJy+F9e4PCl35zaolGRX457eHhu3VTXhse4TI5Lly9BSYDp9wN55CPM4nE3
rg991gJbK32+AeJe6YiJEFfLLJDxKJJM9Q/f/kPt86K30teVOG0CxDtkVahmIkupeP6T+k7SeM5d
16GGiMJM3my5nK51wUgkGK7EHQeoJSEOFPi7kGSvErSaY1XV45ZaxSXefHBmmiBxrUjD2gEXI5wt
pxnCUShiOZGWisAVeTgFnfXTkvPGnKxUuwk1NvbgEMFZQDr4OxP/54JjOITFpBT5noRD95RPlYwJ
cKxxhhdCrwyLPTiWW6frysozJWscG6oFBVLss+3Z6Wcgt/S581OIXw6dfQqE2oLFrOQ4JkpgKv22
s5cL6wFl4Khzye9i8TdynJUlYSIFsKAZh7CcTryGHAHAhU9mXlzynS1U9sogmTY13VJXmWvhZtbo
h2J8s6YBDpCPRbolsLv2fSM6unj1TWGlDOrcNP1kU1U9tlUJa8d5Dv7wNtw6AVfGyYS0g3jWKT6j
Hlb2gLiBKDacp7ajwIA6WwXytSaMSNkMnVQLrIaSpnkD5XDXOVmUc76/HuPXxskIkzUf6ww4OmQf
HT+nk//aqOxwcd3ZQ/1lC2K10gUTA4+7W117feCfez+NFHmSwxQ1/lZ6trIPTLy7LmnOcP8Oz6Kf
DsTLn8Ol/n19dD5+nCAm1h1+CV4OBevg3OReFwMv6pyaCgIimR8+Z2rwf5Z5Xt2RSrQHiOpvuYOt
Dddlrt6lJZY1k7FRY3gulXh0RPcd8oRP9tC9XO/UypSbXm0yG7IapzqkGdguKPNnMGJ/KCHgUXRb
zmlq99X9UNYNI06CijoUGcYsPDr92Md01LfBsIiJOKwhERWWWRdA9X26Y1bzV3ZBvPjh0a7V1um7
Mg2ukf44tmXP2vPhVV9RcqxSyLlxmNXssirb2tsrU2GKdoX+rIV94cU3kD9PlyqaCNTUUDkcly1M
3EoO4RobvOnaBbJBS3Cuibe3tL2z2X2qv5RTg0fJr9dX1MpImXDEpRxaLh20EepxX9X2XZ2Vn2oV
bBznK10wIYlBVqRNE3RLYgu4sNglJLagDM8/DxX8DENPdyer8ovX631ZSVT+I+VlB1Pf1So85634
7ARuzJkLYapWf2eTDGMh6d+xGZ+vN7bWM2On61mU1hxa0LbndZr4QaejQVrL3s5nmH9nk2O9lAXY
57dtzP+AF0dRFkB9I5+s3SrmBEYfk/Piue7n6935OO8i1By8FsIdALin/NzmkKvgqLBDXHzO/H3e
4mHc4viXIyrGdwI6VG+M+kgsfC3YRtby4XZC88ZwwqmHtlbeZ2ecwCFK4l4LLAOJJC3j6x38cKGj
gcvf30XmAJw9JUOWndncgPg9iF3L/RdvmbZePj5cEGjgcsa9awA0ebBMQd8642mXHrqZym+wyOZ3
sOJth0gsbpPMXim2UHuXz/4nK0dzRpaUKounQTeB7DBPT9TBa3WQ3VJjwqeN6JkyMlEhoLBXelw9
ZZWM0tS3DxfUzt4FXUHoxjncNitGhgTFM9eZoE18HnMUEYcfTknv9Kauy8evYuiJEUElXJOdXGNR
6yDYj1q/jLUFnSafPbS2+Gvj3YILhO4iVz8HMfR4g0HAgOrG9+u9+3dxfTBJJm4zzfPUywFchJmA
3LXtFxfVld6TMEd/s+ANVZA68ppfATwrccKC1G/XxxLXKl2TR7sCOMB1P0k64W693ENx+OD6zQPI
pI+5rr4QeLWG+rvPnQ0u3cqCMlGgZWHVUDYnHHL8/d+ch1CZ7zZysZXNbWIhSe6JNiAlstSAnAkP
7yt72MFX/LVr2f76UK/sPhP5GDTC70iHmfat8lAU39pA3l24oekn279xy5kQyMEqmykbPX4mGvrr
St3xdktg/mPMA6EmALudAK0ksNc5p70Tw+9zB7zlUVXOriU/Urf4WY1fHWuM6rmNx0XuLU8mrLzJ
4huNG7Fk+R9n17VcKa5Fv4gqIYSAV+BkZ3c7vVBtdzdBBCFQgK+/y/M0c67druqnqfLMcAjS1g4r
kDaO56URR1HhRFb9CoE9WDFsZemGIxzHxi8+0mdL7CywjEtBYk6n8jhoezMk+miq3qV/XgAfx3d2
jq5JvGpmKgkErL6qCe5oEE9v8IMgncxf0dI++4mzMwpmoAoCWk17nDpwvYbAvYIs8xbE0+7Pj+DT
f6ZLHwWMs3gYQX5HTCEsK/rFr7ZETxCziUu5h8L1tELnptGQFAlF9ybjaVR7xH1z0MVKHmiijIJJ
WDCCoQwB8Ycw8vo9hsze94Cq6r6dvSh1NKbXoefXEERvigew4UBhhot1eAFGlTionhewzybVQxi2
GIRoaAFdQOQT/CPlW/HoqnENMjBBop1C97KFpEcvNyyR1ZSFgkYQQdASZqN9nQxZUcHLqRXwDuoF
B94S2rPtbS+jaTsqGmSzF2KqEhZtCphauS8IJu2gwaktQMb1kBZttYxpu4Tl1vTBvO+5Rw5wVmr3
OBxZXob9lFooWiOcLirIhmlpjzBiCe+pk5hEesu07ZciPi42YG/gG0Qn2WnvkS5EqN3sz/JtXpi3
X8BkfEswF89LCRwqPPamTQmYgcvmEPUuZU3cpyYUXo7mUwERZh7ZbOyHSGVtU1c/e0tBeOWhgzBW
VxN2P4zeCN1hBzZYOat8KSFHnDC4kU80LDK41EmI0LNY/7Ss9n/oUs9dFmLq/M1rRwmt3+WXXVWC
b0yn8E7byQIKKSVLJQ+qbfRuZS5aUM3CBF52k6rRWJeWFzmVZH4rXGkek8YtL2CW+vd954s7Fg79
tvDL6MlZPbd5RBqRD8sa76Rt3Rv4R3RI/X6GLOyw2PE6GcdFZGVL7IaI2eXQZhSQY9Q2uV7FmGQt
Jr0Z0XQArdQR72ougLXODBaNl+qWR3k7lOR3Xbb8ewghuFwFS3sAu9n+aH0ZXyQtXR58XGnjL4n5
5dVVshk4NzkDkjCHNS39HhQqolkQ2hiOuIl9mKOEn/Bd2B3k/xOZFhDwYemkwjWDgHUfAQvbBEdf
ifKAdx/u/J4md+Pk+G+HIbFNQZx4Bwjy/m11AVxQE+K9wk09ufGSucOjjl75whjtdlPB9JTGXuf7
sCec4KSjbf0DxqaYQr6LUr22PpktHJgn/3LBkFykXdskUU4KcDizMm6CcFeH8LP3RAC9C0Vrc7Bh
H9/NhQ3xP4PRpPsZo5zIk+icqkLOaVcyuWNsgTt9F+m0isSYlgQ+MhlsaFWTjm2BixZRscGwuL4Q
HVX3XRJHF6Vo1U3DEz5h03HhbxJUvG1qJm967MSsf4cKg/rUaQlK7NLFF+hqhRvqj22b9mRdt1XD
lmMUYdfVpTWAOvrPzdRjkmk6A/OU3j6VtJyASWP6prHJuBWN7G4mhlOJ9DgknA/dLfiiFNsxCd1R
yIBfUpMEx2hkfhaagG+dnvSVJIM7SDjFpvJd7PjQzsbf+LSVrwMyrrSlg7kzUY8Wq9d1qS8ac4k7
jZ+RtA3bemHTVVXCvHvt4yFjusqT2eRxgEin2XD0hxkGD0wn807IWuwYHMnmrJocpNoDY5NLqdoi
xy2Hj4b49+O7v1hbNGLbJkGy9dTY5TpYm8tEVJBwmWygr9QsYUnfWL0xoOdiIzp4GfugGcJIooYA
xqZvoNFPxpofYiHoXstq+E26jj1OpVz38RC2MNUyjm5gZDi/G19FKq0aGX6f4Eyy584LwjSqC72j
YlwPetHdBU0MfbcVbzbIV8c8bKPqgGLI5jyc2aNrLfpXtoLtT1XAdS2CJkVuyzbejrPXH+PI6ouA
LeTbEjYeHCIJf26l7UfYAfI+RegVO3CC+x0DiDHaSli6ppzEdWolhN2kkm4baI8+rJ6MbkxSsR9M
RV2z9Rcu0NhIzPTsGp/f9qHf3Hjj1O9cbIrHWVbLY+FBx0VZKEYUfEL4DEh7sdrEngxrxT7WS7md
SyI3hQ/qp4yGasvIUj9x7PtLMxcRyNHgX69JTzABg09ezxm9rqKuxekBzzY6QjJ+7ji5UKMXXVFp
FsiuJ8K/nQmDjko0x1dxHbm0XlZ18HrQOlYbPc2j4T+A7p4giKZigJJ8Gcz3nSktaM/MqZwbr+c5
Ho3lYrLDoTFsuV2HiOFrBnqrIqY3c1/UuReH5qE0rLsby66+9SaX7NYETtiZ9H2Sulnge5iup1fj
VBd3Ev7mb10XjSYdWT3t22gZX/ux8i6NVeWBdiiZeWAtEPq0B3UaHSoOqV5SnmoWDVfRMIQvjDbh
ycfre+1KUR89Y7GSQM5DoAr9Q+zCbkNK0m15qxKs/wh09hlWFZkAZD7DEhq2SIKLn241iu2RXenb
qYiTiwKZ9g8Mfbt9KzRFET/V/i+qVPfNtGF5xRlGKwD1Bi/wP9CPHsCQ30AODwGB1AtnmQ/Tu004
90OZzkNAHqI6GlMOyaNs9NbksYWg+ZrXpLI2r8eoAQwhSHayFeKyCCsAneERfQDUhW6I54UH7QUV
IOLj/OJaj4HE3bsNpcgRwrKtsmbou2wcFZwFCbp1OLvHV40zMp/mBQJRSOdcqoA12jkqQKwqxuJy
ZDAw8Rp//Bknq7edXVDvoG7q0jnCfjLjUD1HPqnySYvoe9XbJnemkPm6kPpqQScn9wZGYC5hH0vu
9OscjCQzUWt++mYd5201heKmAJH5yapxumQaccgnZvXS9l2ZANq4dVNmBZgsLwPtg72raAc80uCv
F24py3RJuj7rlDdczCtNrgExJ9gIahzSZexpVujER+WJVlza6ZXcspjXGbo880ZUovkdcB2eYGBm
rlRUj1eQnw2ydfb9IvUIuMQHIUUo8sTF8XLV1dO668Ka/fAcVzdxGIgtqVm4QQ83OpQLa78x4DP3
ghVLv49Y727RyAm2tJrGDfIsgdQJjZ66bGhOfOdBjrlkCRihyLySdAoivLUwUOuRFIneDXXR3NZ8
FSQ38MIbMjtG4CcC/HVvOXhtQeCLLFKzt0epgipMrF2XTwzAqqwE0G7N59DKJ8NED0PgKRoQAMyY
XPczRRAM1aizUMJ3KxVDTV50l+jvhe/8zCRquEabjQ25nEKoESR1JeQGDnjdrpmnDgIPXUNQx9NV
d1sdCX4I487bSwbNCF1nOFRpvvoBNIQ8MmeDtOOO4IHazABv3udz3w5w3oI1LNQU3fgyrDW7lTKK
RbrA6j5Op4YON3WMQY4hPLwtR578cGPS/nJF1ecQlvarDNL463ZF+vOkp2QpUznX8jGJCEPMFcrX
qRawTEpnpsPrPqawKQ4BrHvqGxvfa0LYMfbD4K6cJhrkJZ/oxkC8J8du49ctnAgu1VLaPl+ayVzj
xPKRRtmIXDFgfeeNHRuD16GSLUgZ5iaGa9UvpkmPRocv/V+zNvwKnoRDmLVoWV4ElLP37xKIBlBF
Wz7AGYrs5OrLY7DO4jEhVX8CRKfJRRUDd9iJ6hiPEoIyCbBH70kyxgXIn8P9xKzr0qhAoMiH0vev
IQZc9nCRw9Bu8OIy2TAPJS1lGFZnfYV+DQ6TwNsNqiFba2eIygrMHTa1itn3Gctk7PURWAD4MM5e
8hTPWB44kQXb6qbTL+3IXUb8KNgp0/aZo6N6Kysopm7mWFS5lsWaFZBhfK3XSUJyX1uoS7TSS74l
RkRLyoTtnyFQxot0WQy9VCJsL+dwab63sPvYVFDVvVvLoD0KjEWg3tsYnrU68IFKayr3C1j65iow
8bCRyu2DsNolYWhBQ1jba5xSsLfzhqXJloQLyH4ACjnAe+W2pdrtWiDO41QvnttgvqyP1ETTKVmi
eaPRWNxFK/KPekwI4HtTkTO3gFtm9HLTxoLc1IyZQ5vYMlca/Ii+U/H1ewy91MuEHqMn69zBGvJi
gBQM6Et+2Z38WeBz9VHAdwsyKIHtpqMTYWYAfhOYz5U5/buGDclp6fpuF5VyeVNIqY8R1sMemDm6
rdukBwFK2j0YJy2E7ONkG00NKAuev+TNuvIfdUmi2wl1XpcS4ZkLGLzKbAhKvXEQrC1TbxpGCvBq
OOusWQgk3gMBnoYrh+Emggr/LzUYlBe9KBdQMyHY23IQqsGyXsoc6vnTK7OlhD4LvGhz1gZ9npTl
9L1vYGjmyZiAew3dQpGycnUPDKZWW9HVyVuv4/eKkUlx14Skvwoh9z9e1KuJ9zRZ5a0DuGev5nmG
TgpDctTGrht3hSUt4DlejVQd7KKNHKd1z4gplxwSaNBDh9EJquIAp4WI510M/MVD6SlYVCyi+gVf
yyXjmojL3q+Rx+sCTmsbF5Ll1yBLdsu6HiaRdoE+Blo6SC6yUajuoljKd2Xduusu8JB+nIU8xNaE
oWSErT/PJ2W8Ko37Sh1mbP/MZ2Tam6YNM6pnUOpB3l+OC6LhIQih4pmCKlhe1QVVeYdPP6TcNCOy
oWYUeZO04zfSEIjmwYjzTkR+9CNaRJ9xSK6lNW74joc1/amScLmbW1LuBx1UJ6OqaOti6l8lano/
fb15Cx2gWucTrdEUkfjzwzoQpMhRq2+gc+s9TwErf5aD33yLPM8UwCkySAkngzWZWlYkBQjOQZBP
UT2MeR104M8DOey9zpRAjida+mJGF6cnm2FKaizYBN4smRd0wwowu1tfBODzNDWNrDc+D2Gw0QQQ
SexnEuBAqWc+p2bk89anUh/Q1ySprH0kJiCVb5xfdAeDiquGs0a50JQopGSrJRzsiK68HOE59xq4
AKKU0nZQbVoCIJ1qlPIlQGI52uL+KcBW31bRtDxNA2O73kbWpVxX0WnW8ZpDVqoN0OQIOpgqNtN0
LRc73eBfi5tgiCa5addGQNuFcfmjXgOW8ZZjqyjWHUMqSmjvTKj/Q9eaU7vAAhTO3sOmojp8Q6Mg
gPH3FLTQ61EqV8BjXXR0LjaQ+onywqFPU3QJR9/BcbNFqgLrUAs/sl8+OCBZa2i/DdzS3/SRptvV
duKpszAGg9ophrG8bB94j+Jfal2+DouYN7MBf8RYuxwlik2XspDV+RT73tNqISZXoD8E/WbYN+ia
tWM6EmZ/MerJLQtjE6ZeMjzaZSVHA36ug3V8U55GbboNUwsA6F20PMZwNEcBB+78czOo+akohItS
VDjhpeRzn5OA9DjR0blJcHwdCbCXF55tObpLrMi6Hj1ynSTDa995dkCLpnNrGtG5eeDBvGyo7aCY
XfE5A57e5airhxyQDySV5WQxVOWlp3cr4ERXvROI6iUSL2fXHm9xGI7aj4Z7qF+JZw22wpCaVZeI
3hjLqneclwxkeOojQbOGuuaZuMht3TCpR7bGy6l0mN2ixpc3HJd58UrrP65hxPfQ4KcXvleh5wP2
WpCknoVH4VTG9QaUDYBWVxI1N++NjpMHJ22sJCaQqERG1plrVQgxhqW6DwFzvWcxIXlp1Xrox6Xb
l6gCd+PcdRl2isgDR+vrwsois4a7a7CwceJIS7YqGdsr8HbiNXU8GfZ2baaXYLHt9XuSl/u8CIZ0
BWH75xTK+HKaVpKGC0PZCCwO3GaczKsZiRbEL2pUdS3Fi8PR70+N2nnNQHJIu3hPEqSILaSrQpH2
IxngZzhU91GFI0ZKjH44njBDOdPDZqnxIenUJ2vW90V4WpPCbA0v+CbGCbRVVvtIk0HMmpW0lwGc
NqqN4B35XswcGZcrFTgIjUx2RvvBZikcP3grvkqktXdHkO8M+WTn6gpLY4BPjuz6e3AZIQaQ2NC7
o85O14mARnTUUP1d18LbCTH3F4p0eitpLXfdiHoLus4shCWvLkk6iMq99EiDM65M32CahFR4NQV0
uXDOP/mTb34OLk7ue9fJvMOnzZzS/aHi2PlpUxS4Y8GmpssrnKUwYfPYfAvzUXWFHbyeomSctj6v
x0vguIIDE6Xd9iYs9lMDpc/32vAKRGm0iMy746VoIIMGKSpvnQBXX4aMcr7umKzKDZkmDz21NrmZ
AwUlvbAebT5zn70xDo8JrDSefLN1wzeAgCDPm+b+JoTt82VLvASG1ioqt3SaPbSlkTFh6yk4hxdD
m5PQV9DwauTBtEFxGxpRQ8MB72YbxBJPFdOe7KHSBW002yHiaRP2l7wx0UYaW+3k0EjMPEKz5IK8
ZwyxlC9B0gYbxpIJyrGYn17wwviHZWzHTYPc7anhnrwcrY9qoAiKO9VO9Tffan0pI0r2ZjUVXm+4
rqi9JrSKC7j07qDBER94WMpDIheyBcEoTDsEwYspmS1ME4R6Ret6zuIpqlLpyHBcnOZr5rp+QM8E
0swybVHTyx0sUtT3QMkRToe0OeqCmzFDf2V4fpeAuYaeMTuQyegTpqVw8q1bdkXGtbtGw6h4FGSW
lxwKnHkJY4Xch4JlnsD0F0ffHN5UMQorUfThI7cVCvPebzQsTNm6i1ng/aZLRDbWgzngrouM+IVD
rQawnbQt5r+Tggzq6G7nsJ0fqIV0P7NY7ktrh8tFlOWuRptuO+I/zgsJa6iFoW0dhuCFFIn6kaAY
uK+jKcoRp6I0aYp6G8eldxlDe+AiALEoH1lZP3oVl9/Q1WEXUrEww7bqGEwJYM+xhXN9lUdC9EEe
IqZfsgailntOVrJD/6GNN8R59A1wMo0omUh2HRpg/W8AzIBVJAGo4W6Mg+JbMZbm2o1OfStM15aH
FtqkfBuAMPPUzDi2swCi6qg2bTG+aTFPN3UQKpLBXRr7yaF9/o2Uln7T6FOTNFFFc6Qobb1tLKvg
IUlq41Bek4dihciqkDB7c5DE5KToJpgnoTPHVo+jWVv7085ztNhIgjQn75iyUBakYwVymCNZBXKg
TYmvp8yNwGHF1kz3rm2dTLtR9D8aV8KJCVsruI25sPu5jIorqzx3LBAMf7lqEC9hKx3S5H767vp1
ijYIyPq5xrh0nzSlAciWr18Nrz4bkJ6NwmdJjVFhD3jCIu87P6IYt4hnzGNICgt7ZOyh/8XU+0Pk
nR+eC3xomGfOUGH3Dl2VTJdQVKiQnrv2JvFqfUcL294OnugPHV/EBQ+7ZP/n6Vn0yROeq34s0DfH
6Kzsjg20HHK9iiALAuHyVTqei1K3W+WGNtoUzihov9Ch3ipogqW+o3Sn+1FvgfBvd3AOlwf0GmEW
sUBHZFeiNPyme3+8Wvx+eh444HCuVt6OTuK3hksPkrMquBh4HJ3Gfj7M4zoVGY4c9BZ60QZwx2vQ
m4P1dfuzjWY0I0RduHRs6hWLYhrcpigr9OFFMKJBicTPv0T/ChTQGtV1jRZH7f32RFf+Fsh5bspm
irfeWCh2jJrSomFjYC3BFVpIxpJqwztMlIYJhR2SlPjC1AG7bDX9RYfA3IXGxthnbXFr5CRSpejw
APAo3SRVwZ9o43ffh8Fh2sRQ3HiJ6XaBRtvCtHK9Ij4Qv3Ty7K4aFAiDUBQoMwZqY+agTpUxYZ5R
/xXpGNMwjRdafIHb+eyrvv/9X7AaXZUhok6F8R4bvAMUJau8HnBWOkLMhia9n2Pw0n8BR/lHQ+eD
+eu51sriTYWPI7A9BsFEWYbqYfqp3MSyuaigg2nHn3ZGrzddachORTIiGTFowtzriKj7P6/jz5BY
5H38/K8nblZRIFbS9qgFPjXja0oGdRiE2mPUhaIuArNa203biF0w8W9//tVPRvPnIixT3HZlEbrm
COy1eiQrRjViCNgX7/UTAMi56ApkOjERYaQ6tskI4ykzh9uYJPaaYYKMAVpTfAWZ/Afv8f8fkJ1r
U6yclYVEE+g49ziHIAb+DmhIYspzqGKYu0Fg/Xg4DTIY05Lchi68FFX4hk+pSLqWfrwfLCkeG9Ho
m6oykEdFRfiX7/gM/lBNYAMDtzUc6VQ8oQPdPYICYP/y4mfIAQijhEtYc9Qpa1ViXjTyO0I7/QUk
7LPlcXZ6AN4IW6B5KI8NhGApjbOxLL/Y4J9+svdz5F/rXfkRKM5mHo6xN/On2Jn4jmATvAbaWNi4
e/whCNyIRLb291YPTRoZzJkSFIl53dAFyXA73wxQp9tx18SHyKvkF+Y3H8cedu7sp5FL0irSw1Fi
EJBVqn6sZ8jrhqK4Dx0jWQnl1N3f7D92rnkyQ3KmBPEULzgpoN+LFJ6+/fnKn6FWgv++XmNADlWw
rTtOsYAYjN/bH2vs99+gl/4VI+Tj1cGSs4UdYwS2cGf4ASfQTQ+yWSnWLwDEn136bFnTpk049K+G
o5tDgCjBIHz882v57NuerWiN2rMqW0jkTKuxb5RXDPSslt0267u3WRVAUUgAj/L851/75COci5dA
kycqaA3k04qiwzNXDP9Yky8Y8Z/AHNm5fsmMIxw5s5JH28MGguqEnqyoTLxdesJ3mL3UwQGtvnLJ
KDL6Zo/0ojjBfLOjhwCTIZ02QWO/wGF9CML2MQL873LDHKCbegD8jwSd/SxCg3p24N12emcifhji
ags38K/0LT75iPH73/8VOiIO02mYQfTHkox77fl3RSyhv9CuP8MYyFjMx78IUh8fYJjA/feHpkVS
v6tkeVyK5UiGckeaPu38V1p9sc4/+4GzQ9+DS5huVVEeu64BEKKfXfEoqYt39Qr5FpiJVXbzd0vx
faf9652tQxWNGPuXR9rflOqCmilru6/sWP7BQv7f+UvhbX129Wixau4nd4IYu38ceqeuxtUsrzEt
VWaq9ScAWNDRKAESCBgvN/AkRi+Nr0GRUaEBc9UFvHcbFFm8lOyL0uDDIIKbOgsiXc9hy4Ja/AQr
p01A1yPgPX/zNnHpszCC6TMaBUB0HcP1kZfmaOcn27MvNvaHUQNCj2cno+YRLk9lc1p6lCQaBTlg
0t8LToPtn9fCh6sOP/C+if+1FmQZTEx43nJaFBIk94uvU26jt/FviTjnyN9Qe3oAwDA4eZTfwGD7
xN8J5tQTX7z+D6MNHuB8X4LtqKCbv5zeVXhvBxqUKyRRaJ/6QRlsZNB29y1mYT/q1gZfEQc/DDr4
zfev9a+XtpRRyfzJ1CdSyu9QIxK5QnSbpvkpGsoCCA/5xcn92Q+d7dQWBM6kdmByesmls5hUl1Xq
FRDxW3mKeiT/8xr47BWeBWwgIN9PvKQ5lSAWoTubIPJAWQYoQyAS/AsEWHtRkCB4BpeR3f75Nz9b
2GdRoowIaVRRLKcuaOAj4QCxuC/d9O3vrn623ZsVsAz4Dawn7pK9cfMhKHRO/eCLUP3ZzZ9tea8R
MjQTKJGgSuVC7pIGKuLy7s/3/kmoOm+eGAhHw7Cdg2+Z6NteuCs+1oc/X/rj4pb65w2SwQFSaGiN
MVbgrktRXYGPdRXU3s5f4JQxJ/czes6eP1ZpMXpsp/RX0lqfhBlydkz3danoFIkV0lpDcOWZYT6s
mOLkqg4o2thLU3+RfHycCeERz+IB09HqNwvobL7pgl0BJdQDZqbotbfdQyFEB8sLaVO7LHQfe10P
EHcMEGsIiNMi4C381W28r7QPTsHzEp7G89APCnMfR5aLAUZVSS+xvwpMpEnxNDD8Xo+bO0L2vt4W
tCkOwHd+Zdj+yYY+L+UXod4dvBHUpQmyxj0EJMF01B7N9Kqbazg8fvGUn+yD86K+9IYZwN8WlLTJ
9mnTQFBKOYxGxrr7uzBB6H8jbdCPhq0T9FWYezEEaGvUft7yRUr32e2fRQnIdzUA98r4KMz3iCcZ
9TEOKNr9nzfbZ/v4LEhApVdMbaljmA0sN8GcHEIIgf350h9/X3KugjpDFQYTW5j2occY1ek8V8tR
aOlniQB7OlYFeaG9Z46cruPf+UiR80qYdQkGGCWNj2sANBh5aZaHZPrtqbeo/vXnp/r4c5Bz/gag
3z0npYmOujT1Ve+prPEikbEW49A//8LHnwS+cf9dTXEItDlPoJUB70YMhONsXr7S8/qHdff/G56c
t53AMfJpN2KlErS6c6Md8PHBqKAZY36JCPABrwYHOXZkBNQdsyjYgvu3kHZbj+HomUunxkc3c3eY
xtB71klBoNpqIdtLVr3pJDOPytbJZtaC7C1MYdKkA0bnr/YxBpf/fS8UUHygYbBUu3C991xxwthm
X/ll+JfXP0sw4GtdztJC7EJpAHvqatoQkmzBYqm/2BD/KJF89PbP4sQkdRRFoltOwyI9UKWqnwvc
bO+8wI9SaD3r38OydDsu4kvKYtDaMcK9cCBPgnpBkud+jD20AyOSTVCCuAFclr4UrTPAOxbmEvQK
9QPNfXaA+pUHlSdTQaYqCFLat2+sGJoNGiltNgtYIvrL4j9QDV5WNC/Lb2gjY5YXJ+Y2VJXcgOax
Hjgm4CCHWpBlklnte7rAU9Hnr+Xoi13YF8O+SBqAmNxi5hMmD5UCRhuXphi0rykkO28AVzqCGHEb
2oHcdEDQpEvQNj8GIxeRAiwnL6FY5GcSbYC/4lZRci4dC9aGHWI+DidLnh0BK3eY8tH9/rtteRYp
jVjGovMGdQqkHmFtAWTjMdCr+vZXlz/vvNgEbCRAv/kRdKFL7txb4nl/d+fnbRcAQpUwVUlPXgyU
cLFymnNVf6V3+w9x+INVfd7c4KB1+YTEsHxJujwCQKQa/XyW9wK+o1MUp40dD5atx8RHuBAtSBz6
bloW6GKvGbS9dguG3LWM91U4bpaEXZWe2InVXjscdKMD2rr6m+Yw1PbPAmsdSj/moFIdvT4Eppmv
B29s/yoFIOd6smO/lM4z8CaxGOPPQEfM+ns4uq8ix4d5GonPQt9csKYBxDg6IlWqLzUDdKIA6gok
zA4gyT8vwE8OtvOGWFUAbtuD1HQUAtia29Y/dsHrny/9cYFI4rO4VycaPO33S4+Tzgr7SgwUMAEj
D/2XPlF/ef9neRKwV7OhgC8d/aa/iub2QRl/Z4Et+/MzfHIqn+uwRjQK7ch6lILDkC0Sk9lwnR//
6trnUqEG5pED8rzl5ANIVZEfsv1ixX/y4s/FQVuoQykf6hxQ9SJ5W3d7DXQlSYAvanIYgHwxfvhk
5fwz6P5XoyFyENuyPapkCC/Cd/zRNL/VV+qO/j9h5IPwEp3tWgTdJfRjZeDro5dMEq721vOtDzSD
/25H0Jg5yVm0OpNBSJTmQd3O+9YI+QLdjuoU1IfVrXQ3Qo31oOaG3iQhhQa8Dt7bSXwOYJNceO/s
hxLsp20dSODseDsJmSY9qx3CVwIILJXxc0HUk61E/7u2bgH/clBbosQKCKZntzg+42vOR/AdOKtm
dHZUK5+SsOiyiNF2yhcwTd0FfIHA34fqC+BFoFjdi5LxHMgbly4a06IpbOpTW0fofYd9tBkh7/tb
lFHzw0AFCNwr1WwMB1g7mgXdCafcfeR7oc2Comi+JWOp69vF/x9nZ7IcKc8u4SsiQkgI0BaKGijP
Q9vdG6JHRiHEDFd/sr6VD78pIrzpiPYCCgkJ6VXmk3DEeY6SKXSnHKLq3oCzQJGEH1gcxc9DMzWn
DCzgsLB7Z29EybiLclmeiq4o91XKUyQVU9NHjncHR5nbeizN6yCH+gnhj1bTHVrZWQdY2pzSYyU0
I9iOUNFedC7NTaukSP2BK2unmKHO4CY0LxNiMvyu7d0BhozMPhp8ct4MAVleNLTTE5w+UyDK3r1z
Srt9VmUi91bsuIFmvQUZLIovcLeOlfWQtab9ktcZv4WDwPEJfvcxd3v2GtEZJ/zO1MAgapjF+KuA
bq6Bk0O1AYCFt4B45kGNfPh7ZECU+7bkzn3HwX6XfQQdAWYn2CUaWp6juR4D9LZxM1ouZQFMfdmd
gzzLW6RYqr9d0aj0qGpkHnpmUiKL2HFsdSxGR4R0LOiDdjW47AXo/jD8JU0cmM7EYpCuZI1cyajx
DWzn3zT0NfidFukQxYmQSXgJBbODQklkrQIr2COvNDNgDTaSvS7hyMQWoNqN3TBCqjUNB7PS/UVE
XD0XJeW/OXRiQRFFQ+r3tqugpMRS+bVOJpxXa8hkHysBq7GPCoPReQUiK5+RFt0Eg5qgJZX1rsNb
uqucZ8PCt5YJw/rd604/FS2A0qQAIR0aq5c8gsiEgqrGT3bSlyGOSEY/nufWb2LZHMFXfJupPQP4
hMe+jwwC/xhsIFCX6Dpi/CYmqQ3BNLuI4qFy+VowJHEW3xbo6/sJBAg3zBjyQxQcwwWjr5zwrYOi
tdlt8V1prLmL4qY1zxQ61W7E1iCu6yACYnvjw3WZyD6b4BYLS4gFaWelBg+ruFEeEnPqMC0LnCI6
znB0oyTaqKutfMGWHFs5TraGzzs7jwWU0jml8FXqBCbmL33E7EsZ4MNXICWmq8cUyX9Q/lKEyGbl
Ke9aurt+9ZVGWnJgDY7YvblHzqU0D7ZK/RhLIKj7x55s/PyVbl5iYJOJlZzniOHLyweKQp8Wt9nW
tnvt2pe/f2iaudLFQN08ChlxuocJYeB/RyOCG00k/N/19lkptjiLWyDnbMyqrEbkwGRCajS677AS
YU4D7Bey5vt6iA+F3XxxWbFYjgpEGlit1SP+nb/bMQJPJsQkIoCi143nlE1w/ZFW3leH/f9Wk+B3
J/OkLygpMQPFEeVBq8b25/WrrzTYEp7LyhjFJ5gjz5TPw7kz4d/Lkr7YlaYYAguDAxm87QQXs6w3
wDVrr/DieQDFcRyODJWw1d1NaY6IUjeb34PbnJBJs9Fma/dYzIYwEbYRUrVwzlQM1TdOhwksfejR
uJPxgCWJsbHk+1z8hayv5awIzkMhG56eueNGBwbpQwCtNvORj5WiJYshfRWZI84qKiEBVlEc9HU9
PF3vu5U3w17MmKU5jNHgdlFIobKpBrRkJHDedP3il0PLT6bjJW2XxoUlkZSN73nkAvBRzyBCk/oP
EZHfu7glVpvZQG+zNPp7/YaXIfrZDRcTp0rKLhoZc0PmuNXRtIejAcOYRxJzi2ezdofL9uDD/EPb
QZAB5vpwoNYOBE5QW3CiHWUbx78rL90SvOvUehJDhRYbSfPeGvbeScubromfmbsVd7XWKZcn+/AE
dsZV7AJ1EvbtCIUGyw+apie7kgjxscqdaTg1UBEj3M9b1eu1NlvMcUldFRkbWBTGDr01sxHmzyTI
arIxha68wnwxGaDGkaZ2jfP4GmbKZja+Qxr7/Wvv02IOsPJ67pvOFKHrvk01RLduH1TFxjZ4rVkW
4x4sFQ3EHkERNi32MAZ+Zzreu33abYy+zwFTlPDF2HZpY3Kwp90Q4mIKlIaT3TeVtnZWZPZBB5/O
fQTPYICKZgfqQAX8SSMNLAkIZKeCz7vZHsnuSw25ZMoqIJ4d+AfAnNTJriwr8FWS6a6UcvriDRYj
XzaXenzFkGCr8QWtuinyLS5fGrJVm1sZNku47AAQD8LoUsBlrST3OuAR/Hagd0ohr9aij5NypD+V
03NZij/X22ztw2BdJokPI7WjXJtAul/6z4z2adsElWL7RNu/M5yReTiX+dZF7Vml6cuo4NW4flvr
8zl0CZyNTJKl0kxQ/OkKA1StYTz1aV0E16++UkZZ0mYTZN642OOoc4tzt8xIvoH/8W5m5ACvPwAl
qIFvvP0rM6m1mBUaZipW9AWmOR79i0j0Q0zyHsFCZ1Avt45R1h5mMT3k7eC4qkSwO7Nz5eMVn35T
18RezZrMH0gA6W9zJeu36y1n/hf48cnXzVpMGJkmjilhWj0n4NL9coa4To8VzCbcH3C0350ygG78
wWKVEQ69Zb0yWzZvRgX8BuJg0huemvIJGKcs8+J2KJ4tIRuGJu/TI4y0wy8cQmRvcPS5FXwIyDJ1
+6a8MRNpwcJvarprYW5+LF2BjXdB6a11oXd6HbyiQ+D0Tl54Y/4tLX5zqm4aMgO7nJvzO6xO6Ffu
1D9cjTIlS8fqtzkje81DnSFC+WbK6m+xysUxI5wHcDb2N51uGoWvEWl+pxOc1j0cAX5tE3PvaAKl
wgggg81giiBTbL5RqwElQQBSbdM0uaggzcNojMOItbQ23viQDnvaIQvLcaALSQz+FEmUeXD+UBxh
ySqHE0+M0vSI7FvgG4o/JdQk3hAbxm0KHoA/x670S1idd6VouyAbx+/NEDHADAZ7Z/Sw0mOLQPeo
+VYvs7RlH6DAwJ7QpPNfKOKs7yxx6sdhOvZuA3sy2CvAbbHKsf7UKvub2BTbrxketh2vJKyFs81R
rIdPLM1gceXfyr5Re17OdWhN5bAH5AWnMQQRqa8E8U+VR6WBXncjiJ881QCjGuW946VWO/rFwDsQ
GwpuBRz8lXsArLAKy0nj3NRV38PG0KK6lVxwmDWMgSgCjU26r9yhpHj+eASlcrbrfZq70REqBhna
pKdHa4hIhsknQtqfyOSrNUvnjXe9PurCjrDbo7F7AgfXOrLJRekAVT4ZA+6KRjBYLxAPNTfT73gs
yrByRXIoOFgtON0GTCKZJiwN6RCPiF+KjMHjHTdgxM9hFlYmkQBpJRXxoF5Tt7WTZyBmunGQ52nh
k6bod63Q/BfOPbJgdEGv8ID1cU8Z/EEoqbhJ4ashnR9cIadDrWhzZ6G2dq9oRp8ghjWOdQvHZZAA
8GEBIRYn/U4WqjVBd4iL1s8Yoc/XR/LaDLv4LgvJqgnH680Z9azzpJ9Art3QKa1Meuzy8frwxdDA
U8xJUrdnQY03Usm/FIeYbjIfpTT96z/+P6HgJ7PQMscuQiDbpOCaOscZGk0jx/lXqXoL6nWahLTr
yociS9RuqM028h3kqYg9HMrDL8rVBDFbLQApY4am/xIrjl8Q8pFVXpc1VAEGB6e050oVb21AVlp6
GYY3i3qiQ+k20CD2k69y1UMxsSX5Wdn2LoOGEncQGDVjc4bti8LiHJ2HVN4nc/dScECjon7we2T4
XG/2tZ5drNrLYepA7Z6b84zgHlCpPFcf0+SujbcCMVdWo8scDCKZwhted6FL+qOOYrhu6ybIYrjM
vvYEiw8ysIqpPcFJBeGp44ZI6a40YC+ZDSVOqf5hcs6/tq5ekuBHw4kNJ4UjZKTAKgBZ9TNysjsl
tpI81rpi8RlWJnziQuoWh7TNfpwLf7L/1HGDOWPjAdbe2sX80FIbzKBeAexCc+5Fc/sOitXGBnOl
m5fwd6eenTLpLH1OpvbZiqJQxJZP+v7xS528hL/XkxDGBDVB2ORT5+f4KPl8KrHUqG57mCe/9iot
weWp28iCQFiIOBL75BD6GKfxg+ybvzmdNmbSlT5YwsnBJpiYbVVIwHGG+mZy4/R+HmO9MZpXNhNL
MvmY2DLRcFgB6HuAR8LrnfdOFIHVWZ4qwe0okn1Mvtpal0f88FHIZwNqAoRbnYsZKbTmPSq/btX7
ZbFRwPoceQ1/1GJkyxkUpxE40rN1iA7pcXxWYXs/3JpHUNZ8x+/92af76cbeF8c61PfkiGTPox1s
FerWumqxCmfQ8Yhoxivd89SDc9YSX4psJEsPQY8lSgtzOHKJ0u4FTPR0Z47Rk0YAou2Ira/I2q9f
DHbEcXZlowtwn2BUQNz1o7a2YoFWPlBLL8HYpeBUuJaA+oD4ETBnKI55CVh6rfV9RAhRXn9RMLA0
FZAOPJ/KRRV7FiLsmAuySdm8RHP880vTytJToAejygcXZAyV+NVk42Tnfmoqr+6/ePS1NBXkrKmI
dDhSslXsiwiHi7rXr8qJNgrWK728NBAYkHoNiWRAe1TdLY3zgGERfr1tVjah5mJ4W5lsY5YO5XmE
EE3fVKl9joj2xfwy8y1M9X+v/CeLvv9KTB/mkAk0IfiwczeMQIKAwzzCy5PwW2Cuo7+mKJMXxDgW
j2YUCX/qkD/bZQYJmgzn7lNm5/faympgXbS+USVEkXCcu5PHkjI+zB1AGt5g5DCNGeUbEim2NIgr
2neylBLDTj1nUYwo3aI0S/Bp0x7LT5xVCK82hhSxcgzkXs7RGTVxp2crYZAnVl1KR6+pknpjvfxp
94CTdvn7h5a7FPnsspzBy5VvUt9I8H5c86Gaw9FINm7x6YIEt7j8/cMtLMNOu6nl1dnR7y32ZiRt
gp6FQA/tr79iK4uG/6T3H25gAJygDICiQtNCmWAeA+PiwSVfLHr/14EfLj9lLI00wYJKzTHUkvY/
BLnsRBO/UkNvTCBrT7CYZfPMsglYYvNZX0727ao4lTMLZFzL3fUmWplrlyYO1CTSiYzgtc0NfTZ0
1+6QD/uO3ue73oifpmLeJWA8boz5tbtd/v6hxVxeWGakYRlRGf/ZxEM4E3F2hgpwHyZRs4n+VSbZ
6PyVqWvp5IA2FVtz1bTnoii/2W57q8f+z/VGW+mVpXUjN8E8j9KsO5c1cDt6LP9QcG2rEQz/6zf4
dPBRsjRlQP2HQpdT0zCP3rR8SGzzBD4mmKP5Hry0jZusNdDl7x86A5T3uk2tvDrrNL0zZxpOmd5o
oLXfv1hZXQDcmlU4Wc0uMTaGJcQRTtToDYVotR9Hp4MUiCS/rzfW2iRPFhub1uFRwruGhmMvH1tJ
hpuE5sCcQFgdAMmLkCvm0uxYM2MOwejo96mu/1qDpQPXIsaui2tELtEu645VSShowR1yi/K2Z8eM
Q/HOUaT7IRpa38J38UXFB1kM7B4hI9AvYNxpqHraCCZ614Jr7hsdn663yqfvqCmW1gsjmyrULG0s
PUZkrccUWLP2FyDsW56UT4cyrr8YynyMCsPRDQlTHMvsCg5g9AjUe5CZFcjNSQSMTOTmvhwAXfva
Ey2+SGZbJrGUAwDcNr9tgb9pjejFjbf2+f8tPP5nrYAnWnyOSpfULUhYZljK/gmuqBfajsGMaAIA
biHKhucBrNyMZyed2O0xplXxpmxwcHDtzjPYUAdNaWzZw9a67/L3D4PTyFvFrS42Q5Qt/9Aive9A
afMR5LbRmJ+OUDzsYvA3IKYYqGNBTiwnv6xfbG14TPR+V9xEWMx/rccW04DKMgkuWULOTgIC6fAA
3b9H68PXLr7YPuWxO88TMCghlKE0QDpWBMg/RblfIBXh+i0uPf/ZG7GcWIp6ZHWOvs+lgL3nT09P
cwkP7ZcclOiExSTAIAft+6SBybs1+7DNQfUq2lZsNNBKFy/tBG7bgvE7CztkLs6XhUA0FvVwTuK5
YLQO2df6eOksKBCNYLLcYGGUGcY3l9egG4MIcOoSzo7Xu2FlLCzdBTHlGXwRfAR15caVCVBZh5pu
HfL/t1X6pJOXloCIDkXZaRN6mTlNUx+EtfIpM+CZze1kLvdN6epfCrg4gH6twkIMh9vb1FN1lKf4
d1DfVO7Qv1EDEOtMkvqfU+ZYy1aFNW3UKT4/T8U6eTEXVHbXFQRo2hAH7aA6u4kHP0fn4Tu6r8kM
FXo3HaUuxh0Y1DcQyJ2+1OxLedSQNY5VZ4iNlKBn7gitRIgXSnpxNuYbL8/qoy1miD7KEw2JoAWW
DO2fR16Pt5Zy3IM98QpAunj0c7uLdm1dg+KflCjBE2b/vP58l6nus45fNCvOrjRwiRIImNLJPKpx
8blrN1afa+/sYn4t06LMB1hCQtGXT6ypS+xuylvmmN+u//iVqWlp1RjntDOAFcvOZXVfZvQAybev
uxos9Tj42h0W82tZWzCOp3Z6FkX+PkPi5adK7Ecg87wJEumNdvqvFPJZLyzm2Lntoqii1Ayztg77
wtiVSMbB0hSnkUckC9xHHXASP5hNfLB3g4mwXZv/mOzkDZ4iT7Mf2ORtbE7WumwxG2cWByy6YmMI
8lb+HfoBFvR9VPu5ayXh9TZducXS5TFTAukAcPuhqIrQMRSqEWov3I0HWJnwl1YPLbOJtsxioUJe
j2H/jXLmpe59Y9vQfWzZa9ce4XLzDwuTAiv7qhhEcUaWyljCTIjDBMsWpd4NCnb8L7XTUhpFp7E2
rNGaIXq4RGa5kQr6qop2sF/IL754fPF+cxsCqQtu5VzCmpF4fSKnXyqzrVcVK+sRtljM+AYCnGbf
ZKb4Y+HMOIdyvgeJOWsVypDuHONkwIhwbgPGd2cjtfWymyDAX+fa0Ru/c2WgL70vI1fgIvJpDMdy
emQIX5BJD114ssPP/VJj/49uGGyQoeytIYxmEK+Bx28O7myYgVY533jvVzYLzmI2BEmb2myOB7T1
9M9UCAEZEj2GBEsU6ameg2lLC7CFjWaeNqavtfd08WVpY3CrK6qasxU5RgCcz/fUrAds68qN0bbW
MYv3R+dT7iY2nsJGfvfDzKVzX8GRsssSdhHbgTB9vXtWPlP/qWo+DLgohWsJ2aNgsSbOceCIfBLk
i92ymPHKougSc6yAh6GPLn82Ku3VE75WMLa4D3Hbb3TFyhMsXQe9yRyNtOP0jGDoc1PxF+hyNpaG
a5de7EJnOxvSlNMR6XntDRSAYZKqjbXJp2ddWHUt+rdtC6xMXIeFDR8p0jnSqg8MpGsENkEmkKga
FhgtTCdgAZf/zN5QGwN+7b6LDyKCIExXiYqG8Ty9Dm1ZeSWtAoE0OK+Qw9kY2+8kExDNYMGy0UEr
H46lmDrTKfp8asiZl/28U8MAZQ/0Nl5GB9xUdFhnXjLfvvQ+L8XVbEyg3UXLhm2R3A+xDMpYbK2U
Vx6EL16HbiyRoUfxICCHOElQdEH3GgfJztrJ3ov/IEqsulMP410RxPfzw/XnWZkH+OKDOI+RnBGs
V5/JxE7p5Ji3FiCQ4NQO1S6mgO9ev83Km75UWAPnbjU1CppnrFPICUjm8hXpfVvo2rWHuMyiHyYZ
5IIjQIQwMywy+3s2oRQGQu6pr7Jp35ubsJmVOZlfnu3DXfRozEUHyevZdA4qvtfJgzZevtY8i1HD
oJ5qZlfj3FvkbwVLn+3E2F2/9NqvXsySTjwU0Hs5ZjjZMdx1szhatC2w6yo2zuxX3tqlyLiXVdTy
CbQPgyN/ZfrZp5XnRj8glvOYvVXLWHl/rMXQyIkTRYYZo4Hm/BH5iRDHYgF9vYXWrr0YAmyYnS4b
cUpB68mr5V8Cy/71K6+0/VJKnNMRmYp9Sc5tKscbSDGUj726cxIxNTe+ryvz7VI3nJmtaECTEmHd
FmxX9R1NPBSWELhX6iIACyorfZ39jOtsP2tWvF1/sLU+vzTlh6HQlXGd5AQO+57ayMSZ8pdMEOq1
lbrLe/miSsaDr91psRBKbNFlvcnBNHFfETWKONCdxnvG9c+0Gb82RKzFt3LmbpTODhTfRdb1SLa4
CBpilPprK94Ct/L/Tlc+2SkuZcQwyOcOQgVRTTTifC+QBBu2ptJ/HQF2380MOfkdrWur9yTqxPnB
Tkl+bMypRIRwYo+p50gEG3gMx7n4NjQ6hPJ19JFdZuFaTh0o+Dq/k4IWXgpAxA5W6NnyGcy8EzJZ
eXTCUZ8dpugpXwnS7vo5Yn8tScSpMLE+B10/de8Yh93WRBzPjrTIlKCtTW/SZEB+QQGaKNKwEREh
R+dNNJn7YppT33j2kPJnbBey/ShEZYNOrqdbY5DxDXVahgglu0Qee6aiA5RncRi3ifqFqlO/LwpM
QmAiSh9RZ8iISN1iT7ExR34yaOgjRHfAyBg6iF1c3KPJ5BwRBem8IpM1Rvm8I4/I6BhuW0a7sDbz
aVeIQvrwHCNJtAWSodBtdETEXnl0cxPpAYlrIKGAz/+wNrEPHGoJrxYxwgONlr/0F6SNQWxywEKi
32UZ7XfI64GxXjp4cGsobwwwmYMRLsXnLjdtr0Y0zRM1IMZEBMjsIIeR0/2oiTwh1B3rnRSqamUj
9kOZVr7H+Cz3OUc+yFjo+g3xV+yQjUP2WtvwTtQa20Irh8wZcYPwntkgQP8CKm3YoSpfPWs+NeGU
KDAQWn5ueI+IOsSqnUY1xIHqZySNtaTeVRqWqCKl9R1sa+YjtxrnF4tblN5b7WCXooaTXUoEUpC4
OzvZNN6K0Yz3U+XMuBRSChzX+l2TpsVpCDJlETHqcZCRsBfIHR8ZyrNnieTBkAY9jVBp7+Er/BO3
NT+hZkqeTat5yYu8RQZFRn9DkICUGaF0/50iONsfwKArPGwrpfbymDMfcUPyH0JTKr+cxumU67rZ
uVWR7iC4dB4y6JqfZeuOCImVInCrcf6OVFT1qrVq7oCYiYHbn/4hGqeGsHrM7pGlEaEBxuS2cZpX
W1cp4Ny0R4coeR5HVd0lpq33UGRVHhvVN2AIkjuh0cJmXslThCueENSBoMVCculXfZPvKtce36Js
GMKJpeSAXTRDbDTIvkTZ6d6eBPdUhajwwlb1oaIz+0Xhkb+pU9DOSTvJ3wbyok5iGnssEZP6wLDa
D1KTRDB/QbCqMX5sXxlzdVNzZOq5jOEhpY58vNHVTmiUcJFQ/1+QS7LPOthukccKoboVix1yjYe9
acnkyBNEIpeYUpDNCOWiO1N/FIiuz4ex3LHaRiRzhPrnu41UkMdCI7MElJFkV+VdvOOjjcyQ0SRd
oLkYkM/YzgEvsCFA8hNS6xrDSAGaI3ASxIg2fKxdRh7ALkD+k6uqcKzb6SDBNcUJbPY3YiWiFHkW
7WKG4/2I2enRNgV1PWRTRPiuOqBXcBBq70RZZhIZVqZ4lyTlXkId1KVNGcHXoHrhHscqL3+YcF2k
Xob+eRhniQi6pqMD0jthb7hH1ot7V1gi/mGbxrdRytrB3FFjr5FgCgmQKSX2Uk/Nzayh9AMDAyRo
Oelb1GA6xE3iyMguUYIoNTibHiTQ88Oc4C1MCnveER27Z8Qwd4EQSb0TFZ891pbOnYlQrrsRJZx9
jt3SbYKwsXNrOvob3ursW8QIe8W7Mzyh4DtgPjWahiPpaKqFR4qZe9MspkNeU+MJR4/VO5TRBIYO
cBJk1FU3IC8wYwdLaORXLRuckwlmSO1XLnNQsK5sTKTIpDqagyFQOO8wNiVN6EtdpAjnThD3aBTz
+KMZaoCR4HsIjFREsafzVCRBypFDuR8Rfuq3MqXHohJIK4a91m/bejgKxtj9XOt2hxAkeZdCpXFE
wsfsp6ZA2c2lljyOEySShGXkfigL9iAThN3U89ztMYLxmiqMhQq26X1GhvYwXML8kP7cmIjJzgSg
oAQsXWStNTtG8vm2qFJgPNPM3GeidO8oGcTTKMceGm4kgwiQ1zzYDcx7UMOhI65p/LtBGNxedTq5
izHj+JU1s11mc+XnsH95sSBRODAyZ15KommfXsRHuRBYA2H5VSDXEOzaBwGVyFOZ18UzaaF6UoBo
BAjxzW+B9JYv4H9Gnpzj6iXPcvBABrw9J60I2ecDJfuK1Q8uMvF2qUXmE5ss8gO1cPsYIXMaYZOV
APcDZ4Quzjw9jsrbrZsgitaz0yEP0tkiB1RV9GOJM/NwLGb1xpH4ERQsdw5QibqHfnJH/DdpvMSc
rJOa0uZFsRyfrkpFTz3S6H4lkBUeIJpyHllbT4di1BnGCRE+1BdIUza0fUL6E3LHQAy76VDmPFuY
vL8z0xheirb6A7KHiQgrhGw0/aALf0R5/LZrxvHOEkbzs7cqRPjVcedFoALuwZ2ZbvppzhM08cjA
khs0PuY5UHKYwPEWBbnUNfW63gJmz7SNd5wzZs8d8n9/gj2c72ZMC/c0brPvbYNYwIgmpU/JTNGS
pHlFiBpMCoYNbbhjVviwRFl909KB/ezmGRmEgLvhwFIlxqmYLouxtqu755ZwqGclz3YMFffDGEPS
VcV0vosqVf0lXYb4Wu468E9d8lPHvoFUKknf4yZLbxKedU+Yt+cbTL0MORgzf5LFVN5oTHHHwjDE
PzZBO7FTuqWh02PRVWautTObNt5lJYFnrs+z9740+J6UqjgpafbHrhvp2TSrZDey2TJxiMWQzWwk
dZglILN7YGDHSJmvY4npXLknPhWIEkZe/O8UiGk8ZVY+wHf8JdSvKZYOkQZAg6kRDU7+UlhChoyp
HdUgijBEx2zUq1b22UtjRz132uY1SDEYhyFMrmBh4btUKxW4Bjf86yv+y5buk4Xy0uABToZt6R7S
DNLVSCts6U0ljZs46/ZcJidEtnEUJtjGDm3tiS47tw8bGdTOXUyi2KGplt20CEty4rzx0lyfIkNu
CJpX9pdLj0dcK+GkXUXC1pgqmADhuKq2/LFr115sj0qWlk46ZSTUSr/p2sEUUgG8eL0n1i6+2Be5
CrkmbqdFmNiIW54QtRrCeCgPX7q6tShMWKYEdzsrurNVGz/yif7uqbtRkljZdy8NWfYA3W9V2PBD
IMrRQ8LnqaryO4K4xS/9dLYo1xhQNTr2UKLVOW39aRwHD4CU79cvvvbjF+2i+0nlhcTyD0vhcm9l
Znmc6MTf+trpN7z7K9v3pR1F1rCvolqDIWYAN8U7CIIH6wZriO/KLZ/mav57/VFWRtfSl+JIE9RN
RC6H2EwBogTaEgchuWu9EnGYX7vF5RE/DGBWEceyi95EgLL2R/N3I0cQvYMKvo7rN1gZBEtLih0T
/OiGIYm9whKp6W6a3Pnaa7r0o8ihT2cltQlg9ZuBr1FTPzbz1gHPWh9fnudDw+gU4A8pYxY6PM0Q
VIvPVGbUOQIJ8wMIbkjga1Gxud5Ga/dazEKTLBDt1KIIFQ9RedbcPXRIU7ZrpGJ3FmEwGrpbwu6V
r8My9kKQBtUaMUHmNlpiZ8sU2erURlh1i1X+gGifgA4DVJqRswVRWHuJF4Mdq6fSgqolw6ceR972
yHpvHvXbBKEZIm/zjTr8Sh1vGW+RRySF8TuOwjl+6hScwA3ZyfldxtIDRyKou+9mv1EyXOmtpUEF
SXODrswCytnqHxu/te0Dl8GAvkqN9+vvw8oUtjSm8KionaEx5Hkm+lRa+pdALoDq7C0g+sqYXBpT
JieKMwKoYjhzcAeJpm/dACj69R+/1jyX9+DDwOGl0qmgKNQhVxLwYUcdHAaXv5kGrTW+gmyzMQmv
NdLl7x/uUxpgTmI3YIa6m/8iVes5bcdjlaut51hrpMUEQMdRS3uANMWumTpJ1Gzv2h6FiOuttDIq
ltaUOi9NeDxxZDlRBYKR3JnZO8h4gTKs3fU7rLXPYvVRlcLgogRHZRLuQUj3T5TJBAE29uP166+1
z2JcC6Yzzl3YGbHtBLlBH5KuOl2/9NortPiEN2ZOzW42sT6IwVrQ/9L4H4Ldd3OCc52NVcLKPLh0
PmAzhTICnUEpKYBHSIXZPiDRNT+X/XQPYvmeIaAlMKLY2eiNlf5eRlo0IwJjO2xUw5IjsXj413G9
I+nP9mv4OlMsDQ+VXRoDILLo7g51A5QoquovVz+vd8jar1+MaUYNCygJUPUR9H3kuXxFuaXwjV7f
o6JiBddvsvJCLW0PiFsCxKG3EMYEyoExzq8F+CAbX9iVwbCMmkAVqnUbHrthpcm32CBPg2H4nbOh
pFh5X5cBE4K7DXyEFzdkZvlFWefIjG9d7FXJSdWW9swMbrHrjbTWE4tR7WaWOXVNNJ+FPorKCCz5
Ky16D+W/jRd1raUWwzrOY6JTON/OGgcXwvlBx7vMURtdvPbrFwO7zK0UpSkoWGAR+KZKmIVNFKMl
VNCeSKqtmfvzR3D/x/xANMKQ43E6ZxU0kZSmj2riFCXEceMxPn9T3aX7QcLN0khRmUC1K0QJNn+M
zN0QMXzeQu4yXQKlua6Emw/zErduAMV5n1J1I4n5jGO1f9dfoc/fVldcbv3hw6nSfiZqpPXZAn+9
sXGyWVX8WebOcxMDqjKW2ZZacK2dLh304U6oM2emcGR77qYKJwc1f6e03NhDrii33aWHoc5oAVaS
wsUza/KLcQbYWlltMCXi6Kj+VA/kAJHlNyAkf1CzvHcS9n0Q+UM7W492Wj62mfksTPJ8vVH/sy3+
b9nFFYs1PKkJgDM4t0JKiwufuBNx1Oiz4cBtY7hzSx3fT0UVHyJLVWfDskqvoIyeSMy6n07ciifW
j/BFzUw+W//H2ZXtyKlr0S9CAgw2vAI1UdVz0hleUEZs5tnGX39X5akPtymkVh6OVCcxYG9v29tr
gOpLUBlF/xkkJdzSjxVsFSqol7w4LZAtwzgDF23K5sGxJ/tCrOY3cUwJwHptj4Hv+uUD5KroRVbQ
n4F9HmpmaVU8aWtWQT1C5LfvtH0ooHi8Rw/KwBjH5C7BaeaMOoh1VxBXnjKccqDR01h7S49EhKYP
X1OD4MJHe0MZo+xXfCtgyR1VtraOXFlQpXYsDT88rAZNYXnnzCgTUEaBItMJ/gdQtF7o98iM2m/S
+1z5/EsiLXacqKr3EtLAUeUgLWdymO5Hn9GNbLYWgYt02TTKbwhcWyGlUj4Q0pwcZ0tNdy3LLBNl
4cOBmQLO4sN93blk7MlRG4eZf6eW94JpkSdlC8nWwnHb8xg7h+YChi+EVd0LO5ZhuquO9kN+Sh4c
EXT3OKrdlQ/jRvZZ+aYlaQR65z6QDlDBbrzCanalLOE8P3aWs7NzT27x7lcGZUka4SW4gWbC4Sei
559OPX8tGr4lbvb+vs5bskVwMUX93GV23MFS68IzxwgS6cwQjoWqK4rXZggOO4wbi3n4dHvmr6TT
JWHbZTXU3+csiR03C7HOWBGOb3fmzP6kMwQMy8r7fPtB73uGWd6S6VhnTuUT3U/nTmmFJR+Kfkat
X0XdPqcjtXfU0d8a6T+VJQF80L5LLDixQFhsYxO4EhxL0iLuQYuKcg9QmSaLBuABoAW/k2pr1X4/
Kthy1a5sWHDaggznJC2eiei+i2ETUb7W9jVa3ixELvUdYlt8AArGOZC5uYPt9NZh+v0VGxIa/21b
0s5kRlWAaVxXhwoO6/4QNDPufOgQ3R7492sbbLlg97byTRcS+uceV4w7nenX0iQPcOrZc4ChhJ+e
07p8LI1qo6629kXXAHjbW7z1BOizsPVBDEaTpdknD1fRUPs0vllAOOxuf9b78cSWC/gEYpO2DKM/
j0Uk7SzMQLOz6y3Fr7UhX6zH8JUxxAhDp3PrfRW4FNPi1+3XXmt4saS0tgRfj4nhbLfkW8Pn17Zp
Drebfj+VsKV9UTNXCQjKcLrwh2wPfbX7sfEfLC7tAEijLEpGebz9oLURXqwvwJQLNtsNIqpLd7gD
iWj6W7jPut1ylVt5wHIhMXrDa8aGj2cbtk991oVF8piCmTl2G/ut902HLLZcROy8SBW5Cokax2k/
h8nB3PGw3BFc60byDpaakQ4v8tLcD/fFsXqyv+QP6b4Ib/ffCnONLZeZKeVDTfzr04HpKgIAoXK5
M9Su3lMvAHmN/b79oJU5sqQnGrNHXY/iOY5/344Ypl31sa0RWxoWDSmj2umN4azgDlo7xi4b8o2E
tTJFlm5FhstIO2V4a22Yr0k2BTXrNnLTCk+beYttF9B+Y2nTIjlB5t45ygx3gQHE9Z06AIi/PJco
s9zVQsHifXau1nyd3ttIBl/hqpVMO9Mbpy/CHPXnRKsta4KVabt0BpIVbKWMtJniGh5hwWD7EcQ4
71uSv/a1y4OsdJONBPGvxvz/G0O2pJDl7ZgYud8lp8zpsx2EIZ1nohobiGEXGIgEopVPKWmdr5Vb
/OUS/FUNo5tZPxJbZUcrAbcDHTB9mZRdfQLd0QyQCEweYrOeBAm1ks+3w3ZlxVpyPqxWTAA7iSH2
Bi3vhyrjj53kTgi9VX4p2ZSeiJP3UBBrVfaYOM6Wes7KSCwtKOQIyE4/m2M8lB5QcbW389sZuI3i
MaEEil6bcuQrD1qS7dCbmrEEDyoAps01aILOPRN2QFsIp27d1aw95Pr7m3V4LjgjgEl1sWT1OZkg
dZ/OEKlyVLVTxDUhiMU39v1rT7qm8TdPahO/5FrVfTzBkmYnvPIbL/vnwR+eO2z8I6HdYSNzvm9A
abEl38yC5UUN6nt6ThIX6papbnu+k242/61bGyWgmWbdb+3gemhH0iZ/hNWQ9WNWnD3gwN5itaKS
o4xtZlMVQArVOeJuaX5o0nI66Smb0kCnEJX2vNb5NVKmf8HPPa+iLMeKiiM22bgDWslwS32kBi5U
o9NYXeyJvL7vi9ndd5mxRZlaW16W2kgjxHuhvcXaeIDlMIBRnh5xZh6gVmx4cHIPe4cYj1k+AVrY
aJ/tezIICMS0Vff39gReWb+XlL3ecKsZV4VjrIvEfIGVFIly1hn3Hqoqx3LEFfTt56ysb4z8N/BE
1lh8YuMU265hfKJT04ajbzkBLxJjIxetDNXSH4jwlI5gIHZx2rr8h1vmIPGLIvl6+wPWWl8sRwpq
1QgF3IAApEj3g1359yRtnY3C8towLPZpMM0s/DxJWiBIGn5oNbFfAA8EtMFWMN0iatq4DVn5iqXG
QNkVIMTCHDImKfxs4eQr4elkb1Qz1hq//v4muTC34LKYhvTsQay5TPKIGX9ud771T4D9nfWQLuIn
bbgtMxdtn78bwVc3gDNy8JtFXihDN7i7i76LYN8Gd1/P5+hujz8Pp9P+tL+Loru7Tw/PqKYEp+fg
1+Hw5/D85/RnCv4Mu8vj4XQKDqdPp+D05+IF4e5QBLv7ON7tdp+PR/znW/wSHuPDfRyinSg6H0P8
nV0Yh8fzXbTff42ern8tDKOvUXSMvh6hN74xXVYTw+LwAYNeSZRE3iEuHb4L13eekkaOUeWhSjfO
FX2w4KS5M1gBrG9WtmFnkvbT7d5eG8dFqJM5TbiAmjsqq+wAOGqYz2IjRNZ2dUsO4iy1y3u4yZ/m
1Ad7wQiGwjia08+cAuyu26NjPEsxPbY4JuLhcJP+bLoUBmhbgjgreej/aImVdiY5Q4PAnE3npIzZ
+tpYBkDoPMl/faj7luxEE+ctiFAzdjJ7SIfYry4c5G63/I8M/M4sWJIQDVOkrd05EFunZgPUa/49
9xWUw1Hyhq2EmVnWn1E5PD0aTl5H+dSYn0ZnLj7ViaB/FWPTgVU11AYFvMDNwE4hzQ68txUpV+8E
MC/YLcqjVA585Oosv7Sm0f3oJljC406l1uIKyuR24DDQyGHYYeMTfRhoSb+XBw0JpbBmQIEXogdG
gispHuiAYr2rgczSE88VxIFYcqhLw/8Do+kkLDJHYomvrBzOfOkASgrUwXPA8f327PmVf5iJA2vp
EQZAVahth0I4R0KWET6LUp6ttgNqGKbCYO5Qe3ywkz6JjJnoHS1Tem+m9fTJgzxNBAG0BCcq+PKR
2i2+dpOsHmhPp9BRHt/1ve5lMBlm+rlMMlQoyEAipSBIkPVDd6EGMzeGb2VeLelTULcprN4yO5Bg
AJQPfLNwdhAagl3A7fBYaX/JHRVCcZvDGgyw2k48Jlmah6Jqsw0YxsoS5V5n1JvsToE05RBKZyeX
PCvvWWsdekbsZFtKYytVT7akjbpQGMq8qXFPym/vR2kcWFqc+to/GUA5p14VwpI5KmvymHYgJdm5
Fc1lslEnWeu65fJCPQ10HIpsqMzACeqhT19vj8nKhnspPzGblnRKu+nivDH6Q0b8+Qj1ifaBscG+
n1qziIfE9Xe3H7Y2RIvEXRIOt8o6L+MGMgvnuc6Gu1w6/tkxoYcQtFO3BXhdyaLLAjWH27jb8wnS
w435p06zw2C5eQAA4EYkv/8hdHn2h88sTzMUc2NX011dEhLRAuKFHbunQ7slG/r+Q9jSfwhsC6Zw
cGCnxora6afuWdCP9/XP22Pxvr6rxZZ0XyXyqR5om8euP5oObEHAEjtaLQxLAp1hBQq7YQD/Q1Ey
WAH4qC4JMpFCl9AeYLpaiXx0w9uvshKDS05wOsiJVD0t4mzy6j0uCcVPNU7ECglV3S7VE/Bn1iAP
t5+2EhtLJyJXe83gM+QJs/JiOjQXk5Mng7kbB7KV62CAVv+bh6Y5N3XVDOxKxpuxINiNTMOZq+4L
9kzq4qbCPhFqD89WqTqooCmQD9LSmU+g+w15CPtiGZWVMiKnNsircsAOTWEBsvF6K0G1pBmz60rL
K6eJYVPHjjpJrJjzSd81YHrYge79ZCMdrw3qNZO9SccwKEkLQt0iVuDl1MGU4BBpqBy8SsryyOLY
JjZw7doIoZX8uLQrUuZUuqKgHfzkcnVMrLo/jHA53Mi+74cM3Hb/+y2zqfEN0imw2U15UPbZ50TJ
X3NR/Lkdku+/vbNMJ2K+uljyukA6sQ+2xx6pk2yUKdeaXhzc4BZVGCNXaVwqL7/DHkYf/KTbQkqt
dMyyCth5oFc7MMSLTZ7uHf0Ju5l9aWUbWXbl3Ze1rW5g+ZTJClyr/LsJ4lpi9h9s+Rq0b4LTMcAi
pgotdzl42rAKcjcLCe9PMGcplNRkNK16+F/HDBewPoPzTZLu2dw8VlsI47VOv/7+5uXTqRY6U2Ua
e8BfuPbnadSBkW/ZHbw/b51lwcW2GOxaxykDQwRlqrCVZi6D1M3sixRD/jzMGt3lcXPaqPitDfJi
Z1Ml0C62konHM1PTnU4nBbqjtbWGrvXVYuY2sBylQ+alQIpYuAyh4hHyu/BBr/2N1LD2+ostjZ1X
XiFaIuIqFRenrQ4oX2woO62NxGLqKkvMgg+tiKU7BW7l7FFeCBztRj2zdva4kadXPmBZIWcMZ1gU
cwVwCtp+aefCHeCgq83T7dS2Mh2WhXBPUKNwbS2AA7D+Um0diiTv4K8Fa5nU7bbc6tY+YjGfdd4r
m7NZQB0XLMPui8f+3n799+8PnGX9M7WyugRZUMSltEOSm9+8HhKKWX12uwIkf/2nxP5M5E+3n7Yy
4svqV2cxyLjDIDkuM/KasKSHeEF64Ya86zxUv7Wvt4gea8Ny7cg3OQROYjafYFceM/WF93nMyCdb
JiDpbZ31PDT0/5UA5//qYaY9jSSzBdg242+4NlyUifvIyXWvvgV2UKgB3rJs6xp0ZZovRbIyluVW
RqEWUGXjnTtUMsgUvZNtpjYWjLUHLKY5t1BLtaTJsW3ai3mOHPd5nrauItYaX0z0UftXzdfOOKnq
29yN0LN49OHJdjumVqbG/xWUhrzJ7RFvngvzfszHUzH2G0XhlTFeFpKaGQoQUrbGycoACiA+4bGT
Q536ajO3n/ng3jFei6d0puZGtl0J22V9qXJzOtWeME62liJqB9AVPAaIiw1bwajroUN6u9NWRmRZ
qYAEyzzQzE9RqeBzYClb3FeK6n1d5tXGI9bG5froNzNwpgbglNTnEIe4itkWA4xTqP2xrLssVUxO
njOD1QLlj/bTXFRTlPbecbiC0AZSbWSrtS9YrNy87dmQZTMHTL4K+skN3U1IwFpkLZZtXfmJ4g4V
MbQAI10h/Zbyqn+595r5LvfMz1Av+eD8WMzszvcTJyFYwAl3w3ysflM+byweax20mNdZJ606GR0R
89x47Pwmorj8uR2gKxNheXgve1xVQZ5UxIBNnyj/oyq6T705oLOz0S8ra9HyUD4SKD03NnYfhEBg
In+wLDse/Bdh/yy9jyE/nOVRHBqmZdWY6PvWBcGw+ZF9NICWh3BPJb3IkgQJyaaXotNVYI/qG6w7
fzieeNTUOOdu+Xx7LFaSxf8dqT3PqPwcGdZJdrN2cbP0AE3ajWH4x4d8ZyFdOv7WHuwjtFYklsVs
wqgzcWDm6Zr9ueKW8TurYaRscKEuyZxUp8EsXVTFidzx0Z6/914Dp1bXys8F7HxARfTM+6HUVjQK
GL+mEFHh9WxB/RceqbbZGveQr8x3t3tlLUIX2UFAltZ1GU1OGGXzrHRTPfmUp3/kCJJn0U5kI9Wt
7NCWRevZ56od4TcK8ajimyi9Ipxs8mTO3aNpZz/yUj/WKNxeE+yHKijOUv9LFtjR1lclLpeifsIQ
t98z414UPLrdcWvhtMgajoDpmAmD+RMj2feyIL/7Vp3l1L98qPklpb7op3kGziWBdp06wvlIhppX
MfOq19vtr6TupXpFLi1BLUAfTiyrDu4MFSZuDj+Z5cSibiCf00zw9tzqq5UMu9SxKBu4uUiI6ZyE
AWfj0TdeIHO0VX5YGYilfoWTwzJisObkpO1XpdKgsFCjNjeSxtqbXx/6Zvn3M537LVCncHLooPju
DVP2QGZL7G+Pwtq7Xx/7pvnOtgqlSg1HWRqRUu2txgozSjfOjCtzmyzm9uCkPW6dsPI37WmaprAv
a/COcUjFNLz9/ivVaYCi//sB1uh0NLXwAUWe1XtHtfZzmvH2vp1RUiF5CkJICbhuYTIBOFkjXiTV
M+7dmi1BkbUeXOwLqG5Sf+5r49RXNoFpMqCEQND5BYus1po39rNrD1nM9bpwzH6ywQTx4ZSdwbam
LLKw6ueNXlwJsqU8BBvzYmhrOzk1kHej8PwMbOOjZ+6lJoSYbIhSjQbwj/MJRH7I02xRC9dee3ma
H0jTWNelY6AQdEn8BAWnmm4p2P4jl7+zov6fEITBcJxrchK3ztg/JlVOjlXfmftuIsYDpGNgdqsc
IxygIRT5Huq8MNr5g0sSl0fINl6o7Hk4m2VtnzyWsXMOmbMCkcHpxgKzEhT/oAlv5q7hVbLUdpWc
qvTZLT7Z1sXamrhrTS8mbuFMunTMJjnZEIPKQmrUPsowhTFAyl34P27P3ZXh+3d/+ub9W19WJUtR
FJaOBN7a1/yXp7n1+XbrK7ln6XY39FCKrMAAPs0lxP1ao3xoigl4m2T840Og6/ZDVj5hKejROy0v
UhsRSG1xyVO5a0SzMSdXhuAfjPxN7wyNM7TIbcnJUveV2+zMdkaobdnIrPTO0kvWMxojYRKrr1Je
yOCa5ygf7De9K8fX212z9v6LxDyYJjY//fX963qf1CKLcAX+yci7LUuylQ3E0jY2g6x51depiAvW
5H1kUit7Mrwuiyeoo31N5xE4DqiSjK8ajgS72x+10m3/UE5vB8XzoD1BHQOsPOPcdOKpkt0BKmo/
bdP6c/sRK/32fzz/zIYvNaDGp7I1ICdg/jZs82keIAtyu/2VkF3y+r2mTBXjrImNvvOiprJOJq+y
8HbjK5vsJaffH8ux5pVbxWXC2J6goPSdlqO/6yENFwnbAaSlBdu/qMy2CXlWbYXzWiws1sdSJKrI
HZygSzgKlXsK+zgrR/37F2inYV9sLTgrY7MUUqlbFEZUiiI1a2WgOYlcuBxiC7XReyugMmcpo6JA
D25GRa5nlA4aG2o8wT9K1jiUsCKCfFMazbZXRQn0UJ5JBy8xiDGPkW91fuTIHK6vJfUePJhUbLzQ
WrgvFtg8B3poVJhidJz6g0N87/Pg6IwFlTvjdkTl0Em5HTgrVYSlMTCHuNZYmihtMoh65vkf0bkh
JQKV4EvmbdmBrw3f9fc3sxfQBANGVDW2OXUWdR5cA7wGRuBfb3/C2sS6duKb1ltIRtkDT8qYAI1x
N8DjMercvtjfbn1tZi3eXdSAFQnDrmKHN1UdsNyqnw0Keg3RxpXk3P2SGqY2dmI3X+x+TjeuhVfG
ZSlDMXSAfGRFT2N4a0HJ2hLDAUyZ7hkyvfRAG4nCElBuHwu3pSqFNUHIqaUWjbFnilubH/OxhZpK
fuF0Yx+9NkaLRSlrEgNioNl87gxd3Y1SyEAMmm9cxK1MlyWaqLBbO2fQ3T7n5cFk80Emf0BXC93E
+mDuXqQ5exrymkKq9Vx2zX5M2F4m9OV2fL3fM2RJZu1Re++qAiJIvTSfbDt5zEBU2njt9/sFWeK/
MwPFawV7dAuvLT8L5HyTHeSIMnb6+/a7vz+vyZLQakEAVtUFgzU3WB8ARsJBJ5yMjcbXOmYxrT2S
Q5WyM1jcCfIEhc8H6o0bc3qt6cWcRgfL3C5tGMEaZRb4LZTeJ842JtMK8pos2aoQQPRz1RtovRjl
XV6IJky5/T1tsF8C6tDrz8DgjpeRG/CJgtLsocv7eePSYm3EyX9HPK9nE0qt0GNUM1WBS/xvfsZ3
VKu9Zw5i4wvXHrKYzIDwJsM4QJGKuOVPCM5+6SHo6jvdkQzDl9uRtTZCy8O9ZXdCXzX1LJ2PQWrl
BzeTH5xxi8ns552cJG3aM9Jrd1Cay8grIGt++81X5sSSzwoDaXgPZMSMx5zdQwwfKGMjNid2+Fjz
iykNImvnlv4gzmXqQMrcBMI5v2TZ9KE8TZZsVelCJwVuEyr2a+Nb3WJda/jf22/+/kJKlgRViPJD
OIa7EnfnnIaMpn81GF5BMbfPHkw7weYhdVBKIzK4sTEbrp3y/4UEsiSuJrCl95C1FfwfaEjBHRz6
x/SkRxZqffCKLXr6vzvz955zjeI3O5D5Ko05g02IYwPr6C6pIbU8JX4eNomWD6iqg2dS41K9n8jw
5E9+i6MLzi+pggWytpR3KeSoPmn4iwZsIuV5opphYL3iOCWV+tFoUwPnbVinfpxoHdSmyncWJMdi
X+QCVhVll76mzOUhMOrmUV215xB1EG10qLEbiEUjCCizk1Px4SgS4R4aBo09t/oFBRy1dwsvfSRD
Yf6ypuIZPMvGCC1H+3tiyObryEdxBJC9Cc3Wh0W27gx3jqwuA9nPqvojdRyyr2WhD41nkjN8kecL
gaxwlDZ2H2Wl0e0bXo5PqRr0YzV2DgVryDJ2ZJDDnWE25C7BlcnudoytTD66SBs277yGMSHjtv/T
FV+Z+QB6wUbWW2t7kTaSZPRSCoOKs+0Ach/0QmDDV7TgH3RTKzYidm2SLPJ3DReMufUw/8yR7EGq
EEHiqy+2Mt2gEsmPwoWWRgnvOzrpLcOUlWy+xE4KVH4IZLBgemEkUyBtKWB2UoN4UlRuCDT71kFj
7TmLsYFcd+HbYuDnEoTMc2s5vguWr7YvVKbp3tWSwi+xFPtxdLwc1NUcnhtpb+9nYk/hAGuKz6C5
UiwIvhG1vpaPcjLoFwsg3DqUrce/k8QbH3WvIIMKr3H7B3bk4mUGltaMUtdoolnA57KuvCFqOLei
rqiqx6oerF1eQyINhyzcQol2SL+0PJlifyD9vodNTeB6FT2Z1LeiXLc1TtOjsRd547zmlOa/J1JX
O49KpBUHWAcjAh2uvIc9s/fIKw0lfjhb7Aork8epbvU+y50mKjLgin2YNuxLXdhRweAen03cQRm9
aPeVUt96YELgJG37d4x5KvZg5nvIKuKcOtVVUYkCXlRatXoY247CpQZlvLnQGXSkyPRi0An2t1oW
EQb2l0yTej/64mNAG7KEq9R1oXPqVSpOC/i3pBe/H0M/27pwXgmSJWJlqDrlW17Wnm1W5vctJ16c
GfleWTAf9Hg1bRwYVrYXS5iKILkqGietz5b/y4fpx2ZlfO39r7+/WQmKOpvsrMyasxqhy1FjPikP
RigwpJAfAyORJY2mbxNvaCSUl0yugqIfYt6VgZRbEjIraW4pUVB4iF/Qz5CBfPerL+anySVfprST
HzuTLBHJLSBJOUTl+JlWXQSSBlSWFBaVPGDS2lgFVpLoEpbs1SNJi5SN5wZbOwHJpTufOH+d3Htt
5+qu7uCnkFm8jSyY+Gw8ciWg2PUY/2bce0LB/7MLcbbd/l57+dNc1BsbyrWmFyGlVJ7Ai2WQZ0ol
RNueRuwmbq+Way1fQ+DNS88uvIGoVwq4sMgnqnzcBFP5MQQ3WcKUuZHBMbTv5dmdz9gegGrVbPT1
9fXe2W0tmeCDyW3DYDY/gwb1lAtxdLv0YvRbfp5rzS9ON6bpwGscDkcwuZy/S1JEY1ukAaudj9XP
YV/y324fDG5DgtWfzpBrgZhfGVPpjcFs+BcBNqESibVX8JrbmG9rn7PYtpjzYPd9Bv0H222+6DTF
Mm8fW25/7MCwRCfbhtmb6dTxsyGtcV+OHUBUTdt/6B6bLMHJBjw/rLR0MRblN0cYIZlBZtd+xPPX
21NgpXeW6gwC9kxVxzEF6u6XxZ2dYd65Su5uNw6b5/dDdYlO5jmMxNreSWLTMUrsAMDeOebuCDE+
xWl3rzzS/i2kMZonqVHvDWyRunGi2q6LBEyin4ic1Ve3Nkt2GlKneRnnQXydR09+l7Vjnr2hSD9X
Tka/Zi28T6oBJNkQYlMVIJEA5R0o6exLqgf1WAGH9Khav4m5SehrgwVw3+cE+35gpfc9aqbhNPX0
Z2r13jcv7XpoSQq/CHFQYM/KNKFfVY7wrMtsF1xep6zre8WHLLKtLDuKrqwjn3Nj77h2fhawHPoG
TDlY17Dj2lEC4eQgm/vpAmJxcUzqOkGhLpmP0sJiiSNfyy/waPOfIRgGVoPPmsPcS3vn947xFyaH
DKsoZDR+wbW8feBeAQuuDkz+g2Juf5hpWZ06bfa7Qrbsp9J+8lA0nrtv3BE2rrz3kvNkDRWUKWR3
JrUE/ZiJEgopLW5knphntPskT9LPEHcuwaMA5v1BJ4LAvbd1/5Z+jXsGWTlPSvn4fFpxP2A4skJy
Px/24CzW8TzVKfz/xPQLUK/+xZpgS7Xjntt9d2ab7Npe0vlSwMWuuphJC3ujRty7TtLh5gASZp6i
9cUuHFivQzYDV9xOFpVDS/aMGuUdfqsiSJE6IRWt2HmDZYRZmhZh28IOw8OFzwVIMTC3NVyhQso6
Fqqu17t8tPpXQk3385CN7lF3fI6qicK3qYNJXUCggY9KoCa4YAa+qHMtjCRPPfgDEXqaDeIGzAXa
nHOaxInI9KVum+STI+fk2DStjj1MxmPXqxlsOCoOoEKTyMsasGynxvrZkbz7ks4Ios43/Bfdzv7e
zbV6qDmxfwKH4v3ytZCvrEZ4GFD0/AVrdBPuHu4whzgIeGGj7fk3xCXCxOiH0LfdSu9a4fiXCQKu
rhpONtewuZP+SzlXMCPwvsPzUIT5BFeCLgdUo6Pu2S3aZzt1qn1Tk3rX02aCgimkiiHL3+9gJWb9
gHUzhqosps+Std7dZKboVKgyH9UIV5CshVhpW05sx0QLZIZbyyNnYxc4GcxpgXiY8kOR6+LOS1Ky
T8AC2KcJjK0y+ISGosgqILdIb4adAYTAjDume2GAxeS3Tv5QWQ2OybQhD8SD2BQOxzIoqW9Me1B6
zcgpDfZ7REU+5JiVLZwqjSlonVnGdjPr13TCMJmApjy6xHOO1iSSc4bL5NCAifm9hpbOs6PBsOtJ
bR47mieobwrgpIXs/Six/PHoCh+eYhoil1WHHmzMpoh0MxURZX2PMDDpHn59wD35FHCEsOkBd/e8
utvpEsqLMcCDMFZsSGpHfm7nkdvjn/Ie4kOGh6AWeZWEIKAWe1MQ+8DUAN04IF8PhSDTD8HgBhZV
RBff+zQrzzSv6mfulf2hNWv+BYZ/zU9M6zr0u7QN4dcLlZc5hTX4vgEHmu47COIHHK7qSWgaTv1Q
tIUAk8tSMGKrJardWYO+CftRmDqkVsXKsGzz6mkC7g2u3G7eF4FvUwvOZlS9Fu5U3k2+iZjviDk/
e31PD1lWGS/QC7CBh7Nh/AVoltWAhOY6/beCd8l3QxUqThpoEoU5afWD7GCuGQB35D9iarigAUEV
EZnGKbIT7hO9o6thBhGoZu5knFSwygo9kC3uJYzozqCLaXaEJ5wYHxpTj0GV9Lm1641K/OBX3Hmr
PYK9PizMLJBnpgaecFlTVjgWWXYDo1s2P83VBIBdpRi8Ofkkqr+3l7C19fH6+5stIhlxt9u3tYLc
E3lIUoF9SiW+KVo0G3vQ9++5CL3uTd88oPSaRPR+0Z712F38DlIh/vjdSMoXCzsvzNst1tzKXndJ
d4HMydgPDgorahJPzsD2KdxDN7ZYK2XGJbkFtQezzTyUGTMqvH2bkctkQLkD3j8c5Zv+ZGj3wUnk
h/ApZEkdsAbUamrVwlQkfwGAemcbD4W7ddF1PVS8s7d2F/UnoI3JVSevPpvQRPvrYXsXD47dQml6
AA9zNLYkXFfiaqlqAI8xCBuUBQ7gKTCbUBEb8+9jOX36UNS6ix025ADKNE11dS5td9fKHhaeXccC
bUMP7PYTVhAD0FD7b9wObJqaIVf1WagpibndlSgw8+ZV+tqEO6JjXmRfnecBNRlIrlxg5pgeGz0N
uzKX6UMORZT7ahRbZ8SVYVuyDTBMoBuksjzz1nhoIcLfWzBpzLzhM9ziHm9/sv2vwvBOcCwZB0bX
t5AksLpzhwXwZR4lu5NDm3ThIFGs0+UkJ9wao6DGi7GbQ4DA/G+tSuwX+C/6bgBbwfHHQGtaBTmd
q/uuwhku9fry2eE4dcEhdiY/St/zSkx8FM4hSQ5DsaCbWR16TaYBlO9r5Eb7f5x92XLcuJbtr3TU
O88lMZBER1c/MAdKKVuWbNmy64XhctkkOBPgBH79XVnn3L4yjlPZgYh6UUlGMkFsYGPvNeDCSlkM
o0szZTsmWn6b+0w/95qZcQ8cfc+ANIZZerIuo49kAq5SB9RkJkg+0ax9mLxgfeSBkLsCvFAvIXUA
70E4NH7uYQbrHzzVxM/QTjKHfg6zg09XD17NyvsK4a74j2AD9DX1hlp9imncmV0QjeZD3/Fxb6D1
h7KiPxzauYxudC/Z23mu27uqzft3Uw1ohbc2A2y8CWzQ9+U0QrgD7acBhpBE4NE735v2xaS858Lf
vDLpW29MNe/qnWQ59Hi6sC4qCN202aPv8QxTHo4fYWAaPHlDDOtl0uMKEZcPY9SzG+LDh7TuYvIX
hV5OfhxauRwjsGw/rMyHDl7pq5sGIvtRL7fTAg2Htw3Mp5MArb0TCqTiFsqQqGWA95bEuIjB7Lmf
j3KIV9S+t4jst6lsHhSkrPddDGRK5kkvbeA/mcQV996OXA175S/dl2reiuNmpHpnaFPA8DaAQ7P2
vlZD0R2LkGYwpp3XqkzUNkD1JyJ6J4AYhEqnyEu4QLX0wdsQy5OEx0EVqBgA3EBGD8GiK1DM1Bq/
mxSB63FfePm9KRYS7bqgx8QhibtD3W24J8jqgURcYfxVDC10jhg26N2su7qALswSfNy8htzyLMf+
VhkR5X91UvOTJkCYg9U0oBpeRhPbDaLNPpul9JK4GdmOxQxa9yB9wCZYBLiliNy/9+GWhc9fzE2N
K8IT0WK5qeC8eyAQ4oRhWhfckc2w49hU+q6QHWxSIWR4hFqevMWqYjtPdPoGLqb1rsgYHJeXNd+F
6wwhr9ZM8IYd+j3nffSWMULSvvNgiyc99m4N46w9Gvz13UjybUc8Tt4uPUUeAwOvm3Dx1W4WZ2/N
eQ52SJ76w7i2RUKnnMIwNcA9jJB3w4JlmoxGg6FZ+314l+P8f1OsWXVQoWLfIMjO3jb+5EP1A7W0
SqvwC0qU5Y1RXXmWrDgb2ap1vCe68O6FgVLSMcoa+WdZAHxQIff85EXLD9YtVdoPAvcaNUc7wpbg
2GZr/1aO0/rJxKJ+1wW4guzyZes+eLkRaHhNGheUBWX7G57FMwgdAOclPe1iftBx3N90MBE41nCw
3ftmwE5c19nHqcxmiObUZEHzzQuwkQi4IAQC6p+7XrDqBpKQA91PuKk9dW2HNgvMItQAB+6ye0Lm
uanDGM5gLCwwKHhTQ4b+M1xw8bMA72QXxELeew3HzzX0tOSuIyXSxBm+xBC10qLF1pjXaF/40Rr8
+fo2fGGrtxkVMa/4DKnH5eSdHxMdG5oxiFrVu667kmBc+oTz/3+RkskN6zELvPk0bCPHJXPwd6SZ
T7NYP8b5eq2PcCEhs6ll6OIorQYkfjWsnPm43QXd+P71Kfobqvurg8r6BkU9C1gxo7wfPqo38kYn
4e6ok1voYn8Bt2nY08ftFJ28tD18KE43Z13W5/UKbuvS17IS5nYAnKebw/YuHGtI6n1s2LUM9kLK
ZPPMTKk0+CJovMCE/kMxZo9zQd/WTfjj9Um7kMTaAi2Ia3IuyvR3xKvTcKp3WRC8L/vxoGqaNGr5
Ivxr2oSX5oj8vMBwBAmksJgjUOn13qgt38PDIj6+/kUu3Chs+pfJiB+JzO/Bv6tPAbzkfUEfR2LS
rftzaK71/C9Nl5X/1RCnC9qqWwDNY7c9a9oEdbZnRcy7oVzeV7R9yGvdubWebUpYhcsejvatuItx
aH4ZZUie4XVb7weNo/X1WbvwfWxWWLuEhQDSvb3D3vU+Fv7b0RPPLRnTRlVgmA4fwvyadv05Cn8R
ndQKEah+Nb2ErcZJ4AZmIiRofX5Y4dWsromxXfqE88J7sYMFmm8+W7L1BKT1ac0b+M7UN9or3wd1
u399vi6sMpthFfi1oPMCr8q+gjYoqfdkORXoaG+0h5zmp9c/JLgQ8zbJqgwajw6N9O/UZ/p5uN+e
KthNo1+dTJ/Xr/rdSXxBguz/8fqnXShW2167SkAOQsG14U5vZ1VFobrWS9gcxEdT5e0pqPLhsJRA
iiZ1OXvQr/ekugJ7uLAjUCua+rIkOGuHCBlEe5IhhXNc+e31b3VhCm2KVZBTwgqxhCdZfKYwu8u3
Z+RfV66BlwY/R9OLhYaCNF1gKhmeSGuepGm/mymoknxwE4eixGorqnnOFJmr6KRZNKZBTMMb+MN3
V7rgF9awzbNaaJvPXgEsWRWFfQoGR/VQcA9FqW7r7yZQ7r83MrpW6LmwumzGTovEaEJHMDyFsHvq
5m+m07gmGbhtFDsqdbJ6w26uHY8Ym8STh2sRdwsaRxJQ+gSV6uILgVLf19fX1IX9xSbxdKIZSxgG
raeC/WWCDcra47nymIjuGqv8QkDY5ruVjBfRtytuPXH1o2H0K1vnx9cf/tKLsIoj0KRCrdIf0D4d
yh3byB3q4Y+T2NC8qZ6AaNlHc5Ys8TXptEtzZYX2GMUDbl7+epqAWIpqqHajXSLghAEi8vH1b3Rh
smx2yGKgq43k3ZxCP0SGL+UezaZr7jCXeng2N8TEDZ14Ttu7mbEJ9s6G7/Ss9H4oVna/5VrvASDu
jn1Awk8QovWrfYxbCsy+tVfct5AgvWnamde4P+XqeVwzdptlXXunS11+nvjS/uXVsRvHiNpesTCQ
i/1IB/XdJnwJwNF68GoxXpnmC9uFTRv0UecsZuK1d2dieo5OBnR4E1UUu7ULbrv+GuHiQiZi8wfn
IstKSMpPd00RHEPepiit7tYpv4+L8sT8+ZPP5bVW/KWVYy1O3lajj6pOeaf554HeGRA8Xl+SFw4G
m0zWz1CYNdG5SDuXt/A5/rgScTPHxV+vD3/huW0u2eYH4VqusBDMJAMELn4ivv7x+tCX4Os2lSzm
kY4bE8Yncu5b5cCDwkwe67f1pL5BbUfegMwxJWuD+iZrTXboq5XfvP7hFzaLvxnBL85TnzbxrFYM
3EDKKWkL+GQA//1QBsZPmnK7kuhcWmHnT3/xKSroZiV50991qD20awd5ovkWKmKHGvjYNm5Ocr2C
X7iwDP7O6158EjobWSA3XES3me9p+X5g27EuPrw+WZcGPy+OF4PHE90aWsaIx6qadtkAZTWQ8t+b
7V+0uP/zbf3P/Hv38M+cXP/3f+Hnbx06UBKeRNaP//3UNfjvv87/5n/+5ud/8d/p9+7+a/Nd23/0
07/BuP/63P3X8etPPxzaUY7mcfquzPvveqrHv8fHE57/8n/7y//4/vcoT6b//vtv37qpHc+j5bJr
f/vXr27/+v03XPtezPF5/H/98vwFfv/ttv1LIhX451D/8/ffv+rx999E9A8WcCL8mBIUifk5TV6+
n38Txv/Az4GA+Ad+S/zzb9pOjcXvv9HoH34UhVzgBBKQNj5zQnQ3nX8V/iMK/TODDzp+MNsUgvz2
/773T2/m/7+p/wAj76GT7ah//+2XGwIH5vrntQBg7Rzqeo2A6i7qItk2Y54BM7q2ji8Nj9l7udTK
yKtQWWyjQ6GATXkPKQc/f8phpHpl0/ll3OPxrYqAaLYqnqosPKDVr7fHPmiEnxS0RF8LrZQGivF0
GLPji3f6r7n738yVlQBpvKNyydvwsGoa0wSo9VwlHXa8K9vLL89JfBnrUInE4PelMOFhCnr2Njjr
d8OLo/TDNyYe2zX1oi1UCWTz+/dOX8guDwB338/R+QPnWkTrqSumbNoxPRXy8PoH/DJl5KFdHIjl
tvjjRPlhqXS0nEJDM7ID95sUb3hVlORtAN26Cs6jQ2uiBKr0wXD022JWV46FX59JeADrHtRHkBLg
2vDDlOfzsItJnMLw6Ac0IoalSoZ8OZuPmsh70y3gCh0m0nVgmXp5TJord6ULEWBrzdTwO55rvmAK
YsJ3VHU/UJ6WV77fpcHPO/yLnbxDpC6xGfnBGB199jvQLLJ5Kl1Kkpg8a2+o41KGIIvyQ0Wl/O53
unuDsxxHxuuL49LDW3tD5y28HwrODzWaop9gl8mSNduiKyfopdGtnUHVS9lD5YzDlhVdoIO/erMC
wrDrrtH1Ln2AtRuQNQ9iU5fYDTo2wZYVmBCWDANCaf/6/FzY2+z7QyPOZaIpj9KmBnb7fdQ0w/QJ
mBF4mwMKKqJHk3eA87z+YZe+jbX3kNJ4bad7lLY7E4UPWupi/NRAJ/7KRn1hfLuaAn2yyV9WHqOY
GjQHkzNPJRCq19eMzH6Z0/DQ1qwB3I7VEEaDx4cXb81xUUE/A9kH3aX9IAt01l6fpksfY+0nlHUg
lPZelI7jRJDzhXCYB8MKmkwQEhmX1S2u7QLL0M1DRtcmTntSoXanTPHu7Dr85PYlrF1jqdYYiqdc
pMRb5aHWKqJvcma64bniceVUicAbOa+EF3tTEcNaLY76OFU1JPC9ZgOnKg/UNU/cSwvK3j0yaXxM
Tgg1+IGsUO5d2Zdw665hxS8Nb20fE7TtotgPw3QGUu8JcNnmwCYPPNzXX8Gl4a3NAy3p1tSmjFOm
5wrvwMTACmjfyM3xA6x4roTHB7Fi9kXQDC2MJni7HFQZgf7k9A3s2klEDNWBt4ap0IX8FAH99rAC
sHKtQHphguwLXWQURbuUR8AKslHejBuF3E1R4XrnFmK2fsUqzRCORKG3rPOe3eqGzHFS4h507WyO
sc7/rVvBQ/sKZ/Iy95sFr3hAc0yB8USjCA7K2xye8jFrqsOaE9N+rmEn+sfU5kt7ZSe/lPPYKlP1
mmdRty3YCuu4Bm7b01mEzL4SSOvicSnZmLRjuc07WYR9c6zWLY/A+Fxo92H2x3BynGArQE0G/6K4
8rK0iQBOoRKmWnGEluDry+/XMnKYXitA+TyuciCDSKm/qe6wQWl+PPBs2+qbXtDIvMuhXfej99jS
3LANiOf7lUJf6i2Bz2/5Oa6AXrryKJeWqhXLcVvyvlskAzk200BGb+J7v67LcOXIuTS8Fcm1omEA
gFCUKq9f0nwMgFjJaXxNiuHC8HbBaQpUGJdlztK8X+MvHKfbvfa95vD6a7o0+jk4XhwCA83bEpwb
kfIaN5kdwOzNlkxSGX1llV2IMrvopOVgOFlVnI5myaDbxpTy/1z7ABEHSyro4rVy6psE0gZ9/q1v
Nu2kLsxx9fv5m9GlrbGIFDRV4qyZkn4guknMxDzHHdy3TumNbbDiDVV0mAYeHEIz5/st7Ly924s5
v7AXLybMhN+Ww7oB7JSP6dZGQEypvryyB1167Vbsh4FfeCtS1RQ68c2OjKAJZKZz4sxh6q3Qx60H
iB3ZbSnBvTHxi+C5zWHE7DYxVjQHYd+CTJtvaR6Z8S38Dn0cz0MRXBPcujQ1VjgXAO/1VJktBVZZ
3BIA2PYZsPipy9NzWxSG9jMHuhSjjxlhu4VGOtFNcI3J/utn57YsTNySLZ4jvFZvJAXw6+A4h1V0
jU9+aXQrty5h+ecvmd7SIZD1ESCofDdz1D1fn5lfZ+4oqP284NuMF9sWeEu6ePw7rp3VfGRQ0G/T
cYlCp5OACytk6RzNbVllS0oRuO/F2JUH0Mwrp+v436XAlyE7tkiFli1c0o7x8DaGTfm+NK3bdsOF
FbLB2NRZvJVTmuua3cm6id72a+346FbE4qDOqiqgYzp0QIiBNwSsZlSslZNaMOfCCloAMHXlocF2
6Fu5nqoxH99MWVY7BpUVsqiPgj8xleNRTfmiP9DFj+t3XMVA6b++Ni+sfFv6pQrkPOQzWZESTgCS
9vyLEaa9svAvDW4dwRw0eBafuUJDXQQJ1RNJBiGc+uWc27ovtC8ZyWCeiJn3viiC/K4V6zVJnEuP
bsVs1W/K88AR++ejg05AIC8Xuj66Ha08hjJHEcwHsaBoTM6ja/eJOX+nFwds5c99VmuMvkJAdodu
/JSEIViLbivGitaCcWC+iY/RGfkOglt9zGXuVtnitrBHtQLPLXMMLrapSetIKNy8wtUpN+C2Jdo6
0iirTTUf+JiB2AQqZxL02TWRg0tLxorVpuhJ21F/AkQE1gBLIb9P5XaN5HJhcFuCQG9q7LtimcDF
KFgCXaAv3qyvGfdcGtyKUz/jiprCGw/R4Ld7vcqvetqukbkvDW6drYMWa4lMeDqU0HZLwlLWCbDv
kdtqtJ3RIGfv5dITeHQxBW812iMPGfALV2DFl57ditN1YqRlGDndAtXpZGvjkO+90Yu1U8rHbcUB
MkDBYOrzOTWAY6rEoz2EjhYyfnOKVVt2IJAZUd3a4GTNdH0S8CzY66o0B7fRraN1UhnYlIZP6Sjo
H0FJHjWjj25DW6fqqk3ZGAMmiQQkH9vjF0Mit/Idj6w4FVI24HMAm1YuRbyfCv7UVdk12OuFFWNr
C7RgiSgRT1PqSWjX1WX0JiKD77bYbWkBtG+XXq+xd2jr9S8YPD4T3rigGTm3RQViCX1nnNcmxbB6
BO1MF2FiNM3dtl5bVWDO+VRUTI2pEML/zGCEJCFHtTnBqfD4VqBC7oL4ddZNadOpbd+t0Z+FBJnK
aTHafM8slkM0g4UO5wlQxBoggRNdXeu8Xlow1nEq2pDJ3mvGFF158RZKNsHb2sv6Z7dHt0KUjGRU
o5JYjkUG3kyzfI5i6fhKrRjdWCfKrKimVPGZgm22fqmH+MHtua0YZQsDWB1qmqlX6ic2mbdgMV9R
wr8w4f8mBrVkWT7SfDz4meftvDJ7A2NCt/oAktKfUy9of/TR5hEPUgziXWOiL7Ey1xSfLz24dZB6
BfJ01WFO6qJ97HIIpTeF205uW5MxmObSFTX1Q7fNN2ohd4y7naC28lNvONiTgNGmsKd/E3dr2qpr
ZsCX5uP8/1+kubIe12Ka8NB983Gbp10ZfXJafDahuBal6rcKL5EV1Z8Q93qMt9DtRmRziKdhrlaz
hCPUQsrgaYPQTVrCFWvv9uBWRFLQ0dpSCtAI4feQkLa6EZn47Da2FZGQhNU8CnzvwCWyW88PvzIB
CxOnwW0uMBb2MMB1ZUwLeZaAhYjKXohodkuybA5wrOdoZHz2DkP4QXWAujpmEjYfrMiLAaYOZkyn
GGCOheo+CYbwyW1OrBvogv67gZShPgRFfwNioNgPtLymmHYhdmx7MTVNfuXVGDyu+QOd+m+SGeX4
Mq24FIwb4G7BX1YNfeAYG77rrmNbp2WwyIjSNUDZmFD/zRTnJQxX1mtKfpdmxTotC83mGvksFgrf
wmTzS/C1C7cEy6Z4rWKC6r5A5MMkBQx7n2VhtyfIgK65M116eCtA+6VhGXo1YwrRpa/eMj+j+fDR
aSnaYK2ZUl+FFPMyTTnfDxPklGgMcVa30a0zUxUz2LZixYOv68MEieZ1Hhwj1AZhlU3kwziU6jSu
QDwE4PAQRxFx28xtfNWUK2Ajp3lMoUTzyLx6V6rCLUmx+WaKe63JKeRlCOFktzSBgrxt+cNtwq0A
NegoAC49agAMwi+5Xk8y4h/chrbic1VjVkGBQ6Vwnwcbu4sgDQoZA7c0xaaWdWAeiBnwnRQtpG3f
bt19RLVb2/9vjOzLdGKC9G9VBJA47gB/qRM9Ke/Om6Gu4zYzVnguHsWuCG+olMzmL40MbtXxn05D
2wCnEQdP0YfQTqrC/P3a97d+07itQxvbNGdxFZY1U+k2D8VhXiCe5NXtN7fnthJaubFMq7XSqSj6
XcXMfRNfSzvP975/R0BAt+3n3HDxUA+e+0ilRTNzmB9HYfl2CPs1WUoymZ3b858//EUCyiuQnaqO
q7NE1B91wZ69vnpyG9oK0RWIxzqMMoX4nzU0+FSQBODypG6jW1Gak4JLRQkenAXPzey1CfP6T25j
22coVH4q5Rc65USy5bDRybAEfvZFtXf7ACvJhR5fDmnhGkty9R5lQ56g73EFBX2e3V+tGitGa8kH
XJgxdGbE4+jLd5CWc2tD2ZilOjZZM8xGpTRrSOrFZHwM8kU6IX25jdck0QyhGomVmEHtITFqSClz
BIxxGw/VrPBBWTX02du59xPYAhyHJXesDttYqFExaGcLTDm2x7vZkLuar24xZKOgxJLXEzQmVRpl
EGyKNnMnlHTsm9lIJ4FV4q+kgmh9Nz/QYHij/NHxua3oBM1nzMLFGyBRGD/LQD3W1eB2ibORS9nK
mirvSwWxhHKAql++JINpYrf90GbBjbQcvBK65OjbFMNOkepx8oRbCvo34uzFXuuD/Gla7g9pLin8
T0D3nQ9QGw3dJsaGIpXwmt/m0iBuhGl28RSG72tI8bm9UZv6Npc8zIC1G9JNKLILNLvHSerYPbdh
SJPXxh1fOyyXDl6FFfZaU2koGom5cqvh2HgjwHN90CdbzH1eLGCfoXiWZhkbHPsINtzIVNMUqyYD
ndvTFRjVS9/8gKTq4nhptH2pgoZAWUF4fQpJUb1vcmiKYoa42y3At8I1iuCK6M9+n051SHZ+CFw5
xe03cTrtbMDRWAOBp2nbp2DT5yMkckn1tTJr68Qm5dy2oVolJJKWFXPTFWUHf6vm41oHbmeebx+n
pFugCTph3ltIHRnt6+NSd8WNy8wwG28005mavl76tMz49ux3WX7Dori/Jl3z61yA2YAjuAH3nBi8
VuhnDfoYTTFlMATtoGzq9vxW9otmXNW1/YyZp3q5VSr+WEAU1OlOzWzIUVQ1BBhj1acRGz/IXD8u
1fjB7bmtrDfPDATG63xIo1b80Z4lBArYqThOyvltvNjmB5TMY29q+pTCrOWPCE2Fm6lqnJyCOOqT
P48++t4K/VjepYhUkYSAviSe8aKD28RYma8yHnr0NUaH2NWU8KA/Ve01FNPfzcl/T01hgPbzow+Q
bOR9TLp0Dqs8g5p1W2KzieRa7fJG5NVN05vlAzR+61uqqRemY1EM/AkUt2h4gG2JVh9E1IQ3FfqS
3U1ZtVBvjmrI19znKwQE4VDJykF9XAbiwXPNDG31tYM69rALkViSfcBRaz9EMJyc9jUsd8wuRJd6
vZ0GLy5TEq0FJAK6coG0oI9qwmcPyF5zDGipoz2NVoy51DDPO+aDKDTYdmSD8Doh67bXc0PbP9aI
sexhhPdP+acO+DCk8UbEnKoV33ffjxs/lP7M410bkaDahSbKp5s86HLxBsYe4IX5w0Y+kFgsyUxC
ddtLrbbU70RsjgvEktl+ViznhzlaGErYdTGzXV73TYd8VsBnOlaSRknTSRXcLW1WituaBiNLN8z2
soP9w3y7QXDvvqpxt06BAIV6YJmpbPsAm5QucspCmLA2zGZlU1hNtEtDXsAgBlIFJKfCLbRspBdl
mUEiWfdpETbfMwYh1ki6PXcc/7w4Z3Ri1prgufmUpVDGPWU8cNvIbJAXhyiBCVBBSokQKwQbRZWI
OrgmeXBhk7f9vZSf07BC0y7NSVkmazX8CEvllPQx28irBL11biO/Sycz9fcgaMmbjo6N2+kXWxtl
EUp/akmo01xV7A1D/grk/zR+cdrKYmujVE0OxcV+7tIqzqdPKh42FPPhQuS4FK2dEqqeI2gioksF
isoJJ+WbYsvdyF/MBnn5CGHO4r5LTddnkGX1lzJdB1+63XKYbTYTtDLYPIoVCeMyvh6IbqctiTxe
XXOevbAobajX2AxLBomjLkWj6sfSsxP3tBujA/nQz5HaTwuMvyBOmxa+AI5s1NFa76goiVNpmdme
MjMfNjpPpE9r2F3FcCAZKHrsMTxC3ZaOjfda+rYO/BW6btQPIJkbQVpMSumYIERWbtNHS1ZuOY5w
9GjUDoiycNd7i5MBPGc22GvxQZXmsu1AdK3rU0hnPiYhzLDc8P3MRnvpEp47cKrANtxO0aloqf8H
7rTGqRTMIitoI6gAb41GvopS1nqbsWxKI3908vXB3Fj5DaE1/L7Op1Mpm3ynlyFPprFx0hjC6NbB
GqhgnVbck1PPtPR7AbT5962ZGjfkJ7NBX5zQFtpaVZ8CVzV7t5Vog52fLQu/0ju8wKtjNvALdNMs
C+u4Tbc6oOqpr+Tc7bKoJf1+0Z33BMLZveeJutwji6tgaSFwGT0WHued29u38WHg6Yb+VCL/XMxQ
xDt40EKAoinaqxJKF3Y9GyAW+lCGIZABT2HUGmR3jczBOzMDhEN3TmeaDRHbfPg46pm0KaWBrKCz
XS4sgbXd7Jhg2TCxUG8N5MHxAWYigC1v0zPQ+9/cHt46kOuxMaOYtjbtVat3a05/QOfW9cGtyM6H
LdC6ipp09tmxJtWJEO1UAmC2uWXjeX6+QEEkHdkMnwSPodWwbO/dJsWK6rGoVR4sc5tmcF0+TAXJ
k4ZLx6PSxoktEfR5WrzRVKrV+7MpF/pNeThunJ7dBorB3artWBs0KXKt+2je7uohd+piMNsoMF/R
ZwwhhJnqlRSnoFZxAq2hxal3BLrPzxnEUsEvYq5ok9Iq7nLo9cfDCQ4zbeEWpjZgjAmYzoSt36QR
b0uol8c3FQuMW/Zg+1Covs3zTMg2FaxY3mjVsF00lvPj6+/0nCX84o5u48bEUkE7PMD5Xm9sQMrv
61wcaj/oukOIW901f5MLO6WN3YH6R5b1o6rTTUV/4qL+Fgasz69/g0tDn///i/ILm320BkHHAkOw
y2A3Be/e7wvU292m39ZrlsiV2yJr61T0cYbqjo5vm5BPbiFlCzJBx3xaN4WHz/ICd3zYzEDWf3Xc
Dmz8joC9seEaxY5gGQM4U0k0f3dl25az203XhgbGJszikOZdChvdsU/wHsrzjumLa4YbF14ut1Ks
Blp4wywkthxOPkyj/z4PMrept51FoBkyxr7Cs6NoyvfwVoO71xS0jstG/LwqW+wxXgWw5yGIVPZ+
Nl7/oS24G0mN2ejAWrbB5BNdn4/W+LFvKE9HyeO9W0RZVd4eRSM/a85LvkCxqRviR4/l0nFirL0Y
znqwVzCyBvADylw7cEqHL1stYOHq9vDWARvPS9Yjs63ToAjNPs59/6EDn++90+g2qsyEEhWuZfD2
eZCv3an0A/+eEHjgXQmov8FSv9iPbQmwkFGyhpCFT71w4s27IQja6UZWM1y5cBGbyBFE1xCiqLxe
uzeewa3gTR+VQ/OFBJQdp5BstxHzDE/Elk1QVzBeVb1rWr4SmHMNRu62vMi2P7vMyOnY9jhzdxMv
12+0Yexu7svxZGQxH2k2wQR1gwZGkfiNZNtTEYDf8liddSqeWhn3eo8LG9vwW7XsCh/Iz/sSziDb
Hn+t5VtKMogPu026tR6BaxzImZB8yLOgvIe5hnhDJMkdD1gbEtd5FYfJI0zmYP/9PSTDowjyB7cn
P5+6L84m3DVN44Xw4KAbcLY1Ybek09eENM4R86ulYh180+Q1OWy4q3ToodVxCz/CetkLA9TDfsEN
Ib8NBXxs3Kpr/6bDPggo8M28Sj1Ywx1YtdTHrYcrpts8kZ/nqTDZhDsirdK5Y8Xey7bnEQ6YV3aE
82T/ap6sMyTwYadWqalKw3qSH4CqZu/iIl+/rmXgXalsXvoIa9PxM3jZkH6oDnqlVbgvxkENMpkV
iu23cgGj7cql+sIrt1FzgCfk0xzW+SGXY1UdJ74GQId59UE2W0x2QHQ7VpVsEF1eoHaSqRqT1hIP
QDc4wLeTY05ly617EBxBIaCt0gDtuJEux5EGVzboC2/CBtFFFFjODRzcPVT0o/FW1Jofu1ig7x/m
c+07oQtgT/jzeuUYO5QSJvTZWUgQXPf8sxgiN2ors6XAtBGDlEaVaRTx8QjMdZxkReB4WbFF1WeJ
UiSdgiKVLGbHfjbNHvY6bvc4W0/dD/ugrqM628Mr8+RnNGFd6DjnVhgb6sPoY8TQ28YOmRiOjSRu
90Niha+BEBokhKtsX0lyF3Hvbggdq3g2hg6wwrNgrcz2fbkMp1LrMfU4/eC0bdoQuoxHxWyoh8Ue
5PrQ9woGnqJmR7fRrWPXF5XKuO/JNJK6vwPq9XnIjZs4LAR5f46gPIxybyaTTGtD6uMkxvbGH2o3
KCp0hH8e3TMr+imNkqksy2HfF/EbL1L64DYv1rm7lv4wwfFV7MeGyfVIyPKxVxVMWN2Gt8pmRSdG
2JO1AkbCA3q3XVqqzu0Qt6F0plhh0pIjkYIJs0zaqfV3W82v7LwXrmo2km4GOn8Dww9BpGEqB9TY
rg+hKOw2KVaEbhDp0fPYS7CWGjge5j3cUTLVCjdAGrOxdKIx4FxUXIBo1W0kietM3XVrBTdep+e3
0XRT2GZtNFCxb5YNPdtHoACuzMyvHTI5s7F0LNwCiFPlRRrAUHq+82XDQTDKoeX5BKWkLpVcbDSJ
hrnhhxDVtWU3jBWfoZDZh+Y4TAI+ihvs38nXJuJkTrOYysipAk9thR94ItCNxlwfZLSqI89GaAp7
lVtfjZ7Fvl9m13Qh8DauRn2gS1MAZTE+gVLp5JuGabU2KNikBJAMGc83PTXmt5L68XQodKWvORtd
iBcbQfh/Ofuy5Up1bNsfukQAQkJ6Bdayl/u0M53NC7Gzo5EEQkgI8fV3+N6n8qk6FeHXHbFXYlAz
55ijmYbBIUC1LxvkhDCcrXH0U93Duo98rG16TyG0Tvpja40/+bk3J420jAZRfB8Dyd8zCFFtUmKI
9qfszbIs0AUi86L8EDW8eE8gNOVWrK3Dj28ettNqLZZqVvnH6InFe/pg0XsI+f3kkRSZmZrIbKyA
7/382EZ/d1DNkvM0Ja07bXmvEeiZQHuGHNAP3Q3kPX+wA002LRLiTkhUCNUsbfegSuJeP/LssMr/
1/1UBGNIxhZ3SgQGNoU8utMQ6YdeDBHvqonBhgzZMcqdYK+ZP016lz9ZepQfquDIe+7gQfuwOL8h
6mhiSHGVHmY2yGj/L2fsv9+q5D0Hz4cFllllXE+xRAoRomdsXcqP1SoEuQT/copR6RnCx/Doh4Zd
S3Dxb2r7j2kJyXsKXnIYvbSK+FMH9UwjAlJkcKh9bHgPh9l/ffQDMoh2QEYPSHb5z1WTF93nH5NX
g338r7/da2CPs0ES0JDaFIHueXtqW9Do/vel/u/bRPKe/aUyueRyJvzMWgTTP/VeD/ocGTJJz4U1
uAX/93/mPyyc90ywdkNoaDbij6A5T5otpx1yUPzHmGDkPRPM9G3pHMOvd900NBw0MAQ+xd8fe/R3
JbQcsafAZ7Qns5tYD3oZm1V/KG+Nwq/xXz+uMEXqNKX2tEm/nXXP8woGxseHrg9kS/zrr0dNGDts
QKRsf6hztsovRzbSD37Sd9v16HVxzMB6Tob3Za0VYntASf0Y7Z+8J4JNZSxd+ZYZnOjE1uNhpoqY
+DHnJvKeBtYWhbLZyMxpcEtfH1QrpHitH3MVJO85YD6LgJxtx8/jOB2fj9Tsr2M6/Tcr+f+wld6z
wFoSQuZBVj5Rm0GP8nZrmzz7bxjhf/r1d7dTkWWAq6MQ5yIBdL4lv2Y1ff7QRnrP/pJZnrXIzyjP
8PlqVbUdYCe6fl+/fezn3+3TTM1kPlIrztToCQTccWf9HUMAJ/9QpUfeM8DMyj1KYSPOYs2qUeQ3
Kv1gOfOe/AUjrsXFHD+tC1x/b3yI6WOERPKe+YV8hqHty0WcjzfrI2TgIUa8R3b7x176OyxqTJFg
dcS5aODCdT1Z85Syj7kJkve0r5SCVES0LhoG+sM4JXfFNHz60FP/D8rXHNrekqlocuZ1dlUYBd11
H7T/8rHff1c/TiZbRuXn8lzM2Q4L9WItbt6kev/NT/BtM/5PIJ+853MNiTQFDy07a5Os167dNv2w
lmnXnaBTLdtLp4/Q37uj/e/N9f83qP53/+i7PrCMeTtt46LQ++1h2utMDSo3Jymx69S5b3epqmXW
iKupJrLgbt/HaKfyMivDen1GYz1KXalDbvHStzFp/yEkgHY3paC0yoqM8QihQpFjljvJMm7ut7UN
GbvsSVEusrKH6pKhSokYSFdZVxoUQjPDp6uoWObuH2N77bOqkOWgL+SQsHtuIhr6smvisgVby0jG
/QUWcmEbKioR8QOb7zgg/q3KhE9YUYkIa3h5nRnJYH2vgVk6XUFXoDwecC3n6YvJNbqBsRz5X200
/rP1S7E1DHRfUnm8IVlvW8iHqyP6HalLMiXr9M8M0LZEhB3SbrNQUc66/vs0FFL80p1H0A+EnMds
dQW3rzF+eyPpXZtDx72aYBq11iEMa4acTAgn29OBkU1+SvJ2X+uWY6WJemMhUt3k20HT24xvTJwH
6g8NXdgyx2ukBEw1Elc3dj+mfuBNOpBA6r5kC6owrnnDNQxwq33p2DKBvznOfdc4gaa5rIGQ7N2M
J1smW1Y8ZyV0I9tw1RYlykacJUz7G3ytuR8qy1HZVSJLlG68nvIfi9OsCfHYy18eMe/kbOxM5cNh
c85e+yUvywfiWkLujrbnvmvUAY1KcRbBZ3BEOFjp1T0UGhzfywyDwcN16SE6f07haoxqTKfzIa8j
I3v4uXA9IOlz3gAGX0ookMTnbC9hRlirqUCSWMeTNxtI5dUUEqhYDpC24KBT+s2fIr7lPF9yCiAt
vzA58b6STIozk/1Uz2wP2gKSiMm6vVWW23qb+lWegsUZ9cDmzo+f9z3vJo7lMOf+PBK67vXc9UUO
l9g+Ijl7W3v+nTsyzbdiPwAC9TT1iIoNxgHMrwRiEHNUUM4RQmqkwJHxUya5ZWcYrMj9dspDBlQ7
dfBWOzBmdlsH7VYaV+bA5GQwWUuV/5mrBJoZu5WFeSmpznjTtysdf6L34QqbRhfz1qwjndcH6dOO
fQY9a9HnMZaQCYk5nenNQZNc3mV9kMfvYVKzL5rCJnPxsGDT9qfJ9DG/GJ2Ny9c+0TxFYGIhO0ar
UhfCPKTOyexnMbYtj1XbCd1dhbBt9Ca1QzF/GwNDnCk871OTVl0gmYC1M2XqV+tCJ7tKLpL/pIQt
5ivU5UdfY7qEuws6jzneg9W3cvzPc1L8mke7HReklMf4WR5pltWmx076NRZY5tedzI8HJ9LunOYL
Hx+59SU7pXww/fMi+/14ChB45Akm0fAN4M2bEzG7rMFN01+JyQ2yatlC4tU8j6q9WnKR2Vu/iDKv
x4IU+XfO8kL8zoJsHyAhT24wRjp+QdqiqzHQrulgEJQ0+3DwcIMMie24hnkQ+abEUIjGKDD7P5Wx
V9ND1rVDdgnz4OMpWfpxvxbRpuyqZLtMv6asle1zv4jO1Ca6BJ6IYypWiGg0W7eb7VipvV/Tw6UX
YphRXxDc0c6PnoqyP6e9nMvG7eOGszNQbvsz+NOZvV/Exn4peAJMdQvcLTz2e2pxlPTzHk6Mzs52
TYpp1XYrRxgcn9vOG8hrknLrPvd8FcVFG2NY5drEsp99L0ZTd9Mq3VjxKWtTZA8VZL+sSq+ucSFP
k8atU55VkzqC+U4c0mu3hqZdBjvDHU8xJN1qq3FP1uk0vVnyVDC0O+TDEiBMO1Fjw488jYEhXq1D
FmONKAh2j3Kp+9NiC5f1qPpc10wHOn+NC6EUBkdaw/KsIvI4hktwUMl+jsins23VL67ccd4fJsxz
NTpc06EC4r2tv2TmXPe89Ye4RQ6Hxa0gYVkjnhV+6u1rGuftCQbxGHeeppBrWkEAOtErJTIhT9vW
ERWrLnP8uA372gG62BEvJa7TNqJQhJyt7y8rotaS6rDDkLwwKm3e9AXzSbOmWyaaMh7H+GrTg4zX
mzuCuPJ6TtpmCXkb7wgSvJ7SbB2HF0DJeZTVoJQTZ1jHd+5GSLQxDxHgEj8XcsCl59qWLiB7F/1+
p7t0lPV82MzVhbFlAvGCXdshQEJ3rNmzS6WGImMqnHsa9rTMr2fMjceHGXZ3w1JtsUCKDszFqyVY
kV0yIlb3SNclmf7Jh52rO6bIioU29Vr1v4niB5aDhm/bepo7Pmxn/GX7eKJaFusXJpG5e7N2w0gu
UNIyde9tjuCtE84kxRrkJZH2zwG/ZBibr/1Ir9d56DoQnCHDwkLhMFO66UcXzbUZNQFxOAeROD2t
BtGH1ebilL9MieA3m1bilecSqCls0mn7uch6lfwF1f7ljfR6DSuVPJ5dtOUL6J/733ld0tBkCS7A
ehsn+ddAXPOqIcOg1wzHc1ZtYpHxOgvTV2mLsYEd8vCMrgYeSUeaIJBQ2UOXtdhzLH2dIrDhYTP7
VpsVxdqTzDE2PHcuyZswDk0OV89PrJy2cK+OPBbNMIwrfdFi4cm5nxNT9/ucV0iTSLEMdFB16umx
/rBjjraMjzBSqR16wfvRQff51BdwU2xAc2pvA/7D/dGprhlQOwFbyCXZm7Gw8Zu0tnO1hrQt3sES
kPzTW7tXxcjuey3Ty7auCbmCztaQywIG1rUoefFyZBpmML3Arv+cZtiLlciTDetB0TrPce+nYhym
BqfOujwcieenjYup9ml7Z8ZEf4Fn7/ZYehzxDVWaNMMy/zrSfqmibocfyFYZ74oQ4XYeVswVriWz
sUDF4RCU26SWEvd1yTrIR1FoHRT2hQ6Og/Dqk1gHSEFPis85smLyZggmm37xjeC8T6DduzXjCsr6
CNJwdyuI27e/4Ne4oRKYsh5NmuQbveWlO/bf5aTDudscqMtVD4P+R7441tfLnvTmU69wGP4gM2Lk
7ZoY0tdaRg9HlbYr1FxJW5ru5sgzZxED3jt/FVam74NGMfh3cuUTcYfOmmnMOo1X1UNSr0SytE+5
Me1+Bld3mp7BWXPjC8wT2F2fDu12pZcY40MJ9wbT2B2D+UsBq5yt0j4PeUX2Zem/+cl26Y+hJ9vj
SPLlyVh79FWABfu6Ack/dvZrzoYle3EIZEy+EYzCkq8Fw0kK2ybnKFS0hWI01uVgt7zuDBJob/rh
sPWy+BKgMfO+rcuDbmfu/DheoTk5zH0AJ+ZJ4LItbbUFDapVRx9yoac6lkhMtC1oeTi/fZWMvgVP
tfd1bo/ytDMxXKIe6jZM3zUSxapyH8IlgEc3ztNXsPFiHclc1HlfSAZzE2TCP9pZKFxfEHTxsU1h
0uZj06nCoLJfDaIAN5HdIbk2iU1v+/SaBhA1Y4uhaDExd8qg+62Vsks1EArjCMumL6h6fzBJH32G
YIbMYYsW8Y2yq/Md9Sf71g3ifiOinpcMOyPL0qteqm2qj3HECCZJi5dMh+WCjDFpq2xU5EoWRtQe
EtenNVX8JhnLydZpNz+gz3DbVa5KyjZ8s1QvD6ZfesjXM1jBno0Y1XxPtAkJ7go4LNwK1pFmnBe3
n2k2FNtjNqUWhs4Y3IvPBZ9Cf94Uopeelrwn3/iK2KBmLVpgS3xIHHuIk2nLc2rHkD9ioEmm59Wx
45EWSmVXRs1zslfrG3wxFThxobgAB5JfbZlBb3JMnbhtcWSaveZF0T1FMKuSemfYvc/rERYI7qGr
zkMNm8xW1qXIBvMoV2CYeHmdWk4kQretzpBAZifekmlqbNrmps6GXmX3hTdvScFsfSuuOdjkfVcL
vtG80X5JM48fgWZ80q48jVzBmqs6NKSxnw0UlOS1W9l8ZyePsr7uuzGpsxHWg1i6fN+qMjAcErmH
t8Z1x4JBUVnuKXrBzmGSC58AG5CxRIrEXQY8TPrJz9iYdU7Z0sjY++lK7rhPvtPUhu2cl1JlyMCx
MNfLioHwJpaq/yU22lUryY6z537/Nk1tn6Ploe24Pniw9XDiWZT0ww0ZTMDsv42PPL4F7x72ILcr
5zI9cSQn7SjfUOo29igIfQ1qS7qLZBN1n71qs+15sj6rMeBa8h9RtWGr6T4kjZH9F7F7X20m+RMl
VFwzpr6V3cf+uncGxi4FdP0o9kh9HE6YqkRDvoD2K1+cTfPrXObhap+9OAVdkluJkdpXhYKq3uP4
s4OR9WMGSOupz3LWIabAvdCw3cwzboYbHrr4OzNj9rpMlPfX+dCDh36M6yHulyS3T2mA/zDs7+k9
nEN9xVmEi4pPjyuULctrB8jJPm2JgebB7WXtE1Au2oS+cj6tVZz5PWZ58BhA5i6x1Zp2tzjitku0
PP+C0707yXxkstJ6d+DeIOwkpyGpu4AEiEZi6+D9+IAzox2uB192JywMBIaxLt4cjP/mvHOfwCwr
blgqseCIsvWQsk+KWv0lO9T+yJkZP3WpWUGk8krKpdrTQYS16tC/xXNEHmK8ZlvevbJsNzdujFw0
47SwWh/+2M+THelNBCG3+BISXr50KhAEDeRuKpPrVpdbUFWLvcJh/BD79Pfg2ui+wAadxWob9M5B
Ts62EJvhzeHiouJ+wAiI2ywaZEUvy4pVtg9kHpuObVlys2UF/AUglA7pje2zVjysyb668wbnivT1
YCpntYjF5m59YWj3A72YXk7U5Ul+bQYzFHfjvinEF3fThqM1M5a/Eq9M+rgQT8wJxiNxgsnGyvrL
nGxCfU+wMxHCRuNAhyZdx95Vng5oroTz5VBbhao7VC1JCFFVpNEPv3ZOyXK37fN2/ETMWkCB3ztO
cXsrbGRqqhESuPEEX6g2v7JcDeOnPQOadZqnguizK3HwNejRu/KyvBFKT0upc/IImdhIb8EIJ1mT
iZ2KSwYh4P53wC2qH/3quEnrKLqtv1mXlaSsgkUOR/13jLmKnwD2lDlwHZCQj9t1VStOon4qUUMZ
ja3/IgG/hO+SSnEpkPQOyEeH8nu2Epn80Ji7A/jZZ4pYT4xV+hqrA5V/1fpNIgHG+r3ZdGf5VwaX
CvfKQ5/yb+u6iHxsaLkkKFbaiSbbCwvHuHdVkuclQZXTWl2Llqj8YT34Hv8WMLBQv+0AfeaJj8jG
fI6q3wUsNOhsn5BaTuV+mjb4FV+JIcnnJ4b9iTM4JfatQEA8Ugn4u58g1L8eSdqHayJ7meqmOOxu
50oxxjoEG8zoqNG+jEsdUaSisEbd48Kn0aFEDFdCdtK+qjWZt/M8Jk5c1lV4ii92iGCbJVf79kMK
CnUd66VYf7ggl+1sulQntZA+ux2WrmX1An6Eu4vjWHT4JOUAeeuKuVFtzbagw1oYDJJe/QELH0j+
l/Zu7vLlKrQ7f15IHt1aOXoc5jEqpSqLANoKMsfOEyTm8XE+x8BRvnTI7PWXg6yAHHrhy2p1AfVz
5bwL66cyC2X/d0NYDz8dMk37hgXYec1VtyI15bpF43g3wGwOq45kmty0I0KAb00X568Cx6dtiHNF
pqp0ABPmdVXHmKDlimlytR9Y11dlTrPyxuG+Gf8JgQxXaGoz8X1GeV/2NRVdOjwjXq1HGTRmmg2+
wiKjpOY4pyPwiQRS0KPss+GBjyE9aosN/0VmVJ9UO7AJW631N3MKTO4eCByhT3zambwJmxU/gS1+
Q+qLyxlCghhEDTNSj/LnKe/aH3BoQZfRaRyTw2jlvXOpgOoBljnhokre1+aIiNCBoiW9HkpL1P3i
yKrubevXW2/MPP6DyHP3J1nkuja7T/AZi718lf6tpZCST89qL8IrQ0Xjmu5Y0HiCqef2SoVSnyG/
F6waTehQnGD4viG+ke+YQOAkXIFYuvEhQGCDTFH+hl3CysC+ynCUVU6hqbhgOCTWO7LwJXkiJWip
oLmVU7ddNtZ1TuGj+Jiu8Chox+G0p4SPb2UDGz51yyDYKYNwZ/m7o/PZ6qQHFvsD7iOIXLaUr8Vp
Qt+XY2kO+Ysd0FxfxWlcq3zEAWqqzVvkMna5739xqtf8lQTfb3XUa4bWvSzUtlfjxlXyfRiy9id/
K4au+Q7fhC+RmT9OKldcUqAcWVcvupD+WiDlhteCWf1nptiyFUcITY2gm7Q4KVHw/wdnS3LgJUR+
gmNrW6Av5yk573kZym+mSwQU9YNogXUnQsPrazUw3WhQAelwQ9k8/1Jqh5EhsLh+nF7hPShGFN19
INejK+JvgEHdcWtV3v7RvToERaJ93PI73Ydi+ZK0KaN/MoTA0N8AS3pgfWNH78RsJc6OtI913mVL
eLKiLQ3Ec5iWFh3r0qchYQzzGRQ16S0NsMg9i82yvNndkZLTxjb0IUr7/QUu31nx1VixfUqSYv3K
2zL7AkqQO67mFvqn62QG1LMrvW8nVnBYVB/jZr7incvbKZMgarIRkfJw7Snmy9wLsdTUoGerTNLK
b9Ce79VCoVszpgjs1u4meSpZ2O+ZOHp+nluYiZwUjfvVgqCUq8yo9FIg+Btn3kTW1x4NTHw03Qw9
/LbBwaqiC7rVl+BhWvwDljhAGtYYiv4bhh1wGmJbxHvIwzjiWBAkIzNqEDRDQEPdl35nqEgJwDEU
V0M60gSGx4iVaCyEHfREeQckMPh8RvJOaY/hKjepeUWgwCifcz7D1mBHpsjzgAepyPBWmtc4tqML
lQXaSx5RCJZFTQwe58s8t2E+j0s79nVelCb8fGNvX+ZJaX27l+Wh8G/IZH1GqxzUI+nKcIvKciBn
zk0yX4MUXIZPGK5MJxwT03S2lI5rk/ebykAARdTxaQ4pDhE4vtzgWwBgaw2dDbCjABr+FqN7XpN+
3OqJ+kzdJMmmjysY6h2/E4ogsEoh7PS2O+Yd26fleB0ypCcpCo8O04UbMmcoYfthuo2mp8/g4y/Q
vMCxFMgdrEdIUbbfkgMCiTOH5it+AXK6b7iI1jT77bjt8hKpTvIA1rUqb6bLhJnb8KM/llXX+FKw
cOCyRxuAE1Ntuu6X1sCRH3Zc4h6mfxxITWDGX/a5WPhViaB5hP22G+NDlVAYeZ6DIG+bMBm3rkPn
vqBvw+Ejm/FYRbg4yIxElc+7U9jGmOD+8bg724uxLu2aDR7xKbjFOi+y17lAhdZsQdi+LouNQb3m
WJSvA4PxUpMCzxi+KaBzRaUn3/df0v3A6dElCctuWJlpWmuRq7yZge9u9TxtAGurnsW9a0boKtPH
wiyWf0LEzbBVEb7m5uRjS9EK50eBCkaYzP1KLHJCKgrxkviEdKatvOqjCeUvhj8qfF1RoLI7umaq
rAtVyvxJdSGFDbhBm9EPq9bPEZYU8pyPa6pjRWEfsQGS76ejqwrlYBiDRb2jKJxj2S5Ibxdre9/P
6XBcsiLdp3thMHmomCEBCQCmt39SSob+IT/aCXS1NpXTNaIYkvwJktGSYU9ZcgRMNKdozkgkDfYM
AqTRNeaE1P+cgl4TRH4ejl8SBWzwW6r02xdiaKmazAozoqlHo6cfPBBxWUMx5FZfwV0oy29TllO0
s9Ql0/UA5tD2M+RRrE3LWOuuAs7r0FhqjDwpQvjS5MhYcrJarI79GR2GQqtcwFAQdGL1FniH/L+5
GftB7DetS0teQ/nUCdrAWyTFhhpaDYYGhvtzd8O2nRyoWZwpruNUzOCfLKjtKkwWMllBK3uMzYJl
oM7F7rPlTzlQqRL0DlnhCBKcYcvz10itoFCUmPk6XKYadWJRJ8qKK5abPO4XmXHCX71FNtFdAMCw
G/zhQzEWqEF2Mj/SclD71wR/jUiqHijI7M9v/uxofDd+bMWDf+vZb9tkljuKLzDAj2qMbdc9Rp2t
aFasJwwbvJAAYMsa00MaXJWuWky/hoh+HpTPWOr0j3VbsqAYKCkaptlBQL4hf2m2N6uYPX+kODw6
lIp8PH7LHvO1H+MYZnkuumJKABAthkxIF2d2+FSg3MdezkVZ0LNBabT86U1BA69cJuA/HsrC888Z
wOYBgUaYaLmfAgbF8tUkfk6e5g4jzE+bGJcVHhyRq7wutwVO3RCCGqsuvcYkF4ukMORsSzQ+7IRk
UL/cQtPa0VAfmIrOGr6DthzKJqXM8dtgMBu9Q3XN2R3KomJ9mdQo7U3ZkTBfEq86/YOkKXAr9laz
nf2sE1+pMg/J3ZzCb+1T4lc/4IxD0mYtUBlPp+g1tw/D6iDd0jQtt8+HAtO15umKseVA1ATTJNsl
7hdnq2k/E4CmdT4hsWPcjpvkQCA9SlY4dapLMB2JqKcQ2l5n5e78dZwnQa4t5kbhSkl2pK9Z7yi9
GSRm27VJNSgtJ0ipUwvQY8LoCgOtdafJebF57mvC9JhU2HP3zKxvGO1EYfhyTjOIBZbzkGSYYLIJ
Q8tYKYQG8iouu6GN7UtaXLvdi+PaFHuSTjApzIMXlSQd0v+ASmTjHc3sur7SFTkBf8qu8PoOhe1Q
nhXtvXgJAcPGRnXAvaG3BcXyaZgmxW7bTk3yJXC8mNuYc7nepB4hUUDwoLm4kms86NPoS93d7KMV
8gsaPcCrgNJRLS+A2rjGDKaA6+CQ1h6b2SQ13GxYNA0m2yUXZwmC65spd/kdnpzpmtVCwNJVnzSG
m6u/oACzeLGuHI19wj09YYoCehmGw6jdRHwheO2QCwray+ML5oFAfDfs5LM4jvIOTTRLbvOkBbRe
sRR+jPnbYJrnV+nImLmSY7nQu0PNEJ1neZzd9zB4AUxbepjhnF1n9thXWcBwAlP7HDTCdFn5BttH
q9cfeit4/jTDSGTNz2/mxRkwjZ1uHODCIbaxFjoE2URt3zIS3coeqG2L6QJD0iNcL5PxpOm2aKa7
fIXzUrW3Ms0uxWEouUvWLEvOmLe7oVG8E2g4zbIa1EZED+SfvRx9cdse3bg/Y9JSOIyQ+tYev8lE
SffTyDlVl5RAtntJhxCXe1glWPdZwV4dVc1Ei/0uK5I1/o0LHc3dsHldng5POUBBgUKkwvDaY044
rCuIq4sr7n2q11C7iBDci8UjjI0/8lzW0Hkw8D+K4o1vvfGzANX9QW1Iuf6SBtmt99Yd2XRTIsLx
ePvOZQvdjnBxq4e1LMafQBMTQLKUJ2YFbI5Opl4nrHN9Qk0tcTXiCH1r8IM14VEkdiN1TJLMYpvw
xUL6Y+jbuxMG+BVqCEvF41puKoHHwlAOv/3bzfi79ACgYdVBu8syi5hhoIJy6oVYmzuPWhsjLVt5
VcCcJBBknpWYEaQNyWkCphjplvYh70sXzjg/Yeu5qWnY/rhxN/vdfJSafrW7ZwW6lmX0NxEg/f6V
l9psj292pOR61b6tNHyblgplaLc3E8HQCpctZvFPPEZR3qw9RDMPGPdp2ImgKD6AaS0ScBVFBmtB
3T/eJwuvoJHLA3B+I4Hk2aV/BuMnQym0IV/8eQRJFxci4mJgQyo23orX0qQCyoMpxWgW0G9rl9lV
A6SrRTVzUGJIDRqH9X+AIHXAiYHUpO4fwBTHkFTMoW4dK4rj1R1Vp2YIlyrkLaDhPO9QOiPnatoL
1n+HWQCmNZUPyGNarvTm6DDWYYEVPgrQlO00ayzpwUpq/s9qHZymE8qvMG8lrk5BbgOwyf8vc2fS
HTeSbOm/UifXjXxwBxxDn5e1iJERQUZwlERtcCiKwjzP+PX9gZnVTwxlip256lO5KIliAAG4m5td
u/daU3pLPL+NB4Pf1g5dH/jFzg1eEWbq7oFuRIYF6imXdbUGJphaSPeap+3+l9cO+jDWZnKB5/ww
rHQrytvFNAbqRNs1a1eWh4/BPyPjnZtkWaOZpXlWJ2vd/RSZ91b3z8QW595YKjG6gaQ7WRvhrQNa
Eap/pgYzrDOCco7xqOuFtr3hfNRBj9xOv6oJ0/U7cvS/8F4zrDOSMhiYbCBX0hPR2H5lkIfNIe21
HDvPGqIZCHUXMeHCdkt5PdRgtlRWkaYvaZTwnn7OBpwJcn9GnDvjSPoDsHeoVfYmZzBvsgoROV3B
gy2XJGo00WmAO++YZvwVL/BMhlCVNUvNMKwN3halfdeMudeuCp8EFyOEejbaxVwnIR0dxuydJ/wX
fOFzo60IqiPHiFQby2G8TIOD0roEZH7nC/3Vp58RKQuGU9Z24CpIUOmXuBIfeqfw3lE+/NVnnzGd
yc/LtPA9taHzTKVQjbuwTYx/+OFnZMlGiCbLW0ttAJ/XcJDpeAggx58vqL+68zOmszfQVlRuaG18
Xas5zDtvIQKO/X/26fNVv7PqkHFhQHTjucgpxWa6cRmYOuV3P//wv1ih5y5bVkXvtBgilktgu/Jr
DZjUL3VrlIzIcmRaLIoWYcEFojdVHH9+yb96WmchIHD83sYRS22Y7Ks+mmVVHyMBrvrzT39VUv/J
7j43ZrKj0QAP8s1N6rgB0LObjT1dFf73MorG+mCScvM3mSkyaxsW0X00hfeClaYuvDpsA4oUP1gz
aPTr0BlBIReNTS72+9391/Pwv/2X/Pr3+6j//d/8+TkvqPL9oDn747/v85T//nv+nf/7b97+xr+3
L/nxKX2pz//Rm9/hc/+47uqpeXrzhzUJeTPetC/VePtSt0nz+vnc4fwv/19/+K+X10+5H4uX3355
ps3SzJ+GyV32yx8/2n397Rdp8H7/6/vP/+OH8xf47Zf7Ngvr8OmH33h5qpvffhHiV0VJjn7NtIDn
Xp1u+5f5J/avSgrXdh0deaJtzET8jNm9wW+/GPzIRKKgC+pLS1fzvMg6b19/pP8qpasrl1+l6jWU
/OU/N/bm1fzPq/pX1qbXObyE+rdfZj3X/ywkWEQACjZVoW7rdIAYqPx2/1HJT4M+ptlCCT39nDDn
ej+ZoQuTs+3uYAokq7Gahms70/uD0Kp6+91z+uN2vr/8HDzeXt7S+S62I4XFSIlzb8PWovunAhO8
IA9wjMqmFlDRgzZdGcXqb17KNKHLWbbSTctlDOHZwZhqHrBYb9Nny6LkfmgiEIKkhe4mEvedb/XD
Q8V2lW9lCAFs7ujnxoRGlQ0QnaCS6KoOAQw0MsjYJanF6lPlm4lLki85qdiMfuC+1H09Gu+cYWcR
ghfLt9RZcwJ+JwvvPFKw2QHUKjjwk9dF+UUPMbheqixp1cqZYIYu8NPW72p7TB6Vb0p90Rlx8cFt
2xLkMBsjsJ+s/aBM5ZP99vSFYSFWxd/z55jv0p5XMvIWV9mWfW4AEIKMiIkMnqRoqq8KsM89WX/6
jneJ/GGZmbbiQkJH1Gy56nyZlW1U0CEJ4kWsZaG3sOh8qoXRTbDdVSX1R3vww1PaanW8JKvtp23T
eeql6hrrG8yqKrgppR5ch3Zbh2DJXa6tR29qk5U9CffOj+2kX/qeo/nLrmiCbexCtk1dGwCtAkHr
tg1sDnr7UKcwSowK8/nnK/ttqmdLqVsORFNLKEmMMSVh5Psz1JFmOrLR0wWclBj2su5sSvYcxNa0
X9dN0F///HqvLiHf71ouCCfcVq7OBQ15rkL33ajtnXxKSQT0ramSeCENa9WR/kkv/ux41V3uqC3Y
18LNzcdet/a6460whd9mVnblo1ooa+09M8S3h/zrU8AMS1imhCUlnHOlmq00nX73OFPqVHhXEM5A
TcaXifnrh8GEcZaUwG8/fxJvT3muadkWEwPZHmxztvxZTJm6IBt8040WLg6nO1S48SZL6u5v2Tj8
fhVbh2RruS7kEePsKi2c8TqSs8lmUlAy9I0Bl7q23okYf/ZdOApMXizaTffcmHGkfPU65lksyi7x
d4KWwSp37eRv5UWv34WDzuFwc1xpcui9Xaulm6UavAB2Ylg+pabRfxZlZX5957X8sOGlrVtcRlhC
J+Dr5zPXBmHVuejUM2ATER9agoovrHByixc0eoptqvsfa39I9AvfNGFzJvR11NoXna/Bf2ZW0LEF
pZZHFQJjg/+AWB6NVDX1RW1FIzymqcnLXWM2vrOMGGUaLuVAT2MBjJOom7QbyuQgseE2Ln3p87tm
W47FPvDoIy4YXyemJXKjqL2oDZi/q6yCVAWXIjNPE9xhfzFBkElXXhtEiAsqF4ZZFqJx6nghM49V
dfGqAu360igRR6uq6bMM/loV0QOeIYlTAT38YhirIfmI7dFoL5vc1urLBMnSdNsa5aQ/eKhu5Jb2
czOtexQHz+6gaf6mqrA0W+qNFaUXoPZGjDkTY3dX2ajjgV3aMi1XDUJcOoxdPaabsqDHuB1he3zU
CxpyK3i4frNhRJc6ZWUFCw1qldPuvanoplWcqVysmgS62pUJBypY9XLm3arQtOuV6YngHryl1ReN
ClyBhMC1nIUwRw/3lEg65RaEKrNXXg7UDgWl1DjDRa3EuhdJixd8J4wLOOt6tfHBMY0d5G2eT1yr
aefENmg4Prv653xM83gNNwkkqogVHQMxNEG6ApnnCUIaxi5htJR/0wwDJ144o1GjDKEu+zxSjIyL
xql5GZg80jmeusdhLOKXqjfgn9voztw1TWPxUHUViyAxzVvRjEI78WE05GJPWOm6irt0oBmLyHsd
xhjvxTIc9ashh+60FkOmo/tkdNcGoDDzdrImCO+lM/dlHfz6kmutq7GmFLGMw5WKAmhkjWi1TzSi
crQdRZmWiyKp0kfH6NIvHtaSyYLENAyvwMjRV0UCHH5J5KaV3dkVM4jIArMXrUBoswY/SA6hX9H7
q0InksgF0vJrh8oOLYhkgEIo4gRebIl/FyTqpN7lU4ABcy4UQj0W1yjWnqnNLVuAP3vJiOYERNZI
q4ZkEq3RMgsH44vKc0dbBw3CmcWQakG7wfxOJIdCxB29mKiP9j0s9y9Qk6na8oke1qKwTGg8g42V
ztLPtZxAmOFHvgxz238a0Z2aFxYuTtU6HTX5xRliVGu1ntO+rFLI6Uhl0uaYlgNCwcLws2ofeeXY
XavExSIAOn4ml1AXPdjJNDiHpR7hob+yO9f2wNEDK1z7WQEllcakzBZyKrTmOMvshy3mqpN9jROG
fLS0siiuvXr0vQfRMMVhjzwx3E962alFW3S4jjMbARPsOh4gz4V9YBWwg7ThMeprDR/fbujylTfY
otvAns0+j27Y3xiwWWftgWc7zdrBGaOhseWpaGPCubXWaEMYQIH8Lp4gEBcmtMN4apKtDGijr0Jf
1CUd/c42LhxmkDRoRZLgTitHr1jadmbScFL2QGJEKIVA4wQ1mGjrGxZEXddu10ZWOYeyoA2wkAld
t+XUdtkxqZMgX1Wk7hCKmSk+XUvGrcImlKX5VY8MD7HrgK/pRp+k/3Fwyk4sySzLr6HR2FcyN8J8
bRQ6x3M7uNEaV8JaW2LhWxwsSL/33JJ3Bd/VofOTZ4wFqeKkNlZDUpYXYVJ17OaoypB2q8y6C43K
3GlO5fYrS0/Mq7iwM0jdHh2ThZUVMGDDhJbVUg8Ldy8h2VdXFkkOo5kCHDB3Ui+8O9Oe+MZdavhf
Uf2Jo2ZOdrlLnXzsl6aT1PoKHVY7bePEnYqVoYq+vO7Ag62dsgoTjwnVu9YSZlQCwm3V5RP8n/Gg
pwIWupnHNt3OLkg+iCF183VBENtOOAqb8BYCg4aWC8N6qaI0XfqGh+KJ5PI0DWHorwGJaTcEE8cd
VCH4S0Frij0eAqlxabmadsigFU08CLe4oS0t402RVUyf82m50HG0JQO2JWB7uIqcqLHg8UrtGzui
/jRiEfeUF7mGNHBCzbSwkfexcQf4W2R3BZJefBGgU/WDP8bLINYoFQvLd/Wl7qZtjUOIrT67Zow5
QBB0Tr3J7Q4xjkKakC01P9Wux4627lLv8fdfTlzz2cz62tuUZh6KhQZjpl3WIeLXdQ99S65RJPqf
Is6sbG/6MhBLpeWlWlS5pZ18hr/Tp2zH/M6zQriVEfxqFg4Go/e4PjtwlgvvW9q62GFrJTn7JZUW
LD4jHjFyn4LC/0bDivljKjbSDyOJHYwKH8h+FQxzyYNhIISbUvMdrB+9qrpCkVBfamxtKP2xXVxb
hdWTSHqdfEg8KKYIRFPncWrK4kYx7Pohj2tTLGOUPmhVdJikS5VnOvozzxrHtambBlq8IkqGC9EO
Zrwd+7HStvMDORqZnfd7NC3I1QLaEDFRpuyfaatlvAlLL2MOVY2GEMGeXmYRKezFUvrbntWAL6V4
kDpc0yWYSFyqtQuDYoDTq2X5GjCgbQDZhkl/95NLI21hd1mZHk26UeHKcuMhk1C+Kto2CcPpxGYo
dNu/NuiLD3cayhd4zMKyG3uf83cwqkfhj84iwjiDXSYT+M/JCvlr6+zKOlegBrlkenFzhEP0rQ1M
ka6G0ndoZNZxaFnp76X93wKcrsJnBLX5t+YcTnqDQJ2KlwwK+stLc/VUnP/L/w+BJ+Ci71LfGdh6
AzzdzZDQvw559fIGfHr9rT/AJ0P/1ZW6bVEUkdUjpfjlX7+DT0Kav87IkmPqkI8oXigr/4M+Ob9a
gpJtLvIMZai5APwP+mT8KnHS0l1bGaawXdwM/gb69GqV+V0licRHt13ujglELiSY87mfKhaWP5F3
Xkf0X68DxYipTqXVQrW9dvTaKb8YEEpBFqaWDv0eaahWNMlFqo3NpcXxs/LMxGSzxlV/VQSyXJlx
k8CSRh221aTevAeCn7V2gFIkVEgI/KAJOnjFuZdjVdCndxGtXody0m4MX4dBJ1HXJJX0l/g7fCoH
07jHRxKBmeZbORxAmu7fveM/Ac3OKl3uAdAQurbLf7w+eYbZNWUeNKadkAVGlnnyiO9PaSdKNFux
C1lTj0mly+a9QQ/niBKX5QUhPuabz/9nXknfwwxBONSw4+v8OgBIt04NWNqjSi1JbpyHWw5P+3Iq
Cv8+jNPZvrzLhaQTPRFLA0Tl4SZlrNKNbHrcWOiFZ2tpV+Kd6nLu0LxdTiCjQPdUfwBKpnuGvqee
UTNBL0uuG3fMLrHjLqFo18gBLNmNJVanNvrnZlBHowuG98y+Xt/9+dUd2+bYYK+BaJ3VtpQdkWGT
sV0HYXWM9CK4N+M4Orboxa+0qAz3lpVkcArKwVsSE6tdPVtTusgR9uiCxO9B8Q0I/z20euZMyVLF
5cHUYWPgdCsN/Xz4xxTZbqGaPLzGcYQt1UGFe57QbR51d6hTRj756mlytPqBOdwSBqOLrEKqYrz0
tTzzr+JMpsGq7ZCP6O+/qR83EsikBT4JIDcT7M69qJQWqZAphM6pLPR8Zw35dHR6WT8KLIy3sHrc
hdO68sKYzOaQRJG2z1GxvfOIflgueKc583KZFfRMHDp7YX6fEz1QVV77gycv4ehShaM2EgG6Ej1M
FonOUNAF+bGzxzjPeGcbn8F2vB+XcxsZisT2xJXg+G/2k9Uk5QQ1o7yueisIFklgNQ9O4uhHu26h
izUG4e3ngeMVCXyzQsHA6cg6MKBcCRh+1uEMYkn67rTRjSKBXraBbxqwMHIYunmerUNRyyWRo1ji
C99cJTY6yIRK4xolnIbZXFo8TpmbrmVl6xukeM3CHBKeGIT5q8a17Zs4aIYDgyBWHoyID6/7O85b
/f7n3+J1HOb33wKreNsm8AFqOzOidIaH2RRB0OTG9uTXYXEJ1ag8KDptlELm3dgg3Sh8EV/mkC8w
fYVo89zG5UOFCP9x9Eu/WIi6UTsLYGdVh5oRLnJvCAC9rWtkwelVHmWfoNW5iD9EPH3WhzbfDhUb
yIeaee8ERv8Su2K81oTbYwxh5TtE+tMtgiL9q5t46Lp0OOqreFADamMpP8at3e3i3FMHzEeHC92p
uEOnNC7kWGoXIo5JhvvOwqO2zzZpZ7snT/QQUlHDr5pRoW+2KMxZmC4WK30JPdkdwyekiGa1SEb4
/0sniPFcptF5gADaXzs22lF0LB+0xrAvo0ZDQaHa9i41CciTOklzijadN7lwVjLtKVWTfVP7Zrq2
0gkScwOUsMVBO7BWdhAeC9nE3yBuomU1jXznN4WMr3xq1AeZFfoBvZd/iV53enYCKR7D1LN3jqkg
5+N6tMhKJcN3VvH5vjGVw9A/wjtWRAKy5dnxp9y5PSGgISMQpEgbWvtmUJk4RiYqFphmw/PP19v5
9bBAoTfmGEK5TNWhV/Z2n6YyJTdRXn3ye58l5CboZ4s5aEE6LB7NrH53dt+8gL9f4FxxjookRZIs
i9zs7RXRo6Vtoqn+RMrDURoHbrVPKGKXrzs01zILxCycYLjbCF1MGMODGDdaFLw3GPVPzhBuhdjo
oCqS1P5zKvJde94rB8fXCmc4BXrAa8aQY1PAt112DE6iu0GUvEqi2lv3cRpfNlkfDosQRcyqy+11
EiHbx2Ki++SE/juuaD9GbrJPC7LSnIzyes4CWdqPfkEepJ8QXoRbMXTVnr5IsMZd0nqcbdMW5sxs
8/MpvPj5avgxDTLmdhqeF1zVEfL84BIQdJ3cbJhmAQPxoeiA1nLoF9miiggIkOvFkeGBCPEzOF2+
l5iLiYmv/QKjB/yNAhT21Ez9xRCM+YXj2817zslnzUeOFZYM5CaB3aJOL+TslZV67QZ9Kc2TTqfg
oSUELLOybT83IqguAxU2Jxu3qg7bLKHQtSfWl3ce0Hxuna3e+dkYtmCHGlQXb9eMbsH1HdGTn7zc
1T4CEpdLRFj1Skh/2ND+xtm+FOGVX2mYOZSg6R8634uMRUZAfUAGpL8TL8x37ufsuGidMu3iPjBP
aWp98oNwL9zo2zvf+azBOD90RX3Fk6djb/+wKBzRRZXjO/IEmAq3F0OSduN5Q77LKi+8bHHHuIwA
oDeZnhePQ1yoC3/qyh1VeLxjdnrSLoUpmq85PIM17mDuO4v2z26PpUofxCIZpF349pXUkQEF14qM
E5ukecCjswSyR6SC6dhgG+t3HsafrEBFrcnBzH90H+e7+S5oILQaZOZ05mlUHbEyBDf8gD1AcHDS
enhOldssrdphsKahMY2eDLNbA/93l2SCD04IILRQPgeI72D6HVjguwhh4MyPuo9LF147F/oYdO9S
av4kzFMkm5jJCBKkHxLSSbmqV7IWWBnQQllELU6gleWXl/kwcEuZaw1IviqjOdj4WN8zhf4rQhdg
E2bofGt6q9+jstJXbhpn2A5oyX1HnvHwzqOdM9KzvUWZzPmpkzK63O3bRzs5k6CW4iZrKKUQS41I
HDM7zjZoRtstY+rdHXaa3n2CtuI4iba/z+gQpHlCo7sLX+BGdO/5eZ93g+e1b5GScTDC4+ARzg/2
u9fNNScTsao81ZNSCJ1F8zAIJGseqPxdRAQ+YJEx7BKJMMDWkvxz13ScalrnIN6KjDutaY3LKG+Q
qfdO/2wGwT96bK9YB3ZZZCnncwAUkk1ZMg6aorUXx7KYkmsVeR9d2GGHtsY8jbHxyYVdp/kBuspt
Ab36uUPQvxPF1Jw0P3ino/tDBc8jI0ZTSUOQhM1zlvr7aIK92O3FyS2QjWE1WTxiGU+OmQSo8Udb
VneGz8N8Z/XMkfd89WChIxRloeWa5xU8NO82qbRMnvzM9b/AFrAAWjqsfiDr4/E3oceeMnVAzWTf
GHKio/1ayv+Du4CvAAnHYpO458RhNwZL1pgCdYodWSSL2kChix9isI7QhuGYl3/Rywm/RgjVy2j+
+wwp1fZv3wTolQAomxEwV5zPJrXbqrWNQU4naVvBIc8pYcTkmM9xaIqjjdDxshiSI8zzcNUrRaFc
m8479/CapLx9HdyDSQFDSx/exrkxKE4ARUNxqZ8GUgoDJrtePKbzxsUrgbjppSHnNx4R1iYbp+Bo
BpjrDFmZv+TopaYVm7J49PyY6Q41spCH2GjrndaZEo1loQ5qTkx9pj/vKrrhD2mGSKhIRsS+avST
cEP3HDu9vKHvsHAwMNq9gjIY5RDT3nnYwvjxAELVAiKC8JbGvHUOWSVItVHE4RPzGiOgz5Mk2cwV
gQ9l34y2LQ5Vhmd/7pdP6GeSWwoT58YEhDxg4CHxNlTmNtTliCmLvJspxmu61eUid9MBqa2aVn5t
9i9V3RvHvFGfKgOzJYz3+h3iHRvlMFofDka0KtjULX/HQ4bBME7l1DvjCrl+RNAOy44mgWmyFYbx
diRkrJpAJguKG2uiDQ10MsQK+IrGozpQhMXHTnZr+qCw9Juo3Le1U0IFadQ6ppf4qUx9+xq/amRW
DHbd5W4V3yA28Vn4grUVW+lXxGTilnMP/RavamfZodi7xVjej27RfqOxINfFlOvA+9K/Cjh3tm4i
p009aPkH5odrX4q00bGVmCt3gz+Ti8q5Vi1y1a3sMDO2UWCXV17iDFuyMZYK+ZZzA8Mr3zmAiDel
WweHtMDGcYo9Oi72R5wHbsYqMLc+pkJIBAsMNnIrci5fa/9uaqi0ROHsMTWI9pVdh1sFfDSkUYB6
iQ7BKINhXU0YK0ivGw5TL5NdRl5yE7VIGRZuOb5kdhAfwwigh+42pXKa9IfSKOvdEJraR4yHXrIp
do/9KFFVMm0x2FUec9YCI31K49bdk21pm7aJu4UTieDkYKd6mXpTgwijDccLM1fXgm7fyiqmyzDW
XPz9sfjc4YrQPKSl0d2mUcMJBPT8wRZJeUicWgxLhGP85es/MvUku0Q0qu4qEe89+JXryo5os5j4
XaH4dpPfzyqrGOQSGQwxE2HPUcvYwUFUql0KLnAd+6G+NVTMlitpr94EKkbt7c5pYYhd7C5tTXUo
25LH8PrSYOnLpQcc/yWKY0RGpW5vs3oYF23n0p/hzZUXYy8QB9aHBgH5Z8PrrpJO2AfeaUO/KPOW
HHAWQIhKF16U1KsENsZWYTl1X0zDgCZZqctQ1c6eXuqwbDBIXcRytsag/I8Pr6cRff0wXRTlNC0y
LTPuQciKKzHGeF6YjrbH1ylZ271pHkMZ5ktMGlCz5mV+nbka6AAUrFU40FTqMryLxrAv6J/7zVba
uW0vIMJpayOtsfLJ3NsO8edl5pbDRdWb8SrUBvwfWckLXfoMrS/MQDwi3anwMRvLGo/XgrZr07bR
0jT14AGeEVXDGGrBSlhYh0kGcX2s0Vt/s3ttpxWmt9Nj1znQX/c2ZmmZy6BPP4jaloRS7wkTqfi2
Qbf+hOPCJ6/2sZHKzHTrZ4l9nZSJtUSa2F+8RsWAbfbAMbQBM+XGQqQ0Pf4BSzbj00RwPpY6sbSu
u89GFUi65hlTOCunjnfE/nwXNYzrXGhBVxmrpjOeetXXD6S9zYNZ6WwMhpvSQS8TFqFumhiNjnnw
hNMb5jNRPC75niCzne1sRRnEy8kDAxrHyr/0vNLcWiA5D2WSZmt3xPFvSDtvWbd6fQ2XF9IhFKUT
ulx/19lZcaRXnh40+HPYQmTamC8cWoB0A81pXMMgjDZ+5ZQfnUj3jh5GypRjNuEljNSwtpvx1pNu
uYfPVzziLEYgbAafkFKwrtdTb4G2G4pTpq6i8jEoIXzQRWWxvz69ZLSs66mt8FKc0mevDHMsDBDk
blNc3vCfCOIrTXTJM/xG9cmg3/01ZdTr1aCFzsnCl/JOtuW4n3WHmwpL951u1/1OmAivbI9ZRFOY
Fpu8tS04OtByUlwSlx0a3KUVJc2D7cyk+GQiZZ4CKrDXUDYOsnkoChe5hBkm8iJIa/oT9DSpAAa1
58iRH6yUqO4a+b0M9St8dJuHCeEYLXCtUQsZJmLR5vGloYlpn45lvo3LMb6snZjV7I9cbRxF8cHU
INUO2VTPPhs5fBqU+5fW4H5KG7N4KbAkhu9SyHSRZZ3+mFvhLYaf41br0w1eC93B8Q3/woqZMFch
17xqoO/tII+rCwemzFJ2FjJOB4oMnqF3I0YRK7dy1FqK1LlKg/Tasvro0LWNunHmbBNGHG/uFbuq
Ix9BHBmhvZWE2z7t7mA6godO7pqkdHoJ8ZK46lBk/w4mRHNyFIWaucWGwV6GvKpt0hmU7oavQVCw
sdJw/QR7GC3QLyluk1WLW8+203NtKbH54GzTgk/YQVxaGtyVHiuAg9777SLtc/0+pSmzRf42Pmfk
fSvAZd/G/aDysaxxmvpBi+Y+U8uYxlXhia+IGeuPZl5oWA1H+niAbyKXeB1SdNfRuJez8UNQ2em2
GyuJTV8ZX1Whtk4nLFUqKAtHMWDt42VxuWsHTIjKDvPYPu1fcGAeriDfO/vYMtQapaRg3o8Z3skY
KmsO1Wczys7bOFJ6t4mGU5i0m/yUZIyqEaYHW8GZd31K+H8AZk5OQzX5dKJG0X0WVlLfv4Igr+le
aeXhTWnE6cvkGfTuMrz8cLfF+g2zk1WuTI/B5NR4AnMIBw4HFs4mArOTTbMJlQcC+sbtxw8JKtA9
UytwNlCyOuaE5i1lTb6z9Qz7Dr10zGXJg9y1JanmSho1qDUb/KPXevB16PJeda8nZBlNu3owS+hR
cH7AFiXmbjWTNksoPy6nGWPaliF+IKcI6uA+wE8IIlhu3LYz/p+5OjicytfA4p2/ihOeVIsVXT+r
+XOmUoaOezcamKa0RaFtSYPEg65Zuyzu1cSywxu5y1FkQrmLnJvMz+eseG4V9r5lfdaTQePr40Z3
M0B3ZlByosvHgrSCIqKqOLvLvGfPNdRxFf3Hib/pezgUr3lkNnXFowuDHRtHb4rYAZbT3kY1fzt5
Opkyg4Y++XBCt47rYDqCLNncA0IH+xABz7Mrh+ZYYTXF46qdaZc0Wn0I61xiPDnV5RfTLLkcpJCQ
rtHU3zf00+/xuNROTo52qjSmoVs6Ysp2zIAm+krNbotVZ0juR3SIKa/NGJx/DT9Pa4+R1zfLMIyH
2z4LT7EHqQ7uEJdDDWl3d0DH9Ve91bpPjVThZU5nwMEYh2zCwcvD3r2iPIm05des9rRPOllvvtBL
o74x2qJ8ySvZZ4s6QLQfmQX1OL4/GCJ2NTRWy5fhDounTZip6bLidh6JPLhCdhgI7wIm212Vk1NB
QywwA+0zHzYfvj6HYZIP6JXNW6ir12OkHuzEch+wAHF2xNEOF9Semxc6YgI/Y5cxXDX3An0BR2aC
bBlpK9Z6jVQf1wdE8alAzJxLbZV6LdRFu7hVWHbsQGTHdVlXapFolnoM7KK/FDHzVAOj6zeofa3D
lAd7M8L6TZdh+MmxgyeatWRuWE/iLYGL/FLK0ln5A537uBnLrckwTwwExg5LJ9OoMJMrMqw4fWsa
V02mVV8wEimbZZA03hGGl5GtmsEwv7L2PHfHtN42usrxZKiWVo4hJLaC/qfMKtTRD4LiW+bCGILH
GgYfy9Q1o4/JqM8nAM0bpPSDUX2Cj1Rrl3hRdf56iKDXXjICWPschJ29KkSNFdMwjFuods4Sfwx/
4dv+KXWM/cgACSih/XDsLRHhk5KUV3iWvpQhbNdVhFnwDcNIOLw5B+InIiLmDDFeNHhXhwSztdUq
eTmiQXEXWFjaT3VHLr/EiC+o93GWmR8SvzHCVei2w6mb3diuvQ6dJ5YnbVLGsP4ldg5jkvF5zkDj
0p7N2ZWBxVCPu8M6KSkuujH2lmXnmfQBEioAfJoyhUlZJ2ZnUk6hxMJBAPKj5Z2K0GhPacWPXttM
peal67Zr811pUcciXiWLhgDF/pZpx9aRac7Wef1nkS7CcYWPab7TMetkvQTilcFFAMQeJ9xGKVXK
6z+tPfKtZGzZ7zT8nJVrpt0Gd9IZaDSa63hiaVQw9o4cmvQVLECpNA3LxzCq+mfieQ/ziVKOY5gr
enPV7KcFSYGTux/1vPH0VW+ZoLmZkRSPOIRi+uQOofWtDXtFNJpjGQ4SfJUMF/+DgTnhgbHz8Sop
B7gtGTMFPjRzwQtzD1w2DVT/7IUOsQ5DFup0N7TpFLdMUSA2z9hfE5uEnaGwmoJNVWBvQY4S2yu6
gzeml9Qnplk0D4byzI2FUeHCDTz5+23kRc0Han7xGiVNnlqPmdd6KkaMfHz0DPspncRGj4vwWGK3
5kFIzMBFhRbMCBrfPPBhhAd4Rm5qdxouxjT41nYOcylKjCU5Dq77Ene+TlTZLg1c74LoYD/4/Ty3
Pmw5pPiKC9Jd/4LRlLg5YZYCQZ3cSmN4wF2dp/KKPWv3WGB0wzIyG3GbN23zwGvn+ZFtxutqCPx1
w8A8D1pkepOa3jQtmeOi74tA2/StKq/Spk6OZabxf/zk6RUJEVi373I80BfoNbyVO1FFOCKG9Kk5
0/9h70x640a2LPxXGr1ngVNw2JI5aLDmwZY3hCWXyeAcnMlf3x/TD6+tlFrqWjbQQK3KsJnJJCNu
3HvOdy5mj9gdqhg9eS6lzs2BWx4xC15vDtpbHrGyHa7pBVvnk2blu3yWkvHX+sOOon0wJoPWoZs5
JwU7OqcT8ED0oMQtWryTw0+7pDp4SzvTo3wLkEcPxrYrnl0K77uhtKqtHIuvGsLaUwEHioxHMH5b
m/io+0LPjFPOf4R2LTrNj2yKtxBlkss00bEMUCHcaeSTjyyXEc8HsH9zN2WcGoqRMe7hCU4zmnpx
RjvbnWXKKreOA37vqFYEh1wxUztVa8cCruN0Sqd8PpvG6iHR5PNqHblK1dLB023teeOZHMnHwey/
IOd0AxBA1k0/NxgJ7Mi7bROVgRpdb5itfO3vFmRJHubjYtlgQQz3hhNffUmwMbGH4C1nhPTSehHS
1KHbtR3guVWAAclvejbcPqOvBYMDDmOU78D3QHWOyTmwE9Bq0Lfz7YjW+2ppUijDYCG+Hxo0ca7x
skRz7ZC0qtz5kc2Z39NFfxhGQ2490Mb6CscWTnamRPYd95e3aTsrmTdGMotz8C/lz3yKouvD4w5h
KbqpqC1iyl3e7izP/JBuiIVNIL/P1v617lRRvDERL5soLmkIODHdEgWoFQ2qpAmnHE3ygFu+BsuW
Ba41oDMLd6lpcdVth2WrkwvQzKV7cNa+MWQWvMpTVOm7zshgtFOU3Uj8EHkgtLExAtQOjCkWjt3F
BnIk0t4mrgR/Q1Hs6Bltvi7R1ic9MovvU9QOIXVtcnVY3WzmpCemEHcSmf8lLAvL2h26hIcjEp0O
JcFj5MZ1ZNXioVnLycPxjv2IZmE38haaTMRvvCqzsFK3oEIqPfNuRmaMD8BYWFIanS8Nuvg87UBz
gZjHPdEz5zuztYnMXPQ2l5Npd5tpyvhfizpTlRqeReNE0B+Ufq2Tybirci17EiSzn8rJ3jb4SC9p
jmm3gHk4vKydvtpaxpfOKFPEu74GDV3UzRM2ACc06iaGk99Pt4fOth+J7hwEJ4eaqdihordPEc+2
V+W676CLNy4PDUlEUdXXnCSDM6eNKw5isxY2dRRvNYhvrAhDBeSuTVHAMzG/Gfwh3iMTGS575sB7
z10X1toVP2BV5edkDLg3SZz0l2RXgEzU0/EXoxudtshggGiZ7J2AmyqDgfiNTT5SQU+FXlwTy12d
FN2cMIOw/Bd3menZICQbSrd/ngu9PxVzdWlYi7EB6FIgx9YjqiLD22mt5t64QGQ8yIJU5YM3Q5NB
GZRgZ0IEgw2WR6SLKzNs7YxfqetyucWcK8CaJx18SAyM/U9Uv7F91s8p36af0vGFPABxnh16FYd9
3o3xE2zdZd3IXaXzrDkYIV+6dQBU+TIKK/T1q087vgG1Me3pHrk0L/T59vAsIRU0dpVv0zSohvLM
6n0g9/RgT/uy9k48JepTFRXpqa/GbQ2w7YuhD8n9kNU/ZozsXyhoKMpEmn3ROxJPMPg9t7XdPeTr
hNWrXaiYkW/u/KZILgxOBwFK8Pk+M/3pPrL17NL3KQyc0vL2Iu3ss2IAcVTZ3qXLoRoYpWb+5HmS
TwMauvPDE/9xT/zttBHdq0czw/VdA4XHkfRMYlQY+kjzrmqXTT4g5ETuQXeJc92l1QTj3Qw/vuBb
dSLaQ89wEEha2LxN90gXQA03pHURa1ezxoKY06jKID3r/k9YT/rVXFf2rVZNw55lz79IJDh6BOzk
Uo2qa84c6fiPH3+gQ8//9fiDD8Qoap0ZojY217n9H3NDU9psNN2iXS02jRc3SvyXZqFpqDfRuOva
9lc+DP4+trz51F2mhf01vpk7r/7l2yMxKmhU+xAGqtqUmp6S3dFE53qZUEZJ6T3YPEUn/UjS/cef
2ng73PZ09J2ugW+eH+9YfaQPoBE7Dzp0V/bZlliA7oQsHZoRGQxpNUbfETx313GZRnNgO8WwJXBB
++KmUR72IL4vyHyyCLOt+iSIpWFcN3rXnIyxC3p0XYS8IvduPvnIbwUQfGQkPLrP5Nj3j+VElZ2V
CcGu4srFqfzF1Vtrhwki20tEsTu6lOK8GynZvHgWT9PUtLssHp8Mz+CotVbPNCq8XTbPySc5oQcl
yusHgM/FMmRg0XT4dEdTUGTOtcMBy77Cmp4+VpUb7VNb9g8tSHzsOrF5U0zEnjTTxFnR8c/g5sxg
FBG0XRj9Aip+3V0tBEabyHLalx71LybkvPxMz/BWjoWHH88zn9ESwj0ecK9arJEwOPMqO4wNDo0V
CfvrSVI74r+gqR0CuD61mvxHKdMMU+NC+24dEn38S75dNDxu1Pqu8Aha7rGyho2clUxninaYEuoJ
5FNfrGxpKy4uo3UM8fH13nvWHQSqPpoWxObHsaijqRC5D7l5ZQE+1ulOvdDjL/dVndqIVj1xPuZ+
cwoWYKCzz07z8dXfUVqtpur16cC34tvOkZBIYs1b8pJXbYqM7hJWMG3S2fEuez+nM9oNZ7Stsy9e
YctwmlCtZkKpG4yjhOjhMn6ZqvreG4v4BonLZ3fmnc+GjMD1POFRJWJdOPpsqkvx1VQdahG3y++Z
ff6EqlCdtWOZoRsV5VlT6d6eILfiFvfl12EYULGYGvh96ZfR37/V1goBHez7Mbr++M6tcp7XLxaz
/ZUoIlZRMxb11ysrQW+gn+psudIpN8IM2VN2ELra9ppdNVRZet73ZVJu9FpF/mev9Vv9F9QLHlDU
kmA/hXX0WpPsXDqjq+yrgcwl8igxZT0dCmqGDPrWkJm60BP9cYReSROoq61rizy/vzOdeJLcLeTu
45vxzktjIE3hPqy6PUc/2maaKqmEPrbOlczRwx0UlAepLAPj+ols2PYTjc47Lw3bg4uoY93akXe8
vvkzha+NWlxc+dz8E2FxwhsMWd0VecUYp4A0XDc9KG7P88+EjQPx4697EK2//vFpmxqo0dYFH7rL
0ZOpkfqICcwTV5km+lMHSO5J6eXli4rmlgQZsTHmVRzIiPdxWLzywpy9+9ZX8OKzkSy7Zhg+MWW8
867wiYiBW+kMUGuco18ATIpeExnnXNGzcx6aFOo+IOs03tUIimhkOO4v22aekEDk47ymnfQq6/ZG
kpRFgEW23hpdIp9HPR5fpmWVO3x8x975wVZIy8rZMVnfj+uQmggILQYmcGUb2drzxtB62vbF+JKu
Q9rMyKaXQ7F82FqmaWE08fEHeMcLQR2EzlcYyGxph66f8I9KiOgp25dJL668IZ1v23iGLbgGqM1z
dl6JDogcGas7w5qiEzlN+T5zaNt+8ty8U47hXTFY7EFM+N4bjRRa5spZ2H+vfdGfIRYtmcdN3X5Y
Isah2rJ88ybot6qh7cMw0p52prwhtbI/tyAJpJu8ydS2NdsffWyUmwli0s8UvdGVo9FOUdFC2CoA
4c+kJWvRevSwUzyv2hJeFzQ0R49WLiAfTnWXXrfrdkTHyr3psTGd2zUJ81hXGfv14tOK6vDPHl2W
oYhDu3l1+6ByfP2DJSmn36U1k2ss/fHeEX39YCjG35hckdKXuFIDVI7eTYwjArs3g/8VTkC7m9qw
up6ThOxGLc1dIJ9x/ggvFD8rJvVaJPi0D7KAg6igrFr6fyPdEkYydWizR+7mbLpXZNDAkahAs+PX
6k+iVJ2POlq1TY8LQQZjXBaP5WHOMK8GH12noYAvfwGxjPmbmW1/myx+9fS7I/J7/lyns7FZMmme
NJWcr/y4HF8+fs7fedF8ql/HJXKWDeJ4JS4AgDY24KVrW47Av0s9O0mQD3wjt9Qg0j0bLpMqMXbL
jG3VbtvPoIHvXZ7yDUEXkite9HWj+OMti/2c5tM4ymsg8tqZrsi4PWxLuJuak3okWTMgRlEB0XNf
YIqan2zK9tvr+6tqE1+lhRTX8o5EuPMQ+UM1xvk1ay9PxaGjqHzKPXi99C/AGtdPh07TBCDksgEH
8stovAQZhso5g1erhgbrtSLEwBMjFA0EKhDsWuNycIB/QF+fOczbUUKTBfa3OtXkRIdY6XIf95I/
Mioa6qHFSH4JWAeauwim6teFNgoxSn3uQeEXPt0vKSY+FE5vhr2QLDzIt8xHg3Lpmiw8tOj7JtKn
sISm9nDo5h+8MMTUIbpScfEt0Qf1QKJvdObQOzn/rSJ0VqkDzFI0bnLVzf7zZwuIGKagVfL+5jw9
CDDJYyOyaw1raA+PSEd6ZVgxKbvSODFIe3sudVD7hUWsrAZB77fC+h9ZkAHe8d+xq/iV//h/51L+
P0XG4zH/gIz3o1w48/x4jcbjr/x2J9v6X6sjjeMf6keW0vWd/O1ONv2/eEsERSS/J2LV9XD4L3ey
hqOZngH/j5k3RjDmd/yD//Ina9D2MDuzhbGP/n7V/olBed0//nuhp2yhG4zT1sH16us+suvXa8Yg
M5MIzZxTnj5luIt8Ve2kAvr0SVvhtT5yvY6LWN6nSNJXRax7tKHAuZnVOkpEalNj3kqtsX+xl6X6
ymo2flJuvP1OlKXcbNZBBy7acespM4HEMClPESSY9OdqIMsLU9ZPjgGvy+7f34j9HCQZTnHAyvx+
f662SWv5BUd+vhEolhvRqrJf6TEJ4kdADIwQABz98WRd//5V/jS8vrmHKxFxPXXwsKBx1o+umJm0
kVQDSy61oU8w0pXTJrGoaLip8fT7ff8f3bWfXeyof6d0ciFmC2uCMjySXnJoJg/grYkvAbCjdh9/
sze/mG/S7Kd9Q0V/wIAd3ctO18se6FNg1Uq7SUGbbOJRNJ9c5Z2vRGdhJaet2zN089dXMYrZ6cxk
FTjUc3qeAWnZN5m7hC0l8ycl93tfiJOR4QG1p+52jy8FWKqfpzEjpq02TgVfhuJGjJ+8VO9dBc7Y
2mC0WGHco5eXLCCRk2uaBU1tG/us9/LQAJnzCVzQWn/qV2sEvw5qdhx7oDwBTK77/h91BUqOglZN
llPLJR75qe0E+IubWCfdHlRX3wUwVgfohoNQP3A9pTPxDaUy9pOqE3KL2bube3PibUf646Pti6ae
iaNEPnVBhjYpa0aHIRfglEfITzd1jtg7Tjb1IasRYaPrGFoLmtGIf42ttKJNZy1Vjt8j9X84uauY
rZUWbsGSfKlbP9WVOsU8uHgkG1TuU2wL0jA/fl7Xb3x8R3hQsQ3QHSF4a63a/7gjrAZr2pkNLmrO
1inE7OiB71b5DcKn7NYZXKLQu95AxqwLzD6a9D+xB77zy9Mew2GuM5RcH7DXH6BrhzVrXNDg1jVk
UyPoLtxw2idP8TsvDCY3kEi8nBaw1qMFJ15ojrm6Sz6A6kmtGjh3WB20F1gtzsvHd/TNarrC8gTe
Mr4Wxm17fQb/uKOpIzopBJwlO2sg+E9DRpQZU5g1HMmSd6WITPHJsf2de0hvnt2ZYxVtDHF0DzVS
+irpcUmiuviKFOo7GuvzJ9vE8VVMHQ/IasqhUUSPTz+6imSgKS0DEVpTaxTkJD22qPPccfA2H9/B
txfCrMmusG5IiBiPTWlN5rRVoqVEjBhOcmYswkD12k53//wqvwsGcBk8euvv+MfvVGHPwM6nyKPx
J5QQZNlvLG+Qnzx473wXThDreZerWDyBr69SjIbdlSZa8nl0CswrDuN/Uh4+ObCst/7Ptxj6MMAY
YdKVoJdEZ+D1VVJf9iqW4BP9dqlvpFEUG6Qp80+j+Gmu5Cdy7bYf3z1xaAW9uiY1GzZFtrr1shyw
X1+T3BrSb0BnBXROgfu1OoJIonpLrd+SpCTLU6AQzld7GAjOIO61QCnDXl+SQYLfYCnq3g4MPTfz
k4Ttq98OutF6G+XEnhakjULGL21r9LZkrnfQ7fpifm59A1+usSrwYWA02a9Fjbm9ITKQqBavspt0
5zBjIEfX6tpm4+hlnJ+h6U8ggNXpMAaMYD0jQLqlXZn5UhIwsbh2F86WNd4Jf7K/xy0/0K6fwdME
eUwAZzCB2jhBdOSgte0a6HZMQaKGAZdqwXjX4xJqo+nMRFePqKTn2rXy0DeGkWhWNk2d8T4BeUEd
5cm33MN+gmW0TtGUeKqukBIZTb8lbLQggyMxqpmDISHaAUhlvAwLWGA/zEv2se/5ZDh0mQav1uEO
TAKx9JIku15GjX7hEeX1bNezph58vfcApdHziNHLVoCqSNRkOmrnm7h0+uVM92cEhkrolfvVTFaA
2BRNrLnugrMtlLMh6n0Co4xJRT6NgN0KItPsAolVCM18BcLQN/dIruo9T9tEdaOnsEeHyT2JWysp
Q78urReLhyDfaN7gPANrTMZHjYz0Hy6Zr13QcaJPEZ97862fO9rPKSOBKOiLQt0PfWpjk3H05X71
4smwa5VXnFSOMd7FHhqb05oMKBoOaVIQJ675SntQRLgh4tWk8a1DEPddm9E7hbVvckCPAQgTKoXI
lDS0cXRJjwJiT3p76baYVcxiRGprTLG3cwjuSkhLwuFhnZH4MQDrQ7P5vUPlXX93M9TfW+xaUbJL
0UqKfb/UFi5+B+FBoNrB0pjkx3AGi3ZhlqgBRDQRK6qBfoGuuWhcjBZbqgOAMkAHxXPuZ5Z1m6Ml
cKDoOar7aUvNnM9bsDjaqScUaW2M6eMuRFzT5btMZcs1991Iv+KyN/SXJo/Qys9gtlpasDhoQrPW
SmMzR7P7LZ7KyCGhp07voC9J65SgNG5s6edqwLAQZXaQFkOs72i2o/xBB1/AZwPQ4f5y0DPg1Wkt
O32BjzpplwMJoy76eRCAZ57PMOWL6ukbhqQgDfUzFMQiRWXDFAO94eAky4ngja9/Kh3rBebgsXE2
qLAnsuAcYsFvZuDWJYPWQqP35cymCEhAheqWGbmDqr63UcokqrfbjcKN/oAR3VYbkddFee5PZMME
WFjJchYWI+mgGWJq4MquZXHhcI5qGYaDNMJeYbtjbO9bqxhJXG450GoTonuELXVIltkEyRPBdkkT
RWXZmW8TnbmJOeq1Ydwt1fd5iE18QUDSrllyknZnDg39p4CRtegUTqZINE+ta/Vd93eDQK7OiB8T
qYCkQJZ97NEsa9DkZ4+plxHXN42TvAI+QDwnadmE3NJcNNI49rfLkqlxDAYSOY3ufHHwUQRTvuQ/
Im6rh9MAOcy2rk3/3o9NHfml7KcVFt2px8kbVMzaO8VgiirSv3bViMEoGG2H1k9T2IiNbI4J4BU0
y8AOJTBmISps3CVoDU0fQzKxhHmidb5oNn2eO/3PcSFuAHOaIui1o72YBCVVqr6fJ2z/F3ZMnbqt
MzmLsFY6FFa5FAqJGRIZ+2RyNF1u9aFN4XxUbNnCwjuzTbsYdQhQAbeEeekBxTNHy7/O7RiDkOoM
Pn1K1UJDtU2LO3hP3niro2zmzaxAWtCwjWBT96bdsU7XmZpCp671Gw3ldnRWlxBseFFqoGROXlxx
ItdKqulI3vFvOBNeskkHZdtI4kIrEL+cKuYWfaRnYetFr+clxunSkrS0M+rKu+NOYe2wcHN8q+bY
jUKjcvK/O0U8cYDPA5BnvkRk5bLolJKQSi96Jth7JkqFk4QVWKnrMDIi0fxZM3s3DTpwr/eWkUIY
mOSg9NPOWMM+IqENF9oYlea+ayVSzyz2ovVlKfx857KqPHZuB3wCZqZ5P0FALZEXD3AgGhVzlGgL
xza2tIidHyhx4SAV6Kf1MCHy+XvBnLMKFhJfEePISgVmy0kogKfLao3JdnnUXKrxndklyRhKpxvP
eTlIPEz1sr5gsiNJru/1Xt8uZtSKMNGBogVV7VkkZjVFy5fsRPzQpy1QWhRouHZ0RiLJ37LiHXng
YyLYbCDj5DxAcKO+oRd06vOu0N0eDX5X1GFhkKa2xdRblmFfEs/+3eav9Ru4p259arTGGIdN4y3j
xnd6GwB00iUiTBVOsztIjES+Eg/mlaHbmCt6J8oz/aLNNKDEcnAsLwRVO7Q8oJlZnTFMw0TK6BT9
R2UqDU8mHRV9tyQyWk7RS/nDl5JA0PTcY+EhL9i053RbRf4svkPDyWw9yAaIIKdFw568W1UN8rHX
bRVtFYRGYCqqENFlTQR9mYUWMyn9i9+6amIPL6fWuxGxqpvnKKmc5teYRj1YdSsTBSjrRCGVYGGW
J+Q9zTRus9qkk8vaYpzQu0oemiyOFL+qM87h0pLvuYU+ptmBiHwtD/EsSZZUfGNdsNBGjQOFhAW/
q2xEe5YSzonbqjN9FLy9RHTLoLdkQ6V2su6lTp47FOwSyXmZc/Y/IaSKNJdOG0jWKkzRm6ckTnvc
XS0bh41KxnHvVRZrqFScBrelk7GHcUiuqGFAVA5nwifUIpATRdmcaGIhZtwfRaDo/102UkTpdqBs
wc+xsG/t+6xCF5pObvVrZpn1QlAS8YNraAiOJStFdA6ypHF2vPskeWl6XfkbdjofHr0Du0/RKFLh
aBSRzYTUSR8S3RitzWK1gljwHCP8tp6RNgdVrrTHolh4R7w8hxWWCsZjO/aGBVyWJPHXpr3/BUcU
Ak/a6YNFrO1k9eEgrPmxbwcNeIPynI3pN84vjx9NR6cHrnoLyDfSt6TFoTjmVE+Q0y/0XOIp0nRn
uJ9QT2poxKg/CZkmKS0YYtE0W6CI6VcLFvCLFHpdfsnqnlV+0UsAxuCMpvnMGksk5URcZvvKGUma
KoQs25DRgwdlNEd/FvaowR/SJk/KIPcT4ipapGHfsGJrfohAraf+nBqz2GklsYW4+irrzi4KqzmN
bcvtsd8YhcsI0OVQ7xY5EsJ2AAYRdC0SsKDSet50USXiPieR7Jmg3TEFjIhjd9+wohKABazYDjyh
Oe7W9L0JORjeBUqoeGjdS4GwczsxhyUTrJdZEpa5qc4WOSV9UJHqe+90VR2TrZGVPwZU6tyfbvIP
G3GjQWNV2L8wNdGsa5omm+B/eXj+6MZYP3vVuGZQypyYQyMpDHBofVV/a8ZsWgInX9AGyzLzZwg2
DcoOw1kESkI9YSvi+J/RPnW99qa3eMg35kBIeOiVicE0tDV8mNc8k5ginNZ+rMkQ9EOqtfx84Gzj
7URb60gv7WHi9MLA7RPxjHXcMeAghVCIwyGRcDoTt6Mzoi4oTo2lY87YUfSc2bwcCVz3KJpJvW8i
ZyeTTvP3cx3ZRIHLEbFvny3z9WIwjiZuD0Y/9l0Wk02CcVLsvamwmSs5NQPMHLlFeWsPLchZAg/F
soMSlZqn8ZCaTx18qmG7TKyGNxy1YxkWcykJWa4c5wkpWeLeG4trnYqudNyN19fxo42x7TFdrMgn
/RWT0B7+Wuzs13BmP6CR5GDobMZ+ePr4uPn2FgnTAyLFZkVbBXHX68MmSfJoekusQl6JEQ0ZenQS
+amZBYR76w+5Pff3H1/wuGFEn5CRsUWzHx0XWoOj7sAwp66ezZiRCB7IXxatgeRM+y8JKqTHn/QI
3rkWg3zGjC6wNKYkR80pnItDl9uyCkRD8LtSpbfLlyU+XRzytz/+Wm/aESZkNMyOAm0a7VbzqIeD
ngnPUQFYL/Lqb77MZkwUsvnk3r29CPIM+zAnWqc+7vrnf3RWUoLflDOQLFwkffqrSBm+N0QNn/7T
r8LLYq56RN4Zxz3u3xQe+CaLQw7Y0Hw4QaskQ0Mvi/3HVzlSxNCIAvnori0VJpUmsbpHDwJKlMwX
bVMH649UbWFU6BMlokEOtYO7TQu9fi4pyvLUhvDmTOjP7lLOcohgJwOorTnPtvmFrUk5p3NvzO5p
YhBDE0ZuMfmbjz/sezce3bBHE5CZGqCS1zfewrILxmS98W53a9WGdtoig/9knPLuRUyIYTRSaaUf
twENNPRmV8+0M1vOIRS29ZoJXNfe/Elr+s1rAXmHjY0LOUzc/OMGU1a6A6LWWAUa3q6dNibkbBMI
rYWLParqn76DdOhW4RnNOo+n93gilSw9nSuxgJ+1lmYL7BODXe89Nmb1GePsTa+OBcx26ZnpWHYQ
1R49UKZNTjQzqZ7I5pjU8bnCG58U6ZVMqvgCVrofdNh3/+l7v66a6GJps68znONUpRhKudl6TA/w
3kcbWxbVzoSm+vsq/2iy/r8bm/9fg3uzPP/xKr6Bez/EP8qfryfn61/4PTm3xF86TAligWzG5wzr
mMH8e3IukDpankNjnVELLdR/Dc7tv8ixQ4BDnbsmvbkrHvbfY/O/iGe2DJ93Qxc4LCGL/QOuNy8t
q8KfjVxm8nTzIU2hc6HYN48G2mM+py0D71uOuXieG9nRgeX5TMYgiSftYo6bO+WMdEu1Ko+QsdTC
vBAVxqgA2kDypI0u/UM6hHoaNIYj5b4ze4J78NC7caiRdT0iBOdUF+DHWpxAE7DhN6Alxm/ISMV8
Onrp7AakhNLg6DCj3A9dN0xbE/MYiTL0GX7Mh8ZIHNuL+qJsXSXR3kr0js5JZixDdENmNktIHrpj
2Ro7y0zKGomxYzb2PolonxjEx1Fa3YGiTPLzGAEKVlenAKEvxpmPOtJAckK3T+Vdg5u42euNSYTC
MA6kgI2tWSV42xeUBLHsFKXZQJeMN8kovo295lpBPJQYHGLT0CiySH/6pdOw+AacRV1mU1Fa/FE0
J8Eg43KmqdmDHTGX3HNC8k4atWOhmHwiplG142Unlga3I5SjbUHdeeKT+DfsIyfNXmhINYT51Aup
32PU5cZuGHXru5Wa6gFxURwmXlw1Ow/qiLtFuWmu3aA63ee6zf1QQDD981RCD903KIjkU08E2Atn
M+DF+aKW9qscx9F/MnWtfkonaFabNMbatgHhl9M3NOxxO3WkRlMiLj/cSfKcaEk5k7JQSGMOdXuE
W6PVyJk3o0g30Wh26cYtyiUKssLKvjTAUhm90rk3OBmqJQ49k1jrrVr89mpkqtxsCFASyYYAafzz
hT0vX/BxmjZmDWS6J5yQ7GkzKGastOKI3mELalcgB+0TzOpAwmBaGKW3BDxdRr8DdIp7Sis1J9pg
a7IITRH2Qpyemqnn50kQE1KUDseebKpGn1QTghDgH7TJ3wa7AYPamCFBgChW5eEYQWUMvVGjk+nH
KyW0HUfvsjFBiwSjr/kNZNe0wzVipdmzUZfGNYeevNjTRJU/vbYbzQA2UCK3Q8sRURaueTt2HK+s
DUyJxqy3NNx0+Goe5ogMBEWeqehpztDC/YoLlQuN4aiz9KexjHk6cPNOWQXpQThry8P3YbLkmfcS
ez1e3V7nDLVPeNy6EODlfJVjtXW28UKozwUdP5t2EQqzbw2NsAu/Kox6ry+gFHelUUqxdQtt6MLS
tRt9N8pZnpmFN/3kpO3SZug7YT7GLqiFve/WSX5SGkg8Tpe5nfeMWbrnqOPckCwSLsLSFvkNcHxm
L7S1OtKW0Dhm5x39KLmde206MWsz1mk5+ZLgczFdeliwic/I6vTEzrNm3BdevNyPY2u7TFdM/xfN
PhxhERLJC1fzYA01AHrvOlOOT5jOGpYu5ffztmG48TgSBhZtEtMt7NAlb7dvVUU6BprQPKz1pP5S
lalSt9Vo4da3HEa329Qr6ychYhPChxqsp4Rz4FdVWDqNkXyyZAjjzYXFE+kwqB2T505wLt3kUy3i
TeuL7AHvqR1dog1ScGb9JsdeIL16vzBlmna55zZ2mGtU3hgekyLbG103/6orEHrtF9G7/eDsXCuj
pw3uZCxudUhXiiyibPyB8Ke6cnPhIClxk4WkMJprcuN1fXGR9jZzoylpWfKsUs1XcZdxoIx6fVQ7
4ZeWTaesaaMQcAf2kKiUVLSlnaTtDXwmYBYNVlWipbyonWnIeka70UZ60CdUMfw7RZc1w/epoRFP
u8CbWOrtSI7PvofZe+d0yfSiWOeBAfnuM0W4ceuUibezWg5PW9oRS3tdidqGmNJaTXxCHFTEUTqX
/gsjiBKYHJzb8czr1o7HHLc5DIg8Ja4EahaCR8Dmy4nhI8rciqjmdkzT6h7mIxGnlGb98r1zC14J
10/MJYTgWpUb01lasCMo//vtNEMv3ZmtncSbKO8VI0vhR6gsDI2me49VM2wrfXzEkz+RVS9gblnr
LUB52aC/RHHWGr9r2/+vlP7zwJD9n1WGaPIzWf74j92PtnqlNFyn/L/rJfMvxAw+y64L7JG59pp2
8rte0sRf1Og4jDzMumsjYNVx/KtiMqiyINn6Po0yjmoc2v9dMfl/ITxEU0R4CkoX8lDcf1IwwX1c
K6L/rphcqnb6lph1MGAzAse68/qclWe0n3oAcO6IeMfoBrWQOOhbf3caJsyBVMkA2BXQOkC0e4DG
5lMZpzs1JCea7+hAMSbfDBTRawmWeh+/4WbU6I/5Hql3BoCP8yVi2ATzjFVshgZBqthJTYMrYChh
Bx0j301HFEBY2g9N04EXQXCem+wsrC7qpG9957xq07tEW/bj1A4r4z+6ktXUQCBy8Gy2QTNH8UWt
mWrrMcPGywB/CeagBjJC8vL1TXfbkNO2qefoBlnW16gcNimW4E65uyLB8+kYUfyVWq0MDbf8MhsA
6ItsAamxOOY3kqOSfc2In4GqLTdLa02kYJJMFenALYdUXI2daZ3mFlWU6xS/itz1t5Ea22udEekv
REbfCdAjjn4x8k2LBerUlFa7LbjoVer39nnpjdkNacUGtAoLCpPfDg/SLXCa9tFknIko1hm0C1AO
dgzXQsXippYjh1TnO9M/4+eEnp9QtnQqxk1pME4ivw8Ikmrt6ItnTrXBVe3lQnWLdYEMtKygGqWk
qheR90slhtgmCZFNW9Gtnhgfp+5T5bVEvkEpba/jzHS/5iqy8GJLunQVwLdLi7ciCeiCzIx56Ki1
zLnUdbtM5YVs3F8+tm4bimi2DFtiV+bTmYV0P82lMxOy3tHm3TvQZEYrTEvKRjrTMg1RUTuh1afG
sBkZHX0zU9ubnts2jjYazOGrurBaO+wwBRr3So/1S7AxN6Wj2XC1DBroTp4jTSKYpgo6Cn3unSKK
QXL8rVKrJMknn4qzicSoq8Hn1yC4oN7GQA+uoqa+tE2dZphi27pkrmYFCGnmsyV2H6nBzexMmjbm
Q8M+GapaBlSk8y4uze8FpWZFcl3YTYv8KiMz3ixV6SOijYNaF3u1CGsTmcQSsD5fUREnZ/NiEuVH
0YY1XbdnLBflZTTaRIDoK6ebonpA7zB/c1V6ES/FNvbkOT10D64KBQ/QkZ6BNuMSmjaldsKhhKMH
CIT/Yu88luRmzqx9L9pDAW8WsykA5bqr2rINN4h2hLeZABK4+nnwSfP/I0XMYvYT2on8SHYVkPma
c57j428HGknWCuQRzyvvrMk7VDXgJ6z9qhbP3pYvqZvVQenmwBZIXQkeDqV7ktbj1D71znDopoXK
/qu0Vq6Yhc9Tf2OWKx7HcrxLpmSHE+TAcTTuB4uQncS8qQabziq5pJCJVFux9Fzopwozlg3u42D1
j3leJMcK/sI69HyrWnDj511z4qvas7a+qToVItQkDLR0jHBUixHOrnViXizOk+2s907G35sVTM41
iKZx71XdE6/NrVHcLykgQUBQpc++hGxaBsXM/sJ+DE5WvZI20ZwWWdyZrH065lNkid/QtUZZ/sfm
VPGUkZ2Elatf80DynlHLXV1AZNqMLR6CmCTz4Egl1EeidjjnxO8EzeFtVixTqMr8T0sGUlV0AngI
+55R79+6fv7WkoBNGm/jybRHvPtkkoLybXrxgST4YGhqPUrL+FwaACoXdq9WNOdiPCxFk6BQhMtC
q9CiGta3eMugP3g6M0FCDbsr2suwBUKXnkSzsrorukSLiqnM0Fhki7arK0oIarXJYjka7NO+DGVW
Rpq+xIuoCIpmpanpn2SpcsRlfvlQryQvArLpkmllAWajUvIgWwD4EN+MjB51TU8ehxqSC4AbDdDL
1FpxUgWQFic9mC5OspQRIg0c5F0L+9Abq1OadsYLemyxa2vRvmHYnULmQ0msNWvw2BRoMrYOF74k
uy/byvdpYkriZkzULx01iQ/sdUdjf9mGjhmww9DJ/bdKAxqjqkKd5oDkxWrSb4e8yM+ZRZ4i5Psx
ZIjf3Sa4CSmzgrjo/FB09bNRzcA0ibSTxFcMRFLe9klT3CWN5OyH4QkhKmp1STXc7u3yA0VI6GTp
k5cv5s5r9R8/x5PoJudGtEfU+FS2ObeK5SoATn0Xa2X/BVzg4pfjV61yESbCbtFxlQ+DYXz12lCF
Szpy+Rj5sVaGFs4eRF23jIOBpOgEnRAJFXYXE5mi4oQGhNVaY6NbbfxdZQGKsUbyPrOkIWtv7b4S
g4TnSjZnpQfF9zRX0CPa5jsY2vNc0td4KQYZxw47EFUhm9CYdJQrgJm7HmkDCjSSeEn+jEsPbVff
RR2qGEhbhnpZ13fhMEAAoJjxaQMeBR3EMsprX4Npvq1gUrErKmI5qqOjvedac7BKGifXXF8hVhwK
7d0dNtXOfPFs9ZwCh0E/0+PwDWBvjWwtHe8w6s3DUMG7gsa+pi6vA/mjDJjvU9ndMTe8ycnoRSzf
fHoeuk/0FRdz1UEo4/FubGIrqkvQ27+SHlyqrZ2naTyXPMQYbLGUFTc0vezejSkkFe03oelXt+5O
tNth7V1Wb3zFCHA2NetZC2y0l4N29YLmZ52eeuFlewP8yY6RSbqbFvuPm4BdLJxDYn7Y0LH8QjN2
OuLnRDlPzMPeFvGn9qrjVKcXl5CfYIDYZunFta2MY5cMTEL8/J72ZWeO2T3S2i0iB022syA7KWiZ
PSH3pJxeMutmttgj19UXNqlT2oHNFF1UMNkYF2PlI5/3gfqd+35o8bXvMuVYMVnrlyCZDtCtkFXp
4lSReaoRnF0YC5Gk1S4Tr3iwbqzldZmzg1+newAioWYaFYqIuTvrZB6TZjc9Tn1wnFb1gAyDSNWg
icck+OaljXBPHKB3ATPykuXEolInJ1b7RqVyyoJgzwcW8miES5Wd2nrhKvQPzbDExaRFuvvsaMPH
QDK7BVVv5dhI9bznBRyuiU5maiMfTbSOm6aw0frTRin16iBMkEQZPb1oqxsh7tPLpq4B21a/l+LH
r9yrasSbScwMGNajXTp7B7vhmpEvihwi0qvDLItT6qHbrVYddV82BEyELL5e3UWZNkbIlzmq7FtW
VbeLHgDoM9IHetNfdMpw/ub3tR6j2oV6Q2axd6OEVvCDBstZ1jhJ7VNp8pm0BEnSmW4iAyWKaCpt
ED0JE66pvA69TlLs7D24Uz0weJsL1sXOpfN60pByLxaZ+Zh2CdMkUzz2FBrkENyTQRKuyoicbD4N
K6v4QEeHOIuDoZzIncfdbIknRU5P1JKyzTtRd5EgTyWyEUSjsrDfkHs0z1NjN7HliOAm0Hj83EnX
d63SnOfFyt+M9hlA2hWn+xNRxJEDaWbU5APotBusireeBGcGv7tBMhbZgzjLxYCS2D/Yg/no59NR
mflvlBP39OR7Lbg1Zy3KVv1gohIY+ewrW9zWs4+80Z72qy6/twN9X6Ov5ASF5+LA/BvwfzbmSV9L
YlaQe5YdAh5gTb8AwsWDbyObqyOSW/fe8ooScse2odoztRkP9K20vju/z4/TmGWxDqI8XmAF7fTO
J3u6jrXA/EqHz4a5wYFSPeNRsmHXmeNLY9XvyFB+m1C0zg6YLrZhHAGIiVITzUJD5FjgnvBg8b2R
ml1wLkygeUPDMbk58tLZUGYf0plCGJ9XC5Um1UnooTmBIR2Dzd2LEthyfamt5Gqn1yT/3bBw9+27
qoQ622gnfEfvAsVkXaH9Mpk2Q620UrSPDBtkkuGUXWG1t7HTgmxaGw3d17BvoWnKhD0wZ8xH78JQ
R9vn53whjvbszetpU7V2bn6gbT2i7IhSM+DhmZEhdeYB3EtyyFtujYK9K5OVGOZ8cpAMX3o7efT6
30XtL2HjN95+tR8tv7Zip8emMJf+PmHw26dLOOWOcSp0fwo975YGb584KQZqUmH9qnzpJxnli4cZ
PLg6S++HWvXJPCG0jQ/h2fcLyl0j/ap0F6lb1jMXLc6j8Wq15odTrjwzqHWGMtvjlubW9pJdoS3s
pG1k123TW7+zxEjefbCuYdn4Ra/tNhrxOtBI5mBOsIAPT4PykpcMKsj2/6XLRTCq2su8o4ZAjHFC
OsSFKVBMmDb1FVkW66Y5vrHs8pNA+reZ83mXpgkqCm17JN0pFml+by7WZ628PFJ5/2Qob9+283oO
ZvFq9tnj7NjDa6GX38V2lyblrabVO9OYD8OaPziL1GMTViHTqW/Ra+chr+HPNSRcgEMskuG7J+V6
4REKlH8xSa2Eax6LqtTCQLSACPUWibIdT6l2y7AeenZAu8fwvbyQXVBcOzRexwVtI9VpNQQMXKti
DIxdUdTDlU5X209NYJ3GuXSeKmmKfYAQBPWwV/7Gcw0ZtlnRV9mmuHXxJEFe19bf2gbPZh2gxbhV
/Mu0asERQT7qasPsyGkRCSx3Wa3aLVbJao4sbdSJTPZYtEVGvdp/pi4DveIx1LqWBfhM9EAaQhsi
N7fIbIThoDVHdp2pMWR5ZIzEWsQiNzvjtqXOnftDU2pjGxyLVo1+lMgydV7YQrhDuAmjh4OG/Jvt
YbqFy0FVSWHogozaBrYrJfh9N08lHgSOXPRgSX4Ncmum+dbkSQ5kBCMPaZpdWWVEVZsQkENZARAF
XliiBgE3ZUR8WMZEEIyXtvHE+IMRB4XF68g5mvO9MZoObUCvxxUPhaCQS2YVVqvAjpKghAOgmtoL
+pQKWzwBZN1pNji8KVLl0S3yzr56fVeZSPPdHEEmmqkdaIX0uAzecBOMVYCZl5tAWK7WUJK1KxC1
PuWJLmubOIhGtd4VtLiGojHQ+Ab5RYhS1FPTABxhTFd+eOLOuwdGSNXix7PQ5uLONzTH3Q+lWNdn
x0Y5HLET0OggSYTdLYGRn2oWtaxLtWR56Zs2s/auzbs0lMtWdqbLziU6VNykKwP52PMSr09DJCya
8eVzLSP39Nqig5bsOUNpHYu1BOy7c4ze6C7aZDWpEeU+H9QpaYKmui1mpSuqXVZaxNmvKD7Zkihv
uFbs2WdApp6rngqMcsYPDVzm/eQNaqdpFo19zoitVm91vs63UtrrUTfceqQGUzOyTT8/khDjkl5h
4wYPOQmMmwQJASdTrvrl0MiiSg6O3PD9s10xqOg5TTjPusa/FKTfsetnp+dEE4PXeQcx2qckCFLw
ioWNnx0vQiEurpgqViOlhrZuKkvns3WsLWldBnI8JwrxDuHyS3IaHCtLQqtXk3OoCV3zd4t0CmNH
IpN31ynf6Ui5NrRHMoOtn6YLxk/0U+bDYijx00oqlCoonUgS73sgCVycO+Jr3zuDxcUOlIu5nmZ9
0c1wDBJUu3W1mIC2uwbhpbn2jxkS4fNUJOlDkSRJFvn96uaoNtJh7+bKRCm/xS/1Wf5GBr24mVS1
PIxCH2Jbn72FhahkjIX6iP6hTI0f6QIWxu0ZPHXS8R/7HOayKUfnAeYO6rOymY3zgGd/IK/RCV7l
XDgPPUrire2G4RJWjoDXDFkXiWC9QEJ367rbvv0ZUX2XO8E9/ROMSK0oTsJI612fee0mAS09e6/Y
OL8qJ5N/9MHnWZ8THfEbJoynxiMvhRG/tu/LxbxBDUa/YNzmOl5biF3UEGx86hPYZE46NegWKfAw
vJ6gRwdv2Ly7c2G06VMiB+oRexZsyMi1wP1JMX6tczN4EwS7c1XnSRHgOVCsx5sqO6DxXONCCOML
epmNZG4y6hdiERzGjKlm7Youa6+Ik4cfI23ueI7g/8qu+KMVWACRya9TezAl6zHmTL27d/38qhOL
IeOG84WiPe3AgPe1wWJApPa71Qr20ZUL3OhWdr77aqiOaiaF1bF01mQw+jFo31YbvQqPF95xjC8K
YXEjs/kXM9d5YaemIx4KtnVCa1Mk23eWW3JcVZZ96HQLWqo1jtV+VBgtGMOhhUNwfz8YPs6SFXK8
tf7Ohsd5SIswgdRyy+Rz8Tz15E34JXrewrPlrtY+hzrv7Ma0pXzWjPyHuFJKHGUky9msiKhOU99+
mq2GBgFayc4kXO5Z6RmNLyNosU9HR12qMbVpW7vHtbSXq+H0CS+X5d84qK2PfN7yweKEoewYoLCr
Z6tkQmAyYjhWhAbvbMR+YZqhkHUHRpJ8F7q6KfHzxb0/TPvKKuA/WzVP99wQGukkTFTldZyzi15x
nTrFgdeqivShfOsXwlbgK8/wNlVwo+r0G779QZCfqFHaeIJtcbAcxwBbqZlQdqxJrCcr9FlfJLuW
zWHY2a3Jw8l21fcYOBvtMF3sdibWZlgcmp/S+nZrqb2ygM7qvd7O7guEVCp8I57M+6SX+ZsrihsI
wMOnQpZ3qRdl/ZkpHIrdYuvTTU/06RvhRctPZVvVOy48+wyvKPJVNsRDk7C/ZSLjDccJI3Bwkgh+
CmrCslEHns86O01on94qrym+UbxjhS9XC5u/2xccyloee6Vd/SI/yXh326C7WkK3UgwFQsM23Htj
hOGEtMByRECJ/QqDUjDdLWa6PsyeTBi769L9LAa7PCPdH/b8psPozPqRva373RmVd5tRIRnxbJbT
xyBtxhOz7O+spqqP8Db1Q75qHj2Xtx5AKoKpbR6UYj40JjfozVY8u5mJcl5lb8tQG4c5w36HN6wJ
6/Yu5QrEuYX1CK9KuiMAOADAae0Fh2mvs97mImcNHmyvpMrlPlv7yzTXgtlzjwVlSm8Ya7EKt1I3
JtbACCfI1EwuAvdlXlWsGuvYmVr2LT2HNWGLlUTlZZyMozzCBrSjcnXsSGnerRcwsU+dAJeSoJmV
YjqKZcN/ssosGYhu/KVd1Sa/iIQuDugNi9sWaM4OipAbg3Bf7z3Rvqt8+CkmFRW1oFfpEfTaTXMe
GcXj81UtzqL0PMn6RavIs0l66wPDBoOljFwiQuA3Q/ABO0Fy6vyCQczs/jJcHvxhSry7sSmYtGj1
sGemxb5aUtL5Wh8y4B3u3M55moDqlkwfQTwJL/k0/eaGZQTqB7kecHrDiGGCSSjhzibdYx900xBq
bIfkaHmxP30XyLkbGq0jcRB1uMjpIUndfmc3fC5TVXvx6E+vKi0H3mPnytCmeKH8RBruTFPM8X5A
zYlxOhUlf8zy6FvEJBftPgVJvQfI2cZwg5dja03OaXPeYwkhrnIBXvm+EC5NaT0wrED9fl85b47f
HgQ5ESmj3XjZmhvLXR6MMpD7KQVCtxBsIlcFENMvyRvSB+mRJFVu0RE+9a8NeXBwGRPnxs4AuIsm
AYm900QugzqiAvFzOAw89D3tNS4PE878wtwQU57xWGUylsBUYzNF96MZfcw25vcCtY8pW0fFNMpX
Er+3zX6/R1XCLs125nvNRyxeUYeFUsMcqSfIjWZDnYSSR+S0UNKyfHiYZ54YEpSurBQkZ51b7KEN
VLf1UHZPQaJfgkAYp1Grn7Fh3JJ7+q2Ud+67/sZfvVvW+C/BX6O+WT5RwRPv1SJp6FBZfuNtg/2V
DVc24trvAmbWHWLRihnFMB45d8fYqarqxq+bguKDH2Ye2/XBNctP+ZcynzctY7sYbeosIBtwp0aR
Xush+2UzxNeLtmZ+b1LZjycsO2gpygdWhMfa945ZVlQhe3hup5nyy6qPpRhioY13jSPjThVvclq9
hwVUnDUszUMheucDYqz/6MBEXdk08dgqMH43gYRcDrrNflZ0AmFVTSKeV3s3uG2zx2/OwI0tywHt
q7ydPetsMsQLJ32+ikSML8hOsrtEE3vHlPmj0ayM3CRmhrFTuHunBSVO4H/0PWtF/FyLeUHozlRH
TOQ9tTYDMQM2kv57WXs8KIQb+XlgMgicD7O1EYdH63nkKIlUqobz2NTyU21SMVeWHQ9F82jlaag3
6y2a2EdNGJ+mlR4qjkSfISDf6NmS4LSDp7Jha5Pm8w4NzmlJtJu0tE9mQ30etL+7Bc9JM93MJC9R
iA8yAthWxmJlnNh1FaN1DvagUiUzcv3LmvBiId8Ii6L/xopP/iTOMiu/A4cfLQWZyoz43QPd0nJ0
Mz3bT2b1QuLLacpM69dYB+eRQR4hKkTV1X+NBXkRVGaKF4UK71XVWlz2bF38bANmk6q2N8Bc33hD
/16k2Q3WAJYFbLjXsJdq3HuqT2Pu5TzU9fnNE94ruZhPtLPVL36ceiecmcwn/zQT3gh3mYz1tIvG
Ir21nPOcdTcFA6T7edRzPM8Q4/Nvs5qLHC8ocxmQnnsPj5aiIXzPJ1N9DoNy7iZ0Pd+EXY9uDNdZ
RYpERCbpeR8kocYraOMh2bxqKBeDBzLjJGWwr4KXlBZEu2FDrt1Zi9+8kxPofOjbzK3iX+nym7b3
CX8zPhDqtkHgLiHVryNvq45MhEyUME2FjRaj+MExZ6bOMNLvtnDuyO8y/WIA2lijwWMhZeMO/PIy
SgzmMfUPxWjKHrGYQumRc4MXyEjTm9Rieckw+EdfkCZSB+WynQ8mhVmYSbd4t8Z5mS+JbS0MN0WB
sojfb4RVK5d/aI//TwzyN3OTRvzPYpDrR51//htxavsv/qkDcf4Org+1xRYcHxggOv9LB7KBoyzW
nAg6HAPl7MbY+C/ilOH+HeiGTiDmJqvFFoB4Q7SjzP7jb5rp82sBOlcHcwdEAzQn/wvl7L/r04Fh
8T9QMgYDAR21yr+qQDp0KvA5JZsd3MEP3Dq/hUGgkktW6v6/fSr3/1CW/HdcEuu6f1Gc+PAV0AFv
OGHye30Tb8W//l2iHwxS5JA+6dVAFMiIqmvW+auLqlZaKIlmdGjhZhHS4rtXfaoyVmdqfvLqpPno
pNVcETht4r2sPvm1Ux4nGxhKYbKRqDLzJ9Bc+9h16jVvA+ssRqHd56PJUUgRfF9WCb3WkvpPrd9e
MwOjj6OcIBbO9LMMU7vbooW+cnBfoZ+kb0mwAuFyO1b6LkmF6U7myUJRo7EfJMzBne5ELe8ns5c/
iZVQ2xiO9+mDUzzkgS12OZbyna2KczUtVpgQMoDKcdt6DNA+MY6PzffiMy+Hi4Qkbxo6K1oWZpBU
3UsRdRgZs3ikfqHPIUfkZ00R7kYWu/s9pyzVoOVI0JZMHFNtkFSegVYaCB5THMVPQeZueTTHlnAX
HPSsJOyqB5lA3i5VkGoXbz57ytfmN+qnAQ0mbTpBLdyLzt0QYGueSmP8qlTqETU1brDjSm+sD6Gg
DMSpzmZE9zlxQ5szBFetkNp7kCzuw1on7feItezRGJfAD7skn+BaGAIVZjHjRZVr7wYnXPBOgIXb
5DM35jZIz05meW8LCgptB6yRkV8z64orhjDsvUE0w3FNJvFLtLPBxm6ADH+mu+yBKfZ6AfM8G6DS
LIH0UcMaev5qIhuSZxSai478aOJxS/vaC84tygs2FH5Q4surxtGJ05o0GzyuQKajZnCQ1Mnactp9
16fZmbgsDS7GQjTWrlyH5sWhWJd7fgb5XOjOjCU9WIS+y/URV6WizotWUrD52yRmvtDwyc7YJXY9
A8Fl6JXsbF2Y9s5a9CzFf+hZr6KYshbORu4V3KON9jMlAljHQDbgt98xgkKaKpi3WB6JcwQJ4JW0
iiwg4oYKatq1bLzO65yzVag9mw7VYoiP4UPbntzWMtuvojaqO1tP+iHiMlT93pu9moHo3OKhsCbZ
f5MJi6F0IuK7ZV3v9S4j0mocIkTn/bSfhmCR6YNAy8O5wKG0dOKnHHw7i3SGD++0WBh0oSCoc2dW
5RpbbhZAFhCu2eD5rbYaWIP7fO4dIA9HT8r6g1D4knYuG6qosuC97gmp48NBeKbTUJYiDZClMitG
apurJBq4jB8sp/C/eCZy+9QRqMSHW02Ii3Wv8FMODLV8DpmW2bE0S7PaFyg08xj6FqcJjw/7xFUn
zbFgZBTNNjXBatgIknJhEXFlF2o1D0HLMwORIJ0f6il3PYj+Lk5MyRp868Qt+VK04/iLtDxUPbIt
yWLkBGMKITxtofQhgeQIg7rFWKd08dO4Br0kOT2YjBt0vEcJihQHUGs7fWzpk1nc65Oavz1LDGSk
thtcKWtp5/Eeatp9avT5m66SMX2zisD6VoYzfhmVrB6HJKutqIUFyw5Vm/IVvZHHUqNkMW3ve2aS
aM537NJXsy7ifnHFfQLdxd0xvct6xGTMVo/tmA6PBk4l0uUNghtI3+jSPyV+9Dwuas3uzsh2OhWN
CUqTeJCVxRKuVu14h3Jp5X3BJ45iCToH5DaLaIw9w/6hjc25z1BkJ5NnnoN23eI0AMCsDNoBLh0D
6bQsfIvCfIP8aVrhbAbTIVU2Flatb7YXCftKertgTmdbT8igG6+NLtVuNfVeezaR3H7JksZpR7HE
aN1VwQQ0rpYJLgFrfmNfZlZHAz2tv1NotcowNzUmA3NNzOaroJZl3M6UDX0yZFPwHJk+8PJW00sz
pBVcH91Y5KUKMBb+hmHtyB8f5kz9p5+aVX22iVnUEdbe3qFdM4x5gGymbP+BaBNtdULTaVizkGnn
E+C4VJ0+PwXanOZXrKikB9MiJnRKTS3MQjKzyZqpQwNlkdsEeqXVrMM4LMV8x+eM3632tZb5NSbs
jt6IPz8BL6RBPk6zxeZHUjYdjrdDeJZYfwrtr6Qni8IRX7ScNHYxzOoXllk9EIgGKwCch7DWRmPt
I+CSCSeS7vXi1xzoCyMLxm21/+ItlO4czmnRP3ZMoKzIX0xzPTbEc9mHRFhb6JHVTxwlrCo5/Hoc
6mcSJTr36FSm7d1rDOB7h91dyx3KRTu+1UZWtge9MW026YyKjZCMKJs3qvf0ABNyAbR5B3+htx9L
PH72sSmH0TtRKwesbOulNJhbzUYfvC7CZd3WDAGkhKjDblJ8rZM0SRke3cm8LDUZdhfH6QxyT3Fc
DHj059bLbjvBF3pAf10nv/TSXKco0O0pO5hgTmr+9WJgHavV890MXNGNM5+9wYXzd55/JKqCbeGf
1s4DDCTrVmWcrzfz2gMTEGVmQWtaXNU8lgE51+csS9yvzrDTJdLaoBjjHAG4F8lVZOM9cwfz08E9
NP4h4TDJPiCg1ePFJtkuvUX+5JmnEsE5mvZWD2QWzhyjOlaBZundA4+KKqa4G7apYpjBHLHP7CC+
lVPbiMjpgYMir68uKGgKj2SpzWhYugDQX7A6xxFqL0OEmrlm1JLBFZro2REiFVQc7HiPDuqdwnSb
97nsQbEktdPF+Uo+T5pk1ZWaQf1xWvTvzHVga/J0ir3dgCMxCqyS9aCauwHwzt5EScyOenI4c7WO
teY09yfbdTfloQVzhpDSiEDf7jRN7frSlICi0EihciB+FWSRwBW5gJzbcqEd7dIYyj8MsB12OAlB
aPjO1ff1XdN53tHqLDIYDTHvJ+F9d0s5HTMpMT7RQYbQJro9/KN0X0j1vaJ6OLgmKzlSRxEYIcx/
7QvV3AeKtUXhZcZxcO3irZmz5B3c6oATu8VIEE1+E/AlVxATdslqcsmZC0WmBv6bPESvB7XkHG2W
DTEaa7lEoh5NHmhG7ZsLJHWjxAaConur9hUk7iePibhXNmowS0IzYGI6XgY6M7pSpCGcVtUQZ9a4
3i9thetocbtz7/bOwXCk9pXa9q2fKRn1WllH9Wppd4lrZrBB+vJceMvwNLkEvYQ5Qj6dU2woDr4g
Ga+xx4hqDnoKkayAgYLcQU9IX4pl8qUEvbSb1SYCELP+iKyQ9Hbb9k49cV5QvJr6CeHKckkMv79I
WQynpnIofmo2V8SC6/tMB8oBA5NLsk26M2rDnJvNHiwgBnp+a0jzSckgjY1245YxsSdMsmviXsCP
LFWTEiQqh8hLR/muM8QIyeI2L1gzSLBskWsTHeDtOovJKVL6+yxofpldo6MJ1bQjuZh/7AX8yBzk
047KOOJPzreE0HY8eLm+vFSJWvt9Fti/HUpcqAiuOjVEBlO/65WcI3/lpY6k5rsf24Lt3lJc614g
nIvLxXnojPkFk1r9vkyIIOZytM6V2qKG67797gMTwZmQ7RnzG0HzWfUU9PjGMhLuye9MsmG31nMT
F2jpvVDkNjnFuLN/BTnj/p3N7ujHaLHjIDeDpmIKMz+1tglcbnTggzA+0ElKLYPtkCcNEy+0HEm+
00uwX00hf9baH6OmEVrcT5SnzEPfitLx6HEqJ9JYWII5CBRaE2tGniCX8U/RZ1P6f71+LpfT93/8
bYtC+J9b/d0PkY2j+BfLB//BPx2yJiBozPX4N+hwIRnS3v7TIWv93fB8iwBoGuC/rLL/r9N3XH7J
NHRdx9tJr+/9f8OHYzA5YPLjuRAciItwg/9Nnw/xge76H1359oMhoPJcogN8ZzOiY0MM/q3Tn5SV
lojVnQizCrCLJdsS0YNuXZr94OTTj2mM5W/CRynocl9mj3Bhij99p4/JbqKcAEhY+yWjYxYhapcO
1vKRU77Q72RB/pEgoaCU8fC7Mk6e8iWkwytBdUnfelpHXXPApRj2szv69fMKGB4bh5ymJc60AMxg
PpUF1TR0o9+j/Es+2qXDigRWcekEVud1MbswfJe11rJlt3tJTDSEYr+/qoRcvLLQtYowgb59Vu44
v+cw8d8y5CLPlPlj8pALfteumzp9DQ19tG40t6D2aFQ+gkQcB64twLndHRtax4wolNx33W63f4Fp
ICAdjJkPYXS87GCP64IcDPcMAhFgrIeKGSaJryRCPVRSzGh5awKMD7WhChbSI0g8dJq1dbtCm+iO
Lq4xEbcsUt7gkSgvxJ7gfao06J7YjLqMrIeRISFxqvkXidDag7fURo57U1av9CjcFjbr4pZpqy6e
vFUEf9zUcK7OMIEHZCEDViZt9GG6YSdvpDH9p45ZYShI0gC20rXH0fa4ayfKhDZUq6eqsLBI4zrV
hLJd6iDtUF+lutnfOYnWvE4bWDCU41b14nNekIBmfXVj1ln7MSE7Qis5SZDbJqLLXSkyytEMz8F7
S4I0A4vUkPedXQbT1rcNjECmbFN/DcJn/FNWNQndQ50DknPz8pVozjmJy5Lw1LixWK3FQpI5rxFT
LcO0LUjsHt0G1QpzzA4mkGzNF7CSGTLvMUDFYa4+zgQQvxJ9U0NGR+xBp5ujIiA1MUx0j9ah0tL6
V9k4RYKCs2bFOBTCdbmBvQqBJ5/iXWpk1u+1XAIVz5phPcCKwps6KAPDRuMnTzOap7dxZKoXjgZm
a7xOJZUQ/Ee9OxLyyPO0Gl3Xh8m41Npet4S6Ll6KfJEOQR0IV6+mU1mtvCFWBWzy6Jtt7ewSZhY1
X0hZEXbiGxoXH0d6GUMXSt7JEM8YCld+dSBlzqlPI8EWaBWFUTyb+mLfkv3BZLduuvbdHc3qrURI
+IaMxj1Ms80aFFqj8TGQyZyGEwvZe/0/yTuPJsmR9Ij+IowBAQTENbUqresCq67uggYCEdC/ni+H
3LUlzXjYI42XPczOdFdlAiH8c38OFw2xg1FquYtgPZfr1peM9i0MOJx4fJ2+Z6GPPoXEICHpjK3u
cAbIgUSvcmqxq61RXkw0++lmWVTxYpNQIqEluIdiQxTtGc9lQZ7CHiNJEXzbPaI8+MSbiz7j0/Tg
sq8y3dVfsZWqYN1aefGIGCQzMktTXW6t1pW/l1jV913dMq+astA5RcRznLVvcZzfLhqr6doZwi7c
4i3oFkK/9sx8QJXXu2ExtU9hkmN5E0Tjcf7JQZLXaGoP0z8ElB2CVeHvp2Ac3w08tJ+K0io+EboQ
H7p+xipfu65ifoyKcSjSmghIJx8GLbsHxERaTU3qeHpFiNhVyHsOPO26phZ+smdMcBKL0WtJlzSj
KONxzhtDjCWMkhy9rOmMWX5lerbPssUWsUIUQIRLRNrdgEmCXNgydyIN5Hvpw5g37mMyCdUeoU73
9wy3fLUeiVgzvm0a6ldyjtMEXpcgWjmuzH4yNwjOOINC9DnmctV+gT0zXUuR0wP7Q26gw5Fz31Sp
qT+k6a3nlI3nx28kKVR3CTjcmNZA3m0mUz6Burs+G8KW+giIk4Wp4pQD7IuKeYx4g4VtzlHYjg9p
r8KnuOnb29QqCPE1BCPFNvVGnu2woIAWN4huv9FkCqySFg/Kahpa75dnT+WfafTDAecFXLOV36T5
K3rTyFwIC3wOxTOIiB+H4YD00CjkKgz3VxptQaqRoZcIzh3RYL2ukiHM9ozNm2zbjqH+Yzxl/PUQ
N82P0CX7Q2TIt5CExV7LZHIeBmKAWNNWpNFKgytpbustgMPmJLGY4osrZv5YonJ9sBqXBW9h6heA
40IqflG5pGEj4OOvzvNSWAX5xMbVLGVgItBOZrgCMbx+jH9+a2+thFDKFpMeA2dSQYABlFuLHxLY
4qWInfoFY6SBPYWJ55uVkl0vXqB1siZRHTrHnm82CVFjHH1hX/awwAJ7V7Y6yreGBCRWyQkGxLrB
SjGuB/8qp1R8eh2rXKysfVsu0zdd9Kz8hkv1c55ohvbg/iJx7iiI35lBE5wug4I591D0CHcwcX1n
XTCA8E9wgmSPJSmqP5IUd8lGNMJBmr4WLG0NQCiqWShMT9cZktQ+RrHItkuodMC9b+y4EpDVZ3Jd
Kg97RjHdxGHOBTkOs/CjxOwKcZZo858JxyvsZKGzX7b25Kvp2jLZUTccIHjjD3HWEDq9S+0OwiXQ
xfWNk3YWXXGWvbkD/DW5O+Qvs1yDeO746JQRmfu6v14qpxY/dsnUq9io0WeTrqdaXLBXpeLOzFZ+
23mOKNHVGSOoiUz/mlDs+IwYBcugTkf3pzccOlZIPvPvOhuIRfqtzu+SJQFa2IU4JJhKamqxY2+M
Ua567pSbIq56Z0Xx2nDLXSYlfcra2e+6sezufcq2PzhKLgeT+lWwTnDcUC9POUlycJe+5Wrvp/rD
DpiVHEmsS4KqQXsiptT8RkheBKqyRSK/6vkZT72u9cXHYz8yIOhtc8gtX5Oocbg+r73YwWnRhk5K
m3qdhQ9MnfqLxt2KFkyAQnFV4u2k1ZGfbN0qp7l3C3TNdY8zCMYTYVPW/ZnY2RrbP4cwjo+5hACR
hi6DTL8ny243Pit6OcfxmsHBVNIJkENlS5uu/C6TiFtfbPhNSLPVDvSUWrmvARZO5jJFgv0/BptB
Mq1tyndsI8jdk23zv1jWJ+if4Fg0yIJ2WO60W3H3neUcFrupQXclEOOmkm0/6Zg7SJFv5qYvzxTQ
Y8c2lc7ue6GSF46hKmWCAocDYXayCsLNkqrmrAHctA4ru/1DKzVBRQxav4Gp8U0iLIULpps06bEj
8/QfRFvrkCbbFLkwGyTaMBmN+L6D70ultO66Z5FF4X2gc6+AxzjGy8qaEiw8nGXhSPL5cjpouWbP
ay/B7UG2eh6BMSrXue+v3hTYJ34XnqhyxRXMw+4+V4Hqv2PblunKArEo1i0N5Q+ulr67dR1Ssgix
Fcpi5uGzvmXkDAEPx2IsJ6wvYXr1ZQ6Gf+T2ld/sRtW78ugXESdRTWGLi2s70C+BE+bYuhOPwfQS
jHzn0g3zl5pjeo5Hq1hiiJSVEN4p8y3hc+jz5mFPhrCZdjmdpM3OL2GCMdU2i19uS64lj204QDXz
EkMAAwfpQOmuS3oZ7xKhy6FSJYXKnpNtLD1kP7LmFL+nszL4jiPM2QhLASTmKTRdyBMWLhGot5ma
JRzfBUAK3B8Hh73aYy9wWLjwMbI6B4UKH0MZ9k94FZJkO4CfeS71CIC6ppb+gbEhzeUB/L2yUawv
xSQYZExs+W1NPQXLRtiEcEzG4rOLop5cx1KZP3TvjopzxRCdjETXXWtts1LDBMF2zVDRzw/IV+qh
Thpb7pxqnF5wQ7lEVdqcYyZPnGTO1zpmv/gDsUV2ROUzpal7/KiVhCgMBQA3kE19vHqfUz1128Jr
2a7GOrKHHS7/ZOMFXDpxLo8q2vJpTstO8YFYa06NilzN6F7P9JHB1wTbOq+OdLebG92hWO66OaLW
UGu+CSyi2NmwciVRuk6gEZoV4X76SsCUZ9hyDTXUB4LGVXTOfNGr65gs+wL1xdjCw17iEssrkHIi
xt3vfXQ9WAiWQUT3qsOGkXWxTyb6uhE5g1XswKE0BpMu3rVDb6m2OQVmJpoQcwi01g2pD9IjOX/N
wKOENX2GnwsJNoK1bZPnbQM1p5suchaU5x7I9XbMh/xuAKZEXCkFkLLuddMoct/Ce+uWinlfAH9R
bBj9lOEXdFBPH2avxsOM95DhIfbfbtnEfciWGKlUXoK+H+0N9d8UGjjKgkuUBpU7rl3LEh9icNVd
aaEB7bnUZIq77BROW9vJZiQytP+Iq5PXPuBeacU1Iq4wCkYTJ/WMtyeE/EOidhX6KY/mUsv2sXX8
wVsNftE6WwyD4nHGSGStGbzj3mHMW4wHmxs19ZOOjwUPl8dm6ZLuHPCeNGuGrpL1v5LyUOi8qNbN
2FXP12c+3rNp4iybECWyFTlPpzuqwaN1mc0QKA6kTMRTFLq4g6tAyfiqnNL2hQNv+j6NnvkdIQRe
1/kooS9UQu7ZKxno+KZzcnjyMfDOJ0tlA0LW0vkpQe0hea6Uj4Gu0q76WjzberFmz3+ibTK8XbTF
nzPoiQeLkTx9ADg05wlci491U3Yq/hXMCcYsZi+cDoPSLiinh2ST72Z34gqs3Lx7pAMrh6hPlNBa
Ba3VfcT9aF2iQblfpa2Q0ppshKLXF4N7EZ3XEBtgTfFNxizeT7yCKb3GQ08KyEP385MSaAGz6eIP
I8alWBfYSl2oSom9tQnAUNCRN+UeqOiQrklvF38yMYOfjRriQRuk1DKAFLzM0Up3Ofl9mdtzc9eY
IvhJfKbzq4AJH4qqyZhI/60w/Vu+mv9zoLlrdfL/LqNtzfiFlp/9Nx3t+p/8U0iD+hhRO0PLET4R
gSb2n0Kaa/8FTgVPDC1OAeWGLhrWPywzQv7FPiWoG/dlgKIqAa780zIT/MVJRQobiJMPJA6syr9h
mQGS8t+kNLCjV/6K7/IzOI6gJ+sqtf0LGxRgpyvUFNPfaCf7Vqlnb7LAKNQkAOe9lrwYbEPBlkpL
b9X3eX2nTJ2dx7zFzQ2J83OCDPJtpfpa50VlGZSHohVHIBN3Q2/5q7khWF7UHafQPH0L/YxnL/vF
yubuZO6d6o7KTTcOtxhHmMbJZ/4uuYcCdRSz3vV+3G/6Gkia6N973d4TjfPXc5imG28SEOmG6hlJ
zF67k/ZeK8tvtymXIao1GM/b25iDX79nNN6lz3kl4t86I7NCkoxb89MEmhdjGesYPjYss0/YSFMM
orSSo/ARI6xGu71N6gApg+v9vSUBxzA7mSqxJyNExIy8TJu8CkhRmMotw3kza/WcbbsxdYbfXtv2
ZoW5mLyhzhKaOFysLdZqoICEciXyManZzN3o3NDb2V4Irlj8rqVfDG89FrdoyyjN39Ohx1VcqcSu
t0ITZl0lqk8eUuy2NymTu5IJMgk8zSAJ3R0fX7VVVpwgS0Ztf+tOdb8XMXlxkslhcjX0T6+CxZE7
rV/djKWz5+9+QK5fiLvCxEhm212NtmUOYmySC4/OdixivkXgWcz8dXS00FBdIPbxoYVVMaIlsghv
kj49eBlonDS4subawDuDjaOaoFxhbDnTffkMX+5KudXMkju1y4ZleQicApewlb0tMkpv4IPle86t
mELyCtfFpiM3ACWPY4TzFlIuUoHJqASAlw7JLmHgEjGusmrPBRXx/2GdwnP3v69Tn1/V/zT2+fwH
/7VKuX8RTeI9ZqPHOQfp8h+rlBBXVCaFxvxjL8Dcx0r0j1Uq/EtgGXX5//kX2A6vDNN/rFJO+JfN
BIFhgIAM9fcK9u+sUvLaSvkvir9kbiCRha4eQ9BRLID/Y5nqSFP2FjyDlS7iLgL9XFH4EAksQKUw
WU3TVhpKLg+4ZJIf9OLpre3iKiKcnTkJoe9sDMbfk5vP3R6iXNKeaFi0cY92Qxb+kdScZP5KUxWd
3pZA4PBxAJVrXrMoDg136SSC+pDnvvMpmLeW95W0OkIiObUdoPJn+wGPBn2pkVVDpYjjhYxjQmu8
3mAtWJAb+vHdU3U97xarn0OI32XVLqsZpW5ea5E7GqNYN7l0xKjI1meyAMQymN2ZCdRbQo/QQ3xN
BHM3wlRTbe1rK9MW1azH4J8GdbH3F5tptdvi91hYJBrhRzdZN6TPi+UM51SisBM77NY0s0zvrSkZ
c0Y1q25v+idNRdUui5sPT10hMvj5yoDZrZid8Tzy4a54EbsNXM32K7imUVDhlmMcVeUha0e9l1OT
39h2f2dlKPal6GdOEKCmnCg12yKdsEIMY382BrEls92PucuGdazs8IyFJLgXlR2TXofs4nNIjO22
PzBLwHiSum/YqoczKPDhlHp2/QNBojtxJnT3OGPstYpwdrSGqAcXX4ELJujeZXVtpOlmSkwaNIF2
TQoLaWQlx8br7jqWV+xcXDRavNhUO7jFy+RDDdoVgeGLYh21G/1gkT+NPkYgM+YcFYb/ZFXXuWCA
iqUjggzKL6+9YC2wceZXQ38y3DEnosEoT84eV6DxgJGgLcmXN/d1a8fJNvR7FV9rGohiNj0HXAmZ
EN0jghGEnNgyVRUK9xum1efC90lh5fawsln2yBp6M1AB3B15RRAOwXDLRP8q4CT0H+HB9ghBkxgL
o8csAw61862ovzE5Y/ApFuPDgowIPYj5kvuUplpwVZP98DHQPuPhQMAMelry1M1vDKn17MQXXgQX
Ak+/cMvb3tFy4744cVtMFWkv/WmwfD81fi2DHSfhEX9/Egp1iEG8HMqwfhA4rlY6Vcx3ZSePBa7f
18JbDPm22bmndw/wwlwfIhcgxzqqneqMRShcC1tTGALFtm43JYjLXZ9YGGIXtjDzbQjycUxgTpUz
ZIr3zhjk+BmHYIEcWM76mhMu/Oh4VTPFvZ+qsEMvEvgKoQ5evCF55Ixz2/ZLufcYPLtGkcVi+LkS
+IreLP645t2ESDZnZYo82Figak7WPMf1r6QlULLqS0+Nm2D2Sn8zMXNpz2UAbHyTBaXFbaCTY/49
wGeN1nYf3FpNQ5Rcj4MEWsm1rKY/Ykjhe0nvc84lcXKMq98UtByLwagLC5QTMB80fKdwLSDBqKTN
zNGBXfzmgfzy+D1rUtq9/WuYa9cHrDFo7hIdd4zfrAU4q/QSlNjuO411Pi+98MpGm7gHJ4MYoUws
7mBOGXP7nGfCLBsm/Kn+NZQU86DsgjLB5BLnYhNBFJC4hLlHbNgx4uhgtXRtb7W2oCYpoDAJJ91L
B/P/gZd32uJEa24CP+j3KslI1STl8jFj7oE57NMZGQwQXQni/fbyEsANyU0kec8+pphxodWMywsR
xjsOFrh9XGUw+zvLbu5LYsbBfG5Y9HcQPYNzmHcunTWpd/LazPoO+0yycCYNLDaJJH10PAYdO4La
Hp0wrZG7IOr/FEkRbRzakT7brn4z3H53QF7nU9k2zQ6BIDg7KIXz0vB7FxJhhTkNPpLshmwNc4Gx
bok+jd7bSLRqVc/ZcvIzsorj370p6EUJHlZvKC7UwS0bGffmUNb2H4SC9JH1Nr5E4cLxBf4dyI4Z
HJIOAaoFjKKOklagVcet85M2pmZn4a75ZN6elcAW4vySl3V59KRfPDAFrE9Q8e6gevxMbYW5Mgjj
8OTTPnOpunY5jVPf7ZpYisdiwabW+kQmWGnDY1YMySlEjnhxpzIBjafclrmAB9x8NuNdxhajt2p0
8HTXQn7RqhPhKa+jbQS59X5A8HmYwaV5YVztAuA2h6nM6gOBeeuiMGesVHplwI0+HyL5aMNPEviX
aejOWVYGt8Fonuu4spjQt5HxtiiUPzh/HqWsvWNOQnyv8/iCEMt4YeCzaJpDo8SXcvq1g9PTqnrg
E+yXVVvbT4L8LOCrh2pqz0noroPATLsFvOlZZO4CSUw169TtDrnuYati86VEB9qYnYHVEIBke762
nfbmR0oAwJkW/gZLcE+VUnD0nMVs+fy918gb+aPGTq3n0Yv2aRYkN1Mc2jt2/Wtys6SQHX1tnXhW
8stz+v60LNht5QyVOR2C5saBnxQw/1xXVxdAKedvkpnjQwjzRGfpszYzUr0l7qQCo6Ca8bknw4Ou
/XefUJJehw39TzM0D4XinGzADXXup9F6g6h8MmhDRQqLKp/CzbSkb0k7bobevsu0cwoEOkjng3fN
suQmx4sMZyR/TIP2EuXjKQ2XfGvrxEE5bV4J6hxSuhKksZgZI+yd/KA459Bij1NxbTzKTD3vRbO8
5ETUIZrN1U4G9r0/hvwuEzKCa29opWXn1frDdw2TxWnwN7KbSW8vM8f+jEE265JnP6ZFHD0XUSsZ
l2czIDQuTGFbI5m5HvoZJV8J/st6oHV6oxhfuUS8si49LtlgEYkuU0BL2vjll3CXOwU2YOtTzbhx
fY2nczAYL/qF17DOdfpNUWN5pMAMItqNU7g92QqyaqvBLct1igFzl3EDZrEu7HO6xNVbOIYzFkpY
2LMGn7Ra2qDK/D1vkNo5c+UeUWnJT+d9dWeWPgUJ56n+JLADf+ha0NWn56jkamcCoGCR9WDVrC4r
44wLpo6OK8yeZoPpa5i5lF0xMBYHySV3RLvGxYo9EZSHC3hQDMHbQMgU2nU3wBjPcD/c26Lr7hYj
/AMxOfcOUweDBdg2JPLGmYZcRtdDDk3uihvyyqA5GtdZ7qN89m5VilthKNyCGpmiJQqMlXbq+dJF
5UQYKnwsfnGJwXzMIFImnc3Fy3NXZZVrLOVD/0pvVPkwzsWDJul3V0DupI+TZ3fhtL8fhJrJt0t9
M8v+EafbRytDHgyO4IQoijuOgNPF61vqorHoSIAiXb0jJvGUGMYAXedgFc71q+1PGu8OPCZ7gRrh
pdUWwCfy5Rgkd5xa7JUb1LejsUe4LCCzm4YkdkbYEQrln8S3vsrASU9pMCRb5EyoJBRr+Pn4BUuZ
ckI8Z9vRXrrj1LQEqwUbJwbBsX7max0+6EAxFyuJvicPZx0gvOLQGPmmLKNvuQIhDHMfxrJfP5HA
YAubgxnqnCLO6TWsrmCQYIOuFi8DbZku6QU1F+rMIAFkl9Pg3msmlE+jXIqTm7o4U0V4w0RB7iVQ
i+PgspfIbJ6fKwSINydW8X700Ri83FEbDA3RjkSl3EaDxeYadb/HHt9GM6n36ppkDSoQTJ0Trv3R
rh6o+EFgpXDwO8pFdGnCxX6HPgFmvOHs57cNvokFH2WdhI+ATZ/srK7eYQD+tiYb8Bq5l0jn84dt
hh1lrNmhTCrvV1MYhsZkXB+73tH4lOPkl+qC4Ffjyv5Op573EhW4XlZOHOScVGL5VI+8YonfdE+9
vZRni5A68vEQ9T9ytuadtKphXzi22VtdwJ4mjLX3RRt8ziLr78oWX3fi2xScNllLItwrn2fJjx2W
zfRkD3BWSD7tbWrIoTIBQRGhsIhrTPWnKdp0ywzf2VLojZqucGKTS6nuynC2P7KqEjvbL0mAhLh/
3MnZT+4AModcdTOm2P6pbNtSH6qPvYcArwKBghMvMaPnZTmVdtDsF+Nk+3bI4NjbvQhYkSIdn1Fw
GBlBFHuI+m4TaiYhpI8qxNrGXu6Lq0w8e312sjC6vyxFeqWd0jvOi/rIyNmcZpu4BeVRDylyy6ZJ
O2cz5cChxiCV54mD/KYB2zFkBFMR0bd5n6v3TNvOQ6ebZxi97Rn/201Cw8Oq8Hv6HrlrHtwuLO5w
30vG3UBJLTeJvqRJed/C/iP0pvS+chL/rBZHPDmYdS4eW8e68PB++1kCYjaeX+ImOpGEHYEape5j
zhFpl1g2NFiHKahfQyifSg1HGcU/A2kYz8/0MRBWYcpOiL6vEYAcjwvfzEbzO69J7XK0ze4bSikf
uaZzu4yxpt4yNfiGiAoSJnehicswTc5tA52tpq3tlLUG3SyCBBBBl2S9sxQriLfcZ9TAni05ZheG
+o+DC1MG+Yy7TyKRAaxK3hZM2W/CHDUr4ZLF/uhcgWptsyLVGh3amQhvCBlkk4nO7PJCycf6ev7J
RpiCnlDfBFB4Q1soQEXEdDO26TSDIxUcx5E9FeuKvXO1ec1h9DC1SbiHdqPi7o0XbSbgzkYE62kt
J+8PVbfvoLbEy5JqimZbDzKSM0+/+L7kyer+vihn74ZL/zuP8zFuQNkGS0mdbeVR3sW8seXX96sj
dRHltkIoQB6N5mTiOhhDVNAREWPXxnshU6rdonhyT16RS47RCcR0wAw4SMJ9LGkJFfYjQ7kEy4GV
3fZp+NJkw8axm+ioovDGRSNdTy1UtbEo+KTq6CGKJRy5foi3S5t9oZNchwe0BDJe885QkA5gGHAm
tMuRQd8n3jMYH21nzN1gR1AdMrFenDSgjqwuz/BkFWT9BQZX+Z2KOjmksuuvgET/IBALPunqI+9d
ElubqmVvzdEZOo96wtSY/Rquu3PnTltGbsUTAKpL6QeAUiGL7RIvqBAVi2eEI/Nq+mi869kHNnM/
UE2XyS8mY7eNU3/XJq2/wG7rSzkXDYCbHKxHkzC4pJ0Kn5hVmI2L4e4UKJio4KreSNNk+yAU/lfu
+PI6V7L3lmgvJYOWNYsMIB2xMOEGKQ08FqbOgUv4J2V6PVXv3bvvTb95RPD/9W6DXC6s/RSP9iWr
GwCObrKldy/fya70fkB2jc8+og65B/rg+ogoDExxfNc9c+okK6ZDZ7nfQ1W20yqsTLbBnShBZA/V
y7XHnnU71fe5Ud2RK5u/YeO1NnQYXkthhIRpl0AgREWBM4jfMZIl3QAVoGK7sa2N9FqaaunXXKnI
aV8oR67XAH49eGvj8iA8rzypQnADtn+WCcxo5NjJjtQqzXMqt8yTmpffeSyYC84AjAxWzZvaqtgr
Qzrcp0bUW21JiqzxtO0bm+BeOA/TWSyRvU8AtDtAgsY5eON4xKHcq8ytamAgEVTzLhCsm3VDDIku
kS4OPuuMCzBjzh/8LDYulKDdGKxBly6f1DZgzn5p+OXWoZq39Au+limWwB4k5UpV6PlRHwVsum61
L0w9fZWdM91SPFEeJPSSTVst75QlLzt37oNLtuS4SRvh/bGS2FrbhMgeaCiYeHvceOMkXYVeb4ii
cv1lepGJp6y+mo6E3SEpXO917gJprQ+5E7bK0nsQVB73atb4gHvG1guDh1ZhqGk0cTVmvNVhjpf2
2BKaPDpMiNc6Ez8oUDB0Zf5kiL+vylFeWRsiJg5XQzwttLNB3fwRQx6dGWX7h0oE3UE4hG5aKmm3
VaTvfVKCKC3CXo9+JtkDTXUipxbfRmEnIORiwF1VPnIHLAJn3BBV4cYE0gZcpCvXhsnBA7aOZkeA
qUau04wLq9LQqxFyOorHKKbecw42g5ngkknQOxCE1pZFzRqIgQAYnaIl0ycOQZ7xkx3P2go12ucQ
S8QxEaO7q8DOz3V1VGmYn51kUnvdpDPqacDZkfWBu30XYoHxSCCEBci0fEJZoqnA2butmQiwKWcL
usdsK2lemmR6nROUReRF8ZmU+lfZ+HeiijU5Ezm+dl1krs+WOQono3XWFnfTAre/8L0/NrvsumvS
Ykskt9gpCxZ9X87TWvtjexIQEy5YotlY6dIkfJ2jvCZ4/PCpgQIGqjl0Mwqil35NQxy7J+7sXXwW
My6u1dCatNkXPk4ERrvg4tq0lnIHjLJf7uMEJR5qd2zXm2AQibsywpHzHd6H/JK5Np+sH7sMfou8
NTG6WTSkr20AHKwAlZYQFM7z+n2C48kN2p5c8OV+Fb6Pi2mATCDivpXOqJ6zgedt1dYKAhINQ7w7
OlFND1Bo4k4Ypo5N0NK4hnFxjKmYe2U4XlETlWLJw+nELWWc8ydlm8T5Y3XIdQ+BP47WKdeNsNj0
3CuunL++Ew/dYHPhzlsSQBsnint1445aiFNL8o1rY9Q56VnN0h220tFFs2HRdJYTyHtxZebPpT5B
N+P4v2Akmy6Vj799tVixuOvyYP6hXoSeoHGwgTNP5sogZZLf36P8R4fAZBA+aqb5S5/vhtnnmFbd
xH3wUjpUi5gSAS4ZS/1YJ/LUes6vGIYFHBqn2w5VQYxwCn4PnbO88iCML+i3AI7saSaiSTDhzTFX
Qy42MMKH0bQzJG29rSiY+YPkUzdRbuykptB8qa/H8rDtNlY55K8TeeXuQZi+5nmA+3mIYM8IyDhD
/ZghIOXbZIAg9VTrUZ1tBCFo7ciWRifVG6nfq4cBn9PNqBbGEkS84L+2+HWLgXqJxdqydTav0zC8
lU31XLXwXnVYeI9YUuSjcuZ6LdL5MsFxXvmtX38AweZs0cknoCNcC1gkUxYlUkLYdOv7qkvVsYgs
TKQ9kvnrYuLg6KpQ7to80++CbpsfN65huourM8BVPg6IJn4HGTmDhwMp6Q6JQ1FCKoFJ0rkV6d4i
TMSKQXE6HWPOTThpfDpyGml8IC/CErIoOX9VPkG/Q5VRjLDlKN7Kg9tTDbPnoY/yVxym8DNhgUzm
mKWASKj3Uq12z+QpZLb1pUMrM/3DJAkaweCHKzJxzKvTQfDjYiXKt1HGgoBPcjDNDqBshdkNQ3P9
XOBXntDUioxdFc58UcHI3VBMtiztIUmr2nAsSjBWX8KWuh9gaUBT+W523YLrCIragjtyeZvS5h5p
+sT0FH4dBIBVMDdYiRaU2srOQ5JVFXloBVxtGWf7xIwi81YpbMKVJ+txD2lV7twEGVuy2kHAK66l
OeFNNIDlZt6xGrmufCRa35UBgPQWa/5ejF6yK0rjH+xmsu40SWAm6w326DwE8crq7si17wztkb61
0KyUqcSZsKP6BM4WvCfQtC6t42VbZ3HHz7QN09OERAqhNkWVlcwlLl2FGy7poxDA2ZSc+tStemx3
gB75fjK8qT3ZCbhdSWFtSh6ZdaE9t9oGqS2IZtY2jfNx8Qik4HOBVvvEYOCCp+84zqnqd3JKx58F
gM0esozijSiLNUdwTMvCj7GadyaAYUOVGfunusO4BKBnCWnbVihVO2jLLno82Xc0fCSfN9IjUgHE
RcadON5+QHD8Yxo05lJ3PuZYAPo8TdC4as4wuRLNDYUX3a9BhXfdyIUr77Nuxwk9Ahw8TSfqrwH0
JJV4SBv31o8ge+lu3uPbvm0Lc9DKj84O5gTNfpS3d1E4MFxnOrAGzYirrog0XtlEUXM3GMY+HRl9
iy362QriW6YdbIpcph8og9ArGxHw0fXyG7/NdhQ/n+hM3mvH5Zl30vqjtUg91nPwJRU6tecxZUqj
PHl05tQ/oAKkD2WQN9to8MTenwTqbcoPHYEam0VU/FILnMpo+KoVWWsIqgcwLhS0oQbE0BAqZU/f
rLfVG00kI29jG+98e77zLCOptOrCam2hEGy0W6AiubYzHnql5RM1oZ5DgUaFTWN03IObT5S5LIV4
RpX9M/rJSyVtxl+8dxcJCPBAU8qymcMFE3cV3fqAEO4TxXdIxpezQil7PPlpFR7biVmTJl+zIYoE
FWsgqdp0rnXbO3TROY6qzpPVjpjxWZ95oUPrqQyb9mkYises4hAbN3C8Q2ab2M8LhzQl+NGklDBN
aKM5UsD9VucEW+05hGcNieymsgSXwFjvyX2bX4nuuLP2yW1w/VC1o4MtF7h8Y1fuvMk4zUE/eteY
Vw5DjKmSf+k1LQDxFaFzRdiPX2PukGS0OLlT0odxDvs6c063rm7oCfA3dBl+14FkSIPt8BlAtKCj
frjxJSTxBSzx0U3iHb8gcrSf/y2V3dZ2gXZcz1voMdYnoShrpVi0TrhPKrDES1Vv2iJNnwfQLuZM
O/ygb2fDMQmchIn9c4XaH39q8HlyqyMIC+eig5k4DI7Hvuv+B3dnthy3jq3pV+kHaJ7gBILsyxw1
WrIty1beMFKyN+cZHJ/+fLSrYysz1Znh7ruOqqi62VtIgMDCwlr/gOtD3wcDupHWLfr6PD28kmwX
1rxz4/iZGX2j8RHGy8TjIXyVjH2hVrwIw+rVl7pza4JVVE9/j774/9O01HDPYjQ+/er/x+7XPsW6
9D2c7Pe/9QeooRkSkqWgF+Rij/sHV/EfPBkv0f+CnuDybCI4W/DN/0VqmB7upZ4OfsOEofkHxfG/
kRrC/C9HF7qkb6eDRfMw9/obpAZ4tvc4Ddc2qBih6MTfEtBEIXoewMlMHVGeDnbvS4ouz0YEwfi9
NyijcPlpgCqU+cNpaB+uMNDp7n0/kvTKyJx71HqRrcbr4OUdyuXxVKnpUBMKRIvh0Cd16brrYEf0
2dH1PbyNvesDo4jsFyPr3Ns+iqqbycJtcEhgj54f6gii4pJP0AixXXizoGXA5h0N5eFNg3hDvKOm
62bXU+aCmIUyBKdgRIUTzmAapX+QSm/D/wp+FR9M78MxwdBiesWmgER+OKYSyF6D5I13ZPCLYosC
xpKccqVd0LsyDg3WWMZ5bu/GYR+/X0YhOxLtYIx3ajOs8k1wE6yr6z06p6vywoxmRNHhDjoaCizS
+6EqafDkiBhKLjQmhRrCEvHFVbR8q1ZXCA0vnPWlLyePp+cwNdYQb3kgkBygo2VMTcvxa/RcXts6
1mddVde8DtA2QPk6d0xnK/W6BHGWdWLtA66mresUQNA6cEreEilQmDXOoAXTsrQKCpe1mZc+LQHs
sha5LK0MnXwUdPGm6qlJ+0AFaQKFkkYlDLPkgV4Hssnk8u4rjov0s5pyGOBEjgbBfYoCeu91KZwX
H2DuFWypLl+oAbYzzBLP2TbR1FlLTEBdsFA0O+YiWoOgKjx/460skO6ADdConw1EN3tJg96q14OL
BwDaVH78VMJ38ZctMIph0RBfnoYRyZ8FqIUR5M6EOxWYHifDdRWGireNfGvy0OX10eqIS/QTobO2
CUJHHgCflaFyRLqpoJbUQTIjhlepYKYokFvuqoOZMiynHKcYKg/RVCymZlagjMGWLqKBusstultQ
TDzbRlIJPYXsy+jYRnxhh80b6F/yuEBHYIbVcFbArkEtt+aQ8Q7x6pEdRSKrp9fQmBSpFnqVXTtq
F3zqjwMPXWEQukh5gK3Fy2JWxHs/ymjBTS51X38tZZnRPwbAAsecIlxdNYvzgefkdP4eixjnegDn
kcA7CrqZDGP6kKnxqvfEQAYraX9ywyMzUfGAT9fKqbKv0RBGT/DX/F9pGaPUSmaf7FoyAnt9/vd8
MHWHJXYJg1JwuRz9HPrCASF5ZOp54GyEofUb31DQdEY53Zwf6jD+cVAJ6g6fkXxTGiZAxMNVDl0/
DkyESF+IjjiToFVHU8FNlijQBZDFfLSlHJRPA6rdd8htZd/OD38403n4eWBkBW0uZV5URyEf9962
MWDEvwRxmS96D3Aqoq7ozCYivBCCD3ft76EcyyQXgPWK7sGcSbzfT5Rk3JDusf1SwfN/5Ilob9wO
FMP5CR0G3z+jzFuW68uF/WsfXZcN/ehRkqm+FBVJXySd+p76FxYFkLxvvRKDifPjue4h/pwR+W7W
jBElA9FRWTnaLKp0MfkrhLXHQTF5zegUBFtNhDQYIlV3Oegtbs2Fr6G2AAoPaVPomDHkMWwFoQvl
U2hVW+gftGQLcvx60wHmejUrTYPP56qYBqFAuonCl0IycIiBdA1A4QEpA2nuKL6N1k+R1qj/KRfx
rHsbFvd139hc3oFBxNySR8U/p6DyUR6CfhFd5xJg5zYchUHFoFNq50eQNK9cwc2wNqQNIIwn9fBc
+il+fJEXyn7h1Jr/qXYKH7exKsSrZrIlHhpZJ+17Ez4nbZwkaCCBoryGQ8eA2FW5pilp/IwtHK9J
JzLZXUMXpb48FoN66PGxQAC37kW5hRoikHFuR8NbSdKz58EuafLQBQYjCIUeK5pMDzo6tCW2X96k
WVhOoVd3JSSYLeD0vmffF34DsDEKAse4QqdVTvet60/xlZWT5T2GWJwnVyla37jpRKJ7YCt2KR6i
RppcVXZN8QAXgpo7AijhNmqsTHAGgJlidh2m4PNLvcbFUS97AVCMss7CMwNU6QozzY1HL4/aDsRj
xTNMNiXlc41uLWbVcF+CZcZ3GVc0mfq52e+C7pUFSFg4Fdy6dkWP2gv1wOOgOxTHYtqjMJBaF9k9
UwNGsYpEMvCWR57xLvHt4HkCO/slSbJs2oS5OT+TYBXMrHXHe5qoMzxnBex7zLZrARHOq7N1XAB2
XcDQxCCSboT9vaPCCrKp8ShPxxM6h3raAjyQA4zXFegXELh9aqbhLfiWGV/Fgxc9Mt7t3QqcHv50
kGWzdhs7WfjcoqH9vZ6m4A2hhsC6qay4uu0HO6F/lDaFu+4gC/2EhQ9ZsMJPIF/raIJ+m2qTbkgW
A87zK4tl8oYGnCvSBSH3amyFz6UKeaQL1ICpR2Vm8qhJW7VLlBT6DZpvNIXaCEmuwGqmZ8dWCglL
NYsv2cYw5bS5TDSIlRX5SyyRIm/RNcjy7ynUyefehwk5uDoE+1IWPb5/MMDKZTP2xiPSRiBVLUH+
0zgoUm2sYqripzTEQmRHFuVGPxOSHvfTbGjzELS59k00DZ2zTh+T/i6nUxnf6R442NtI9D1dr2bE
Fi4fPf0WgVDofxLmB4bknuy79aT8Ml4iBtE/QSnXqfSpwb6HueF+8/zGeym1mMzFNJzkB+QFNmhi
VTDezMnXvlSxW5C3KACI0Whgk6Dy3P3MI178MmYdAZhbBurNPtQtAb3WvK61iX9BDCU0yaB3cU5N
NC/G/AGyP+Rj2/6MkFgBmS3I6VjmBVYvVlrBi+HHD9VamDMb1Ovt8kEEdXNvU/9NWMCqJTFM0+on
8CNElGNXpE+wLDxKrPS41gSyDpJs679UQPEoivm1+Vm4Y/TcVVn7NOJ5MSBWE3QIbrvxLlQ9wpkq
9EB24g0WfkWI05zpzC5cCldHRFUIQJYLel3dPdp8NJU0rdeQeMSPiLQv72rY0zDu3jq64vTg3Q45
FD1BErZMRiqYQGqowsGOTdEo9ZvmHym7nnZUgi9PNmnpfeVo6mtkdza6XjTwHlEEQEWWcDENy0Tk
+WPYhuBiwdnyJfLUaD5bxQg3D5P1aKAWlMIXz7Uu+DmKNEYdxsqlt6SLTs4cqECnQUX0eqwEIW3V
O5r+I8CLDU1rb7C3WkaDnbcdDmzLNByy8ZMMKqO9MmJp+HiketgkZLRdrkRPyneH/GNDdkrjrF8l
CYzzG6IVjHzsWop6DSUhHfCaBF+IY9XQCgpOhfPdAYWONCDdwYeK+z9aZ9RFqSYhhEKlFvDUS5KY
9jchRUjbARfNZFMBAKIdGOXei/KjtFl7TYjQQBN7HebuwHXpu+utw9kbNFQpiwBTiGoCJLtsIIP3
ywArTEQlq0Ahy5HmsO87DVG4VYBdCQEuaxoYw1MpjaXdxlSmEyR1+tmtub+JrZGial+a8bcx5u8i
RyO1n6lRcKk3Wg+g0WkzRBcmBMTZR2CIEBmmpIpXQOgA6uoKp22W4eRlxULPcuCNndO21hqGon4H
erx6GXJtGiGJjRnIqbGmg2fVtblJoQK511aRdcRLL8boBroFmzrn9a8QDwPrshlM6cxm2LN88NCi
AIGbmoNsuUP75outJcFbRtEe6dkyVLdmXEZf8J2NnhIBGH0ZRH59Rz2jFMsRpB/p15TVFHfJirB3
qJuqw1AYhiTXQOx/bjvRPFhJCmQYrRn5D3UKMEaaTXPZTDTMJDpVT/susJFf6SlZfo1F0H1zhw4R
IVdDUWJVmlXwICPsQOAneA3+x4hgrWp0XD4DTHfeGtoB/2RWMG5czScGpk6F9oqtEJ9ZQarnEReE
7vCkZ32At0hQ8d4SlGaROu/Rol2b6Hr010GljVeT2bm7EXEoSOd60j+lURUhuxH7Ql8SRXig8gYc
H3tA+G8BohY+UJWcZ96I3vRr3I7Ng8oLRE1QVYXS1hed/zpUw8iSiaHScS3FPBwySqWWiEYGPzWZ
qp8q459d8HRK/iF5HW+DFAc+VXzGR0ZHjKPy3XyDCL343vRazdU6SSxGlTmLLk0QpDFzKxx5jygr
NofCnb3KYiLTXeu6dHy0CTQ/McKd35hUT7+4WeG99ZVhfI3cVl4ljUPDvkBtmv1BX2yX2Hn0rQ/7
LFmB2G6+NI5uA0D3daqP3JfhToV58kJXFPdDne7qnlwpfss6UxK8ihZoUa7a+JFCKz63FUj2ZFNM
OW+eIOy87/TJ1aOVDUO45k6M7WVE8xLn8qa/gzzz7AHoeyjyIHpucteAQVSoqd7IgisT0Jtl76oU
ms+yCgov3OR6337B8VaGq4GkE/XfYRYqNXzA38TRGZ4F6nQA1kcnUC2tOI7u0cejup/ZBtD8CpBm
QGAjVKFwAdXONaz0k9NhGH5jN5U54g0eDBRaBjRr1uxcvDRCTaddhq4CVEbHv58caOQLjof6iqoD
WaQYBJEwopWE8CWEbUPEu67oWi5q0IIQi0Cwg6tJneG7zVlNlpZZFdRYBqKwGY/xnZV6+tdkUoaL
Ukvcm8tSpJFa0AUa9ZUzKOhTmDWnGx/qkIHxQZr5D2aRZHvoMw7WGcAgcTL20MbFisVnCcLer4bX
NMkDyg5Zj4drDiojgp3oGxbGMmYrY0QggB1yA3St9z3Mq+LRtT11nxgRogc2aN904SVaR3M/aNwV
tFLHucM5VC5b3OXCjT+Yff+U1BPcjpmAgZqVW8MtsMkxFhQg4llHxMNmqS0BzQpV9PnWj9PkKe6Q
xV2oBHDdtjURjdzoyAwjPk2no1/6IYDeja6N8jUfx/QR2QvAjai9FtdaRD9o7oron51paIYbve7c
b74vVHA9VhleuO2UR/YtYAc/o0VaYnmNILpsq+az0nN6zkFp08XTEFl1tklWEKvo1/tveFViaMG7
3HrAqTBRS7NuYyiZSjYPaZ2Y6to2CZ3oi9J0BlxWzraf9mhO61Gr4caGE1qu9MXG5pHKVIc1mq8n
twDQjR+YpXhveklIWBpBoWfrGl1jGr46ecgywDJ2WvZomRkbGg2oGcAF6u5RvORq8IH48kedKXqo
PJg5mj/l/WbIq5hEva7LceW4vIYXcBu0B6X0adhUnuHo3CYY67hxD1cV9WA/p2CktPbKUTjX+V7q
8K6BdQPcjSIjunaIHOyMug33fqCX14InnLOpoCN8cQP4Oyi/wdgHE2YMj1XXgZIBFYjxLl638hfy
XwAGU7ha33n4+Q+kMhCmRrOsrzAltNGlrHHDQOpNEosDS3/1imAEi18nXyqO2loMBrkOqG3nC5vC
fXUgQk0Ruhr5F3tgly1i13G/8YhNsaDu666/5UJu9yZCOOlCjH73AF+raReOH2rRKi1T0PaENP9+
VH4SRUu70zJ74Yd9EKzACwXPAfDS+g5F3yhYo3jOxAbUm8KbDFG2BxcH9+I21CiSL+1mkD/gzHhw
z3gg458zifAG3RU2GQEIrXrAOSweDnUgIcHyoslEFb6jrBZ4PnQs0YFq8zBkQeyBFJonLL6/fjDe
hE3VPDtFwN5LrAiPtc4s8icAZka+gpCboemNMgShLGn8z5mHKKFTViUWjC78mcYLcBjElS77PCE/
/ZVHabbT7R69X99Jte+5nnMOUYOon3mbh89aUeY7ARjytdfT/rnzFSpTJY/juzJNyuKxc9suYCkd
ra4orprtg2U405PdddnryMFBimF0xEuHPovaeH6IwFvUIVmIoooX0L0bmvwNpwHPv7FM09dvdc1E
AUPhO9EvETJOfvAj6u+Z1jlfAY7BRgmQ6idNBpyTWFpBpi4R319QCq8+tSpy9zhIFxCdLEAFQxa6
s5i8ETnXYM7DbVYEiJY4CmkIFxtmNCXtaXwrYLfrKG4HKx8Ht9uWcjM5Qu7O+mZEFPS5QJtisGg1
iPc0k/hWly0F1agIvI0yMAiG9CfDWePPlDjbhIBwuNFGfcLlFzHDjRdazY+GKg2F/j4o7Hs4SY6x
VQmia3e2G6AumcQJxa9+8IbvsbRa7ZvZYHl0P7KC6QrWRZPdhqZTOuuKH4rtVVt3X9CIhXWCsE7f
XHcZslTfgymkp2lBXZ+NBvrcWRtJ3v0zS6fYmxj5OfwbsFOFjh82SLiXru3010gV+ZTdqK+iRqgX
32wgf/ljwKJdiSAv6+ugj9r2quDKSG61qG+NdVjX+Y0oyta40tFL4huA4ko2IYAVOBnF4JckSy7C
eryYufssM+7FBlExEWHSZg/qJsACK173Fe4xZDWDnt8Ele0lu0nLqxoquT2iJusEdXQdgWNor4PM
AEHtwbRKvlJ+wEM+ApBUI2OC4tgVn0T2KHXNH9uf1Hy9xWb4qBTufcvBqzRjOehZ91SahvWDJ9KA
0JWY0ufQAng+n2rSfbT+csgY5D7LLqM+uEps275PB932+ZtNlW0loF1jhZQILYOUxG9OLIriaxKq
+DtosiRGr0rGND8SkXASSsRnriI74amNEgi5lVG1cLO4GsdvucASDFFB0X2OaRviA6qV1XcjtdsA
OBf74VYiAMQT0wKtBLPYL4GZQWH84dp1jpxfJ4onTDl14G1tpsXL/0nF3RQl4o8vreMUv0ovAvoU
wb74eb70d1LQlAZEQvouQB5dVmsuDL4rw/tZUsSYfboA9SNMdePB+G6RDf1t2XQexbEElVF9LhXP
Bc93o0wTWG01jd5LlDr9OkXLfY3R/YWpnFRNfw9CLdi1XIMwelSbTVKHIhBV25ehhcTauZZ/VYAs
At5ZkBi38XChwD5XYf/tYPyumVLM4jPgbIA8yHGVdpCRUi5uGS+TBwynsBF1muk895RZ843fmc8h
pHQE5MC+nv9mpxM1xaxLIkmZWUvseg5Ws+4VPHmV5DtPqnwbjX59C+W9WdbZ5K9E0qrP58c7qa9z
oZqWjtwvrTnJwIfj4WdVyZ534S7F+gu1jElbScLoqnTRjvx/GQpVg8OhZCH6MbAsKijo8t5ivELv
L1Q10pNaeXt+qJOdT5+ebULiA4GAPXO087VOkd7LIN+povNIh9PqYUSC4On8KKdrJ22p63Qm0BWn
E3X0rag2KbTD03yna0SFkCcpj9HwFf0B/8LSfTSf9yMdnbFhqJBo1vN8p7mBuraoY8LtKv85P52T
rTeDG3Rn7tkhUGEdC0BUve7qoD3zXdoHyaYu3PwhCMzqZawa61PvTtr1+fGMD2ZFS9gA6oaEhaeL
o6/UoCtfY/PT7MC8aC8BwuxQeBNNfEWID01A8DkIFQRPfqqGR6Cxw0arLTiLqGfgH+Qo+KsIEPwY
bKVf6Hl98GGlbmBRA56DW+V3N/BdSDPgB3Qlp24nCNDbxqC/1TZCu56Q1zu/Bh8sgUR51JaCxJf/
Hm2hmu4IN/NQ7VRfZ0tZmMmK7oF/Iah8NB/pCI75rCFiefOveDcf4Phl2duZ2sERR5Fnyn5O+J1i
i847+vx8DJM/dRA4XUlzZ75xUKieFcQPhxp4HMo+aJodWmg+6heFeUURP8e0bjKguvv9FeS98L5B
qPk5rYHZO6ov7yejMX9h6h5ciAOzIPvxz6GAMCMP6IIR3uaf+27mQ2lPrYtu4i5EEN9Y+rLjeeSF
oHRT8hB7YfLQMtc+XDmkNmh3rJymKb1NzDl77LvC/uH4qjKXhY3rM7Bob2jB/7UCnoAHnTc3Yxut
SWdWqRxR5L4qKyu712Qe/EytTHtwBbhiUPx5+g272gKB85rCLGTPyf7ccQc8aKi5ThdixcnVxWVv
cEmClDE4x7Me1vspl3iPgySTdM3KMFo61CiXLZnjRpELrAByhz9IAtSeXtm0Of/xP9hmfH0TqUl2
s06z+HBkWVQIwCKAu8OQu9qR3Vb3nWNkG1gwzeqvh/LmXi39aHBXyGodDWUZyMtPvtqlIrMWmk6W
nMn8e1zV+YVJnXRPARjMm8ewKJtBwD3a0CVKVcIQ+bSjobOeNMddk/wO68Tof0Ggiq+QJ7xwhk6W
0QNE5qHEM99fgCmsw7kNaawRew3mJnW5LERqfCW31pGEKtyrv1xGhuJ0uPPsQFL8Ru28Ox4dzLgc
V5lu57ZUlfwo6TftaGNqZ0r/whc7jQyMNaeJkjSR0DobHrzfl3KkYOiXbrtDU2V60HACeTQaMSzT
zJyWxdQBdK60+cWhXgbetj80XNeutCjEQzcanOfzE/+dMB7EKX6NRPDI4n2L+4I3X4bvZj6mIHO1
qOx2MS/LRYeA29XQed2Grimt4sFwv/jxiO67UTtfJLzXNW998VxnmU7RxdvGZqO/nP9JH332GSuD
AtOc/elH64MfT0+7wOp2Leakd2BN9XXYIuJIZfvSDvsdA45mL0yTT29aABJN7whVkTtl3/VmO+w0
6QCVpbnftQAIPQs9mEaOD+jm8exyW3N4dr2WgoGVCg+tugIQQKqy/hMcBkSMGxOCzEJ2KSgsXTb5
P3b4u4pJIeGGgh6v25qFekX/J382ek17TuNQfzq/bPOynEzFkQb5JI4YpBOHH9KEEYQBkTXsejS3
t2PcoRjg+vmFi8T44OvMuB8dSBPv7JMwkBbUAMYsH3e5gUKJVknn01Si6lQh/P4lxDJziVStXIRZ
ZXySsDkeJ3gW2xorvPXYuMFGIo5+C9DNvuLlN1w4xvNmPV4DC1y5zUdFE+z4aBkIeipodeNuMARy
33WXrcMqeKl8zljY9cWFG+ajJUdD1nRZCXd+Kx0uuUdPY4YSjDsaFzQ+sYdal7DLLgTeDyYFRIYq
F5eZMUOvDkepLeXrkVmiyu/oc901guM4sxFggGv3ZmP8X8yKxMUiIBJ5JWHhcDyzBasdeMW46x1d
u9FM6OIoSCbrv96u+LpaLvcyYhiWdXQ7Z4j4ZFpQo5gzTnyctNNes6IwL3wh4yTvAWyMJKa0wGQw
lnu0eANuwW7lxcbOj2V901ZieHKdxKeua9NPQqlR32IPgPQvYkiLorH9XUHpdOE0VnoXCShIKiFl
GKmW3VtuhPapG5GHe8Zti9siIhJxfmELn+4p8lPpgR/Wbf4jj34wnNkSbrph7MoE39KyyswFknHh
hWN8eooZhXhno6onsCg9ylBqzbVQvPSNXZx7/jaGTroaa79aeaq3LkzodPsCnBPspvma4UjOP+Xd
BQOZVaEZUYqdKyjzj9JG4kbWzr1nV8MNjXlrdX5jneQp7FmG0h0ODKHg92Pr3XijEbZAmnRvx7yN
rUwEqpZm7KBVXE/w7c02Grcltakf54f94CKFUU2iT+mHywTR4MN5miKlnl0rbQcky7wiKijtU1k5
g39bsLs/aXji3RdjUrafXaCyDW3sUPzwkRWMlxM6arvGpi2+NHx0Yi7kUadbav5lcyFF8JADnX/4
y8Le8QrPFP5OgVz5ytEOv2UySi6M8sG621yilNkEpshA7Q5H8c0S/SwVa7sEx9m1nmLgjckOlhNB
WFefItTot1af/8dT6/+ISv9gVLYWX5LrG6jiMfYVtSg/yLE23vO40K4Dw7B/JUlsvsSpCrdGm4t1
4qXJ3flvfbqlAUY6MEB5VnjM9mhBm7GaPGwSsn1N9nuNMQa95hT9vKYpwm2sj+3z+fE++ICejnau
zlfi/04KEqamd3E15Hv2GCki99p9BKzvQkw4HcXjgpnLEFJIrvajdJueY2VCYSv3jph+erNOkt5k
ly6z48DD09vh/cnhpICJ0OfRILSuzBJAldiXvrwnMDm3MpysRSgKsf27RbMMWCs8IEjqSbK9WWj0
fdzJYYoZJXnqPlNudSvA9S6HIPAfzo9iHq/aPAy7j5ceYY4K4lF4kwYcOxNu1H6K+qxct9Bio0+T
N5kQnYzBehidIL6nOeF18Dmd7JOm1+O1V/hph25tJ+qFRi8ARL4yN1NuWBrOvEZugb0Jve3gGXG5
zSO9QWQQAdwYk0yj++xNrvdc6xpGJ3pW49Po1Xp+qUh5vMd/z4u9zYkxDOMU6N0lBcoCLsvXG2ut
T2H5ZVDU1WQ/AFIILgSPD1fx39HsoxMFNNPzc4/RWmWkK0spsSqwV76QDZxsvvlbzVcReYdNuDja
fOQbyshsme2rONEwNrHape9V9Sbtu1/nt8XpSGSfM0585jpROz8KhmHTBtM0VuE+gF+66DWHR13J
23yCdLD666FsnVcyVAPSMD7X4T7P8gpkbDpE+1wfzNu06Gd9MSVuiPDOha908nQlGYTLAIOF25zw
dxwi+jgNmy63kz0q2wVMEcRaC7D9gIxVCed+dm0joyn1hY1kz6/OyhFQqzEeDcewwJyJvtKF5OJ0
3xz+oKPJa0HjJI3Uk31BQ+9aGJl2hSsx6d35Nf5oGHuOV9SEDcFVerjGteEiGl5ayT6qA31VI+j7
6Fp98Xp+lONcldVFl3O+pOcEgvfv0SjIoam8V8Ve7/CIEKne3lEaGW6BxuNnnmFT0Vg43GNIB6DW
D+MLHZDjq3Qe3qUQQLCcFZqP3xnSbrMQlGCxpwsn72LIXgvCCqrmYkR2WwCFSkKyqPNz/mBlDwY9
ypp8Ez74pNxir5I22zpBX21bt+subJOT5Iy5UfaEfMi8iGnO0dIKB2lMdIfLfZiU4Y8CpANAObip
YjTadZmCyQoNm+4++7TdovrmLGNHeFDU8dFYTsR+SmvCW5+f+2mIdSTkIGn+YUoK8/B7xw3IL1Qy
6r0NAPwu1aR4dsEHgmRMjftWBeJC+PtgPBeyrz3rAlvS8I7CHxb1Mop5Pu6pqU0PA2yBx6qSuFK6
uX5f2gjCnZ+fOZcc3j/HWXVaKTSEuB1BH8ijAS3MS6QFLnWPLrwhEJzKxCz6qMBGqc4N37Skd5+9
Sdd+qgQFkgj89lXYNCl0vN7PPtUDu3WFXpSHjGkVO4vI6ZH2wAqo1hdtkQi0GviHN3WZI+lmD678
x1GgQy4s2wdb1JWkQw4RAMblcSXfHoSGdEfT7L20xTR+cpvbwvD9C4t1OgpvVBB3JhkLrV1xVL5p
o54uRDipvciaYR1oEcpRVZX/9VwYBeNn3dQtCkW/tc/fPY6itHeUDbBv70wNfjMuiqKAnq2/PdSo
sJuwYF2acTbsiKPv3hDyIyyHpj22KOVGR71iDYI2unB8TsKlxUnmziNozq+92bnifYI3szpqPfTa
PR0WrVmHoQ2fxcJHbu0Hqr6PrVl6UK/6dA1xACcXDPEuZMwnB4pfABwUptScI7HBD39BNo28dyy9
26tQs2/Hrkc/Z+hAXGUD8I4Z6n7+QB1GaO5dWjgWYmCI4ZtsyeOdaORtiwJPNdEnLL+D+ESp1Wkn
lFpTYV0JATYlxGXnElHLmJOvf4/xn2GJGZRjYReeVtUAxqi2FMa0QwW6+JJJZBIgueD2vUkcKJDL
ScroRkr0+5a2FXb6tQMhmywuztO/66z8/ikCFxOI2siPGN7viPNu/2K4BJXBphamJhQjnC7HmBbV
lm05eO1f9T5/D8Vcec7DbMVz4PhAKlC7aV6jw69DptkWkF7ABYX+FVjTSw/0o0D5eyxeCexmXpUe
bshzcHg3LcvXsrQeUn2HJm2Aj9g0Jo9FjGIbiF7RReveDOqnLgb0tiLfwxw0V11gLcckre50a/Ix
qQfqdgWUEAKLheQOVr1YgD7kwvO1Ry9IghtQTNqTZtCXXyBX4z65dtV8O789Dw/kn1kQV2DkW1QP
vd+1uHezGCOnHmifsD0do5HwOZTxYBuNWlZDPyILijAdJJrqNbPy7n6MZX7hLXaYdP9nfAtQjGsQ
fWi8Ha5iNDZa6ljTtOsMjB8bhFc3EQkTVJC6uBCtPxyKy82ggMlnO87vuyFXSlOVvrMjmNutq03X
no/loNdAFTm/qu7p6eMS5byDv5mJZUcZkpWao5Xr0thlYEyxNdDKX42fmMsGyf4cVankTlWadxPi
BPVXZY4/6zn79XiUIQmw5lGALcpYdgUMk92AZ+ZbzM2x5p+252oouslpgzf0+al+tKpUN6z5aUGh
+6SFUeQhrjgaRw6u5QrOknvT4I2wClHwunC6D0P3PLeZwsul7iLbQPvneK+gScLBqqydnRFSESeN
4o3lVdUPCOjwqKIwD7+fn9wRdfrPkPgrUWAhy2ddj4aEb6p8nD71HbLEndx0rl1Wa8hX4Zfea/pd
PpRArKMkSj53tlXeEXPzOymCeFnxFy+s9OmmMrmudBvvBxJiDuzhUQHU2ZHvzfVfUBYYJSEPs4im
EaKlSf0CQmacPkU1iodJXppv5xfiMNP5vQ5z2Yy7c1bMOMEkTVoxBY6yrF3gBt1NOvnpSvcAJ58f
5XQvAaahsUdBkmOKbczhDBHiQEXMC7ydqVXuUh8wAgzrbh+MKrmwlU5HAhvDniV6k87TTTwcyRya
XhHr4j3dXmNlxDYq5jUOS64WqUvvmNO1I+XVDQm51rFnhu3hWCHt+ar1VLIvZ1vZZKC1BnDTXAcB
uOO6C9CGhwS3hs5rP2u9YxP2lb70sxyIKRyXpWxBIaP2eykT+mANbEBT9oybosJyXAWbtKp0tVam
+x6TWhyDo3ZZjE2wNSO6o+c/7EdLQCfB4vyCSyTeHC4BCOchFCLI9jmWNVt9yot1EdrG9flRTlMt
IR0cimwPgyALVNLhKMpvEDrIm3LfDal1V1Pnob+r95BzRAQLYZAv4B3U6vygH0xN8kDjkWbhQETL
73BQOIIilNM8aC/wHsBD6LorDfvCKB98K3LyWc6A88//Hk0N0TRks8e44g2Q+ssorAAW4Ny4yRM/
vpAg/264HqaOgte2DoZOJ0km9h3OyAFrhThqS+ValwGMK085b26ghbeWnwwP7HTU6cnvFRwuQyCm
kALJiVB5ldJZ9i66YzyDnQTWR6ohDtJ3Fm33coKASvYLVQe3R2PRW1PzZA5hnWx0HBRuRKRbMYbn
PQJmBkQWa9EOkl1JQVj/B+NkNAKHIRXfBkoO5aIi9kAbm99DC4Xg5XcFDPlHgQfxS1YKfiOwiHZZ
G9J7Agrb/WzbhHqthUBjufJM2g/X4De110nPSgQ2S8yadb0LqiXlhA7SsluVbzWStPgpAQbCJQVg
4YRBvDJvGwl3ne6BH/+UXWXCzsmt4bHvc+pnBW7Ww8ptDDiaKh+nfDHEtdBuFRQlfZkViR7CGtID
fxVDbtaWZqLMt4D63BcVhMM/hYBlTQ/Gh2g/yLTai8lFyKBWuvuaWy0a6kDfi3sndwdjkakkozYu
VZyvujSGAptPVgbHb5iEszThSUDCAx2i1pk7q33AAHSfu6HOLlUyj8qLoJe4FcHgmlRn/zgZHu6W
MgFMnAcq/+lqAhPLf7LM3UDRndynHN17DzlwPb8u4tck+mJAKzp/+I5QmKejH73mjBxDLCnxpMJ0
+H6EUvxWfLXvEVn+LPwlAntouZZypbbnhz1Omo/nfHTmc8st8fmYnbAseiGTeIO6eKNp9WKoIUOL
tTPay7bpLoS3D14cxBfJHUJvnBLqca6cDmbHCczrvQPTEfFiwC23iTX+irKgfCy9mVCO5cJVZLTA
X5DR56vb5VNti3aD9Ei4qgyV/Dd7Z9IcN5Kt2b9SlnvkwzyYdb0FAjFzFCmJ4gbGEfPoDsCBX98n
VFn1REotdm7bepkpUcFAIBzu9373HPQ5TrO3edTuF5H6a1FT3kl0qQ6ctRmMbUsTB3dvf/C8/cUq
SfVeN7/Dmzw24W/vkpSJT2Vmc/9QT33L2bcnB+82xvr3n8svVsmALQoxFyrdQHXebbtHZAHurET5
0A2MGM/BFETzMjKSkeBM+PsvxWbFQjhH4Yekwts3lNjWBBvA4uEZLN6uchM3MkoZ7AE/zR/c5L94
rEFM8+mB0PM/PWrevlQM9C8dnbJ60FKTuWI6STyok74+jtrSpWEv4+CTbNX86e+/w+8HW6JJFJ/e
P9jAk0CB8uL6YXB6M7Isq6GlFFurJfPTD/Z9P2/sqZ+zs+f2oPlPcObtOzTwpAXKDeqHxrJKRtXH
bJWmabGb7EELIQTnm9+/tV9UR1wdHo+OcpUCHlWJty+IvqKc7LKkak9Tdd11NB+KfMoi6LrUJ+H8
f9XKIl337L8ONjbvtU3j/4M90ftFhBMo5CfiprZPOYw28dvfwRpmFVMy5GPNmRSTNBDPLUfGF5Vm
ZJfYE+NNxa+IB3wu1t1sqQ92FD/dVVRIuAKchLmB6f+fvks/HPxtL0/AtlQGjQtD3HETvxi23WwY
oMr3gP/VLphE88Hn/PNbZlsBQo0OL0cZCqdvX7Ne6iBny2E+JGJpDh0D3V3Y6hUwr7oRoLMnKAZi
qM69rhdrfxF/b9qHUwzvmW0aF55XPwXi3r7+5JYpwxWW+WDHvYxmx1Zn+eJ8tOH/nnv/cQPFcYJk
Jj1EbmamK95/cyb6ETwwK+eBorcwkOpkbIQYSw5QliUlDncx4zy3SSXe2YLBQrAsCfQanUoIpqqm
kBep5rvfZKABjmiqnhExAKONyRjX6IxhP036J1gv/nForOF8rON4LZm8EWhGGPttaE6fRrjiVw+h
wVNcLzQKXFHlkcHdZq1EN+dpBB/J2DEK37oh+UkmhBJrXL5p5mSmzPXHzNurLl2eLDBBRJTBSeOn
g8H22Y97RkZiM0DvqFJ/b8yj0LeGO0IQqtn7JKEughk3YdwYDlR9Z+yIaDHxv0ZM7pxZWTJOIcHU
9rJpKtMO+7rWL7TB4bdXOZaKxLGrJ1VkNuA3btxVVZ+0VguOEMQ4vjneCwb/toFnQ1GMVYU/5oOl
4bTWvP3wGJ1imTUJ+fKo9d59LVXCWHenlP2w9HEM3tkfqxXmCxuzPUvXnk0feVFjarKrGJHQuGdc
l/HeTmM/vZJ9WmE+SczsGq+696U1KXfjFvJsBOjZeGFwTYZDXQbaB18sUt3vf22baR5qrI7NsZm2
1rsHLLgGYypaxo0tZtkZsx7yEQ9VAZffK8Dk5zWVKCaPT1gJ0+qCfjXEhn6bLnnzYOcKoR39yyaO
XC+J7W0pW3EmEyEfyzTXboJBc/qDqk34HIaFbSrMgl4dpabksqobPfO24zACkCljP39iCt8F/gyg
FzJx6wePo5zMRxfLUxb2gE7icIk9FW9UiVFkrU8oYkI4QlDwGrNmPi6A/+RssKfl2cooRfsETEnr
o6LRqlt3GtW8JXZuG+spiN155Wmtk3PTxUVwAxztO7Pdh3sWp7K8AemmnFXWT80lp1vcZwTvh9AQ
OLpQosxH08+qeJW2IjkfCgklJpg1xmX0vsA+nA2Aq5Oi1XYDxHC1BoCTnyf6oOIoDZy6CTMfqAsG
wSG4c5sBVoUUZbHO5Ow/lkmznFdMgpobKGWaCEfaGQ91b+uXypHzN0rBYB1G3WHFK+bRe7GLgVlA
FuD4ui4qfyRu1xTBERM1ylYBHyvMzQXuEvgTjjNFOgGXsfo8dG3Zf3KaqkUtKXrY+kycO0/FBKqZ
i99gRGOgFwh/l2X5bYfaUD/XexV40TJMcXMg2BKXG1GL5KWMq0n7MiOqFlGqG0kX5Z1U83nZLSAG
FnIvD6pFuXgROIWWXwMHiPN7t40djbxeN0wMKRuZJj5ZsLpRP/NQa/LdsIxqxEBUz255PqUnPSxZ
WA0tLU15rNN90nzOGYMEQF5ohR3lSaELMgrUf0KE28OWeASYE05eMQio2W1fPFfKr/648COGkyIA
gaQlbvEviI3bFhjiljgWZ5WmpToj0TluVkW7+sCx2ShCkQwxcMl5ZINRdWaQX8yxQtcChMSYto0s
OjhhQz7sJku0EuNN345owv20QtypzQUuUr18oaDjns127uSMzZkObKHJcM+pV/ZPtiXsbkXrxT0C
tcuZu1QxhyDVgnqBxwTYjCxQpmAq6VXCUm8rY9/Oo0X/mBL9sqczWuuHwc5nDbL0bJ55QqV2VGkd
tFwbo6+5B0XVfUrUqNX7WlZtcTa6aZBd9pPlMWlB0WhvDCi6mBWuu2yVawtenTT2LvBCulxma0IK
Fpjg5ENw2d457xBHojbXLFTx6HYXEEq110G25N9nHMXgsVQVA7oo8/h8smG/HFRjJMmOyHawM1I2
Ryvu9lKsdGmBIC+saTA3alJZfWG3bpmthBGLamM0IxgKOr1gHfLGr7x9l6aDtSMCCPot1hNGnZeJ
Lw/TFALGRcMvHja+ap88kBnkQE26qxuTj/guYIhbrpAkj2D2zCz5NOqyQl5JEfobrXtA1oamihm5
cBzvJTSXk27EK59Go2MUAo/4okfV3LNeTbh712bA7xG1QZIdnYzfD7ocVtAw9br0yRKZY21PZ/SO
dHzrXieIe6cDNFJcsIhLk4joGENZEFE4gGqlNgNZtRfvtEKa5Wcvpq4RCvhgtwvP19duKPC7cZ5O
CLoDIgrgxc3ZfSx8iHLMbAct3sxFZVt/MJKvCEiIbpijL1wWJolm0orxyq7qUtrnA1IS0jz9ktlR
RzkIL6UNM4mih+XqG3eY6TNKoLNZCGKMY0MM+gzzi28utwSpAhL/cSe/zHbTvvqitu5ZxAGFNVZi
fy3yuXtsUSAj9dIyzO6d5WEpmfvWe+DDxVraSk/xtEOJcqu1GZIcNhaDSTJbQt6r7FPKOuVdsn+X
hrG2sh72rJ2lqkVHlXlpSDWmxLTmMPgfYX+mjm0Atlgtednoa8k8JY7oISgB0Va08aNl8q1tk3Aa
W3W9Hn82G1fUNKi0/DMD987n2ZVIvKgaZeZaAor6Rmkz8SNTBcXlpCquhBN0xllvafIMUp55k9e1
C7wh46dAugxnvlvLZGU0WvbImmFXKxFAdggtizLN1osX+0KrJpgT8TyD2GIPSQVL+i0MSd5qQJkI
lhPVo7jxdu5M7yeyYx3nZm/pqQbDzJV+OA2ZjZCh5XxeN6yvCN4q/ZudlcEX+u5VyqxbNzhsvXJv
J63U4bnQGuZrmqO3XPV6kT01mZIVVIe8PNqyXAboVI0Oa0Y1kxmBDVPfejGmEzvopss3TY2NCywH
1C+QIgNEtRqh5DWbOjBubeAmd+48a9jzpmk4uRm7xER0GZQYFEBFVKcp+JZT2JTwzRL1AgdOt9Lh
vkPh9IRjd0lQBRT6Np8zGJrwAeaDNeLHhC0IQik0q1J+cexE3rfwYq6CyUi73WAPdoKmzDNvbawo
n8igtVd1lZJq5v5lL1hy4N7UsdnoISSF4tL1tSe3s2RNq6diMcW+O+RkrDI8FKidEPspI9DgnDUG
AnbK/QsADejGR/YkOjXKbMyewSNWcM+oTSdbmPx1Dkiyta3PLNx2DjNtMWF/0Kvh2Cmt+sqjMWDB
d5gXeytm5N48X4aJ9cLNrJe6kKV5WSZWjDxdn+i+sH4PoWCA7zMLOg8YJXIbiKMsjE94qwK0DnCw
PlPz0L1j5vuoGwxIMWVI6zD2b2rW2mkFDGaav03s+HEoKNgl20FAZ9pQMRcDTS0ar1u0Wzzspxmu
yQQrVG7ZavBtamDIzIcgX/T43qbMt+yL1Gibx1p34R7qS7cMGzQx7kPvazhZXMywnyy7Q6CjTcIp
dwNnv6+0tyE8K8YJtIML1/VLihKMkmbgBaGOghctga+a+yAzSsByQOKmNTgRk3GlxucnUo5AK5py
eXWtjDmdLsq4b51XPr9B/1bERMVgmma6fuhYZ5K1DHqzPEtZNaBkS1hfVddP1U5z8qo/WKVKExwi
hXS/tIByz6DFu7eZYQ/WhoSF8QqDY+4jt0pkEUluRRFVE8NcGzFYCP1UiYOVTt3Q4YbIrOEYlKLX
1vEEri4HiSpP7Jt2iNATKFRplikbRgsam3paoHXfRoMAMLlSfVTnplEu3tWMv1ltm8XsVeRl/pRg
nWw1PaInqHJWLnNG7y6L6WXIZw9pbeA395WBdnM/Vz0biCVDwZvohjybvCCFW2hX1ZMlXdQ7Fp7W
YmPPZZGcAUHJzvOaunFkxBzk4CUAwcJiQgV7FQ8Nk1qUjfUrotETG3XfE19GmU7dnlMMBCXedvXc
trp3wVZC0zYanIIZSZD0ptVYG/j2HFajK8eB/bmFIDh6a5FI10J13IsXDsr6LcAk+cA6rTUY3Bhh
CeypSkhxuTjIDc3GYVWOmNBjbRFcd84Sm563dpZzVmXZmPH4Rv6IoT3kXxTXCukJR46q09otfKH+
wu07XW2UwYEtsipzFqHCsxsf28JozyqSMB5usaSUwA4W01wbeVmdIxajxql3rvmo0o5n+OjBhVrF
Y2esE6ExN9AARt/YyaLboRzGrP7GDixf+0o0Kwb3QD23DiMzQKpOou0g6XiymfPMkzfvl2Qlxgr6
fmqi90u6qunJpAQWQlyAdpwqXOzgYTpXSwYVkwr3lpHCqd/qwtS3qNQT/axtWHkKJJn6WYE086oK
BjzGdp/kVTiceskcdnTNjUox5PfK0dWdbsxFDUlXkZZuehH0USO0kySdynm8csbTwKxJ4+VscPkP
dKf07vhm2dNTIUz7FV948Gl2JiPfl5oLl1BL85zDXBXf6d2wXFa5ZgOWlbrzMMIDtSHs4jLdsOYq
4q95ZciLto+d/sJs1fLkxF3TH/p5grAejycuNphijuM8dV4nq3fH9TgHaKBkdYIpmv5s35S1yi3e
FaH59STmGcC8My9uaEJgDs58wGZLNA7dNEUT6pSLcmAgGSDAxNPPIOilVlmdN9nO9er0TmPD/ujF
ySJXEFZ1xvnhifHVtzTasTnioBeYxJV1KxWNGia7xHRORnked3FA/2hLJVS9diD22J7WynkEQhe0
UQPs24laNwmAz5/QZnlYEiy+LWHPpaumpQ3I0oVZgmvLgZM3m/UPTV74KccVEz/nyaj4HMB9B5uG
TrNGLDnYl5wXvZnzMaUJHj62dwsOwGd6xDQTqE4UR+WKFi/EpYbJFkDFGDgvgLF62h72QwXwEi6o
ceiNak6i0hqpt1taOnzOphMu03Yrj8nvuKg2Vk53/9T9op/FxCWTbomT9SvHBlS004yxttbmRFOc
YfEKXiYgw+xKtP3pGvSO8QWtLl0qnorDA/Kk+YJOPR73vJrjvQ2koWPX1WoXMGCSeWVbzfiNWauR
tpZSzblezBXUO9LvRICUhVIyzUR8CJaFjOvsoZHqKq97WWKwtmuTQVktHBa0zFEwVc0t1Mv+mFrU
pcLGBc4Wll3Z34BJHphBlnKmkqkFuthhLBTOJeQTzMDV1OB1JBNU7UZTsf2lb24fGfUDQRtbCA5W
VT8D0LQHPT+fF8N+UL3nMY9RGDw/4YGlNvoyTpGhpxwxhYM7ym/L0gBlaDyv4iiJQOuoIKjg2rNs
yh4D2yo9VKkrbk+Cjs8LXPyzwEJ+h1wamUPk5J53Gae2e4HafHmuBCJWZPJV95qWhfs8dWyew4Dr
dQ9BUoAezjzzgcHdwuQlU5WHcVNad1TxkptiBLXF4Twzx3Bk+y8g/gXtVQfUl/m5RmNxacn/eyw9
gNTXUreVjvIZvxc0aeCf1DMGZGJDy1OZTYGoz1wC5NAjETGIreX28q5Xefb6+9rXT6Wvd628d+2T
AiekE8uJZhp0N8+jgfcFzE1JX0/CiI3tDwrg76v+b7toVK3eVmMBrOp6EdNFc5UZlWW1mvVXzSsA
MaYfNGt+/8boUL99pUmj2GGOY/2stPGSsjavZK1cf2S7DWBLbszg9vdX8n276/1be1dEbGsY8AKR
zXNb0ALnatbZ1e9f4X2r6/0rvCulOxi7NNCn9TO1nvA0xqY9TeqD1/ippni6HwjjkJQlt0I48N1l
y1qHxpNRP9d7sbUjb6vt/55s46/+7Q8v8e5CqUU40ldm/UyMfN1Xz6nxUT7t3RjBzy/x7koxSWhA
OuJdcCJj6a/NUITlFyyX6+UQXCdXyyrd/v6zed/m+P7Z/PCmTnfHD60Vh6FZAe6/fk79YWtjCB8o
hG3tpt6Wya7WvjK49cFX6Zf32w+v+K6ZY/az6L2CV3SZJIr7TSI+akL+8sv6wyuc/vyH90Q9k4cU
5bRnXdM3tmbvXajQcXxAKvb7i/dTb+791XtXyY4Z/s28Ya6fGabYEwhdzR7WMaeMhv4cgPdKN5Bz
1y+98SHS6ZfLBAEt2DOnALHz7n6neLy0NCjrZ++GHMeh+pIdGgQPYbG1bygVFFF+Dgb/Zj6bw48M
Sr+8ZX546XffAxoFs5shon8eg4dBfeZgkkwYka1nPbnQynRrW/e/v8y/XD9+eMF33wpyzbU19179
XPGNC+QXZvtXUKM/uC9//WH+8DLvvgoLDUavAjDGEmJsPl1dgeGOgA598DK/vP1/eJV3tz8jGqk1
UMR5rjxkEmyzsmzz+8v10a3x7vY3Z1sjQc/lauHnyjUlC+OEqVgpxFofjVf9ctn94d28+wJodoFh
yeC1Gn/lbZx77x58cvXBJTN+ehX/NMhE35kMJJ4x990n0y1NYpuLMp5NzIFXZL6A1o4w5hc3x8WY
nqK1nUzOaZBZGJdqpMvjUjzmmAKiQdlE1nNRqbAKXDvqG21cGcTjCIa2/ge/qHm6E9805BCHw7o5
dclp2TJN/Xblscyh1QvRxY8ERunEc95RxcrDc5WuqLRmWSQ7y3+tTufYELc55AtGEFCmjJbwrg0V
WABtnaU+Boi0HwsGA+j1T9aE1tU1ZXsgeeBhavEDKrqDllK/PLXFwxHlOyPAFoTg2GTK7fe3068f
Sqe0wwk2dprQePumvI4OK+pFUlP5Dro7zmz3QXxLPgfXlCz3aXOBmOajJ+FPn/i77Z359jWrvJKZ
YbELqnwErOn9El/OXLiW3m/ykTLtw2DWu/WFGDrMpIrNXfWQXWSH4trfu1dE9zyO+mc40BII2i/V
B8+OXy5qP2TR3t3TsTEKh9gC+7z5Zgm+tu0K5NnvP7lfLtQ/vMS7u3FuRF7R2+RJS7Au1IxrjftQ
k1dFP36zqWHXw0OQPn1/zf96A0wQ37WKT3TQYOam8t1//vf/m8ZLhqJ+uPzRg3z4x0st6fJcPFQv
//zj5uHx4UfV5fe//pfq0rX+5GsMFY/hEXI8pIf++Et1qZ3+iCwAkRoQZNRuf3BdGt6fDHebJx0i
P8KAIPelaAaZ/vOP0x8xQMChw6aMCL7U+1umy7dPDIcetAOagVykyfCT/1MYGQiA63FeNqkGB9p2
Lryd1dUIZYbplU5uKCZI2XwJcmt6Qpy+D4xM32tLe4EMFnw9MuSS+uI5UwBUoy373JHf/v5Nddm+
1Deyf3mR5w/t/zrdj/+5/97ejf99Ob70pH5f/sFfFP/Y8L19kFlTv/+ZN/8Et/Bft/jpg33zH+vv
H/L18NLPn17EUMp/O0VPf/P/9g//ulVu55Zb5Qkhtzz9a2Rg6zf3zOnJ9l8//vtvbrH7rHp8eJxe
fvqRf91mlvXnKSpE5PLft9m/7zLTQZoKDo5xSeaUydCzEgDvPN1J9JyQpoKJI2h0UtBxA/znLtNM
809iXzC4yGrwx9wgf+c2+9fkxf88Hk9z7ZRsmJ+CpUKmDXji21W98+sTp4IcgdG4zrBjlDCW9U3S
1qilzxUpCm2b9llunOexAJVvWM0R11J/q2psRQJ9TUi40dhkXd7gvsmmZk9/tT9m7eBENbFCLBI6
3QzP/8pcytETMDJEm01bcIkhvmCWct8Hh1Np/XKs02TcQY0M0YI7T3ZtN5HXilskUP5mGNQXXZ+8
VR/TFbv2yQeIcPA6NYYt5IEnSx/K/QwRete7xJ7sdKn3Ob8+WEo13rSwy4f1ZDU+7F3N3Zox8qo6
hj1VJ6eHZ4LPq9SNNKIDcGcb8nFwyKu71fVppCgcB78PSzq1iN3baufb8XjkRa+G3NhQ5rv2ev+C
DkZOfjYdjt6c4IefKdZ22yU14+yVqdS5DqsEl3komtjgLMecKiwvIQ/05tyzbDCch26cBO04v1mB
8r4B8aDtJ6RVW+kk+OgmP1jXVV1uEJ7tMo8oCmXigUFoY643/UTwZbJGmqKMS27UMj5VuD6vW3Nu
SXrQLtarHDO2PbkR6MhhrfsEq2Huf+ZbMa/cFnlEKBtGjrQmxY+eiqslkO1eYkrbo/8Ql0ZHYl6J
sTlqGgnxAa8IWzZUFLkmh6irE+N2hDz3XQwgn/rJwHOTCeNuQdBznN3Uui971rEq76tdyvXb+3Ko
+ABphK05uVjEkSXpemnjKAli24x0zzkbwKOGGLAZd504lRZGmnWhPk3zjth2m9LEa08I0kCXK6cd
l9spq/qVLxtxYNLQua78VNt5bZ9FyqI32qZtcfRngZ9bOvaWJB3X0GWUZ+WQm3giLNDc+cyr7wp/
rlZLq8y9zTgGBg9PbZDVUwF1KQknkMUPaWL2RwJExt46qYs6IH8XPh26MMPiF4dTK4OK7mKhbQYg
A2dTo2tHNw8MGk6JmNywxO+3jXsSpPM0jdvZ0XSO+Ut/kodNLku9r4/YXIDqTUFvr0pkCmcWvOA9
YZSJ+9ovjo2YnSBMM3pVNhkZSxutpxSiGpb5rVfPccwOm0ROcCofNTJQtC+bAGaG6D5rdmrfnLJU
3CleEQkUdte20WBMEvROU0+Kp2SxtYOeJ+MnwkzayumzrzUYla1TO0PY6LjxdCDzSJHG9AzTDrap
uLI2rbYY6yCwetTMurZWTmMgZtJFWoWFlXqv3dR12yCo7aOXz9dJhTXerOvsunbUdlTaJWIOuIFV
sxOaU12Qhj+0surPGFbcyamrb7zFbOHSpxegmm7yU+DX7AVd2H43IfyI+ro9XbDxfjYD7ZwTyid7
tB+x7jFZAKx2m3YzukJAjzeGFng06DPjwu+NO0/Z7pcA8M6GqcthZ/b2boQYU8QmkZG6MS4U3JhT
FubJ6rXxcRrLyyIObpum2bZYdCPyZJEfJ5fpsnyuArEl2XddDfMDI7x3pLM+x1UfCdqNG1/WTojq
Zy1csWZWb+u4/SsR3+TY6M4dDdIn7wQyqbspXqsyeYTNe+kzGHmfMbkUNguUBHqM6Uvs0v5OvQtB
rvFYKu1rkxmbRegN4Y40Em52rFS2d1Ptjo6ld2Xa2rzGTf11TPyVm9Gjt8SpoZFekVI5WK2nbYhR
HphIaDf00M8YvN+OYhSIUNqNliX5KUDMcsHmuxOtfYNnW2zLfGZp9Gjn3KrOcV5buys3mpfcEKFp
QoL0R7/k+uHmwRxSBxeJtLVwrlXN4cvBEOdho7MN5Ya1Fag1pOK1Xz3bVtFycKRtwZpx7s9Dg5sz
KA+z25iHyjYvgiT1wlbz43Bsg2XXl86ZB4k+lOSUOIq9ZIu2dTSTZrWdngd5d8hyRlaVrXF0cNKn
ROaHpUtu/bHeuXoPhAqcbebH51bT9VE68UyRvfcSx67E9OJep9OEviA4Kr4ZsD5N827Q+D7R7LrE
ril2KiVW46Xm9WRaaz2YrkrAVK9FkqJGpAu9SSW9pKbXaAnw9MxpC5I4NOrN0qE+ca1mi/tQD2lj
GeRbF4RcTjaGCIN09GreMT+NE/Xp8hnxN+0mhMg8bevqpJ8SN2nXDyea8v0gDFJmuV+++KUoPwWE
rjZk+4Br4Fqhz5RLuTVgzj35faBCJjyRxJRF/7yIcYka3uk2IC+3bTzNp6EwTml+nLxOBtcDhr9t
uyxME6a2DKaNifvkopkXxaF2zBzkFeVUPg5yzG7I+4xZBJOqHFZ+OozTjghRvgEVej2kMdH/gXBS
IkkYDUFH33RBpGGWIkZd3Y3rasQGa5vFGUdM0lb4E6MioJHtOl294cN2LnK/25qIl7Za3TH/b3bF
xqX+tDakUg+dTr4iyqWlr/W+n1mjBdaikJ6HyVyKDDwtGjMxqtvK5TF4wIZSdGuzcmVMAlINWntF
M8QMx2JZI0Qh1zUBbs4ZmgJhke2SkdngoXlwhnSNvykygybiybLy2uKb3gmiXqNOlbGwv6p8kHsu
zJUunJXXDVHQ6MMqdbr1lBXreEguYruIgjLvWbd5AqwIKcBPyIyjXs6P7TifcSiQUaz06zafyXK3
7pVhZCRMcJeQ9cLVt4wd77HD4kfL79XXZwNwOuUk14C7xEeokzhZAhUN86SiriwfcoaJwiGG0Wo3
NL46tc5Vn2FiNG8RdPDddC2NVaUpN86kPWJ/zS/dRvTbKrDuiFizcqLhWZkOFD/Nmir8sO7nrJvP
0zKWu6CzmrDxkmRVakSFMSC36xhZaYhZFWR4gZYwduZxj0HR2lWZPnJ6d+IZY0kynRdagsLUnzC/
Bn2xHeeZPxX1N5hM8bLyTvJFWmJZtm4nGZ81th9fIO4uI9/R8i9TVy3HcQzkzehR4kq7boMGRyML
IV+7Cidix6+ic0uSvBr3bMPc+xy92RrGnRTh0k8AVdNgY2DlErhKDUmrEGFZMccdEY4iWfdJl66y
WR4Dzb0jVC7WOoL626riC89wH4GFFKY5dTEegk6XPQ5dnB3mqpuLlesJwimc6GGO9ZGEjMfmRhb0
JxAUzWsErjWB6TEzW3yfHh+qJpeKC9A0g7srEj6Pda5pWkW7VhUk4upk1rpro2M3TTevrHja2PAw
+mMjleVG1myoHhfT3CGOKuRMKIlZxYbE56TSat6QFrxL5mwe1lpKXynCNKRVyDmxzKFFtYxk72Wz
fq3nBjCPynZFv6n0JSuvNOyyxr2wdLXvnMASwIWzuWq+ECrLqZPKqkgvjFYnvsQCiyALH/ekjJWV
WnF7CEpvktuuENNzIxNv1CLXLPOAdHRQq6860cRXZSQWiV5FbgQBbgruMCwT0gAHa4gFkgeuirzV
wBQca53MzWMrOf1GSmPMfLcw6s2UPDHP7HPLtvbQupA0C+2U/FVWl2a7GC39atEFVUXJKUVw2DCO
oh/Jd9azmOJ7V8TuMdN9haSXMdOxv0ATQD8Cq1d6K7JWRDbH0DWMzno4zjO528OQkdybe8vvd2aq
MQiXVEHFex3sjAd+U2s4lnmJB5/RCQSR1TycZl07F/WssbTk6tsRBf2F4xIhviGl3I978s7VbVA4
zmOQV4nOc8/wMZBQRh3Wp5BPGpYLhb4hHOxF8o/Zy2Je5eSo0v045txfk2p9nlppLe7rWXOB6Ll+
pq0wUBn2bh6y1rzDSaB5B8AmLitRbWZDRLrYxhA3ibxvd4nqlfapSPsFtbEiZ/WpJpGIyNATLNWW
N5Oc1Rk6kFu+XTpAbneYBgKnWUOaMeehJgn9JZlGoqnvtC1zm3XNw58p3nPPqDLroAwzLdeJkcky
MrXCZf/LmtE/W0T7ee6k2oTRq1QOmqx44YkXB8kXG5HnA5l6dgBNHfef/aycyQvYWTXt4j7+pEvg
PNEye5k6n5wFgRHKTePZt8i7EvueyVswFGVwWAm7eZiPCyiVC03y+Nvy5XKnA4pSDykhybatnfb+
+EUTUm+jHLJnfaV3OE1XdTVzMCZXwWaAkQZvZRNvx6tlOOthjO+aCpVbphfVPiuJYsjT06YXWcU5
loB4P6oicsmBrPN8VjthnQ52pjns/cXSr7xOL65MlH6rcgr4XPsW+24odZQjwRQbV+hm7W9xCrU1
77k/jUHHvJbWMQpFvnarwQiqu2l080sjG4eU8LSGL7fu5Rgxmx1LskdKB17l2nOE2YQUU+vJYNex
C//KWU9qUd8pTxzaEpcFRr95OMIaddFUiw71mZLmyu0IpK4KJp2Cwxj4dUkyZixuXZXAbTPdczTR
/aaLjWA1+PbFYuKlL/kAwJudmzlSctzR1yKxVymByfxQeQPs5WQyyksiTq9zl4sIYXERbOY2RSdG
rY05OluF48jcMQZrf3jQbPsvrtH/L4X+8b0U+X+uUx2zPnuk5vZjner7j/xVDmXc7E8KQfCCadSD
PPP/Uw5lw/onA3fQvU6YspO94D+FKvtPalT8JMUooNImEoX/qVMZxp82A1D8b4j+38uof6dO9W5M
nJdg2vBEFGDeEGmTbr9rPjhZweBSIkcylRPoi8YtwmKcn8cym567rvCAeZ/4oW5N8FkHY5sbolpN
g4sfs0MD90OJ7+pf1bF/1EN1daIvin/+8W6S+vTbwGs7eb+oA3MVf2LOK77wabwUVxNkAuIT1sFg
DPELKAeT2Yy639EVPZ0S2EZySpGUHkiqZ0aw05b63sopAEikeVFX+eJWWWW/HXu727uTpZ8z8aHO
6jG4UxlTS7//vd817f71ewcAdn1Kiiii3g9tqpzREh7F+ZXeYoyv9W1dy3yFJFuPiFUV183/Zu88
muPG0m37Vzp6jnrwOJgC6Zj0SYpGE4QoUfDen19/F6jqumSqHjNq8CLeoAcdUS2JhD/m+/ZeG5wI
45Po9p0+uDfk04abQE+z7VhZ43nfhs33Ph/aB1jaV9a0zzWNwuhfL+Xf3Vmqnu+6dW9nSGETgAR1
bxyu4qh5OZSZaU4YhG5yLVMPZl6RCRgUjCKNba0pZFrn6hJ9K9U69TGqEPtLBWNjg8WF6ZGtIAnW
12ZujrcF9cErp5DlNnUB54/KyCBLxPQGE2S2K5FgXtddH15QrWRJNgqSyye0Xp9fzhvO8V11ldUT
CEpjqawSp0andGkHvZM9xD0E+lSpmuvUsFk8D2w5CWZE37kRIg9WIaaG0SfJ+0DCEssTpteXWuns
a0pn6H8JH61gQYQZmtEqWYXMUFcWUbIp6+K+8WtZKd+RbZK4ldsur3umbJXJKm6kE/WvLHJ0HEZ9
4dxX1p2Bqp7mk7io67jbSmnmqld3jdb5gTRSX0EJfj7NBrMMvIfscU4IlfXY+m+0uDceZTKZ94TN
24VfGgppQG0VFV9JWJArTe9eeV61xhSpGmwXIuFeASDRC8DyMcXUbhqB8w1Bv89irTnxviwduXf3
FzYWcHMbOJ7K52+4x4kCBMfXbdjG5Z3UZgq6UrM3GCvMq88f4/Ho89thjrqRppF3liij8g4DUrVV
EhltM9m4EdVcqn3AAi8rLfrKG0hVBYX7QxGoxb1r9Pf5rDx9fi7GxzYsdR7AYJppMo1DA8RffqQy
MZ0RGS1WtoPMKbb1hj1dldJyVrYoxUWvaSDyHLfZsvanbDeM2s/ZLZUL6kHZOfHFBH3C2tubtWv7
lrPcs2QcVvHsdNdZ0hWtr9TGjwn0zVY3x10ejnwrjd2ea3mq7XALmiQ9ipKs+kbuMowKj5GK3D0k
/vu6EahanSgpSflo1Rs3G7UD/8s9vU7qB/ouYvf5rTiia3Er6JrQlqeDArMPWt9RF3yabSPooik4
VIbuUZe4TLgPbUJmuIqdkE0B4SuEXycb2hJ3dW77J47/29u3wI+gl8BUMJFDvJlq333dlR53dmem
5gGLT723AjbShTPu7Yx0dMIAst2oBvFdrBQDBQBbsCum9mIZVCr588aHmZ9dpOk8nmDi/e1pLSIk
ZBmo+Y9t6nFn6b3RTsah1OZHanXalRVH5tnnF380UHPvuXYmYmBMENBZMHwc2RbNPh4JaRzCGHeV
rY+EC5fNWd90Jz6+5SF++MShfPJpg4ajHQty8+hAupqIlrJgeZDsj3xKQFHr1ezRqKjO00Ne6qfI
Bssv/HhABmpQI4tiBC7ymzTh3VNtonroM3obh9Bk0z/M11OroWO3fwxxyg6YTYiw81Mz8/LVHh3U
os27LJV00suO8xoSNCqQVYfqMAHKHWVzF83Cl02/zSeE7gkmNtdZ97WxUpPop66fEpT8fs10BnUQ
W8DTIKgdM8ZiOzfbyBynw4iEZTUU9nybxhi7HHZo122nv3BK+t4U/UlK89HLCgJzIUUhDoXuyct6
DEQmB7yt+tRortlmyysV0xgAi3I/wvknY32Ycy8D67auCLDdyDQPHk2ahBuL/fWu7tkkMB2VN0lQ
66ckNsvU/O6JMLTovNXLpM3Cljbr0TibDjFfNivia/jC8y2AamuPdxOXYt4Gd5JWnT1lxNwHKR32
yqWzOdEgmsYfIiVou3aKeNezaNlEpVUyHjnjKld5j2rLZnqoqlOQ1COlnLXktLmsRDlbaM8WyBUu
591bq1Bc0RRaNddFOfitUeBV6i8069I15hU9jE1I2AApVOyz5e7zkeDo3SGw3KUj/ZaOoRKxaB4t
2cjiKJJm7Obrueg80c32Tm8Z9bNRmRDaw4Aua9qwbj2dGH6PRqC347ItRNi/RArxqX68Yi1LSJ7B
jXu9kIdXbVu2a3LE0HYB5tt8folHc+6iBWGBwWAA78VYRBkfD0UxFVtFbKc3c6YqV86oXBRSUda8
2K5fYi2PZnN6/vyQx6FbbDHehGvgP5hewLMfvX85W64lAVceSJSjoJeXYkVINNIyanjazslkvg6H
MD8z6t45m1v7e6A24aZ0Cm2vykbzplEZNkGeiC3ewvhUVO/b+P6/n4dYTo8V+gLkA4TjmMdIPmuK
cJyl2XzIi+5LqVE6D/sGnxNqgot+MCxfp+boqb0aPSXxPF4EYdxekc4NiSHOxnMni8u1RAi4ikey
wgW+V99uNfrsFLKiZ3No0zMdYIFIYjxssV1d5XoiL5vUrL1uMp96IbVNavTT3sCnc2o0/jgo/bo4
2CtURiAv8qId7TbjFtqQGg7ykCWZTcMw7s+NcUzXlZwkMLTIVDZZrrX7RLz0lC7NqJp8YrDzW16i
L/octIYf5fJUXurHD42zWva/MNV5DXWD1+LoQzOsekj7YNYOSZcaPyzRFzuyJunJ5W0BBVqZngVG
tI0WqKdWOr/dD468YJ0FkaCIWY7HQpUGaQmyQjvEGOE3TYSqeppd7cRM//GDXq4PRSmMa951ysn6
8fUFFAxHrRbNgSFu2DaG9Vi3tUOt0lZOiEI/fs+/jrTcTNsg+BkR2HK97wZLDDBYFowS9EWXhE90
qfu1VbjnOqQ9b0STG4MYPyWfPJI0LgdFswPiFioioh4EPh8PChUQlkVp9Qe8ZeXGxoN2Y9dF6yFI
6Whmo++I5nl86AEgrdV2AFEQSXYY8BRXBsafXUzy2CpNnPbUSPNxpvvPiS3fMCYaB0TrxxOT41TA
qwj6A/BIFiCxrn2NdbM/DwKQEuVcBedBmiFycApStdSq2DO1JJQOMC4VFCsidmGbjCb2Fhq5vif8
5KUMxatZKKkPx3A4MRabi6/nw8izrJG4h+Shk83BG/nxdPXCtTR6nM2h0UdALzUWfXxjarh16mEj
mqre85HmWwIWzI0r+ukwDCLF/azTR6clLnx+ZwsHQ0YXgdGGV+yyuhcLXsHWcuPgHBhe+aoXcb4n
c8nw0xqwA07GeT2YVEXTynIvIpT2a5PS+hWdoK9qmtYPDAyNiZ5Tc64MoDc7V47NFb1v9zB0ldhE
iUTsollUXGuzXmHKtmEL5tHZiUnj9yGC6pjLfLWMzbxiR5OGoJuZ20NUH4wA9oM7l8EumGtzbynD
vLfj0rposaPuhrG/sUopH4NcuM/BPDylosk3jLzdOrXBZehWM/uzm85XM2KRPWDj4uXzU/24rH97
6ZhBsNeweccctMjf3n+CSY+6VxJ+fshmk0binFWop3Q86WA6Vx0KgfXnx/v9k2c1D7uLm8PKHuX0
0fG6zLJDK6gObDPUp36Gt4kQxG/wTK4ABNtnixPzxDDz+4BG9ZxxGlUogcYwZT8eM3cExRoaiYdy
Ik2k0WN4xB1uaD5ndfX55f3N7YR4jGTVdJcX4LfKnjIMttlyKJGL0lOSJLzCmTqCek2LfdYH6T8+
Hsp8A58jye/AJI/pc05uRxFrkPIgWle5Hyv4PWAGZ29WQd5oSlJdfn59v73YrMeJlTZdk22SYGf7
8VZihusaeAxUPcbG3kmtqfBPRsPGRlfhVcQaekmVl2eNOpyKQnirIX0Yb5YqA4km9tuWkN3Kx0NP
dg8NweZSY1cZn6c6nl4qrZIPaHmu9Bq+C2VbdZPGqn6l1LG1Sa3KOsuiZlxXmtJ7SqGjFxiK/gla
DFIUGzitqYxYf+Otza9dYQglNQzEimibXWEail+bffPYZ0P42OMczqDe+XzK8eKoKGKPquC4y8au
Py/lKcLeb2/scq0Oxf5lpWEZx9eKwZvEL1C2hzDKiCukp73JGT5Z4Gbz7vMn+tsHeXSo5Ym/m4MD
LFoy0BgAREXykZK1T1UB+ZZ22GMX1U86xJoT7+xb4ePoSSIMY29PGcEktvBoDDAHLSntWWQHXlV1
P5ngq0kEc0v4W6REglgxfFA1xboZ9Zu6kcOKIaK8UvMy8psmj9Z9LpgHFSHVMzOb10peYSVXumYD
QoPcTppYh7KNm/PamEDpWvQXpdK9LtuKtT0oSOumRlYlYguZnBOBtILKVO67vDh1oUebQS4Mpugy
+jPaUUP/vYShzFVZij49QGtYd4yGF9o8QWGQarMpcsADtBfvosHAjtZnpBib08PnD/e34Wg5AZPu
EKfBTHRcT6CdTm0+bdLDpBBa5UWKbb7mozluWKx3X+YRucPnBzyqBf66ZAH3hIYMjSK2wh9fJ7Wg
AZREUXYw4treiyHYGOx0rZJZuQDgsQuV0ryiQR2uKhPoAFwECU1oOlUW+32Vx5VjKFhS4KjQ6u7R
QNU3rkOpJMwODWybbe+60TY1nRJuTBCAtWtf9SCIdlj/xRpuQrBiTqaaPvCYcC7eDkEjvkXJqcfx
+2dNF48tLM0qKixCHN2cvtWLFkpEcdBiSzw6pOIARbLjBfGg3X7+II56Y28Pgmo8G0P2y9RPjgsR
rlCpZbFfOFStjvZNRChYZrosXmi1obEeoA3ve8MsNprgC0PBoW/Iv+z3M6kP+0IDPGOZikEloUjA
3WghyNqsDLhzOlW4rpFnzrLY83skE7sgWCAfn1/Astr9OEiQT8BcswjiYf5YR+OSqSlBZUbUG02R
I06ciphEESlOjEVHDq6320QTm309aTMMSfaRe53RAAvKOJSHQQlf48HZjbF4LGtj9oFehrveUjqv
jOLg1lAQPStBr21xnM5f4NzhOVf15sRl/90HRE4s1hWTDgNI2+W+vB+PJS2x2C3Kg1Kw5c7TzF2n
s57s48q+Z/0nL4v5uk1a5dyp5b2ej/1uOLUROVrZU8ThNcU5wyqGdxTry8dTCBWt15WuHG816gbr
vpP9ChjYz9xyknXuIEoLVUeg0UVqAKHPy/PhROX8aCfECeDVwNRoUtOHbXucH2rAD6SbpzaHqhts
v5JLjlSbPBSJCnK2wiWfQNNLbMIlpKEN/j968X4dnHRm9sC8FfS7P169mnUWkcVVC50v/qErs3lB
MTy///wg1m/3eFn7LveYi3SwGB29d7bVDLIa7f5AaVVsDXMMN5KutMfjKBtvNnSNlZRdnmt6WG66
OIogr40j0rEowHEk00NaCvnNBt1zVYhk2gK7C55AvYTPISCrrakZ0UaPpn6DP7hH8NxZG/BhchPn
7SIC7yeU3Min8iK8DoKRumk/tOfk0qVbR4ueBjvLt8bkuGt1jgD/pHPLHnNU1nMyu+dSwhqJphrY
Vugk98NEipna6ngi9Bb1YT2YXhSVX9EClvP5MMftdnDM+iLcfH4P9aOlC98tAOAlywQDLK5SZ3mN
3n0q+aClrTEZ8lC78XdjFqOP3lzdgxyKLbiTUl/29KIg/FIft0E4V1/DqCU8gnpxk6XxS1Xm3eVQ
NdWtiLpgHUZRu1GgK3lDIuzzqujFysrL8RpApeu7g1WsLD1AUtOXM5auIdBXbRNmO/hc6olLOxr8
litj4mZlzwaSItPx22HkipOTwaAe2Dt0SIcn5baIo+Dmn9/AJRxwsT6xu2Yb+PEG2jHYuylotEOf
oVqd4nU4O2v0dL4dNRuhdXeRsHegVLcYY7bpWHhDUdxo+bYIH8L2GoBU7BnzpRg1r3eLddjtsqa7
T+PRE2OM3x9EssGuwBgfLGb8EwPl3zx9oMwabmFXY7giHuDjyY/zGErb7cShd8p8BWc19BuB5A0q
25SdSQOBXJMRhEL3orQiT6dN6KF5Ki/NujUR8FHZGWaYQVUySh/Tz15G4vvgOtXW6i13j6K4vB1U
GgxCUbMfqdtEG2YhBJ46MXN4GWhz6vq4KxM3OzF3v/XS3s19PP5lvcYekgw/oVPM/3hp5NiMWRRp
ymEiF2ATGGVHazi8ycCw3kg5VJeNErkPrT13K2Ps8Vo4s3U11ktANZEFYWzGm1pVgVjWUg8NjyEl
oXs02SsEwNmJGfRoTcO52iqJqc7SpaFweJyRBb7SaUe31w+lomgUmkv3rKngbS0a0BNblb89FPVC
+p06Syj1eF6aR5mFaDwOep4E7L/qbOsihlinvF6Hzz+N4/Xjr8viunQ21yyf1aOlGnhfbZRdZRyM
RPY7hNLAu2cCxiJDPWf/S4xIGZ/hRQu3s+Y+dO6s71w1qFddHMqVrvF1qEn5z1bzb+cEq01QlUUj
xrjw8bUwS5BLlmyMQxyNP1lLV4W+HezgNjNG58RTPdo4/DrUYpikm8/K6Lhkklpq5FhoEA6Tln+B
+jR7KWJUQKIAGZ2S7KgTt3tZzX184xmBcAWiI3Do7Rz3ykOz5I2HK39we6N8sRXX9bVQpAB3zAGw
L6qHp2nUcdeRDrbDj6v8ENZAGGBcTBLVPVuOm2oO1yZSrkcF8P+ZjOPqTKP4SdutxOT0+fn+PvNQ
+6CrRAV0aVIf1z7BV+fUE2VyJ0mWWSnQJ78bWmXs0AgZNNtQlzZFbJ1YFR0vDXkozHKoxai3sqqn
T/zx+Q9461xtyOu7ttfts6Sk9ZQXdrWZ4adfN0jbH4t+Mr4xLFdwtt3mWuZRtDZRvv16XP+Vb/4b
as27N+F3J/viMf/XXf/j20dz8vJTfzqNrT8Ysykzmi5tfD5Vpvbxte1QLxooMSmaMUpSHEbHyef7
p9NY0zEh82hJ1aKFqjLz/yXg5Icol4Kc1Cjx0e1DZ/QfE/TNrw/oF2IgfC3//P/vFZMf31uyrfAx
a3QYUOzQumIX+vENCiMRTU6TPVuJpt5beBzWBZ66PZTZbqXj+YSBO9TmiQU1TbkPX/dyWKYxnSqI
yY4cFdfRfGa5uWnM2fBQNmWRrPtUhOA4Kcw8mVVcuatEHWDOzW2e3boDdgU/j3rwfFXSvQCDnbdN
WhrWmaWpcbZTbEzQ26pHXPMw2YlDjdxuJzQhMzmodtCq8PdMfkWi1Ym1bvtuCjdV3+NXbFmMXELb
G56CDpmLr8xzY12maGfsdSvS+ToMuQ2+nthWu1Wc/k0Mn4rvBU87vSQTzRF+LKYUfzWcPgxFpVKB
pvTsgZDin12stsGz0wdGSqBWrC/WTIe7rVfrOpVTU64xWDqk9fCI2+wMDiV+lsglyczTgGsi+GuI
0bKSVSX03v2OViwY4QfoVXGrx6X6ghcqeWYjWhXbKaoa6yDi0rg0R2imD/zVZMcwA12pbDAlGROS
W8woKOIS646u2vSgYAKM/HFuZQUQc8CaBsgUQZlX94OjKrhpwz7c5lEzHaqsCQT80FYAGHdUMPJR
r+5qXiqk4q7EFxmOk0VNZVIqbRuXuXIZJ1PaeL0+wRnPCnzSK7Ut7etyhAm70WRTabspZMnii1Lp
DRZkTLnsJIsAY62lp73qt22PWLSKRRfdR07+ojfUsj1o3GJcxS6LsDGX9tcqLRuYkAStDJQxemoO
Dm6wzqdNmPcrTXY4MFJlylJi9yTk59QA5cjKL0+fItMenhceI8WfWZsFQtsgBejWaSYGJaVvIm/W
DVy83ZRUlZfHslDP1S4Dwo0H4UvcDDY+ADEr3mBz37aE3nckavQdu6AyyCL6Cm6b17uJ33HmhmZ4
Lk3MmnrkJK89HM3XvE8lVMYsCiDGt1b02qoEQa5CNcK5iHYD/Dffoi/LSt9VALxrn0J6BpxLN8Pe
t5o8bHwduP9FM2Eu8maibFLM8Pak4Z8N4h9qDhLbJxSteaKhYxme0Y7VjxCtMKRdNa72uCjqL2al
sy0bJL1YHGcWJmI1H0fnbCzGYpuTWdnRUTYCaNk174skOghi+gy2dp2lAThGsw+tA0T89kfuuvFh
DAO9xb2RN1exsMoHUx3wtkjsGRcKhTd6p2naHEpLG+HEsJXZO3Ed5lvmznSTRGqLpa6anK3WdCEH
Jrr5ws1TSUC8LGC8ZQTATb5wWge3sOR4WNKN0fAC1my2l+sxjsB0bsrUy9OxXbCzQ1t4kTGl/Uaq
Fp6mCn3uvWji6jZJw5K1O3iDy5rJ+3myWutrGbry0XADaEeTntCL00R8l6R9cSVz2NiruRndn4QU
kEbP3XWQlzO/S3Y3df0EoF6oYKVt50rLpvl+xulRMxh07sHM7Pkh7WX2zRzcCMdh0Gm4+eGSh54Y
MryBM0bDm9KEoesLFznxGqB4qmAx0ohaF1Nrpj61QtacGK4wwTPrRzreUiulwdGLuoxXdmalgqQO
K1HNda3qcfWTls14l1qh07zGxixrL3Rkd+naM+pixKI6mwUrL0o2PEU14AoMdd1rel53H0hSo3pC
b/EZKpFJqU3Oc6xBGLcaUsfSgku9DOFBW6C5AGXs6XCxP1pZ1NqbVSYlKRz48iaSQDy9oQjR+OoU
msiWhaTK4QskE5j3l2L0Aw+ZQppsBqi4qW1E9rrC9i88vid9WI2JpcFYccq5aDs245iK0w2Ua2G/
2L2C3te28xileVDF6Zhi1xEFQ5EeWoq1khFysOSyBKZfsDMfSTXRy0FrUWfokZn5vYGvnRp7PRc6
v9owOv0qNclc5ZUfbOz6FaF3Gs4eqdhptTL0KNjYUMxVH4h2Ou8CpZsADLtRSbjnMkVpfoue3HV2
ddKX9ppYbJcxLqqTRG0unC6W4+XcugagUzVpW/s+zBeVEf1VkMLLqFo428q2U6fwoc3nw30wpJH+
3KhVPq2bJjHSldbVTfCI9bT9OVt18DDSkWOzrQzqK4LLSj8r1HCsPSdT+9SfkxG/OORT5jorUp8Y
7YKfkhTfiy5R859JGogzTMh1h4JdMYt1i5mX4khpOXRE0B3g804RAkWNMWHtGClB2nGNTykMOxJG
ou5bn3f4sWF71i/m3KF0T/KJCyYDhaV3ICstBso8EpRtl8zjKN8scB51U6lfGDyayJ/1obxixFJS
XNnwmAkRidqzxtGScc0kpNe4jnAyeRQljfNCi3ATZBOaVy92CudbPQUJdm6nIsMnn6iE4pQt5fcW
CzSYbLPv+bzTXP1hiKi572GnwwFhoks9maUOxbwy69f2rHfk7BoVJy/dTP2OD6CEBlsBe3WbGEa1
5J32ZnvkQvu5mkBa1MrQMOnaoDo2Fdtyy7eLdGa0oT9wa41CPMi0XiIfa9xnqyouAHOzWJib7VQa
OTa6ts6jVZaEY7vOinZ4JuKDIYtNSQRUtDU1BjpssgE2ucj5ouRWOmzcvLXJ91BgXq7cuDNGkmec
LNuEokyejXmE1W64of6DxpVueexQo28hCuOB1IbC1QnKS6vJU7O+JxDWTYicqmLJj5vEElzh6yjS
larDZfBJHEYKPSkGHlSGYAx2OInVc+i4buCjI2MNwoA89KvCpf58mQ9NxixUJRCBdYXhiyWOtFmv
KcuxG1ut2JYMpvIIma14y1LX45Vs2NOi0jS1em0S41DviJECWqO7OEI8u5kzCOupHlU0GOxpXolx
ruetJJyDnQ1O3dtplk6zMts2zc7asRzMNW1i+PqztHrpdwagcycvHHsfq3G9s0xEFqtBD1xSyILe
ZlwSjLjNaC9xdEkQXIBvgYmfdqhEvGAOEJcgAuJNHSyCPnYh2oXWb+WUPI5jFTP46nE+eBM6sx99
pzjaZtLkQAN5RCZErlVG8w6KgHmTaIO4HcBn7DSpai0AZovxI6xn1Vdtxbpq2Sp+dfNovDQ7m7E7
yVJ5xas5fQV+FekbQkvpRpMJodA2G5xrdbJVwrLmMH6tOjndjJJexGYiYeeRK7cdEhDC4Z4ImpTs
gtmxOl9ro5BcklmY30qnLJiiXOPV0pyKr9MMtAQzapcz2kV5eD0ViQJjXzTf5yYh6JqwM7fx6qIJ
nyZWCzcUhaPLkeyER55Wf1YNCxHBETVBCSRaVj+LGKgPLtIY/3otifQw4SDXQOynBi8pXu5tULew
h2iguJM/lCJ5xqzaoUftcw3KyChwbMyKQs0qRFOsgv0hmckv68LKycTtnLsswbCMO9wmmIUlfsgb
mk7Zo2CpYnkZ+9vBi0Jcr96y1GcEi2FrE/pnkEPF2JgEfjgPve45lRHinrVqC3xAOdkXYx/Kg4U4
KPIDzSQo0JCu3m5c7Ps3sWiVn5YeKns5sGDEmKs5TwUv/E2bJeYtFGxxBpLEoiiYpKZGvGFI5AQS
z7Y9q11QGphmMWbgTZY2RAEjiK7gT7ivRR4aX3PGGjTBNGGVjUqGQLSyWIKnnkOPodi4aV5rZ+zZ
0gusr8vUIzqoC3nZJykaBUmYlJkyOHgdWIoYZ7qW1yt+lFVoTdJbDbbDbmgsZrnqx4iB3fXYWcs/
r3vE3Liu627ba31/U9RKHq9ZyfAOxm7ZXLd2mrR+RTTGJiHSmRMqrOLaGTX3KacBY5J/IA3DC+ei
Pis78tw2Sdja5abONeW1gP6e+yIO+/wiCdIWPwDHk14qsmRc8f1F9p1QA6NYC5aJkxcluby2VRtO
eRDHLPJkU4eE6yQw/y5iu4kKP0hqcUZaZH2T4bhvCCYOu4AoPHsJi9eXMrQhLfeHFmTxEwzE8AtG
c6gWbG6I3K2ct5quEuQvoXCm53houd1CK40XIfVZeoOpd+2K71v9WkQu69ZKdwKPEcD80uhaEPiB
EpQ3g+SE/BSXA6klSUzuralyEiS3ugetTAOFM64EXizywldjkzlbsx0sKNtyVHgtKnVgCaL1db1q
dYlSxrGKxoYk5JKeRHgw+56uVuRFyBo5X+NQGvO1wrAKsF5psQTFOEd2Ou3XiLG1HsgDILWl8vkS
nS/lWNutX0/LMBUXJbMhOliVZm7PdOy5VCLzFZMx4CPCqZQnxBLzbRKwClnzRaU0uDHgc5PHigQf
1lQW2yybts4mgVoS47U2qtBLxgjzMj3sksbSwIw4ORpRQSFLF4Hpb0BF5yjR9NSyFflToPnf4tK/
KeB8Vly6+tY3/Qdj8PLvf5WVaND8QRz6Umsk7prgXUoov8pKb39D7wbxnrkUdQxKq/8B2Kl/ULhW
kRzwE5gS0IhT8PmTk6jwlwuHdanKIMaxaDbY/6S0dCw4QJP8dhLWkriI5OS4EUDdOoMLVgY3S1j9
So+SwWvbl7luwIQJfWekuuJ1Fl1zjPTBKn1tlPpeUdEedM7MPpwmf6tMzoMmCP2Lp7O4ZEmrBg4S
g+E7FdaXt1v737fs3zxuh+74Z28azZ6mHP51RyZT2X0r/vV//vc/yab7Vvx4/xb+9fv+fBNN3kSm
eKQ1FBI1OrB/vYn8DRVPoitRkvKM372JpvEHGoul+qfhUtD1dwVO/grfEaV0JEMmFQd8K/+gwEnX
6WOtkWIpAuqlmUlXmC7acYnT1gPCFlmdfFFq7dGc9T1Tym3SaN+zPMtXiWXAugk3KJfO9TQgQicr
X815vgtE+dAb1qWWK8TttfrFQFmLnCVAGHh2YBEV45bIqoe0lLZfV1OysYNkZw0JiZIsnXwcqGe9
O9/NTXrrjsUDoTtnTj1/xaR5XojgnoAt0IM2kWiuNFZ8jCwQy/J1SEO2YEmVeVbn3huJdsd4v45t
ZQcjrPWgYRFRVto/tVFck3xxMenOGSXWexBD9xiCrgPSNwoR48HKdr1Qds2UP+d58gIVsvAnA8HO
Qj5ERlK+NnCbICsTT9URyOyZBVFUVuzUhFToe1hqtEPL+WtZxPzMlD4ry76VvJkKWW78EmrTHd4j
qpSaNQDqM1aQWgA8GeWDGNnJVb24NvnT1mLTlurdQWmVHeb/zZg7D602UfNyaxP5AutcM9i5Fb+q
bVoM4eZ4F6YsGPjE97Cdf+pjecg07ooy0KfHzeESajXT6dD7mvqhusGfxzk3XeKl8KRJn1KG7ZDk
t7rTWR4bKXbz9QM/m3uacHaz7fBrS8xhouV6O/4YJ8JVVA75OognSpIJmW+5qF+TjFN3lTrzhwgz
iWNGmHdCnT1ow5OQbf2QhPJxNIL1rCrXdqaek6VIHpusD8qofrfKCnHZhC9mcep4RctirLfvVbe/
Uqx7c5xf20rcxGH8jF+HykFbvFJEIRhabBLXIl5G5K8yRxeHdwESprPATrIEeFhWZX7VktI4JfOj
mxgXc8KWoQ+hJjhXmaMALzKIeoxAwZXyLjThaLbzEvjRKijLZndnKkXgVTXEb6yxayupDzAtd9qg
PpK0/pBqlNad8iFTu9tA9pezjjytJPqTZJeHQM53ZASHK0WRdzG5xsTVGCsJQMbPZnqw0mhcxALD
suGyngbR4EwIgp2acpzIvHD1CCxiC1ASAtNrqvGEG/1cidJb8lzWhBH5jhHtAp58Xzev2AN2KWlw
IskvtXh5BIG4nUz2WoRSrZ02WCu4/7yk6dCT1FvAKBdRNw5+3wfXrKxan2/sWUm6Lae3ZBr9pA27
HehCq0m2U+HIxG3yHFTq17Gv1mLUL0hhuUWQmQEao20HGu2+Hs3vbqV971zrrOryt1OjBn1fqMpP
omr2TuacQb2LfXPULkw3eplV614ztPN5IGhLjkCO1HRHGs2hTac7tVZ2BKLt2JAhHTOjl0Vnr+rT
V0CqP4dCuR5rY48D9jyZ5VcksWfEcn4lTuiVys75aEFLejfI/03358g/z5i2jI0WykM0R4YLEoGx
851gxjBVNG3jJL8UIlVXQV09JRqCfyR+K4IDvmNAuUgcm+zV4iLs2qckR3o72psTZ3HUDXo7CzbR
cGZRNuDEWEbwd2eRuwt+smlUzgI4mBGymK5Sa1cPyhrs1IWblXeIyL/mWnhezcG+bIxbsEY/uyJf
/79aA/xfsd3LeuMv2PL/H6RkxFDvHshvLUzIgv+6/zbG2fs5/u1n/mxgmn/gZBRswSDav3Uw/zO/
A1FmsQnqwaXmZpB6z4P7c6UJDRmhqcryFF8aTerFpvjnOlPX/uD38JdLRD3FUJag/2B+P+qBOzpK
E4QxizObrigz3dErbAor1YWks5K5Q6u9BPwbukMSec7PoDKiGnQvuzpWjVqSdoQTWiGerdADO4WT
0m8VJtwNGYX/Q9557VaOZdn2V/oHWJfevFyg6Y538tILIUWE6MlNb76+x8nKqs6qvl1AvhVwgciE
IkJxdMzm5tprzTmmYTz8+bX0Lznc/4YrBbXFv1opp7r6/FH/cZn89g/+ukysv2A7wQmCCQzc+h0K
9Ldlwt+gT+D6hpeOI1W9HwR+Xyb3Wo8ZCv/q7o9GMIS28vdlcv8r3MvMwC2CWxgh/6k5t/MbfuO/
BSUW81XV0HTUc7jIkFiq/6SvtBLZoLVHgn2j3qgSYn843Ax/8dYw8TJ/3J4Wyx9ksuIebU/eT0Hl
l5t0Y13WJVzphkyLe3iJR2zmtbfRNn2Afm15Y6S6H0Ly0rJwelu2xp7T9H6Kt4a5lwd/tt3u/NIF
nVtuy60V2CH496VtUMAFJW7s8kVetqWnid6FG+kh9ixPo/EAWmbkiS0eAxL/HoYaRpMbf9A6824D
z+JGWmLg+MUm2ZlBskl9eseH5KZNnrkch0OauIP7gvf5KJ/VW7Gj27g33DFU9+IIPWQjfOP9IPkF
DyL58qu+bfdFoH6lYRQM2xegh4+MCt37T4CgYl1yy9WOiPbTAAKo/DC+q6fBG9xb5HWBcqFbZbgv
+9vLi+OeDvffLF57pC0bfOgeZFa3PbbH2l32ecGzOpRu6b6FT0+x+zX74tj7CIYfmKW5+UtDtcTg
o7Pcg7xRgaZZfrpi3nWHF3R2qc9gmIf7SN0n3is32/V+z5+R3/nDcZm503h2v9p3zc8fep8i7EgU
xXnBoJM+g7x5SGmhbJh1uEM8+QQVutqt+bFu5J3Y9gdmHLlORnKo8EP4d0fjll5jj6nJlii7S78y
XO6CBO7jJeW1d3t+mfYFgG/7toaAL/30SLEfJi9zsLiGb34UewYpzNRJhGRGbnnVdG2IQrumJMfS
RbqJL51JJ/zPX+Ki5J7+ywibGwGxm8Lvf5jCZ6h9qFI+NmQOH3hWDMlTGn/hsx5nd/01nhjL5RsN
kvSGXuBrJZiUuPKzxqvhjTuNXqQG7Ue8mws/T3bkPye7a5Xs3tt5l3wPs5sN6B3dLCS39SDvNF87
tu9UGpDESdGiyidrpQEHnrkoG/vYJ0S9kX0Lj2Iwjq+EbBrF2bllruSLjf0qTskR+etje5w2w7Np
XaUv54sUOArX1ANvBJKSL+R9fk586VLz+0w6IV2WvTY/0l2UjbDk/7bH163KKMc1xWY6WjvIqavh
KXfFkk9oo6qctG43mMQyuwP9ZiaLrgLN1AjF04A5wzWO/YVk37aGz073y6+TreZH++Sa7bIjk+3h
O7rxkP4XTT/3ej3uef6NJz82PlhG5K7AGl0iLDkUPSHr1DRCOr3u2/xgznFINs4OFUTReOAF9owg
WWDgWlPq2h+kPbAGlI2fBBb9OS+C6nBjitSPrjn5WM3mN1ZdQ3j4q3LNwZq/+xz7okf5Rxa6vYuK
djNs9RNzh9GHB2v84IU5bhUm4RBel63quF6cg6K9vzt6y+YQn7VL9CyFuX+/gmXteXlNwIXTNf3i
eUWeqDzxZrBvWB7illt2jQ/zT9MOml/S13CHVHmM1jotbOatgXb3tWHwszypmq9slxPZq15Icg6O
ELffrf5FhMbhi/7micsmPWQ/87O5J3/c/Kx8xc1/0Y2XApmZ7nvxVUouBM73a3xyiJ31iG3OruqD
dk2dZy3bjer7uuwYS9y0k/puHwWh6TFI6sH9Ie8wMtiXAL7sxn6LXOlUHulvu+JLve60h43lKefk
WzvbV/DrwfKo7c/NLtvWocLRL36w8p0At/6it7yg9iw6N9nmPtty8PmZbDNmtDvZfUy29XWfBZr3
GqDXdM+LHxg3NQl+qL7qkxz7Uz3ylSv7+lv1+a6xmTMowzAW9sHgT2HyydjLZTDtKt4czEGxNbw1
mI5nNVS8c+W2LzS79cu65yUgm/LKXX0c/D6wL/VO5ltwRrrCHT0TwKLr8D3OpoC4eTb2k88T4tfr
UfEKt6i3DMQdbafTaj6Z7/lOj/b9t2G4fFl8v1ub357FuX8BMtwdig0amxcgNOyLzPtosh2b4xQy
6WAeUrjjd6buEesXrtK6q7eEcDfhU/Oayh1fHp0NekrN4FbFUNdwowtNkcLtlc2whEhoWtd0jU1h
hBLWJNubWZ7ySf8Ryy1agFAL4quxeZdOCq/B0X0muLGbbFiVpAoqQe1/ap/PZJnvH73tt7SrBl89
mAc7fD5XuLxSL4LU+2l4+a7lvmmdlDPO2OUKX9ofwsZvfG1z/68PpJslPOmDeyxP39qUqhs/VZ+M
hzpn0x15UvZbxTs5HWUXWOY6uTDGm48l8qSfSGqs3r8L2fRLFNwc35i4fRWbJb2M8RatD3/yjl3Q
h0SugaO1geVvtXHrMGtnYlPvTed3ysGfajU+1SW//jln5Y+Hh/+7+VXf43K6f/6mf8PCkQ4eZEBQ
hJCSTNoZdJr+VSH5n1/Lr/SPdeT/89//ta68exB+10taf7nTBSyajSo6M5gNf68jFSCZ95PIvXVN
UxxQ4d/rSOcv9xY41C0T5x/adE6Xf+a4wdHpD7pklIu0OBVMGIg58a1Tmf7jWXXGqj5Jov9Yqhk8
Clpks2k9XB8yMqA5pw/KkjErsUs6rM8tUXx7rVF05ih5KVqbLoAR08XS2rEQ7UfdIYAklSLNW8tn
ZiQTcdfIiW79+P/gLILfjUbB3yGV/+Pc+nvP+jBUn13CGfb//Mffvkz/4382rRG53h/uv1vWdzOo
Y3KqvRu7OHb8PjzRjb/c3fNQLhlecHZFrfu3s4r+F/oTWK855Mgs2H9sWZs8CC1w7Gl3tOqfWmOs
z39cZMxg7mhKh/YL2mCuJp7eHxsiTY1AQlKy9pl28gO6BP3UwFoJTCP7qnt6VYmeJj5xZeKrz3oH
OZZV+0OumydTFeIzl7slYFSMt8suDEAR8epV4PkJdJjNE7CRwjWb9UW/q3ravBpC2HDDVoK17Jdl
vBD4oaVbBryUNnJESIwz1XebcropqtzZrGqNSLHTb0hHzRBU3ifxicuuBAbmVSuPRmaAgHtJoGLd
g9SwJJpt5DfmIcojwnBapGY5qx+0ZS48ISKOYHUCMh2OkuKYobWs9EDj6qPpuJ05yPbPdm60O8su
iFDRbnZVHtM2+0mE+1dqkRRx/wP0si86fDiqa8I86vW9K+ind3nzODjFUUJ7y96+4uufV1KDpPoD
4WZMn54KDX2PCNFzScGqmzm5RsBEIjv/Vu1or1dztLd6ad2mRv6VLPe2PrBJqOmnWXSNS0+24U5P
ekPV1h0ng+zL0tu7DAGLMRx6IpBaOXtqhFLs0jJNLna/9hX9+3U5EKu+bOCNq56s19cKlYIfq5nu
57Nlb4D8U+0h0Tiyy5yHHP3LYs5X0XzIJMZQolcfxVgJuo5E28gT78L9j2qz+JiW9rFa4kO09iIA
yTK7hlGV7oT4GfWT9ENJFagHijx6ldKfEnKMfBz0VlDGOraKxEQolf6UTIrNri0+mnkSoVUspDUU
QKRWdZY54fVK7tfDfD8DSwsBMw1o91RuTzIfj+rELYIR5K+iHR0q/Ow7IrEGVSbPcSg+kE4nvhMr
hVvK9bVZ+TzSLBlChFDiQ9D43tYKMt4GH+eRSI16O8E4PsOF7/xZ6050GSTmJCDU5mgYjpYZ3zup
a6XEbmeV6kMRF+KLDby5pevwJtC/QVW3gfRp27rB4KdAezTm+jEx+/ks5uqji9rHSM84hWfVY8ez
zZrurZLLq9JB/wbBk4RdK+UB2fVf1pD/XFD2+bpOmksKEcK1tG7eV8BxQ70SGiniaB/KRNonrXh0
FpaCmvB6+yr/qdY0hi3lRsxCtcFFmIc17WdGFg5v4ZKn51ouOx/1FrytMjdeiDKh+RqB53ajXKq9
bCmuamts+1mKfS2uHsnTEKBgkm9jUW5jAeMTPQ3LLq2+DQGZqUikwtOREYLhkKtNKuk4x+7DLNyD
hF2U0ylLCYs0hexLcVVvi4y3dhbWWJEqomhbp59qP5KW+GiuRh/C5zeDPl6BurNmZoPPU04txijo
PXgveuUo5nS+pGpXbdau63wnj5hT4C0PcJ6oXhbDHpuglnhweSbf0BqORHa2huu6FG4FWaKf2RCG
xYQEIEfdpqnj5GdfOz+0FIhnJKXfka1vjLsdU7EGv9Q5BsZjY1wttkXU+NrOJAmJKcdabZyYN2Ag
dsVXY35iQ7IRGqL1hXeSm7YjnwpUssCGaXqPDPvcxCACnjgkbAPTaS7zb3vGnVAASHdVIiY8vaFS
TVOeWuckAH0hsm6GWJ13VoG6SFNbOD3xV6vKn7Y8Fr5EUs6mMqt530RDHip3CRJYfzY+nWQze3FS
FLAjOy1RgEGd2pKbMcjyBZLO/SBn2Mu0SlxQPa5be46aN4TtRWDbgq7GWLXYVJnZjSlK9mgcTr+t
G6NPxP1iSxj+cUk57ap6cB6WraywyGb2o61kLzKe4dTZGPrwVwrMn6po/9eW+D8Utf/rd/0bVrX/
svz4z+84+azSjnH5HyvZv9cYln6fcN8B7BQGdB3vlcRfawwToQWDjnvP0/5bb/z3GkOzcffAHIAx
gKfvrun4W9OcMpZSALPQHYLw21/9mSoWXcc/lBgUysRXItJGPKIxt2fj+ccSYxCxDNpaigIFetlR
0uxfSxJDMV2nI8WF6RXGtL+DO/ZRPcaAxZJ3pMDMWkeuX3VRA6Vt61NtzkzliOvgeFghJaO7NuQW
5EVZr7j8Wuc6GEMUBx3J30iWeqjF1zwzujEA1Wc0Mo/SqBZOEXakWv1hkGHV/jSMdj6sM9LwV+Go
dUwuQl++jT033V632ISV4VZUpUwyosNdj5tWOcFWlnNAh6aza0yHaxpoBxd8bN8SnewNBXqVXInT
hL4/wjpSk4lT9PbUHx3C4bi766U31KLwNVsMe8G1eb/7Kfsx6XFaADLzeim9WkjEmJhyGSMrPZf3
bBQMkYckGj6W1qQCIwdLuMqctntUhMfOqNLCXWPF8ou5zvxKbc2NWeFOVBSwgB26gwRcW5HLTReO
EITIXZTJgvMkpyKEmv22funQVVULtvJOqfE/4nNBrrYIV1618qiYKWLk+q4NLx2/a+LCvJT9vSAo
le9BWk5Z2TFLb8pzO2B7PotygtpqyFb70rbwjvU+O3U8JL3A1cwV2ls5P3eRk+Si5iptZO5yHE8x
pbCDNrmYwlZNHGbgSZ+oPslOIJ0wrrxILfNwb4rjNfE0Ge/0XWtZYYXGNDQYkPOWRUkoxLT+0CbT
SwNYEofmoOMEEnIWDsDtDgZv21XOxG5oVrKuxLWuhj5YlEb1C+yofgyxVRm7z7xGZGAoHQltlIkc
+fKO4MUBUL8zIQAo6Afes2MvlTWQLJirTCtRAA7KuEf8mFxjtKsyrVOgkTuRFMuz1eEl9xeIcZ1h
bSNSyOp4WpOQGBQdQ9daiCggf6UAITvQ/uKmTNM1s6dTFBW7FooYnSasquJG7sCa7O95AsTOafZE
0l4xoVI2MkJpyCch3LAgEo+AbTQJJn4cT+2sdNNJNI5nQm8cTORAwbrRG9thJEDFmAPF0DJv1uX1
EfZa2brSPMn+UAxPSrRal2wYia1k06h/UiSmYWcijO+VSr9o1AJDVFWeIszDtMY0oYQthxVOB3qW
y0c6lt+Vlm4EPN9Y9Me7cLfMnS8z1+YwF1bvRq1ztJQUfwGCVs+ZAMZkRmT4KSM0llDV5x0XUyoI
9zLrqN/UqJzLXypXVMjCplwc8gz05rrme9Oo6GTmVfVIQs6SutY8DKd1Jn4B+pAU5ft6bOYr85+M
3ng22guVeoUIOI1rGqexLvsz85e9pMrlQ9Va1mM8ykfOOWrlRkKiz9uOBwK4skOtEaGIQIZxMXR9
kzZyihNPC6dat7yl00jBW+u6o0BCMOullpwUmzlb20+m8r0OcQO7lrd2s6YGejob+0Ed8hvhpQAD
uq4VOAVrssgwaVVXlCfE34hZJNKmZ8D1NcZKnIdWe0ceFlZtYQmgrNNjHS2HVMbfa7aYbHaYKstS
o4M/5eaNyipBqotV0Jn07K1wkC1sRthpoPoHBblLm+E4tKN8DqQqwVplFedMpc5S1zw5EUBEOkCs
aU95kUx7SxpJ1+lUbVOmcUvKhj1JaKfTKg9QBLe7tagdPHuO+NAxYyGAadSDhUF6ca087idMMEW2
6UVkIDhvG20KG6Nw2Pr6dnZVktN5r1uJSJzpsy8QTmgUxyHvKcssBcVS34dhMEDGA5EKQxtiUwC7
MJlxS5evUNZ9PVjlObN09AVWNyke1rhNDobZn+K03Zq1/aTZ3ZBQVj5JZmQXzFsopMm7aZ9jXb0U
wmDYMNpbEyUwhq7Z3jCTfmN/bfddao1Hh6YeVrO82wL1OFklHDUyq2TyUVyktzPddgxlEefbJuvD
djYhIXSG6vck6x4TzASEp0L1cIjuQ8ddUPAtOnmtXgnr0twKCr9bLpEnpXVp9T5SZT2vA5Zat1HV
d81pboOEzqVKkMWWrXhmgZMiNlo38Ftk0iv6zSTTU3bXpDlFjvErWzgNWJTRRA7Ktp8lkXwuiGsi
YDWu4DHBNVuxYJXtQMHcaNU2s/UHblH2Pq0K+kQMsE+NLMqnqlQrPJ12GWiS3ByF4mANWwtavWvU
IubN4Lt81qL1x770a9TH+LPWjCDFiltuWnb7CVGYq5IaF9DUY56Ro9sRbasx5NBjRiDEhpp+AUQ/
KJ2sRbgzHWtVO8mzeMDBtvbh1OkVO2wK5++1qegP+mlWsllUphNGUkUYg+F4jSrF2yJNc3LVU2X4
WJWxeuqpendpr1aXtQHKwkhIGwiHbInLAcDpFKtnttVTZKUZH2Sysms6Vd7VN0lZGV/JWq55Udx0
2T7hNva59Fi1vLLXknajpxYapYyMF06WJlm2qjr8GC2u2VBvHAN0sdnIL+tgk2dGjR4sRkalMSpa
s+/79IzdnhvL2jFztTqsQQgPjvM9alPDNzXbv8mrkqTnLmBUzB2trn/PSbBUOMarih12TlRezQWQ
FoF7cnHqc+IMD1ThM8f2WRydRh3frThv1ePcqWeFmh0rQb1B6p37WVH9gGnkp+OoMZ9NcsJU1Krp
n9Y0lxmLKc7RjOoyYmQGIzPQMMK4JCfGG+iz2V7tNBSDwzwbnh2jniXXrQozbpWVGOf02CQamGDV
HsCPlkkTxF3pXBOZDyeEHkxkbXQPjYyVHvsIyOEMl9XKhIb8xy5CEiSipMZ5i+0ROZ/eEqFlKprY
ABEZBq8H2MxcR06q+CnuiZwj5PwWZXJf4q1CzrvTBZWVzyfYqy5WQoEzVGBDwYBCCxR3k219qukk
n8QwWyU2ZRIQzwkC5tZLzSwdQCjc+x72IBFIPKkE/DLUSSXObEMqTeGMAbfZ4DOavjPFqnL2Tukl
vZO5adlgEe9kNTQpUGZX6qtRCzsDM/KoctHaeOqSOYuPC1y+PRL+Pkzr8bVN4N0IhdCghc00GTzF
aSKMVxXeKFYaTRoG3/fjIRcKgXB8VLV4nXMZK+9iyrNCh0C+dgrWolpdQlEboHpLdQwlQBWJX0EA
nDerGCTZj5MS0cFc3k3LUboIBrx0iDHJreuO5JB0P2WJKnl21Gz7QZ1CQ+aSx9Txq0gR+me5pp5p
vVgnWLFT461LTB6qVAn1LHMX/TIspQ20tehOcgkcy8SxnVkiuyUzlhUuhCXe65p+MFDibfiUKdq1
Uj8tmsG4c5AeW5w/pA5YabdPpZqESlqSamy2NPry5MeacLzMy8qX5657saaK+FFASdrXoEbEjNq1
8s0HS4xdkZkbZ5JuHDkwZKRVWtnU4NFrL6w5yCXNgQxFRypM5i7dxziBpmd2bnvY9wlK1MWA2FlD
P3pOuEUz0JJFZ/rYd6evUZLTZy0qyo9pRfdn1lq/icYCTm4sNGnn1FrxmWg5uGN5wc+tdor4sdaV
khFwa3wbGgVMUGXNPpcGJJZLjC94syIULI6DZrFTZk1srr4zZcXbOo/lz0KzwPViBdGLTTUNq7Oz
JSEFSiQxnRcrodkwJIf8STHXe6yPVfJ9tlqS14BbH8yWVcxmfLLV1TBOCadwWiNQVLQthqsqGB2N
zCE8NXpFnmYMlj9b2K7cxKwJ253srvf5vlF7NDPBpmEpZfWrYmNUKL2dSVNdPKP3hEmnV5eNqpvC
68vGofPL7dkDHoA5y57Nr2wsx2uRLLFOBDAF3xTEXGLV4iK6bddHRFSG+GAWQXmtN+2OjWAqK+QA
YvhcMccr2yGNl/zYrSmMSkKOPHmAiGe1Rt7cCjmdf+bE7oILbRyq0CXSjaee8FzqysEyRIDqlPsu
zMtTCUCge+I2gmC5kOMWNUpdPCqpWoDejBNU1qY6K3jpBiIy54C4u+5nk6CeDXHhXZxJbJCKls9y
u3RveGDrwpO6xH411JGNPWuLhqQ7uWsvAm8lxOzU+MLqrFku0aT6+6gXVR8kEFXBwpZN1YdlRz1V
tu21JTaV+N7E+UwLTkeApa3bvDbQ1xYTU2cXs6P442DEDpG/+Yy8zIhUKk4Hd2tQFhnBkKIWKY4u
7l2Jq8h89BsZczU+Ij1O3LTPs3hbr5FmYizuTStspiyb3GrA5hNLU66HPYdG82MeOwTSedEUwpdF
r79EEghplzDRLg8Q5ZZITSBr3JByc2tLgNMNx5Qke88cAbbDI8I8hXunLL9bWndFWDuZ8kwB0zKv
0sd7lRTn22okID0q4/prXjDzuYqUyq+mNBUcs8akco6yntfX3BFGsUmzqKKI0+qwAsJFhkFm1NnJ
4KDmYCPOFO77Ha3GNwemARonRUinIo3N7ViP0bmV72Z3K0nr5ypOljRc4n68FZHSf7WmIsP006Lv
roIUnisLM14nkStWy0wxW7RCuxTyNAqclnQF+b9FyLyJ2e8sY/WaHoxJJ8NQMVZYO6shj35Uy70d
9CSUZSdE+GlDSUqbkISADplHNNgcjrRRWfQgsSM7DoyIgPtwIJDydRaifYBqgc5kXKeUUTB7wFvN
hCHaVxzsOip6aLM+aDu99TJDPVnSqj/o+bgvYhkyJgMEwnubWb2OjhhhbEbL0G0Sg6LAXZYin08V
qfGuApBM9pWuSl+ztZ/LvTOmUr7rgElT8yYk9ObFGsdHxHMcf6Z21oCrTUQBLBho0+TRLpZ68edG
NTnwkUiB6VSZzGmHFdyatzROBO39lePZtYszJ/MlJ1Nbuota9iOu2qkO80SOSBUnPcMFDNG/Ozrd
UbcfJPMwZ7YaZKxWKvUik24L0GFuUrZkciNcHsyWY9Vgy6kf6dodv5HqZ9XKzB2NmO4KSY+wMolg
5EIyqzdLI8yNCsTeORxXHls4hB9FPOvUDIWtEIirIvsptCgjhS3BOe7aTGXoj6rz5Odqie9CKDJV
TlkHJrTUvews6yXV+RySOT33+HR9h7xWP2I78OcqWgihh/jSb1VFUpZHxPL6d6IRzXUg+bUot04m
5ds4bVDq1NE4Yp5nmbd+ZcZmdbXx6Ds5ZAbToPvfW3PlfN3TlfELU+fnH+NUimNLVox5sYRklMBB
IVPBzKgQ8ER2IGtTBMe2Ra9cPyJ/emWg8VMaIvl1KiyuSaV5mmtoIrLUXiuDh5KL2yTHWzADvPAo
Wy4D5d6joNLGVm+cIlFuDduWGordlz7ntlcZ+2Ysv6hZPwl3uzmdeMCl+KtUsqM6yBbexBI05vyp
JlLq61a/i6MVPkfhuD1Gn6asyB21jFdJ42ocjfoKIe9mK+W70eqPKTaGicCAI+FpCR01jWImqS8k
HV1o3BwmbBPYPdZPo64hzxSyb1tgtUsh0I2xVbtJafwgU1f9WSgIW9KeHDYo65+zmgd1lR8lh3Z6
4dBGKazZw7CAvoiUcXpGqJFsCYZJzmHaVbqC3Dwt25YifZLLtqENQ9HJav81aawSZVQfCDN7aTsO
REZHYr0pMDzLZIbHad61O0lwzNnKmVwbKaupmIxnpxJrE1RiGe4qQ1Im4ud81UjsRpDJ/fkcLS33
OG3pGTjOF6NxtslqPtDTOdVKBQuFIJSMjkdhsG8pHCmMhdHImm9FI3e7SRqRmalZaMnzQeqqs0YJ
H+WAO1bo0m6OP8gskuNkku5ciUymMKgvjAkoS8z+HaDBGuZtClWjSZ2dmiH3c2Zxod4i9I1uQGJU
U1AONsb1vn92FlSHilNfcDEfaw5S5OkS82w5c/NM0ua3Wpga01rd3k8jp9x4mpqDlDfrWSGPjlKL
PDbL2tqtQhsNfUtmRr/iSkeaFq2fYGDfFTNPgqnId3UqpUdMTNdxrjfTrJ7HftEfcORPnD4W1D/y
4OwrVvOuq6Vqq1fcm0xBg8oabA1ndikOatekOz1b3pxECoXgCXL3R4dj7hOqVQIOpQlZo7WBOHXG
RjTvzCSDDdNZPmfIiMXXpMdaMjot0O6fecQRdS3HL1JwdcYynAPxdxAXUKzCLzNUFWox9ztLry5w
7h/XsqCBNIrl4uTj8tXp9s6MIyxd6wdOwn2pmdZGA/JEM6FxtVp7UCje5VWk22XM0k0Jl0oTioFn
ScdWouidu5SG5skdQTNxOq4XA5TTdoIOCfEItSAehoAgKdmD3NE98mOwlKxcHvfz9NZqlc+moPgF
TT25uRAE0kmlvDU7BFZdq54qdRouNr00dxD5U2uWD0YWvQ92IpjUld9UG/QF5OhXQRcmZ35llhSm
+KV73lcS67LBuXV2W+1rYC1UI1DunYJzdBdMFpqSLtGMt3iR55AGyKVP7A8tag61AvDGGkFtoNC+
10VA1514YqCuvXdS2cKNXM/AdliwSneMiZP+cJIxD8g/2jWFvpf75g6gx85+KWMLXi3HbTUKIHgn
0rYb4gILR6LTJ61IeKh+aJXaFD9bBzHpmuTOMRXK+tjdnf6NSNRbm9jak7lm63GsYqLchfzqcMoK
EqOovSGrJWxnEhZ9EATTdiqK7nUGdeNWI4RSK20tBG/98tBFybrXyGzm8pylkGmi4spqaxEHRD+D
aNlgFJRFSSa404xz85hFZMG2WAI8u0wOFmFCu7hqlNDKsOf1In2IsnRf5/WTXa43zdKeYsp8FHSN
dRjbctlmywDzX1xUXd1QzZ3QWMC64bLykxRAguEsZmhmycQtznpS8r7xaDPh6ibM5dBQpGzvlhd6
kQcuXNNlGMxiXJvXVl6zXU5m9bZk5srJJVv9UVhloKTrVoNSy+C5wMWXXoZMfl4acyt3Qvg63bND
ngiEnitVQDzMqFA5O/l2qx/TqmN4n8y7yhl2k8VMvyyjx1gMyzGOM6X1rVzbxSYHSJhl3ZswKjqG
a3YmEGibJWV+0gg3CFp1zI/p2JvvaVP80O0VzSCKLVAQ/fOqTMkTkyBgNg1AJ3jC+zmbwUMn3VNr
lQyWW+yX9DYFVDna5GX1qqbW7M5D/RVL8ZfoKn+KONCXxgznpJi+4bdsa6hdiisVdRkyc79/sEHO
aVKjvcGJlEfN1ZFLaejisIjRx4Kv0uE+tD+zSfqwlv5atMrGYB/ZpXrxkwMON3gJjXlTbns7eZuJ
aTUAeMclvj+a5c+mLsz3eI21kLXHk7e7uIL2m5/Ievta7cn4ORnrJpmtjyitXgfeUFtReM4NWXfk
be703NzNeXQao/WXKo8ogpuptP0pRSjjq/MQ75iHIV0cAFbItMv1MG1y6AnzkvoGGDH01m0b7Qe2
qRdNHt6y3kBE2tgvVgTxzYq/tXW45HO6ho3an6kLCRDQDBo6g+Yp9Eb8KqFhw2M+2mbPgSfio2vb
9VPX2YCGrLGuDcCkpr4rju2eboKiq59FRrCpG8naHAGV6SE2101M0TeOKbaEAdCm3nK8TWcTqx8u
Yng5ZW9dpgQ9i7A5LahdYhwdS7ODuSfutpUs+MlO/VbYtXly+JR/oibqPhXJeJPvSiDHbSEzcFUX
WXcxGENJzBuNKPUZ7TlnKq5K265jFKm7SMfEGoiJt8CL4Aa9zE1MCyPLoEnH036MK2G4q22tz6AU
FwKF/ou681qO20q38KvMC8AFbGyky9Pd6MScRJE3KCYh54ynPx8oz5jd1pBHp2ouxlV22ZJMdAMb
O/z/Wt8i3LThUAwZsF0OZACmLHxJl190FBV87rExpbTzZZ430XU3lQOp8VrVRqjQ8z64ThWBBsNo
6NaMRmfvK6aOHzHF+zO17aM3YTb+7JjVwuHOiJNOZUawsq1d6vWeHNcen4PWD0Z8xrezgouglKGx
TyjQrlNKW6hj40YHHtSOjEJ4c4UfGuSo2Y9jmp7FcqDSijLfLBKspwU0sDyadd9GvhZZbK/7UKXo
3pV1ca7YxlnqZcpLyFi71OpxZivXq0oQ7ERSPZXmhmVtUvckaXtrzVdemW6Q3epugi92Vds+KRhB
Oaw6UjQyz4vIP04chC5dI14N0QcrXh25GvIy/15ysiEdub8ovQj5Re7nQB8ce1PoacH+mxHWFGvh
QN2iWVIZgCDSH4GpTkp02nB0FiaHTdBt7Cl0fx1HXmLFi6KbEGlhi51RQ0oi1KVhxdO6pSoKoFF2
3neg5vFzpGSyw+9pDBoJdEC1WjNZ2tJbvUsH/wMChv8+T9f7nUCEARH0byLK/8n8NkySp48SBg3Z
wU+dpGIKrP2GgTnzGF6qmPofwsROha6SQATsWX+Z/zT7D7S2CBhtzGASox/igz91DPyWxk8j8Qkq
BBhQW/6WGndWKfxl6kLqa8Lkx56Nc5RkBP46VDGwGySmFA3YKtfVZGWo4b2Pcs6lvvySO80zzf0r
DvXaNhBxsa+7ltO4xLrw4Y79ykU7a34PPwW2NlOXAIulDSL5SBMsE0BRdg/joiVw6IRE0j2axLc6
im4HpT4JGcKYyi2wkFlO3SztN19cf7Y4Hl+fBimZAbBcLU2dNcsf/LPozAqtbkuJJsqeT31C6MtC
xuVFkZKkwqQ+gVnS6ZzAGTQttViFdonUf6rjft0ndDGatAeQ75e+U6yIZAtWJviAhajyapskRZH/
51627g3tafX2j7Onov7Hus1en5owz/4LFPG8Q/9euvw/01v1/BRGh9Khf712hop0SFXpIEoGFDtH
Xq2f0iEp/7BmCidIbLTB81v3lzxZ+wOgBmwOlVdvJsL85bhFVaQTvEOMo4l++XdfOnRLH0bbTEBH
S4+FHcU/KXGQOg5H2xSoAZveQHWtKUdVVnrKA+Xz9IvMyXfr+V+D+v0ys/vThgGCL5Sd9eFlMqcj
CZDeuht7GTmq9I5dM6MoY4qxvx91+dqLvth2lWBrQOL0pRn5xXaI0SOT/9ucUYH3I4SXIfVHAw/j
lKD19Sqv/AJUzl09vhuwffkcWGR0gajq8GOGUjWI08mEi/m0BvBHSuoinRz/pG2GN8K6vLPQpqva
IPj6ato5UonPD8LQKOSjEzekYRyDTbJI68PRjoXLcSq57sl3vOdFVt1QpwU/tRa72bzxnlLPp+wS
qM19HgX1vWypZEAGc7WkG3cfRvHlz6fzkSb9i6FBOgW4dpwYDLdj4k8UoJBX20xzx0q0BhhBVN+J
laYvv38Z4ESkaDH+5jF/eM/LWmuIxW4GNw/SitIzjS/DQHHz/7gK7wt5Q3C4hc7r+XFWzc2CVoxd
Dm6YTDC6ggJqmOo9f36Rw6n7fZSbBqsCIaSGRjDX0QLmlXFvO3E4uknoQW821XE1doA2BavaSp+8
hiO5TNzPL3qo/eOizCBI/0g7VU3YD+9RBx/WC6HXXtaQVkKdp38EoRxeTjZYE1hk/qPIYYNYY5yu
a8BfHHty49vnV//bIJmvzgzCcsVpBDLU4X2dJraHdfkevZZcGk5uXZrIWK8/v4g+s4UOX0ygPxY/
/h1rQRzI0fzhF+zCiaSPXJKsxlVvBOidTT/aU/dLqBly4n3wnJFqBhqKs6rXfdTtqWSOmZJVQhyY
I4bmkXhRuoelii5jITu9f/TJCt0C2e1PgrhP9ogIIhIG407Mh2DX4myKUsweo6tMm6gwwE+BEk2W
CNombBkbO60NDlFRF7qdYVIJpZXe0Wjw1faurcbQrRpdnNSVkVzNjY1lFFT4/0AMbaLIIW9ZJtEP
q5TKLa2XEXxuj1GcxzwuYyZlNyrNbi8TKztLqgi43Djqa6OA6oP26Y3OcPHWGhGneEwNLX3a0e1V
L3dJLPXO0yHHOUuZ3DpR+8TBtGQmgIY6fXqdZEK5jP97H9BEvKt5/6krKuEIItCHMu5zp2DoFIX2
0JqAW7Mmu++splrmFAj4M4O0TqM0zJeB2aAQtUiJVzzMI4vCF5w1a8g0Np3FtZOM3T2hPuOsIXHI
UEjkOajOmgZQ3U1PvgZqW1Y1iOgOejzSckn8fNW3+fVIa/17rSe2m5QkcYgIEP8qNIetbbLjA5pN
g2Esyh1VFEpxTRZRJMQ+XeUEWuzxJkdLMxy+B3nVuaZezRpzUn0LJvEFq7S2qxRILOhzNHgudrdr
ZUvvkQ96XYzqI4Fk06WNDn6adGeVm0pzGVGNo/DaIJdX826bE5W1EvDsvc67GVvl2m+bcUccC1Vf
a6SUlK+nsM5OW0N7kt0MoVRTGh6EnW0rBXuI58ftKdHawEqhJtMQxAMwxsM+ilDvKmVeP1pts9VN
D4dpywgqvEWaIWvCyrZs+/A+obJTx+xLodmC2sRyK41LCuXXkRlN7uQTi+Ggi700KxvHqiJhCOfJ
SUCOlJZBzMck1W0BzcEGJdomf2n05LRW2m+ZT+nAH5u9p2bfjULvdrbPHUtMg4Z4anQo751+ATaQ
4DQSPEOEUBhNffDRbliNk9sNNQpHKv/GRLgskPVFLsVNbkhni/JN3Tqt42PLn9o12cBgWZsrm4AA
KFWyxtOuX6h2dA5QWawqVaZuZGUR0BgUGGxbo/oc6wxaPc3Z1Xaor9pMTNfA5MQOj5B36VXx82Cb
9SYc2+5MBEHnZrE/7CfZ4hpAy7XqMssN03QkDApzAl13TqdF3W3rXD8Zy35byuGhVtV8i9vie9aR
gZIPxgWwzCuFHuEdIK/uUiSq89ChZ91xhL+gx+xcZqkxLsO+xDgNd9wVVfdqlArhXgAnhVFcmv6w
yeLw1Wsn+JboaldUcupVpxjVkqbwXS7kaW4MCbnP3DRHeyR4BgirGJ8oJYwrJbOpTxVbrdY6KtIE
MNiou0Rz0yAcpd4xVW5n97xaUqYvvjFuqEme+GWhUlLOv2uozu4VGviKTUeUSsgEsUDZyt6azutB
eVECHWZ55uAp1iN9vBjZ9C2KftSXjKoIgjlDq2k8ZT2Y9TNp6Lx5ZrDpneAR0c5Fnlf3BMOWZ6aV
wPHG6hKSc9gZo7ETBk1rJx4iPLlor0rL2cSah24Xy5scxittSnZaORlrIglhcY3vr1NyOai5TTgD
rpIuRZ8UzNa02trUFQSOMnqOIrShVqvvDb+d5CIdn7pSyRaTpA1c8IjzokXm41eLuB4fWsc6b6nz
uGXvhCu1MjxX6pl8NlO15nM42i5Ug7usjr6PvZJ8sZHjrPq3tWqOP2a7yxlS01iZD5dEOJsqzR9r
Bjwr8EaSti+ytUA1wUtheA7SAX1ISKwNjKo8R2KP/KmvRrPdOWZXhW6BhIHycC5Kbz00TXAdhinj
wht0zV8laZ4/9xQbn7yE/fQa7XTm9l3T37Z9Xv/AP5XLpaaADd7WSUmuGZTe8XEMYVkp4USgYw3b
mg1W5nvp2m+N4sxBj/9EmIjSukNmGi/ZyPY7LBKKW31KYu5qsuz0h5Uo8VNLKRUXVW6TNqdFU1Gu
VFKQKKz5Vq2su3BInxl+4qJR1OpSNXxao6ILEGWMtC8v87zNp2Xqw73qPLWNFloKkX4f1h1c3XEK
6DvasPFTEAtefI4s0r5GKDFFG7sWXbEben94ChTy0nSrNacn7FGDzwJkhNNVoOpeC6GbNsMqn1NK
cK/3pUVrrkfy5rMtwz4IFtqiiO3lL15qlSRkdERYrfoqY2KTXpNe2DIaIrrFqXFnEFaCQls08SXV
KZ3VxehqbqZiD/bCT4RzqsQBcBNELUBjCik1KsCeamCCInfPBH6tdte6mVvpClWrLFG5WcjkOYPR
bkzVgI4GyQnpWSiiDoWXWSGEa4Q+NHtdtXrHrfTeHJapGlIWLYpMR35LTuf9YCkCq1rbObAisFiO
K0tEE6hdP6VhaRP2PZ441uDQAwGFt8VPh55IqLFFQb+VA3zdqHTGLeDwBGaBSCxjhUCyGJcmtq9X
w8o6SOYIMVGqdmOOlV4xwjfyTJjq0y6h3F1QgF3YSQKuA6mbtOayu4pjQe2LlCUcN8OiiVArbvm7
e6QqKsyTMB3K0m0pP4lzc1LS+NQyKtsbFsDMa22fENqcAaZVh8rbMSzyeNXVw9hhYxMhuHHRTd8c
u1NmYUDp3Ss1ZUcUeqpjgLAJ5Z6cSFkBptaIRWkjovCWtEWl7jbp0N5Vmcr0nFvecNN3ZYw6kJWh
WJRGL1A5MQ6uShFQa/JjP9VxfAdNg8ktRo46jbXmFhivgGmoPtHJQjcrJndg+Bq9Q9svGF1xdWPm
YfM90DTlykTL+p0fSZxHHETxS8vB7akcE7r3I742hjzN704JjXY7CmvIV6ofdRejXmZi0VJHSpda
WzlIbUxpPfilAOLQRQ7smK63EJ4wiYZ0eBvk/TwMVKhhi51xlcR1/1KHBhMd6aXoMWs96AM3NbRK
Y7wCIAp9qwJMoSDwx92KjXrNdG6ZqIf96F5B/ULDJKzakPPl1J3aiO+flHrOzB1MwXIm8XKMvENk
O2gekOflWGhD5yZaSWB1jtKRZo6fiz0avCa+sLR25tMrAlUr2+zTLLZmI6XWQykp+wZeYGo7ZHko
cOHOKkcdaan2jUQ05tf2I1h5SDu8K3WJXCPuLnI/7iuMuU5sbOomRcwhPSqgaJt15/ukWlFygjpP
tHtUnZLVfiIvHeRijtyV2JlhxybFfjLoONyRIyIwnWiJCla5z/RmzTRhfEvHCKlil6dFvKEhOTGB
tZTXRIOJhmr2aL0mI23LQanG8mSYcuW8H1XvnnABYe4dRgeobR5Yz4KPA4Gw6wgnxDT4LQeHcGAi
AgA99NtMqxxjRbgbLbcik+MFaWd1vaTd6l2V5DgkaBo7wEUUQEf01p01pcsRGL+K0kmZJtIzwuKV
+VWC+i84Qq4arVSBfDihvNGNzg/ckRbi5dRrU3iBgU0rN7FheucU2qW91EnDhCYjIlxWasZeFJ3O
7CUoqHLcOkYob5Oe/FsAoaUdrgJCkIqFYZX9hVmO1bODqp/mvG9Cs1THZrrixBF99/wAqmneGfoF
xE9REc+j+c8mQ2SXolOiqQp508Zs0lNCQelZzTAoJisEVLZW0tmqqm9YK2CnlIYcsuXAuYtIb7VX
I7w1Qf8c5IWSontTpLGyCoED1czAhprK4Fxn+QTPpzBLwXJEvvBpnxTlFVErwUshleKmGznE4PvO
6ifsyuoujW0iV5Dm1jBPMoNoyIpv9qAMAcZKq4ngeKNTKe5GETaB22lJEi6yno+xG4veQhoYtYax
wUPsvYhykG+qMPMepJDSXTZkHr1hY6bCGgt03Cvkx/3GziGqrvAQG49QuvPGLdFN3afM/MQzqWWX
EwBi42MAHUu4fKpV5uPU+sV12zdhtUiMnA4NoP9yDrKkIUbUiwMGxRo1liaL6Dk8Jxq7yGT0mMd6
vZ66DU3v+C7hANHTqx4Kf2dRKLsIG06vlRqUrAPIpJEQZiod0yJuoaF2WosE2mcrM+1i4BdPul8P
a79XQ94AsigWimMhEEmtMLija+mzzTLjhCgM28kpKDe6lkLGUPA3xS2K8GU82bQTp4JSElk3zuSW
Y9DfilChOZXXU36NQnMeWPO5hkD1W4TF/XVjtvqwiuw0vewbp2e/wcJqwSpTcGP1JkeoFSD55Dno
HDwceYqhdlXBlv0WY5ECDBpJfVlZOf4AEjyAHBEnhclp6oLkSlSxRWLUMCtMHGROnGd8r2IqHYLx
uegEvfHUmuL7pms41wxWw4pOZIH0cafATt1k6JmCWzNNkJi2UfCgpMhuyEBRupPUahPjpFft8jym
cHFdDZmIXCE8BPmAEtpgmbQy8cAnoJNdNkOSA6lzPPuG5QKhIf7iWl8qFgWxdWj2DVJ2pQW6TrSh
B2C2iJ6GoUcdnWFYsu85JIX1yrOHabqrPV1kOyOs/b3Va95DR/xhvNRZkIZlwAI5ulQu0ZxFBsqF
to0a8962W0l4bjxlU4/yqSNOZULHilrfqup1ownvu9FIVuoUScBV0hLe4lpsINoFncAmX4my6RjS
bOI2eueUihvmY/mAeDp01pDlR+es6OtJQfQFymVBw3VW+HmWOCMgYjJWGAmHkGm/VpO1zi9sppQ6
zzoT6DWQQHucEcI+eLNCwULYp5DHAZwFCBFgsRSI8ZUKZbVTy+QNBwUTiIjRcc+7F9wiPq3KC4l/
rV0gva7+7CP+7J79ogJ6lNRKbU06jk43CN6gDQH9mKhKpPhgCQJy3Foa2S1RXQ42FCOMMVphMF3n
pdRuCyPVTiN8nBj0mspt0wKSscg6XpfEqW2CI7qBzFSk5QuDti+KnFrVdDdSBu01Cu3hP9eOKd6y
m6Z6e2vox/w3NGHoeEhQoxKNJBRoSfbShzLi35qhd1nYvL3+46Z5at7qf5yRlVD9A4h2MoaZ/ydS
pv7YKDV+9eP/7JxaBgBUuM5kEb9HO/5l/575/ISI6zjUHAk1RnAa/NP+LWickl5tQxbSUdUQ/Piv
xil0fuwuQI9op1KzJUaSjNHfsYAflmElLwXNQhpIpmpbQJWkODxzirZO/Q6iwUPZ4fvoqsC4BhUA
Om06Ucryje25m0/TjYdWf8NiuIyosjQ2BrmQvoNbZfrrh1v9izfnsBL+5+ex+fo2dvT57Tn8PBy7
JAGMnf+QxgVy7TlG5f0fsRawUY0tGxWKev/5NbXDzi23cI51d8A4gSzFWm8c1aJrZkZlVEL9djQV
PMiVm6Z99c0f0a83FcyFirV7mZV4y8os+IZab/n5BzisxDNVmIDdiY0VhmnQOjaPHkIaECleVpxb
JwMOPHqxoCTfWcbQ9ZSdSm8JoZh+Pgp12v3uhQ0a1gwyPJCz+/+obVXVaLsFPcNrYSraSmfnDIUq
h1npdTdO3a9rad4YWrGlOPDw+ZUJJj6odjCCecA6uabvyGkS74+uHeEnz9IqSK8I61vo/H129rjb
pUviRDZULU6Nc8c1zputvTJ35g5oz646gZ1/rrgBmEWC111lOf/6/OeKbbXNgF5eVtuGf3VcsROX
1KEWJn/wpVu+XJqrbKs+VCeOCwiO346e+4fxMjmZNsPVcG2c+bvC1c6nc//UuRuu+sucUtal2KFJ
WXLgW1Jecyv35ZIf+vKC+s3lzLjiPi3DFfjYdmm7ypqImCX8Qxdk+NZ0q5W6UTe5q266dbUmZm1X
us2qXzpbZ2usok2+RSRjUYl6Vc+13Xg9XAwXykl6YroWGE3g5Jtx3y85/y5zfhrl5/efb7vGTllz
MNpOl/Jc380/ieV2+WN7gkVmYS+t1fwxnFW5LU/qbbK8SRfRkp38LthwXNuZ51i6bustRpMvxrB1
WL3683kKldYzjUid8XT45oZO23glkadX69UFcFZ0jct84191z+Gw1FGFAzos3BTn3Mm09V0iml1t
oS1wY29DN9/wR91yGa3fNud7QCyLankzLvqtvyIEb8EvuJEbr9j3LpGd8Wv8fQb2sF9cBdjFYUos
sjsKqwj++O9Vv0VQts6W8/+73X4+cOWR2GQet7qBPoISHchyiB6H37OQad8QDpZeDchklzpJb/uh
KyOq59mmx7q/ytnbLHzffm6Qxp7+/Eca7IM2DXbv/4V09SHzcWqXKVo6nEnUwrOxW2pDIZd2lzvF
wuSYtvO0flmJId+//0OLmpdAYJa0Wt5Q1dKJFgWPt+A1kieN1l/gclH3Hg9q7/j1n/9AKlVgA/Yt
YEv//LX3P1cOrf3FCDAOp7H3EfAuEqKhyPxtWkd3xpuyIRqBcl1R1torUjmVWXAdNcEpEQZK09xo
oAOsMD5Hg3ImDFS/ISjkctf5jjthABDTPlJfccOfZrK/taLsKc8dTrnhXoudE0IG79t8WOKJYHv7
jPXjgYP9NqeUgQ59TSHi3MnNTah9s7XJdjXduZS2tiGSg6iBOSBSx6fSDqdDQ8SoDN1eejSOL4y4
dRsYWZ4v3dwy0eJ3NPYcl6TtlZTNSWSEFzoqPK1MrnXoBX2T73uoXJ8PqqMV6P3WUcPDpGNx65hw
jxrAaWS3jsBhf6XGsycmskBGCbno1R9qYyEeajaacTk25nrwkYt+fvHDFun8xHhgrIAW1S2HxeBo
9bG93hgHkkhdEGEDkKSeoJOpLxay0ifXqJvmupCBq9eR9cWAORov87aJtY8eMFsz1KXHbxK9erse
ENFekKvyFqfkzAVdma4nX1x4PiLlqNE5sDqAsPE+aZvPv/W7CuEvZYmtkqjNvpy+twavkr3hkYCl
kCBpstZQb0stFttR+tdRascnWovSXfUUzhw6t7ox4NsU+S6cwvYsRoDZaVCAQUyemTJDSztlK7/B
JEl18KUg//Y2taroC3HJ4X365ydFVgbzkn75DNH/KEHIsFjlCfuH21YLH+accCoSuIVD2jZZHT60
sbGgyZoRMoaS8vO7JA9ndVvyY5GVgG1nUBIi6sy//0EkoPVpZYumzWHttCvAD56LYnO3XtGmSDcB
ilTinX1JoWSqz0HbkZBsZXdjlrQn6OdxqpUtCJGcGb8KmpNOat/tMeuvml5Um6oCgvz+n2aOEd0g
C2WZjdBQsOnetX6anOuGekEtI7qyYFLcyYb43X48jfy9YwUdAdYBEv4COzeHKLTmGAGWdZ91+4la
xWoiKPba8r1z1ew4S4763fud+S2p6P+B3vrfphNlbH0iWMte86p6+nj44c//CdP8w5pHKiKZOeHe
5sDzT7Wa9gfStXkEzeP3PSPiXycdKf5ANopWkd9iwfqYD8FvSZ7v/IM0fn0+H/3GOceZJ7G/3nbq
IeZ8npC6ZXLgUVFoHo5j4WTQXaAsLDxMoc9hF1mXcsAEOpoTyH21TfHfJPmO5HH7rqM3ufXaUrkj
CuW01FV/4ySK6zTUevgzUTp2FxbMRbQgQ/htqGS3DNnXu/5U2mtObBkVku4lVavHyU+IwFHGK69I
OpzKaeIOrUOANm7HXWJO7VKtcUh2+BUeKy18LAf7oejh8OBRPhkH7041AyoezcjuraxIqEoVEv6y
u8LU2vMJGbrnUAXJpxQxNmi7pE/vy7Hr3Locrb0QebPRscPQiNcs6ga1vWi0oXmhsnnNRyFlIMaS
Thq7S/kMwpSk3FIVo7jwJztcpxoi+qyeJtrCENBHSmpwAHNqdn1z0lSagne3zUg3Nqd101e+W+T6
ay5J6Q57G6KhkW4wLnW3UVJc637xiq30Hj037i26Dj8oYuztIQxuvbiS29jqt04uYDTEzhxwXkz7
qbOzk//IK/tv2XSUf17yYqxCP2j+m7DMQv/spV48ZX7y9PpWBx/f6/n/+fliO7yjvJsm+16kjT8V
3j9lqLb9hwqLTrLTU2cS7nxu/mcJg+KGwO+DIttmS0GN4V8lDAH3zmLdJwWErQfy1d95r+eT+YfX
eha6zgI20uE0ZLLgaQ5f69QXeFMVJ9xOUS7XtP8iXEa6tTQJit/4Oi76D7fmy/LEHEGisr6yKqJp
5+z6Ps18WA4zXYPfmGX+lm7EsJRa7d3KLkh3I0EyZySMqqciwYL4+UUP1+CfF0XOTQlJp34FdPPw
S4ra7tsul/624Xx1WiegRLXM5JjJv37x/Q63Gu+XmtMi52ONOus3j7caHZqcwhS4H4E6nDqTVFZ0
TCXi8TheY87kgMV+dPP+b4Gt9j8X1X9bNz26/Kxct1U6XmyC2ZbxRA+/qYHQB3etXW3jBoxgn6T6
GkqucinoFqCRIsJ9YTeBPKf8WT4jsam/2hQe3Wo+gNDpcknuBLtTxvXhB4j7zsDyr5VM//NDjgdx
19ZK+Bhj1VrBK6CZQmK5PClEiWWpbDnCZSQs+4MwaYM1tXZjme2wsbW2/44mhoS0z4fC0Xh//3ws
pmxZhaFTDz/6fGFuEMadqJzu7YDeJ27GVW0M5tZOugEsa6Zcfn69d+vEhxdsvqDNKkw6Iy8sW8Gj
F0ypGlxgTVtvEeIB05K0abUF34wYCVSD8jrIy+g6ggOE9NBzU/aKHh1Uazwd8jhu3M8/jZhrCB8/
DbVb9hjzhEPpSIOwffh4MKDl1azy2NKDkUgHK99h9bREvS+FhoNQr4IIUgAyprAtXs0wazZ1b06k
OY6kmLSeHVyjplUf4a+S2oFH06exBVj2m9+0xa7CFUnLjDZUt+RARB8L6rCC99gJT9OsVHZpYPew
oNBxrL0u986Ar6iPn39FfX6Cx18RnYHGU57fw+M3sGgaLYeNg+Efq5u2mLKS+EROqMNdQij0MreK
4VvuzMnWY6s552qCw5KEef+0alGex/Ckd6Ch6udOM5RLiBLJTWK06uOAA3W2NCc3UawVD8RPejur
bqNXXSPhMZ8a8dROCsq9IWt6FVhXp3+TdU2+Q51NeN5TdhUYQ5Kbz7/u/EL/7dtagBI0U0c/f1zu
Vbrei2EhJdtpVmeZLd3WejSU5edXOX5rGDbQ0+dCPKX/OYT2cNiQDWa1A59ri/DC/64gJii8pt51
1WS8Af8dfm++xuzE5RA3zxMZlXVxdJi30DUHU8Xl9DT3zxBW7/lgwxKwT/fFdPCL94GFYV5hGTIm
eWqHXywdRObrdZ1saZD6Z0AVhrsIaPfNpJT1vtXD5Calbn79+d08nqTnrzeL1En34jyqzskMH4+E
mDUcNSF1b9vIxgc9D3zcteKSNxE5sqZDdzH1byPwgoe4wfY5OwG/eqDH0/T8EYgIZF9Cow0N+fzA
PyzDSm9aUafGlH0JPF2FhpozbkCWjzSrU+8n1fjfLkq/GD08SSwLBooAenlHF+vANjdN7FfbQrGS
Gxn2zLRhb21ydhtEqzTNy+f397h5OI8fKkACswGSM27w0SKcG2oUlg7Qc7WEjL6UtIKhFFk5fW3Z
EFC6nJR4utQsP1sFSgR32yOX83QUFbTFLgjtaJeTxnyWeWH93JpV+5yKAidv0HtgMMmQPfVkUzx8
/qF/+USI3qCDw+Ani/TwiYiUFHYRoDodQ99YxAo7E89KshMHZeHt55f61aA36Y2xdYSoTO/k8FLE
2pZ1yVdiO1R5Z5qotbOWOhJs0NKGYxZnJ4HemdvPL/qL74e5YPYSIMEzrWODDxGeZUyXKNsOCELX
lp55Z2Nfm9uM7NTTzy/1i/cLTDTOFi5GrKE8fvzBWCYT3kU4tH2QrVMzik5TnZpmJ8v6qm20cQdN
ryF+q82N095O/S8G/K++K1fnpOro7+XIwxvcqpPVKwjkt6n020WKmBeUSOFcYEV3vvB3zd/laP4H
J4K9zcG4NK/qh5dig27Ok2W6laxZ+yHDPV2bgI2Q3E/6Nx8lL5la+QT4tfzykf7iPlP/w3aMb5St
7nFJoLQhKxm9WWzDUu02uvTC66BEVoegA79WNI3MXWEvBkLoKF7VaEDYbX3+qH81lCFvGxRMMP78
7VFPtQ17yDaKrQxUtI/CNHc0F1Rg8PVV6iuasUhE8tWe7hePlxkThxbHM5NM7qNN1GyyU8uaydOP
pHPuYS7QEI+XKXoZsqvXn3/D+WU8esAYtATNzbkjwCnt8AHjSIUn3dv5tmSvdh6m1V1Xf7lL/cVF
xHww0yhBUR499iISk1Fh5g+YEXwkZguQYw6gWB8ry+df5hd3bjbbMTXTwcALfXTnyBToUGPgNxzQ
jn6LQ/INkNUhbexmUv8XY+MXr4ZgLeVMRdIMR5KjrX6V93GHAgkuLt94kwZOKFaOyo52Mm1K0Eqp
XIIJh5HVKyYlu39V9S5/Pp5PDHzzAkSpjGLv/GVn7MvhQ1Mi/kAzZNh+Y1NZVZ18ViJWvc8v8oux
r1NQZvDTG/77Gu7AqrUG1Uq3mJAZhhObhskf6j0cYijWcYlZKnT8rzYvv1jMeddxC/LNWKqOD1CT
DNBwEQK+BQEqv2XxqFzauLVubT2PtpFJsvHn33Kumxy/AKT40Gsg+Z7q5/EL4GNgTJPJzLeRrqNv
RqDslYsoVIIfvAzWHRMDwWKt4/R3U2F7l07WO8DEoY+SNmlE5Y9CaslNHwlOARXV8Q2pUzrq0D54
NmTI3j82ml5fsi1ACG6XDpAkzC2knIia2PiguP/86/ziDUBuMGM3WXtV1BKHI0M31bqRGY4XUSB4
g8dq6isL7+894L/u4revNU+MLAyCZ8XZ8/BatG4KexQxm1uTrBM6nISEVEq9ceZaxO9figYH8xNJ
S+zcj5ahUYW7P4ox2b5XPGrQeUsVRutKekG0/fxS75qKwxlRcrSjzDBbPcm1PbqFgLmJhR88Xq7B
50TdmDoaOY2sS61K1MesEUjfJI2V6QJJEotPO9rmK/rP5KZW+gxcCOPscrS76bShB3MHAEvDuKTm
GMNyJX/+/NOKeUo7+rTMQey0cXgz6ZlHD6GUY22MAQWRtM/I3e714inB03Fa1EOAzDIM/edWDarb
xihhRqE1hzdeienKt4ISJ5T0l4GmNldV3qCjhft4nSdtt8IDWO9JDrCvejsbNmrYo830zPSkB9by
xaR91Fud2RMcMFnh2dCQTUd39XAcacWksGG1s60hSiyALf11ZEy1tzAAlZ6mTD/nkNWpYDRBv1R9
7XlMoq+ENrTp5lPfX3eSogX7ORqthjHrfHj0R5OqneVjEfpavrWayk6WUVX6wUWfyQq6YlS48CHa
C4vZaTE1/TcrAlS5MKqQqIkhCH+IOKfRkEflknJcc9MOSsjLEDUYEHIMjmMVEcgYmCeySS7IhsE2
iWi/9o2N0hvPfRAuvKA7oXiDAra7LgP/KRuDO9Oah5c+7PzU2YQOpKsShRUSzBmLSdJohiaXHA9g
qxCfMdmXRLAG2UWhVWDAok1djHcqcunOeSQQaqUk9TaLo6ux707QPk87YhPQ5PYPFX6fzpkuoHMP
0crMzB0YDGsRqy2llHE3VeU3+LmLojexUNintQhRvFa7BteCHgm68+U68pNdV6dvrUfGaArcu47A
iQWuYXUPekMXMWQ3TPEiAPrvF/9L2nnsSI6safZVBr3nBbVY9CxI1x4eWm+IjIxIamGkmVE8/Ry/
t/tOV88APY3ZJKqQVSHc6aTZb993DkS90tgaHJvGdWUcVth3M5BGc0JC5A5U6iINrZjTZQio3qei
8QYvNHp2zXRTtfcOdo2K7dJazxiV8/G2kFZ2aFfjZvHyR3eIiHjX7Udb1vEMLajy0i8nEA/L4ibM
u98ZaWx629wF3k0l0++CE5u1yp45ljnmrn3bB+vOEndZZp91OHzMIPRGND4K6nY8TNXeKKPt0hRU
sUIyCbiYcYQNBqamVVMGkt6pb0HNicepP4+m9679b3eFjGMH3l3YFrth+XY7g0IUo+nE7+2T35s/
ofqz2s5JjcCBsIjIPNvXw5WV5B0Dqp1+S8AgohO1OOFrbxGIjhjxrtNwAcJLnqirTpawHmvqpUFd
CHxp2bMt/B1XMV00N3ZMGsymSAmlOCuKWgS22ELuauW/ZFzOdVBSah7BEPcbP61I+a9IKqzfxMJ3
HjT/jTWntwHgxXX0X/oK/WqObaCEW1AbmbsHqh47frmdm/HDMG2giLDxByq3yLNuHZKCmzQ19i7m
juE8ZQxpDaJhRBmN0jgy9klg3t2so7NfAZyo1j9n0NkcCFhtN80JWOOTGGqbwFu509FLAAsRBNJT
OANGMer2EuFmpHE1yyuKkj5JsXWc4QMY7m/OIqiF5ueWZqasYVz6dnOmWHTxOnLaWTNtZwtUK7fJ
l3IVT+bUPCCq+b3SsFhZcyUy/SFlnvSDtbUkn+3fhVWdXa/a9Lp8Lc33ls5KxcekKGcKkfo1GtuD
EY1f9LavElMBTiz/M4bjMe0sqC7dd679GzsdNs3AizBTX9TDlji6C7MgPKuFKrDSh8xPj10F+5ez
g+FMRn5XOxLggA0bM4Dy5D3XngYthYUmuN5BIsHXsPdlTdvT0I8tT0UCmDBRezBOtFTsqeHcMDya
zGRNlT+uvIC9qM419xFa8REeBQRfWuv+w1ly2ezrLneovM2MHVk19yCLh7S/1Ln3YaNsxaO15Rgy
Xtr+sQBdgwqgDDd0oeImc7aj3+OoGKkQpCFrD84pYjxycSV9/6kOYKmJpbtFvfClKa+/hqPYsqPf
CTP6RUHtxh3UIzLBB6aZPjK/pNHudChlBmtd49LFx1G18qZdaNBkkluQobI7Utd08Cr3m0Ljc7Sq
Wy/nB+6zw+odlEA0CK6/26wk+Vgvx0V/ze98Wx2Ju54qenTlH84PiwTP2ATvJbdVxA+UmMESoWY4
dBmHpVawDont5N6btwYEAW03xabdnfthqO/q2Wt3kZAAXZtRYC9sqKSa9Tg+Z3oQOTccsjIlmGxa
P2Mg1mSgQo+lm5TSl5fD7N10qV9sZEBVMSTiQtGpDE5pVAUvlgsJhXKfoAvbkaVEAp3a1ridhQVu
goPe+qmowYVB/KfoL8ta/wTj+rhW7R/T6nARLcG6zcFxFUsVKTo1GRUjGsu/6OMZR5iMLvTPLrit
bWPddovun2kxfUeoHC5OH9EyHU1Q6C4HUS98RAHFkrLyj3Y06osIjVXtEYaER7Jq9V2Wi/pgGwu9
oalNjWfRLcX7Ygub3IsJ2SX3ZuOPZ4+gNqF6Q9ODpCFvvKKOnrGjpXctzVqWLm4L5SAc6Jv0Emmx
7Edv3RpQ3Del6mmupIGWl65mo8UgOtW/IuFU5k5rL0/mfvoEGe19LSvfnFBQsyBRB4A5loL+KwOp
aq9SJ8ckMPjetp3G8pEBSi2Zz+sPltHNbw7eIQSaYFnrpu5fo0zDgfYUiJq/c6Ar0FS8R1P+q3HT
pzHgA88JPTFNd43cne2Cz4tLWrV349QEcUn2EI3zsip97UjRHqqLutvlJiU1+IHVxl5tooQdbkVD
tONNwWbuDcQz1N8hLU6hTLuj4bTIgGBFXZaoITnZdjL88F0DS8x4vfcYVHZBo78HPWhovzHyEyXr
73LQ3i6Vs3NofIfZjBc+kaP4FUiyeC2bgiepq+HZgw9+wMCHScDuZifuhkbfNiieqjgznXw7Wj6P
s0HYX0yvxgfg/CJGMFWdONWxj5nwyxewzbg4GWremGm+RW/xvKa63KhikieO7qiF+fDJN22Jso8G
JW4AIELbYiTrh0F+psRb+lGR7yD6ITy0BFTNsAxRApDDBBEstSL4h8IExTZxD7ifiynThI5hnbCf
2VvSCL9mUVRMvdD3AOkgBzGnHlJ1cNj9GlLEXevsRq0C1i1xpEsOagHwf0HiI7tWxdfVWmgSU7c7
Oy7uhragrWhpLwQfXbJuR/9A0UupMeEat44Ni0CKHtoxXmnMXOSarm8DHMn9PBfWTyHy9k+aedmL
Yfrd1yoeUkpAbPlYRO+tSGU7QBHl3bym/Q09r5wufyOLIGH41QFeEPx7MME8BFyN+Wjqb4PIMr/6
oZgPLcz408Qa+ZGqTMZyyLC3up5aKmzzeoJLEuAR9NgRTb3F2lFq+8dXDY1SDuKQzc9y57X222g6
HJiil+VcepjlCkk2N5dzRU4mpwPY83J1dO1Zk4jgJZ0M9eZWTPwymuN6S/2/begrm/owS3v5HULc
HpN1ZmNbTaaot0GvKQI0JU8eerTO3eKFUAe8xp0f2jRa34BaWAfSi/ZmDhTasMJp6ecrMRtfFpHU
fW3idy8RXr32OU/DGaxkIgautY2rV/p2DiyIhGqTMya6reQ+b4tym7LIPrjsa08eurhnw6N3T+nQ
I5SYmXZ/77VObiRLThsurprU3WWmrHiaj4AgY28SutixNY5u5oZetalWVtFZ7zx7fcRSife5OvLm
2QI7Wq/3WdU03z5zqyfN6cDX2P6Zp4rTZrArPxxTOcBtg3M13YDK1puodL2H0eHmOwdpkOQrYtC6
NoMnYTXRWUoVxgEc84qfQnMzzx2R/vL1GN3JvmzR/WgcN/QdIfx4gEX9qZkvViP9xNP52RsyRL1z
aSat5VQ7Z+BBvUTBFdE8iD0fW7WjTK626+ryu3q2okKtjZ3V+O5R4ITlCcJ28nMiUAIyh5OapwLq
QPVeG1TSq8CWB8udgHUp1TexkMuPZ/TqYsy1e1zAs3wQveb8HCXeg917w34Mg/6ptj3Y14GRfy9u
u772mDi2QrR7adv1gwrc13EApmsa0wSb5bo+zO154e7VpayCcZDxm6ZMWj/c2nUvKvQyuM/Kh/Ja
EXOd7SU/egvKurjnOA+Xy4qirodzilmptap4GI0K46YL93Lxh+6kpOfZW/4HD7jJrK8mvDp7WN2y
SJxB+dvG6HiykbqlkEoP/tmeAnOXZs78PHRGuE/zUG9DjzxBYMPvdLUVxThwOPSklxQ+rUHnLxvO
t1LcrX4fPufB3DxA8OoJRtlGXuwnaTGoGAPnJzeHbOfWzmhu2kUUNMk9it1YfawYPyrcoSXqj57H
EoVXv75xTYOcq2V/ITmLjjOGZobarqf3fjrBvs/1UN/oZR2/81TkhNR6LwP+4Yqe4/CJSd0mo2u3
nVkHQWOo2z+1oazb3s+9Fx213tU6p7MbXRfEo4seRgdtT602o/JRpHetrx501tuHNey6o92AM54x
qZ0X8JEAZPz8tl+c66Wt1jMq4mJPYZ9JGU47ix2ShXbKdX6NjISSkIV5shgjBUDCsNVm8oES0JRv
Hk0WslvXy3uiOb1Yz9ywfnInIqTGauU8tpmAXaPbX3rOuOADDLOdoY9SRlEM4kvfZKw52XM6cFpk
kG05ElyS8Cpt7F0HY8o0vMEEYW+yKuu9GEPjINPg1QJgnYSVsGMOFEyKDkTzj8WMp2jpmorebFQe
CBnm20xPcpO2nnEopiXaoH90blKWCECBOqwHTBFZeNpLrD2e+waH+AnGivyJREWzL8nPXlaJ7oa/
1u1OBNq5qwDgPDrVtN4a/cLoYookZ0LXUinmgKeBaIYEijxr2vYmaRpzCY9c+91b7gzGhshe+jqX
Ynwwpq5EsNQF3a65vkRjUC3MSqjLBrhDDsEwZVuneufpx128tTPr2bWqlQkQ6JGYs0CGCFbWFpds
9I+ILLKTOa6/wtweYmeU4c6GOnSwWuwz6SRI0huDOTyywPkDCL/71GvLPiQf3hSWt49giL4YK+iE
VvrXiIXkMFVewZbG+gSS0d073Be2bdasj0ElX40pTXelbRQPuVppXvcl2vJMoPzDiLZCRfCnjRoI
pCibGesQyeZi+iMNIF+KbSqa4RxGQEbyro52WTolzVgOR5dN3oV5FK3+AJVJ6iwWTOc1e6N3nR1R
Zj26TvNcLyDZ9Sh7wsbIr2c3bW8iB4cNnwG5Ean7pYrqurab/W1k8weLzW2LyuCjaH3A9yweN9bg
p0jd1m4j1pwCUQkLZR5oN8x+g7CnmMetjaiBheZwwTc9xO0gX+GDsFFxPIUBw+yX2KQ4n1hWUeIT
9YuIuUNKABMA+Eu5NCtQZkOgnwmsnuJNZyEur2hbtNg9LmUt88RaO73XjWHs1wLOm6eb4FKGc3M3
lx6B9rb190E7P6ku/Tu5xdzlqmje1JTp/TSDKba76VlEs815f++9Xu1ulyHLpi1M0eqSIcXYmMWh
cNvlVJu9ebTryURDKvU+h+pysERGJLWBHSCMfjytbPJ+w8c2d9IvR9ARAYszFc4vrguQhte/TwKq
CCfyPmrb5s5nwWYVH3i9bms5cYVb6cB0uDsMTbniZAE2hoKCEQTa1vY2mqh5VAPgKXsS7l3YOcHR
yuvf1ljIV6pL7oE7uj6lAwJRq7RAwmH3+ZrwwlEobnMiMU71yqxG/RoMv3uIABe9QxyPXeFhgW5C
5yyndNwQGhyAOkT6ZGirjQ40e2rgX3MPjtYZee9q+KtNrts/5KiLjbOArynhiCtOHAvzYNpDfhv5
uUAbyUPXNJh4GbkSp2FhNZ3rVO8CC0k0b1lN+N0YWIJD0oimcO/wmjIiskLSevTlxSgTo6i8rYez
r6xCm8XnvGyMpaaONlUl9saof5yrGshZwb1waqph2xOUSqKAe4/PHgYTXdNdfIrw28oM2TNHRdXu
LCmuzczW2BlD5sDiYmFP0r+s9GWBvHYf+Nq/FpKG3eI7K9epfxqgYLebyJm6O6u4ellZAR4MVnXH
sMIbt0gn3WGuzR6xFsqYbzBtMNgOMQkuhF2wcw61QUNoNntmHaMwkaSsN3VXfJmL6d/WwtUPwCNu
dcsCXxvrt4uzOAkAngPmQgU72fafLgfBrkS7PIA/qnc209J3p1iMc911K9asWaEJMX31kmq7vRFd
vmxQbtxKrT85HqYNM5pvbQVaxFBdvVHY2GK792Uymtl0qKFAsJeV1UOvO57bnIfGpgTkVvcOc73U
VSd8JQUbc5HuTaS6fNpnpAZuGr1OFgCAuix+V9603ggqlx647zVI0BkURMzlsvfWvPnWrK121FHL
o0XP/34qOxr2NvdcUL7uEDMugEEj8Gl9uroyKcQTWQd/1rwY45ieQ6AHO4hREFkWyydHkqrYRgiO
v8L/AkqzbNRagHYY8uCrEn2XsG+yDlHuus8KyGDcNn6/sZidM25pSgfXYx3w+ChXsHO8WzTYV4hy
BXCyKLqxKsVQOpgwhoyzvK0B+700AAF5oHQpAgOnOk3EohjoLCh1IKI8+zrdL900HiM39/ddpIdf
UlGfN4f5tquRoCES6mJPRf2Dn+GXMWvxartTiyUiAHK/wCxYiZOfoib1d2UwBpvKL/Dkzf6oboa0
G5+WSk4gytg/JlM9M7rEU1+dnRQAe5blf1aTw3bVGBlAVN9M1kU3JzPliI1ZWD/vUEraO7OZ103Z
AMCzWr3tQ440bFwqcaZGpmylqg62565/ZlakN0YaWNtpTS/UiuWTg05lR9qAhCT17s1oBd23k2Zd
4ghjZHXAJy/KQw81HGfl9yVJMcKd3B3fgmKeELX3J1Xl4hZzNmPjev6MquEnL8pgFwwcKEzesOzM
NTLR600NbcQOdnzd+/qHgw+rxQ/b6ZcyWvK3Oiwxa4s/5RCw1/Q682CnnBYweqN3a6/NR4YsdmM7
vjoNenJPlZj1/WovPEImsLtbO43GQ1paIeNO7GJ7FNNuMl/38n2edYzy/PQxm7h5pdlaHwoYi088
XWEg9W26KYElJWlfzR0kLrfb1Z3kk1SBOqsYH48sGLuq/0ybaWa2JlMmUThopCpyXlZrOdGk/xqQ
a56GKUr3CNE4NiD0ebe0cKvivDRvPCfKbqauBuToml20G5AfmOzQh3za5ewwLAgbUCFilEs0P9xl
qCA9CjTldI8W1GFWNpjABg3RT5sR9hKrY9IYFDqnNR7YgjwzMm53HYeWx6Cq7nMvcLZdxhI8XznQ
cZeKU51qFTuzW6sj8VFoFiLsX9emW+aYxSx2ETZ4MKLsOlt2vhyqGYm1shaG1bm1VUXxyMyKw2Ew
EbJfWA4GQQXTDgHKxvFXK8k4ktnxbabbNBzTvYUS83bGL5rYOXLWugkSi1Bu4gu0A6r4pVskNWha
5IGzp2JnRcZWrD52txSc5SoidZ6cKMVb4t5jAhuY0gwsP+mYvpjaBbtkzlg6wSYZYADT+Y1zcly4
HjvpzvTFH6yBNDR5PD7ANVmYuWPJgzaU7y0/cy6Kg8z31oflH2estJ24gTT202eZtQ9S9zPqAQtM
0ZVgRYfgaJlVfQwM65x13huwnfYYNABBC6FeOou5eO1CnwSBNm484a7bJgrlh/aVH+6X9EpGcmGN
EVR1vf0UpN4TY9NqUztK7J2+VpeZfPKpR6u5y203R3rDlRhPQ85kecSAZ9fpuA2ikVO2sChuDS1Q
GtiG3vis+E6Kq/TMyqA7dH0QHUY3M5JB+u6paVaTNax0XhgpMGIOOxuxuT9ePD0H91GUcXY/RVyF
Xcg6XDHS3vl0KHdsp+xdhqPoYU0L/35ecKetORMdLxvUdS3mncdZuyzaKkf9qjjN6xBkgWOKZ17D
J1M6hQFPKfO/CwI+FK3HAouYPfPAGDhkkqwbTqnKxgsPaw7vwjQ4C+lTomwtIzgou2qOrUHZNA4E
8x3hjen7GuTUmgJtHq/8oVeLGdOuWivklamZK26temWLTOjxc0gJm5cFflT4hTCRA9lA+xknPCFt
UL6ZoTM8WYN7xRMOrLnrEu94MnMn61BqGeDEoqzirCQr2+JX1i187cHXTbZZwNBcfAIR0I7r+bfM
S6S6AjV3tVwPpNJune5WwxgeurSyz3Xa9s8lrm1WE+3CXpCThK3IfX2ufDhQSVZKVW2CNeL8ZK0s
63sCpkdvcGq+zMbvIhi0c3mvl5yJ/NX15N80smUREIquvBlD0ExxJSgvbYK5sN9cLDV/RlVBBFxw
Fp/tMuTBDCM3NHCs2ul9OxWKRy877huKZK24DEFr2Ik1ef5BCDP4XgrKFCv3xT/Z0mXhmXWYf7Ac
l+fqbFh5mqjIurJFq6E9937rMSkaDfFsZLn7GtWN/G22/dWbC8IbdJokLjNxq/qkqao3yA/4cVWJ
pitTRH8r+JKvGDzEH6jy5idvcgDBq4iG7WQbLpq7EkEQYZUMxhYSF5RpjkEilJw51mK2dMzvqcOm
uWM/9ajqbxcYiQ1PxmJpIT5hi8nHhtjCZMqR9ZLLkHyTq2tDJMrml3YNyc6LrqGy4f7954Ik4SUj
urNyxwJTfIzLjGMYVDJ/9pI73oTrmqFjEN3hM0ovHjpwxiNRnh6WOZhfuhSA6n5qlgib57qK2PZV
JS5ZG5hox8e5GJHsTWTnUjPL9kFDYqbQOh+fNHpUa+c2pbtDT9rmgDGd+omzyozmXZjmRSI5gHU2
JqdhIOya1oEwFrlMNmw+9akqHXi5I6etPBBy8vPNYoFdCNPmHABYeoJSJve9arDGyEDxgozLyEtq
kTzNWP73lrvjKi2tHdkJVhbNSIoHcTWvd58x3UhSzKpPjDSyd8bw7KAjo3d3yprMz24MxhPz8xIf
clm/mnOpKyhU7sx5KIW+tF3k73FS8taCyXLyvVIV54jkzy0DWb58hZqUuzbhlVBGXKfs6NPL3HFh
JlS1yGRHqv8Ab51eorLMLmhRSeoKXR7C1CfR0wZL9mUZWXnjLeU4xpp6iN4OPoMnMNRskLYVQ0ud
9MQQIBFCe3wKGs71kwJAaLORheJqzDCNfptjyD8OTlrcKEbjr0wE4HDh1h24WdS4CbvIE8/l1Mrf
JbXAgBGdg83QJqHvdY54ZqppsLlbaBwWYeUE4Iz19DKYzvAm0JAnyOXDV/YMPqLHjJJ/XUWXbvBZ
H8CbhsGHl5sDxZH7FQka1uMpDFxkUn2mdmVeEhwePTsxZ7y4EDRxDfE5wFM9M5ytklLVxNkda8lG
2JUphweKOnm2V8FkvvdQ8cKkloTBmWBxZQ26dF9DJvRtnAqHN0KUHocSWB15M6uyP+uCpoazDGP6
SNiO5y7D4OauoOiwETrML1Ed1feRbNN6Z6FZB4w486Ffeb8ZgDZobwmzLfmJrLD36oiGi4Cj0I/a
lv637+TlDSVomzHkMnF7MCUBeGm4+LOR72IRXNHjUawuTT48dXeNLJY9iOONV3vRc54bXPJoAznK
7wVvQqs4OYL7ogje6tJzQAiiZXjNdGQ1B2ZU04sBKftgknW7czgweMoKchwUw81PHgvpJQ/8+mmB
1fZcRWGOMBqP3zebnQn1vJZ8NgpJG4UFwYoWNjI6VmaSZPWedXSGyQkiIHVc5ojv9bLarLO63h6P
EDnyRx5Fwt+EQ5WWRySq5WEIg4wkCp+PJpk44vjMay5tiujRLTkUuV+8rtpB2+KuWy3ZO6dTvJyU
hJf2bhrDhUVHnq3I+tK13P09w6TIIv/pTaCUW5yg3O793uESFuX1842lWolbHJlktJax2l1zjR6b
7Bbpg1VN3O/5JnzRCC9F7aCtiKfIHp6ks0wcRaWlhDrBnbnlAbDDLjnfmB6mwajt+kdM2DMnRxYq
Axb1PIEqn79m4oydDCXzBXbTwGtABeR+DNLO+6zqoS7YQuY+Q1Tm6tcJFW/S3NRy37U5m6Ghafww
WezSr+9yOeu9kKI7mgYkg6gzzJNcc94LHnK9n/AGM+QG6QYmfubPTb6inOMOX6R3tedzjyxWh/uc
l3bcRExhOK9sKc094nOx8TIjfxy4vu/EVXY20VTcytzTByOzOCybWVMnTbfyIsFIbOQ50N0IfbZt
mbS2Rpgap6Ux6yXuOi44GyqkC9q51Hvb5swVU7xgsW0yJYU14K4kcNQaxiUUSsCvQUjKl0IWTRep
xPPcW3wW28GP7nSPa4PXwT+kIsKU6KAP3UxDBxPVG71Tx3kCJ/YhCVPb6r1nl6t7X+E6zFiXdd6v
mgcKq2TQ/Yc+my5lQ2jqhqNQHlnSp2/SugTBWTyUh2gGJa/K2SOh5HGpaE5okz7k5INgF88LM1+m
F9eUPuvGgYcU8hCi7s5SP7HQglvDsoeLVyLmZW3aY19IpgCNUMLq0D6zjVd3i9CAGvucUEQ+jjS6
ytmCXC7vFLo2yIWmFfskJhLDmGnD9LNxUmoaT4wm+G08WN1jwmjcOMy1YAnYBJp7vOb2/6DYHGlG
1PNonsuI9+52TS0KNMbEjG07z1ZhXEgeXIXaGMiAcYDe/kf4/7+FUPj/K1v/pZH9f6cxXH+af7a2
x//5d1zdvymw/vIvCAlgWj6on2F5/BlVLf+dNnDlw/2//uX/+Pn7V3le+p9//ZffHZuc61fLQGb9
pVvtkoX+Zx77/+TPrV8/ZMflX7VA0D/+vZEd4NyiokoL0iNPiB+ICOn0M8p//RfP+xvFaiKGQHNN
sqU+cc5/a2S73t9oW9N1oCgNZIbmwz8b2U7wN/q2HufjPsUjkxref6eS/ddct89xjct35lshGOEn
/M9xSznmfpgT5jg0aUHS2ZBiPxti2mfoRLbtaNvPU+ao/6Kn+tcux/Wb+vzSAMxg/FlX/NRfM56O
1FHA/bU4cDSNElXwuBKbFRgvdxarShmHRFZ9qRwbAqRR56wP4HzO1n8R9r5Gd/93xPMfPwXDEQuc
n8v79Z8NYM40T6KrzfIgqIQXncOaw6RQutoTXKHms7HXZ7oSv//DxXH/jy//H8P6JEf/mjG/ft/A
JiVNSBeZCh6i/xTSRaQAvs4bu71BGPxFeePNEi7O8qg9V6y8D8784EsihucUZ/d30fWjS6iq65LA
Ugv2kXJefg/YAdxPPfT2W1YG/XQoytXxX2Zuc96WnpJi/Od7dAJyr7TrJ6/ylX0D0LneSwEEx+mb
9lZH4KDRCURs9wzl31PfuyUa43ASaTFM2HSgZKdzyslIYizKeWtdkzOH/lq0sQi0bHjvAGm19DmY
pMxTOMUqW90eGkZJcqQzZWbhULarFz/K258K4D0DChYw15MnWhHeseVk4ofSS0pgxYEmwenRpuyz
aG+v1X0fqXsYr2+A7GHA1RKh+ezANA5S+TTMszguDFbvzLVyYt9vTY43Ya6j4XkKB06xMxcLQtrb
Eqw3OVpI9CkhxdLG+NFW+4CM2m6cV8jH6+QRQlQfnJd/iTR9N2rH206Nb++j3iEmy6Ilthe25gzU
/9QTHck4C/FFs9Qm2cOYtj15+JW/5BKesqYA5XZdozH+aX96GJO/Q301vPJMNx/hhrw1Qcnw0HCI
uPbEUScDAAqBpLki4sgRxUHVTttclGq7OzfI4Hg0WuwtYSw/q+gpwU4U7Hi2KG3BV4v6rL4nXAzp
16wk0TKlvT+whwiX+7WoyjP/8XQ3ORI8fJovkjdl8d13KhXInvNQES6LAjUFd7nXDFEiSU6y4ela
w+UUy6qqmLFzIx5tevTDE3VLc6ZioomQR5DDL0IERFS9NiK2WrlLkYBS0ZL9Fdd9MrdLM18zIb0i
6WEHRAY6Jk5eoWZYQyqSz2nUqccc83kWW8bqoc1OVX60Okdm25wV/sBRf9Hk/Jyl3e7Jonde3Is2
eLQrGqsH+pVRe5w1DlKULML6DcJVvdRru5i7rOEhSJ5qCMn+sBAwE0urmnNREtlWe0mF5d8BhFlK
0rBugXITi/A1xu9Wi/5S1LOhnjgK+gt7V2anrVCEqOwKdUo5eROmQqDVj5V0eyIFftl+UqdijDGX
/XWGb/SltXeLfHlUfiqNY921Vv+soSSRamOSoJOmrgZIyQrPWSx0ZoMBHMKrEQNqAsjOMPdbjBBl
x3CbNW4HGabKn6fI4GxEIjqxEwDTjKVrlxAfpu7CmuLOYYTwVGQcqe6cfnB2XcmoNMllDbOcBFuo
TjLLGvPIPKrp+fhmxl3QZeSmBUFtHa+NE6bb0CxtuWUPyah8wPG2fJSKEdnNBOTuBa0zO/J5jaIa
1w9YZ8Gx0KvsfOeJZtIsbstWzTWTT1HxQueFZ2+mdiiqDz7VstxmYLOzN+0IDf1tMfIyJgUSRoeG
ueSlbGv4HFlJp4M7fTn6T86U6uJbOj7/q8meKjjxiHSGrVvbqjlTP6EPDl0frHXQsllRbD/qDQex
ln5OBzJJxTSS9h0Gl3O3RtTtGtPehFZP5mWYYiuP1l3JNujsjEDvvLmZvJ3hh6xhXYPJ+87rh5Yd
XWUtG0K0DuAqtspFzPpBvSylN4TbprTVUyQF2/cOSUZ7HCK78q+u87I988l10psJUnHFed68Prqz
BEVgCA8QmGQC3t1CLsca7Uf2dBJWDkPItZfhJzIbb9iIIbfuoDOS9TDc2ls3C3eh30x5VbWH/to/
LwMmim/Wef6tV2niYqKWw8hy15nwaruB/mUzRcWCW6IMi/2Qc4I4c8yegFdTLodqatp1Y9WV8Mkf
Bs3vwKmjh84K2G3CnstZFLec2uVke37V9dDLeBlrDsGqQopYA5eJA6Zpz5612vcG85Auzt08P1fA
vUnzOeVqxo63cBwsisLfdPM0HkzyTJzKlXbunzyKMvDEsnJWD6jR5+5i9cQiLgOwpyF2+ywvDkjo
+ymx/bG4C5YJOowhgEkAHOOMNBnJMmLFlKXr3lYDJP/YY+N1X3l1f4cvoxFx1/dOffRcrC38Rj40
ZnvmwtnkEKzLjdHZTrdXhSJTLr1ZTMSDlvSOQ4nhZtDdkN3LpUjJwTKN3zMCmT65eWZ3MLFdOG4c
/x88EO9uPMjxHUHPUcwcNcF04iEWM3ds3/uwAk3hcXmcfT3416hW0T2XmUMEYPRLkxDZaH+0QSR+
4exETPG/qDuT5biVbMv+UKEMjh7TaMFgI5GiREkTGNWh793RfX0tZL2XV0IqGPbCrAY1yEHevAkG
AHeH+zl7ry1pH4n9jGSX6GolvCepamTKI+t7bkKpMURLunJb9y9+aoDRNwBNxwcqn+pjVkba+3rU
FUo+1PLvFYwGUJ1UuSnEWcBqd43T6RbWkik1duhyp5yQMYVEPLEn9cBHld1PhtRL3emx5Lc1zaRZ
+4HuhX+0Mo6YtACRaSJPyn/YpNy4JAxRgDuiU6xQQVGbTG5ajPHtrQ6JPz6NNSFFtiP77UDOIaSR
XPMeGspfTz5IeFQcFAXiw9DLJZwhs/L5VOGTP1aThUQabWXbIuuFYrxtS/JDbkES5t1NNxrgKHnh
1Q816v2dl2oTjSeaS9RURWPf89kmUKXplPtaYw2qd4SVdRqDXMz6Qy+T8CcRr3pBoFY1eruOKl93
wGyvN0Qb+3ih2IkPP1MMCuldrkd02XH6ampnKHax5K8L2s2kz2NYsdo82lK4/llCP9z0neq/S+wc
cS2020p57d4wa++r3xlbYxIvkogS39bkSa9dKMyGyned38pDRlj01hOkHoVFHAjZEcbUNHSYHDcf
9W1nciBEj0aIASmQNeXovPNePYUNavBN9cuI/fCU4Te/qYfKCnpvlqcSueCuatDIaZoUDybKyJ+O
W7RkEzbhR83Psy8RQt6Is6Ewb+uGIt7W1cmFt+Jc/JBx0Zw00xlPtd/wuV5Cnw0/Tb66ta1/RF7y
NLQeFaciG7VDEbJRGET/NPvdA7tSFE51fhea5lfcFLTHwQugiarbmz6T3U4BywzSif4pPi4q74nE
0WJMJ9o5eqAiaKeTg/48p3cekHiZ3LpSpHsNwdEWt2W6T5CQ0ZUu3rEXqnYS2c+BUI+nVmZsA7pB
HJ0o2YJ1v28IxYGfn51sUR6zOKoPE6fpnZeXgSrcoLfsW0thzlHW8JlI4PChQp6MkprgdYvOJdII
kgfBzPj3gAvVQfRuH7A8/FJ+lR1tt/3aRf5ORmkY6K7/SW8Kf+NMeF0EMeXIY4u9GOMT/054mrq2
/h4Z2ecqYnWm7GjQGolvPdsI2rg7dH7xyC65oqaiP4Ztz9ZJs4Oo6FBmOBafqRinyzz5NP2lbmzx
SCUbewLlzY/Y+ipxThR3EIEV6ftauOyRZKXd8wbDbYNH5imewSpsENzjJEN1da/pcxiU5tBumUoU
H/BLH8pWHFAW1+/ZvZNYBfqfirMh4TjVmv0qRTzcGk3pPJvG4LzyfYsf+qz5as+9jawrl3eKWE0Y
cm6+oGPfG6YaQRuFz8LWWCl6p91wxNvqk/vZjXWC7L0i4CgkX6m0E2tQOMd4SV6q7Mo+mZqLl33w
5m99Nh/pIm0aP/5iKKL7hjTcOS3lRklTMw/rz7JsmUUQwu9VPdfHmoCYrWHI+3lEZ4GN5oVooydP
w/zT1+NNmOk1pAA/u/f1H56BvQeYOMkFcVAL9Vy3ZC/VXOvUxVq2dUnDdRwUQp0nXti5TPTDBkZf
WYzOZ9m6nyCniP2Y6xu7xvNBSsm4Vwjx+QwRmqYY5pO8NSsn3sZGbuKPKMwnqyiqW8OzHqfZfcI0
oo7FbDgPzkDmm43MBTHk5B48r7lljKpnpyU0STfvaL+Xd3GCWnlI70sThruf1ZTQdcKLosyebjqZ
OTeYW7AP96hwtP6ASGvatfNw0Kn88j3OCB/Z5tFwsnz8d5b1pBkQ4ZO+pLSlolvdbNzvE/K4zx4s
mufIbB32jX7+eSpd4wENa17vh8m1HuJYhVuaAASaFI54zDU322vhKLb4J+ZtkiYtq1hXHpEFmD9C
M0k+FQl7KT1KvDtV9uFOw/97COfhU94X876mk3yy5/xU6Yt/kTivx7pV7oncumfd17xArxr3yyhI
wnLQ4Sy0ZXdPTo48hMV0WqAemzDXklOZGSZhj3G0d3UsADS8I9L8prh4nWv9w9QM1rPCjbgbPCoI
Iav/jurrc+uK6KlPB7IWs5xNr+Hmu1CX4wKVqnaE9HxKjSWcJkkOU5Hi6KzKAT+bY1EbmCbpfIkM
J7ynYt3eml7BCawuMVolfnJfqDY5aMpEQcPeWR8QLOCcIm3ZUbtKTA3hhygZRIwUbDZL8Q5YFkt9
hXbNqLTwSPDRzBHcSrptKExkmtNcnsQUmoI2ita/un4kH4lKNt9huF0yF1FJWqYW3VpT2hyIYbzl
1IlfYBq1Z+rjSMlNVdrfXHdE+Cb9V8vmWXHCVBH5iwOly4YGEDEqO9WoG+HoJ+CsIxvyXN6MoJS3
etvYL6Rpifve1VIoVrK8jxF+F0sZt9uMZlQcSPaEp+YBuWrsSD7jirgb0KCT8IPetxWZhQeS3cA8
h9kTOuvy5BTOziF66IW6Jx3onvLBO5MGXFDo6AVxaxJ4pYXgYOLkRTajXJq4bFgype9j7BUJq9xw
Z1YmmU9N0t0XifNdOayVfaXfuNIKSh3bYJ0eCJL2UVL2rb/HbFDT06iMU14yXLuxmuadTjTASEXB
lMhk+iLzP1AAHzuk5bVnju8tYOlmd6OFmMk5g+pm5zwlEuo1kX3jHFvTkfNZO3U7auUO/ta2MyIg
mQZMJY3Nod2hKsU31kRb2qAO5hV0A2yfie01YkEBnEzTb54fqt7ZTFpuW9FuHGXs7C1tRj9+0E2q
iHzMu2qAJYrhTa+m72IQZH1aXfNRDmXX7xMjsaF/pjP/lnc/6LoyALzZfase/Vos3TUiSWJC4kAR
9+5nmi5G0b5mKqXNFoy12znyxs8VGs2dSFrwZYfaASIxHufZFmi7eoekGdolCsfmfMiigZbCjTtq
dTb3u2Lu6cJvOCWOpnaIQ7/17lNEms6hEnn1NerIMkWfaRzMWFfVxstbuOFVKnbNgCEHRQbxsovy
szC+89GVWz9P2w9tQ7zupoLIsLcSbTq41jhsUAotyvzqV1X39aHIeabY5j6KsoZjCst4cKp3rdJO
aaNrAFND4EuNxQF2MYmR5jmzwJAQFvIOv4weORHNyNBsEgykut2ooDXzHN6+6GmCK3NYTmP658Im
rJCp2B6iOHMfE7PQ7oe548yocqRkg+7Qc3bQwVY6AaKDrTU7Xzq37bwId3AXMZ8WTyIuC53zmHxM
VEc4BI3NGkVOSjJiKJFhYjS1nD0mAc5Oo9DSd345ZV+EFqY4TR0QcZZbNfu20RzcfGOSYIA2BOM1
6uI035EfSxoy5SQqElMTc/6dbVcbN1Qd2UsIGgA3Q+zHRzsxon5Xo85+iRMRprvIzuKTwavdpRIV
vrVYPtGt5h/1KsW7GrcjisbBAU09PYydld1I1f5sCrxsk9Ft7banQ29JyLUeXsKpuTHLjqihcIm/
JVXuERxkGFRdixOTnsdHGvFbclnZa+Rz/JAJTh3YxqtfQptQ9HSD0d21shd3xFgSfmmaR02Qntax
DB2GPL4HlaQBsQSkIfTylMd5fvR7trYIn3KXdERy6NDdD+4TeYw2kjTNRHHVTR8ac3ReNS3Co+bk
5k3XI6+zBpRMpaOpU4dEpDYxWsB8zDbUYj86xXw/2XCMsFvCudbT5tEcoIrTvDLv9Ln/JUtVbiE4
VTfStZp9tth40TgHaSnGx2pAR5Aw1d/FSUPAReYbx9qpJ7mnVU2asUt8GMArFardQCHjfTi4CLlL
RsULJZpwD56rCbSiLLYx2Nadhk5la1pu+Mxekc6pkzDoDa163/TGEzq5JZEvw2DiG4scOhxPeYjz
7mBWCblzDp5t4leKQ2LisHc1clk9dOOMZw3gHGXO2L134prOUt7PIV0nyzvmlj9Me7Bt7nFAPHYX
0VnbF1Fqf8AT8i/iccr99S2ObzzYcofe44tuu+jkMv4vdkoKMXp16nd7Gw15pbn2+wL86bvW75sP
YHnazTAtHu8khkgaC5whrAdiV+h1erRiGnvpIGiIGs2+djDr+lJ+Uzr5kgMV2yBVONonrZjBKqD4
FxwRf0CObW9TBU1N6XZ8lDpHEEsQeUegRX7Q/JnFP5vUCyd2Eq42cRHZTkpXjfUcDmvZ6UGWCaf9
nIyxyYwJCRNwa4QzHLHvaLa6z9Q2aOFzwv8qHSqTWzsaP9llBq8gU5IzUpPTeBwhKZQxHHRNxmMg
KEf3g2jJcyhH8jycSPs06eXM03UrcJZas3VxYB27sWlOIiyqrbQs9VF2HH7pjoofxtz+ijo2yZSM
SxsbcNF/wGT0NOk0ZOWME3SaXHWPsMq8GdDH45ZkK1EOIWW9KTokRGvviUj7TNcBMdSMAqKd2OQL
ygLs4/gCe0noHpuqN+6KTs5BOHq4wRH97eRcVjegTMZD4drq3RgRVGF6OVEMfEA/TRESO7e1f6ox
hLWQWPnRdQTbEPba3+te9hjStfYBkSvZbhhJ9i7y240t9Sgw6JU8DqH8TCXqCBZrp3x2dbYXnazY
wwmhIC+gZr1hbJVPdpeXN0rZ2mJSYwMDXIGUCI49IQefmulderJ5ktoCE2jccj9itQk6TJPcrPxS
GO144xdefEeN1NvldWzeTHZWv9eBj26RTqLviBs3O2hYPvzJHbKtDV5vM5BaSVqras1vjmFrR4wr
UUxv26wwvsIS+EEpav6eZbZz8nyKKl7BZ0FMRr3tYjwNoeNo79LFk6QRm/ugU74inY70y2fKAEQB
027Ykndr37StIvyvKG6pMyJfKaxFa+s9JPFwjwLG3+IjDtxYm25k043v0xANbTmF0QtJcATEo0jM
Yzysou7xmjju4xQ2i/wpZznFqZ0cx6a7KVhHm9H4MAwutvW0hcjfuIe45OkMxvgwKV0FGQpLoIM0
Iiz7cdSHhcBhzw1R0KRl3scirL81Bs7ZTeaI2N6aJV6gg+P66YH/u/6VCkLXf0UfMedHNiF1QKHf
vWkIX4BP4JPmPLFbF7c6FeGTU6VldGO7kTA+Zz4+P9euKH/W0Q82FtOrsn2+WfrSavJto9iH0tnn
anzp04KT+HhHEaTb0ntE9FCm9V2F4xwPnkWmbmezEZ7MipLkiIfyXVyxDT64frxrbOFyxDGIQOw0
zGazoX8jt7M8hL50f05m0fEtrka8emP50OiR8RwihDu5eMcPyMcSYmlgyzyGnYd1uEwEQhJj3Ix9
T7bQzF5gmxd9e5N5TEwbW+rGNNPpQ1kbNcNmFo8kfBMf52p8gFHNm8eiN/FGTJZMnywNAfsuSgZO
rTKVQdbPw+IBoa81CqqkuW5V70ctr14E3zd8CszGTYF/c5sgxdoXXR/tpbDUtkTX/kz9RR1y9nDb
QTPD24QIl21XxNULihv3nq6Sf5pyw3iaSt1+WipGj9R37JORds1pwrkvNznmvsBNTP+Yw69+7Pmq
PVfcd7zB1ZwFbFeRHNZuzfk3HZ9gmX7tcKd+cTwDp97Q9ajxhbc8lqKdxNcZYCC14qTks8Iv4rAi
7emrhNb6IjIykkVfi45NY1t8nxD5H+be8xgfHE+9WdG7STsz4IztUaGuEgsMagS/EBnQKRVWf5el
ZvgSjrnacm7Sd3oF7AnKRNY/S+jCR5JG0i2R2cwfSjILxyNmmdaykPKwO09Tt8f3PkWvmIvuK5LH
NW1qx30Jr5NzBrQ0R9vEfJ649cq0akm9s1LzMdFUNrzo+M1TmjV6FG5bjsq/1Cg53ECPTqm9gbaT
OJM9qz8UZo0EvJkNFNEFgL5NqhodpySSWgJfs8xBhBol5JQr0dYfJtXNQe6rkEqQjQu5Nd30QIR0
/jCRMf/VrA2803x/WZlGszHeIYr/Rv/NXQTOlXnwx9Z4oFjL9h/nIiV2ILnmlwar3qeB9NqWXJzY
2HRaKtodHuP+FLGnASCg6XtZj/KnRxa8/pRRcdxRv5yf24xwVdwp1NYNx98NqJj8qvnQ62QdYa3Y
d1P8gAmT85T/VCt6l2HqIzkqn5PW/eq3r7Nv1vdyaAIvDhW0DEb4To7WLWvjlsp2dpIx6KYRCWI5
UwGm2XuE0iyp7KUn1N8OMdvh3ZTSgibFmjOvuuWGYT0Z9s6x4sfWaKZDqk/VwZkHdNkV9CD0MOQy
kvWZlu9traSHEYJXlvFDVFcHNc4skwriQa+Mp3Gk/9W0Dj5GNW/jDkkzqu4vhe+XWE74VCS2ubFn
WpDUKtBUznvknrdaX6vD4Of87/zHx3a6pZ98Y7TmxtLEMYlRGw4att0iCQfMlrH7weUUuE/j8Z2u
4ZrwCJXwmSO7Put3Fv59VHcPPSJSPjbdL78s38+cJLYGu/lHjXZx26sbw07vERMBiyO+YfBwsNVj
FrST7r6PBu9WLCCu0Ki/CD3/Bnj+nT0ZVCidhzAvmp0Xub/MFPUCEaDWU5YU0WMx6fd1MX7Po3ZY
eB8biiTOpjbdY1ErMltRNu7wW8WnnE/TfqZKtkEB22KJdJLbxLbElpM7sVx5jDtnVPF95MfNyJGK
FkY51DszbPJDQdkvmtUd1WqcOhJD4GxTes+0+6xMHwuT6ksLOWsb0pTeJGzoce/oxdaoWqJniu6F
5wPmOr4Vrfli+nEdby2rcW9blpAjOz48tTXdp3Qck3tvaIcXJoJPzHRJNnTXM0JnMoXJYneGceM3
NuaWWIxMxdyLmMqQBzi/ipay80TXhzKtD/QEdWK0czOhP1hsbKj5YuiuiypFUkFSAMe88FWrC6AK
1CfQyvdflaXMX8v6tVV6kX0P6cC0p6zGG8Ktsw97H6dxK+9DGmMjhcXBGW5aa+BgNzSGY71z86li
+9Ym8Qcr0/2JzZ1yQA2BkUzBpxL5jAu7deDhRHav/yLbWmz+lyRuPfGUSoK4ZiP1xSBo9BDajaw/
vy1HMf4kLCJGgeVKTdGm8kmwof6v3L/f2Mxp1vhthbQyMKUfP+ZWLp8GDAANR2SHMsmIZs1FXNfz
xBOlqEE3yADgK0k//FKqyniHYMHSINDkuXscLdsenko6490WFQb2aonglERGsx/TfV8MruA8XybE
vcZjc2c6JReZLOpKyuyRiBDbu6SxS9zp/7rN/wfatf/fEoCMN8Vp99NrWby2f8jZ/i1MA7L+v4VL
hIKvCwIdCYH7b2EaISLwDp0FwvdfyrR/C9NIO0XDhvrMMikbe4b1jzDNJyEVMrxP6gbkbdv2nP+J
MO1PSqy2SOYswCv6CseOPmdsTZSuQevk1V2ILP7OApV5iTP4p/jrn8uvpGdsJyM+MBm7V3Khb8J0
vJtMKwumYRDVFjF/7G5Hjy3ipinLC6ToP6V2//0niVb6U+0WG5Xb151bB7bRNMOWTh6HIir0Dh/Y
qkGR2hCX/F6Sn51t357df3+GUBT//Is0/wkBb+YqAK8WWtsB3ewtcmua/m9ff5U38c8tLbf626qB
X5dYDRa2wKL/yberhjNwpEEYveTUyAeEF4n1jbrruy7vm7tiSr33tdZrOIU6Tb8Apf4TcvrPb1ix
irXc0hihqglQRMFwG3Qr0vfpkKuPrEj5/wg5+s8fWWn14l7aVMXdKjAjs/9Q0gL6leYNyboc8Sny
v/04z72u5Z//9jRHMC9OTGEmaJKSzJbBVBV6/MlprhwOiyDxt+tLiSvfhi+BdbXEoDs6w6ONxvv/
5jWdBe+few8sCL9fHROh7GWrVQE+K+sjtpIZAEaJ7nTZggvjeN0zWi0LOrsPw/HCKhCcyPaakOwI
8f5eGEvn3sBqVUixHInETesAK4t67NFVDruiaOx2//avF2ce0prRTMl6tCatqgOoXuPwLkJ7od+k
0oEqZTvs+tjtqVqngFn1T5xhs+SGjURen1zZ1c2dXXRLBmYo0cfIxOfUMmI6IJ08K4W49BP/JJ/+
e6ivwz2mpBoqpKt1EM4eG3RV6V28z6zIKiCVpan+JZHZ/JMqBNQkdOkUknXTr3Y4urG4dCjz+ute
hrdaXGwL8b6XLWgTbaB/otgRPmml8r+9/S7OvGu+Un+MV5XPdZYOaRNEVVQ+gaSBasG5CZ/hdddf
hsBvsy1KakyMUGuDHD0S8ENRFh9dsmg+XXf51WIhB4fDTRqD+NXzlBp7m34fJnI4r7v6aqlQNLU4
NWaUpP2po/+qdxhr0th1r5vG3mqxyOfW9csleMLjeB2ylY+aFwMonLzw8M/Ns9UywQd2DjmINsHU
SrqKgzvMFqbRga6lFkbar7ef0jJU/lGQ/zNVVsuFoVOhzl2CAKKhGR/gaXQ/YaQJ77Zj6Oa0ThR1
y7f/1DLo//Kn3NXmQfmTRPGsl4Hlwsra2sLK5AdXjKOLYziUYqe4Xw3Ep0Ej6MJScGaGYDD4YwSD
gkMhhMgh8HMn9Q+uHBt/U/gRHdq3b+rM83NXM9xsx4Hm4VAFUVajo9hM6PG0/aDhTdwVOb4W/DyO
nC6ENZ27neVX/DYh0XHVRkjlPVBd7ZV03TrChGcVlx/fvptz119NePqpOuZggx1rhtYDBXtX/bAo
G3kXnta56y///Lffjx2vhtSXkHzhYyDHF4I7ysnzCy9bLIP2byNsNeWxFNEc1tMqoOY3H81Bevn3
OBLJuNe1LDa+aBrQ90PsxgM2zSLOyvvcDmnqYAjW3QtL/vKo/vYbVssCmKreEoJXpFFn+hwWpvFj
0GcIDIX0tMfrXtNqaXA0zXWadmIb3tK0W0KTLdR3rnthTfjT2/LvNWHtJilzMC5EhlIIA7HabS0o
I/4+AoQTLoVNSFpmlzQ1gaaeAOya0e6l+mV+f/vezkyoNa2cbkw2NRbbC31hyABAg/gNnDaW2ruE
CAztg4tErHp6+4+dGY//kXmmGVHoljlHqA4TR0K3QG4gv8zhhTX83PVXq4PTwAhD/9EEEPW1nVmg
CKslKQlv//ozC6qzWg0Kv47VtHyeYyKhAav5qncxrvTlSTW1QxHLTNxfPenE+ZW3s1oeJrtoAKDS
L0l0fJoKAUOrRHHh4ude/GptMPOQun6z7CsR6SvUGNH4ATtrER9nbR5vNfr6u7ef25nx7Zh/rkIG
hsIqAX4Jv4Ygw4/gfvUPhl3EhN6UevIZ7o73UWpF6CJBc8JiS4Eccd7bf/vciFgtDyDHjArWYx0A
37Vu0EB56VbvaelcuP6Z5cdZLQ1+TYR7p3OEqacI1yk7XBddA1x4WB8oNez3193GatsQ5RT3ZSjq
wOzpRfh0VbZQT+oLN3HmIdmrnUIFSbz2l2mJTSr8AFpWfKDo3dxc9dvt1Z4gdGQCVIwzak09+YRx
7YMGie1w3cVXMz4GudxohuTiS0hb61r6gaqxuPLqqxmPaNgo+qjlsXemeesCX9iaVX7ljtleTe+Y
HDO/0BibCcynV+jetGV74XRXPvfVBIdxQms8GeuAHOvqXWVr077xjYs7sXODZjWrnVkTtTEX/Ppp
oIOQCUjSKLive62raTuVWe67VclJqC0qDOhORHa3zI7XXX01aVNSWaib+FUwpghC+6WJUzsfr7v2
aqZKdOo0HVkQYtdSe7QAM5ZQQimuurq1mqkKGybwdlUF2mhHwMrwQ/Z1m3+77uqrmYoUHKirznMp
tSXzheSkTYInZnfd1VdT1fX7pDVRcQWw4c3HWQcCxa7qQqTdmdForWZq6UQ9sB0eewS5Pd52qqUk
WgpdXYoGO/cHVpNV6+28E5AmArEYNQZ0XQ7b9+sW4P9IqMP34cadUQWybd5bbb0nBurKp76apjEt
ld53iDLznbkHOYpPZ7wD8tcOVw7J1VT17Cath6atiHKGArmrQw2HlQ2x5+W6YbOarPY42aIFChh0
oNJYiKvuSU16fKHCfu61rqYrWcJIznIGJTy8Lr8fHPjeO6cTtKGu+vnmasZOMJNm5KwEaWWimbYy
b6ZhYymaatctleZq0tqtG81iWRIKszSDKpHizk694bql0lxN2rjskjhHohmYuDp3Ltws8CBRc+Vv
X81aiVShTXE2LoMzhZJk34nSzi/Ei515teZqxtb16OoDcOnAAM5xnNGtfkcmncWbt1/s8nz/cvA0
lz/729m6svTYz2nWBphDDSYu9hJOB59LuLW29B9n/KJB1kj7wjRYfvXf/txqHiPlMYHC1nxXkjp1
t9Mo0mlTjh6cHhiKl/LRzz2z1WSeAazhi+aZjSiPtnodWZCkLfe6pcJcTWXZkX5ZZAwmJrR7qOtK
3fgyvJTxdu63r6YygRc9CHAWUdzz7XFUVXtCj3nlZm0dhoyQ1lamYKGYrESgWmji90ghEeW9PZrO
/Ph1FLDhyhSVs58Tl0JATST0eT+6ZXdpH3vu8qtpDHHG6cyMZCExDYW34782nzXLkWqPB7hp4NKP
vTqNVehWD/jq28dSdE+anS44RcIvStSNwGqtZIYdYJmGs5kX1PK2q6qlmtP56U/0/fGjNNowvadK
TqFJeWUIW77MPHDGKiNcpcOXkwDZtaEV0H0Ys494d/OPZJw0WEE606t3njXTxUBwEBBpaGsHKEKJ
fm+64PiOWFpbEPajhGShwYmwv/vA9pFpu9L5hWmr8x7HeQI3bzktKRZTQspVHC8ukAvvSCyz4C9z
cJ33TVKTNqPvzgPSYxGxEbDq5AdoPfAF5tnNm2NUWpO91UEz1ncGToDwmHphG+2qWQN2agxgBRcU
kVW2F74uy1fkb79otYASzmdmRlGUnK1m+SxLI3mgUPUaDi08r9ns000KlsPDGg03LmxrBGLXjdfV
4jpNyPbIBKwCJy30IwHGewOk84WPzvLr/3ZXyyj+bWm1y2GAl5FUwdzJBqtpZEw7NuyoaoC+3ijM
as/X3cVqUe1a3YNhmpVB7sFPFgLj/4yX7FIF/tysW8bRb/eBD8LyZqsmQB1c8E4rXQsDhG9ed75b
h+Gi5reJ7LLyILb6kfA52dGIcpV3KfH7zK8Xq52LrOakt6IpD7DMZkfd8uRWxjhJrnr0/8pG/+3Z
TGGP4JjUzyDNW+dLGOn+u0a07um6q6/Wu9DSEjl0RIrWENIPaT+1R3AjzqXl9O/jU6xmnSJEx2mE
6oIMhgQBAl1j/OjjCU/T27/+zLf+X63g356NFmI3Mo25C6wxAw+S18ADN1aSeT691SL/9PZfOfd+
l3/+21/Blz5kFrmHQVYV9i3Y/umDlyfzhasvz+Ivc3idtBrn1mhD95QB4SJEBSGmm0PQjYsHD3pM
ua3qtFUXVsFzd7KaZ6Xt2EqluXbUPZXdpZ32I/Hn7LoTwr+ELL89plmotIurMTzC9x+P6G7wprdx
f2EanHvVq01LZnf04kqjDXR9JEwGK0Jk44sqFkBpgS3gwhM6J7vR15O5rt3cx40bdIi0+5ssUpNx
1EEsAVkx4/oWiXwHVb2vU+7R8LNyZ5kYpU6jjSP+QYEanC/8lL++LKSiqy8H2NtC0Zup8MejCt25
5Di88AXXrAsfj3PXXw1rSO4uYkWtDLwxf+l77qfCNX3dYFhn+mrs0gii6+IgahrrWQAVSEF6Xpgy
f/3lmGXXi1aVmJxUsKdEpTcGkJaSPb766ZrnztWXifrbOLY7XqfbmlGQzUzOLR5W+QWOi1tc89y5
/uq9elLZBidc/+i1ug48Vse5VFjV7qrFSl+9VYFNrmik5R9BaVufh1H4x5H0wJe3r35msdLNP5/N
WEC0sND+H9PK0SCNgsPfVBCNyByqqqY/mCTNX4p9P/eWV4uV3zh95mm6d2zAdu1G4NRB5Jv94e07
WcbKX5bdtQZSmDTBZT1EwUioQfLTBb1Qn0RVl8NRAy4t99T3hvLk6pq4MGrPPbvVCtYVUZY2Ptbf
BF37tuxsy96YddJYKOoEwFHijnChvH13f312rB2rVawfvZgE0VTDcJjCB439oQXSZOqduLAcn/sD
q2IKNtYQLDYpOW2Jl3tjuZgwdsWI3eHKP7Ca4+hVAPBgOMYoHSafoSlNj3qr+1c+n+Ud/TbHG9uo
QPwVGqKqitNZP4ld6hmX+v3nHs5qlsz9mAyGNRFPq08KF8HgH7rCd698Mqt5kRVN5oBCIb1b2OFN
y178XsqLGrVzv31VevCjvLD1sDCOgOTtkQMLgTN7y2ysa6SMjMzVLDDhc5ks20UwzAPRr7UbDt/Y
8cwVFhMkfLurxv9aC+jl0wBCIsqDcEoTjEvCgpmbhNfdw1rGBw3Kh/niZkFhEbRBiJy8I8bJeI6i
uft13Q2shn9NAIEJGycLrCGpT9KFV1e0Mnq97uqr4R8ag+4ZnpMGsOZ7hQFlJDySLXr0X6aAs4LV
M6PIW33jilbZeGv4A3rnqk9GUVZP/Szs8rop4C1/9rfpmyYksACyGI8liQFw3iaSwTBRZOnhuuez
msCVEU7Kibs0mJGwAJGayhmwUEEe89vXXx7Df3x8PH8t0evHuXacPEyW4VmC2rbgkwEPs6cthnbn
wks+90dWM9ltI5hzc8g7EFVMLxwPSEjQSmOTyhhRkrlyqq0mNMrRTjew8QWmApNc4cjBdCWu6kB6
kIL+fNOZQwJrNbZpUHoTeGg7LAi/TBvn89sv4sw4XcvwjB7OMyCiNMDy99rEFDSixrqm08ZPX01h
yEDSMYABBkMX1+/N5U0QSXlphp15u+5qCg/jbM147ZKALGiXaL9yUkB2yDJ49lPRXFW94h5W8ziN
LJioNamDDuA6yHueF0UQtUzvqq4bf2A1k7VxcOPU9mJyx1W3bxQqz340rtnJc/HVNK7d2CM52AH+
Fk3ySOYrsBl3uqrQzdVX3+E66wdEQCZA2d5BhOwIYd+WcUqR+LqxuZ6/um2AbrRjzBfa81T4eHZb
b7657uKrWTsiCB7FECUwBIRGGCXHHdqH5vPbV/+74NHz12K5SAMDRQgpnmHQAPk+qr0YtnLGCbZv
ah/aRaysbyQvFskzuH7tdSpgdCz0d2rU1/RQ+AmrHarMtKHuHTb4M6b8V3uQ2UMJx/nj23d4ZuFw
VpNbmG1vZ3T/l6wo48btmm5nTViarrv6anIDW55HmwpH0KaRf2sOtn30YWddVW7l0axmdZVrpu7m
vHLNSv1bm+iJnezD6pp2IldfTekRqmpEXl4UCD/8ZXdTv6FmEu+vezLrKU1Xw5IxR/9GUUqHG5vs
R2KELjz35QH85bu8wOJ/31cU8OUST8c/HZZLup5DeN5DDJL0/3B2Zs116koU/kVUgQYkXmFvYzu2
kzij80I5OTkgQAxCTPr1d+3zlOjGcRWvqQpmCw2t7tXrQ4sB7ETpK3/lpbnjLWzDGIEWZcLMXNut
zOsLxgs4rHZ65eB/6fne2kbXYVzT0gW5KMFTmeHQzMxanw59AF8Ch2YZ5I2AS81dNaHRTjMwMffi
2KryFXDjgq20lng4GgdBkemH5g08S/mxucO9NWtAsViiOkhy2AipO7q58GYMgFU/NjDemtWourl+
kEk+Wx1fCb7HV/Ch0geH/TJjf4l4lY453NQAlKe2/1fCvBU9+qAsH3v1y0T65eGkXtCKEkwYdjgX
3PV6BVmt71T+96e/sKi4t2TpaKJuLhzyXYNAQxUDz8gCfQOCyVCAcHlwgLyliyKbW9F6gBt9TAmc
ZS9W5IBCHYvluLdk5xpNpEndJ7mo6xpeKkkJAhfpXinCvDRC3oKN5GadLQpsOwauGXAyrmGYCBHl
QtKqi9ZD2X/YjnixNKgLZKnQEgRmfSdAVKnyDcXuY5sa845bMW84zkd1ObLgah/Bi/ssCkAg/z6H
LjPxDxvzhfzx6wxVXb0AiIzaAsx81q8GEMhrV1H77tjTvaUrHPoxFFxQ8nWAayI6ib9Mu40Ovrq3
cvuBb51xePgWwDWE6eIzq4Pvx17cW7jF3EOEklx4xTCSuKG0hD0TnCRf6yF6adS9lZvsvXUCPL+c
hd2PEGZ07YBq/rFX99arhUN1DC/TBITWurmbTBd0aagiaJOPPd9bsSMtF8j29yCH4zP/XCiWPLfw
iTn4dG/FdoytyVbFSe4g179rkSm7rmZy8Iz1pXCwb1r3bcMxuI7M3OiGBbBiItMru81lVv9hLfk6
ONIRtkYgk+V00/S0QxmCTRnsN3iB6fXUwrPn2B3Dl8QBqdBBcmEuxwqabQE5gcsjfF8PfV/qrVm1
YbiB6g3ydiBbbhvxqOdXb6UvDZG3ZskA7/Mawm1MntA+SbsDfk6WndqMDejRuOPjBkblsR/ireEa
QOxlnVWRt2NUwpsFbusC+peD38BbwnGy7AxNEPglwsBrCxFE92OMZHEs1qfeKuaaEZi9Qb7T1TS8
AXpR/UBSojx2hfNlcDvMTxYGel/OePxYm7DPimU7mCL2AUkCTqRNolHKAuN2PKs5UqeWz/ux6emr
4Kjq4rZmVZAvdqenekrAcW0tPVJdlYkvgoPN0EgXKMuQ/6Tj2wKs8NT0fXksvX2xP/n1sNXCGdgX
o3jkorJYYLfXtTCqBW4HnVuiEPWxqfmfbc4vUSes2FklCsydaCFFRqtyvdmA63plZl5e9g+7HPGW
8AjuVOLQtpsrq5zGJVET+8YCuD0BWA6WRtrBMzLMOt0A4nNoJRNvJVsYzIM3swZ5RRYL3vGyXkPr
tT7+/ekv/SBvJVOrqGNo7c4DJet/e7fzj8MEv/AQwVyYLVE7fA7bdvv697/2n0TnT+PnrexRFthg
Hc7+PhxjsCYrClA9REJd8W6ALf+7KNZIRplk4tEdjLGhFrarI8kVDNTcl3bTiYJVnGuT89504fJY
zgqutm1cqfAEHUW8HjuIfaWhmXak+EoGY0lbsm/gFUAhGQrbf/77MLwQAfnSsSQC/TnqN0QpIRyF
d9sm16BYHGqXlYkvHGNDi4CcjQVefvk3YfXPdWyGYwPjy8aorBcN1whcdsNNX4erKW9I2R5MUEXe
FjGCjjSVkOHmwbK8jdvgfaHg035ozH3RGDwpOXzxAaBs1+hH2cafeDH+e+zR3qawKis1lQ0iEhiE
pfAR2G82OGaejz3dW/9oD1Wb7fHisOv/oUj9sY7NKzHbC/PQF4ntoFmB6I3VCP6kgp9tuMJalobH
brf/yXh/2YnhXy7jIuxwzqqefaEiSN4hARPnx4bFi8QLu9u1FzzJuxJm2jraTFoZd6ivEWvIi8Q3
wKY4quEJHKHNTztM38CXOTYsvhQMG147dQMEKBEuWV+6qIuvSTkfPP58hZSsKji4gzGUR1aqT6oq
pi8jHISPRQi+RKouJhSzSIKoUsb2Hvm6Pnew6j42032JVCLKDtLjQuah6fgHZ00PSuA6HJswvkAK
jn7dClw8Lvu2nysY31btvR3C7mBZyJdI6YDMjV6wC5RxvOdmG7aHuGX9K2Pz39nwh5PT10ipBRXR
tWyhu9osuF/QIrT3bu7pN9gPT0MOftw7QDDP0EHo52JJlqu4dao7k6rYA9C2YSmQo8vnh4IvkDnH
AJLB0Agn7BV0+rAw1/gXe3LO8I9qmiR75a1f2GBC77iv2w08y03LfKcced0+SOBGHk9bdyyU9+VW
Gxx1daMEjjrF5ivUonkKsEJzcKV6m0BLx7Je4XqbA6OAuCMpHwA6PJZ7gmTl93C4ASPe8T0qcrGj
zNcPkDhp7oZDFwVoAbynLxHQ9DUyCXZnM/pZiuIcKn7Ilgw+lN45Dd/hOoo0L3LkE4aHeKjkh4q6
/fHIzo5Sz+/vjkJzJwq4IecWjt2pKmPQOmGLe3Bk+O9PF7KkSsP+NxfwVXwOVWmvyFAVH469u3dY
z6xfQSNEOA1vqs8FGVd06uzt6djDvVh9WGBDquGFmtdhqMH4iD+sBTumjMPt7/dxmeKgD+SOyC5A
W8CVgOPO/eZm/unYq3unNV0qQsIakV0Cz8Zco7soHYbiNd3d5dv9/94offUXjIMDzoYZGshisV8o
PO2eCSyq34wmGA81TEhM+t/HJ1C9i6c1kfkGKPzNwLvpruf8kAUEnu6vV13sXd9xmas5/sai9kno
Q02eeLK3WFcWwYffDgh8XSzelK1tb4qhCQ9dt6XvySbRWDDGDYK8Qa/BldtIiYQrDemxorL0JV9r
zakVgUaYh463UxCGd2iXeE1u+oKgQPqKL9jnExijNoitQ9Oek1WCXeNArAAyI3LxmoORAPd2E1TN
fCP6tu3OnHABY+puwF3/0NKQ3qqG5QruxGaV+Qri1hlFGzAUcCgffLq3rEGHNlEROJkj+2KeV7u7
a5BR9kMXCCm9Za23aFNCYtqC1noTg7sMZOV6rPQppXf87ktANGuQyweQa0JjO/k4t3OdHRp1XwEW
VDE8pQ3yo0wn43kWaCTe4qF4xRXrz3GP9AVgro9dZIoJMf5YbiiuwpW6itXnY6/uLWj0P6BNnliR
g/wHgPSuVVtDSaAnc2zO+CKwcl0Ar2azzHvbw4N2qvRjpRv78djrewfwEKCN1JFR5lwaoEDGqcrn
nZpDNxR4lf6+TSMTt5WNQL18rXp1VasF/K4JyJdj7+6tVVeYaU5ifFduTJPH04AmHrRDvpJcfGnW
eGt16uD9CydejLuQ7zbY82ddHB6ydMEp4C9ViGUIZJpgyRRT/QXybvp+nYfhUCAufQ81oBBgZVXH
MfTdTr0Xsi+eErA+Dl3dpK/7IuEcrkNY4XSUyQTuFqDsT3BiR9x86LP6oq5wAlRxYjTO5brN5Vnh
DlpmMBYtH48931uxtKgiwUpk5Do586eWReYjiHTl+2NP9+JlW1qw04jCNQWn0gegEeW7ahncseX6
f6ouwRIlQdbLCwIWdb1OU1ouw7E8Czwsfl+uceEYB3tV5D18qM+J3oM7Dcbcu2Mj4y3XsUhoU1cM
4AQo6k9jGdCTC5ro2Jz3ZV0L8OXTdDmfBk5POoazE+HhfnBKesuVUVBy6g0321XbuUzBKK9utJn6
4ODzvcN1KefGhcPlcK2HzyAbPiWafv/7qL8QjftarqbYdAvD4SK3RvVf4DLs6jwBTDrKEwPu1t//
yAt7pa/pmlx3YbwiVwQU1JraAdBlVsPn8tjTvQWLzJyBUBKYtDKkDa5aSRdOabXUxXLsIOHemhVB
sSvd4zYxbhHI7JXOp+ToVc43NmMb7dZ5FzK3TNbNCd7bMYVNtWSHXOoRk3urdm6MBLZeIuwTAMyM
QyiyKpn1wcH3Vm1DIQ+RJXacAS6m2Sybr2QNXrOFf2nekN83nInONdiNiLZ3UN9gfw/FHixUDyWM
pK/nGhvQ4BuLhJF1gb4AYGOARsyrTcSXy+AfrrncW7Owbo1bXaxJDlYhuB9T3Wp7O5F4exvIoSlu
JSied3D3Hz+XoH/OWb1PALIVgQ6/JgOqTdFMrf0ER87oa7nCtfy6YHK4qaGf+7EVfcIhaG+3H39f
QS9sAr5KQ6914BSAgXmxtssnvgRRk7agN4Gl67bg69//yAsf05eejRrwEe02mXc9WgRPKGXsVVaa
oqDHlqkvP+MDXpasiFW3bpk+kZ13z8wux9Te0pefSeB0dVkSLKOxehj5NqGDxj0fGxpvg5n2PYiH
qZM5mbm74kKJLxMMeo7d+5gXw8sIp3UILUteoYUPpoxgoIrUJgNUJsde39thkAUh7QDTlNzBB+OJ
s5h/lR1dPh17urfDtDXMxeElh2v/5tR3sOuam6mQxwRK8sJZ+VXoUMAvBQL4CrkuYJgsiGCQBKcA
A3B5bINkXmywE2G2pMfpFGi07StqCOyd1WvbzEuLyttlylEkTTFDz9k3NmtQnx7ghHFo3H0FWgLD
g1mEHc+LcdBXwgCpCbeAY1PGF6DRqtvKpQh4jhblFQWHaPw4AZL4ypS5pPn+sPf6wrB2coJW1Spy
MnT8ZgV65iexZgozyvurDn0avVs/VHMENmWvD+aqfQs19MXD09uNPJfB6m4TzeSWrtu6HitZSd9D
bW9Y7AytOXLhDaIPGe78aW4jHZ6PfW9vncG5HcoMiUEDYKvPKB1tRoPhWPVa+iqxEcjojVykVhTk
yrRa+x8G2NRja8wXibU7wenZ4+GMwcUdXLpmY0A7CnYsiePrxBwQ3khVoGugFnJ4C8NAB1wqWb8d
GnhfJyZRRmWgNcb51NN7+OW7U1RN1dWxh1/Ck1/q+trhNrjWIs77fY9y+Cu2uYW32MGne6F3vKt2
MJLFQEbrIS0Z/adoktf8ul7Y23xxmLJ07CmInPkMJvlZtyW0bnQ5dtv0tWHD1rPdwgwn5/v8UFAw
/aahek2R9J8G5g8bkC8D60ZE3JUp4nwZWNtfo+hpb20MIEdK3DA+ws/J2pRXbBhSRZqgSGWszHy6
VEAYjL6HZgR2semHVIjN3QPU0AWpG4LirQYobk2bRdbVsTwW8ZY9wNRKB6NDgjKGbK2uYQiL++Cx
BklJvOOVQ/8P7VcV5+NqrnDsfW7YdPDFvYMVfanJ4jgyq6srSA5q4pzrjr+WVv3v9//pE3onaxx2
484cYrKFAh90lnujyyeYuE1lJmEcOqazCqJ3Kmwu5PCWl9XtojrcbqcLbCy1vJzDcxzNW3wKoKfe
TosY1w+E2NCem3XkayqB5FjPxu3b95BKMMlJ/G4DJpeCkhnoZ9Hp0BxSJQJ5+PsmEAUC6XkRxvma
AKad6QhmhWlHDfv5903mEqf+/1gJv4AdLGNXDSsSig7miWC9kkqKjDmX/BODIPpxR03j0E4s/GI2
m2t4MlaG5wvIl1dxNZtviY3MsQKW8KvZMFMUiHYIcotBPN9w2OwjT3ewkV34bk6dHKZdhwQn+IqJ
mjU26h/kHOL2+ffP8MKG6WsJjYLWD8pQBFW9KFO1beDtEtDpjz3dO0lUjwmU1IznvZl/RFjUKVJS
x/qSpC8mbC453dLFPI/Loky1Kz8A7Prj2ItfZu0vR2ArLA0TgwzLIvn0poOxPpZkKLNjT+e/Px25
YhIJY2L4qVX2LbEB/3cDRebp2NMvn/qXd+dqqoXjAp90YeT72uC9gbiuitdaZF7a5nxVIdpQZ438
Q4yCs2jvaLMuT01LTHPuqqJK0ghy2o+QgMsHvbU7e4MkRme/aN7BeHVD7/uH1pHuoY7lYE7IXazv
tCmr8OT2ZgMMvtxlkKHmOKFQG87rA5CT3GVLAar1iV4860/WwDbolQn6QoFYJN5gQV2sYlCvOLa5
WkCMHJfu36onjIE9POzipnSgIN9XMAv7jMqQu4MMBgj6SEX6mCYWN+vfPxe6u0rFCrRqkzDg/01j
i73w4EzzDrytLBxEYkTkDTWBS6NWz1EWVeoY/wP1Ye/I6+mSQNGLyspkGct7WMSca2nEsVjRl1Im
zVKC8RHy3ElY+GnYDwOaHdcHK/O+lnKHDSCCrkuWI6zLH+tgkOJE/SM85lIhfTWlKGdjl3XjCJGY
AHQYdXSiq/Hg4Hh71ABtudpjG+dFhaAXbMqye6qGojlW4vbllLuYUXyeLMZel+MNrTjI4LHtDoUX
0hdTDsDuAFY8YfNudxQVUTK77ceDzZPS11KCUNYiFJIMN0cLeQf8RFMQXsrT3zfYyzb9/6GL9EWP
cgK3xHaYNmwKzYVs3cExmaDzubxt+Bz/+/e/8sLJ/H/Sx926cVpRz53JuHzYlqqicIiOqtfqxS8k
PEJv5cIlkru2wTFhjHg2/dbCOTTswz1z6BzM9qLiP0XY998bjgwm2sYRnh35YSKhv294rawpYsmd
50M9fa+L5NnoYyaMkOF5m+kcRK2Uw8pzqGCLtzBt7tAcPYWHVhw6Nn5/84QxjZgV4Yybo+pOsjK6
niveHEqmwJfz96dXk96WrotoLudkeVir2nxIZFF//vuo/3nSQiDx+9Mpi+u9KxWFqGRo96yqVL+d
0Ddin0YYeW+HEoDCl7nBjGqukr7Eb0BgmRaj+sDcwI9NHF/o1rKSu7pcaF7UfXEua7VfRwM7dtag
deH3ASraYovmqGN5EdfRlV7CHg2V4bHNGpKp358+wKG6B4id5XaZ9JhuLjDXS9QcLCcLX+gWI1ts
gxLPH5LA3O88hBocpLlXwqQ/70XCl7DBTWiKqrJmeWCWGIIk9nO6MEj/PjNferi3ZvHmcJYBWT5f
lavfRI1SKTV9/ErJ7pJW+v/NWvgKtqXftqhbkJIOp167zPTNFGfwMdrhDUbkwK4mMpuv1ULs97//
nBcSOcKXtRUFKGgukhSS/QhZALVPfEp3dID8e0lN3c+91M3lvmLb+Srainio4YOJBOGJFiGdUocc
U3SeeEeW1HV90z/OctRvmqIO2xTRolhv0U2HcvjfX/eFfcHXyVV15S60Q5qvXWS3NIbs5lMIScL3
YSwPuYUDVOxdA6dWuESHK3YF0MlPYzSxLOi67ZXj+IX54xumkZoFveOO5m4ly7Whs37P0Z55bM/3
tXLtCgmarUKSw+tkPMFn3t52o1GHwiDhG6WtAy3N2DM8fWldSlui7mlwUGgvfK0cnaEcikVHc3ip
0BvaJOS9dMlr/TaXjfEPK8u3SVtq1EsMvLXzbkg0cjddM3zpnGmbFK0xc39iYTwdYlthBnl7xATn
lGnWNMpH12PqAwWuv8uF7genkHewx6Ut6q0QJJcVfMXOrOIg0Q22nV6zIX9pjnpne6N77PuXWbQm
SX0NqEBxqiCtOPb6vnxOz+EoyomGqBdKmVUsFid8jGNKWuGL5wJlOuQzgYtfK2HPexHyU6vHYxV4
4TuitdNWTjGK8DnH8Z6hBAZLTs0OlbGFTxRtg1ZMDsjanPZN91QD15eKgvaf/r51vvBRfeXcLquG
6T6M8tjUyydk7ev7ZtOvkaH+HJ8LXzm3dBL5kH6K8nIYoVffxqn7JEpWfIM7xhikdgqKOQ2mMvwY
VuOy5CWcTQ9pbIUPFFWU8L1e1ghyyRXVDjiAZiga25tjw+at5ZUzzdbaRjmzfZ2PLb9C29vBOMvn
he62lLLdhihvzLx+ZKrmVwvh9nzs1b1lbHpBEqHx6m0p1D9hH+0a3d0waTj0eF9Y5zjrNhBAcBog
5f/Z1tOM9lRCno893TuFq1kuAyKQMAcNub3SyBmgaNgcMpCXwndJozjeI+wdYT4piDFTYHwncCUd
P7iD+oK6dpdwtIrmMF/bqDiJrVrhspIck3QIX1EnuCknqJeiHDIA9X2oYo66zdFEk/D1dMBY8X7p
iwjWett4u4KZlE9RHR7K1AjfKU3wGrfQbsWHDQbxyRja/nCNWqpXZuUL5zz31qsI2nJQGtuc0jCt
TMMgabd0CaBsSk091U/I0MbbsQXmC+wqNgUlHKNwku10v4Efxv5QjstrmqnLTP9DxOLr65yqI/Cj
gjBHfL6td5TU4m3s2A5bfcqXMitm0Y3nEE0o5DT+F6seWnm+jK1ZdLMMXRfmCqi8h5C68s7OlTkW
ofoaNifEIsMS1uvwUivf9hPIA+2+r8cml69hm5Uu4RamYOwuZnMeefUd4D33ytR64QT1qaJ8HOH5
7LAuCrYsP6bd6Y/ctq+xGl56+uXK80shZOwknYguSW40C1MAA/ssibvXZFTAh122/T/MJx8rGqCw
ruHeSvIKPE4DNcDS7zyF71PdzilUVut43krwWG7CncG9lm/Nsl00JkF72h2J3YcZfsyQ1sJw7B/Z
OmpTxXYkH/iKzFa2m04v52Ls4iIFiVZB5cddrO5c0s8qhaZe8FNixyLMJoFOpwzZujnJ4lGKGeC4
UdWZtA3Zs3KrwzWf6rq3Wd1P/Z5zutD5OilJws/zymeZcgDyZtgQz11/tVMNscq+u9DcoiV1MW9M
Ow1z1tSo5rwzJUDc11whI3CuZgf2WUNiHqcqqAl5M7sKbrZVubgKFcuxmd8pgEW+hIjy7LdhBpga
D+ZLlZF5DbZM1y5sftCFuS2b9KKWVMNfUD0magpVGu5RzPIG1981XSF2eYKaFT5OsR1bmhZhY/db
sTtMUODq0J7yoegiOJE11qnxmosgLN7QIXAk0yjiuHsOnlp92kO3F89dN1xUE9jiN5JuTSITUJMa
0zzDE775iQ8ni3NCiYm+R6SwxQOVbYwzjddbk46BDaJUhyHD/byYxvZ2tsgEZhuMnMNr2O/T8SaC
ZWiPVwyNzCJhdYcwJ46eAWNkexaAciiyugyiR8IDlrzTQE/dAAhp+PUOU/QS+EC6FZ8dYeFybwip
UZRFNlDxWxpMc5GpvgzZCbih7h81rHV3LoOhTuAxpiL7MDWQ/2bhnizN2SKWeFuuDdhfkXV0v3bO
ySVt1qKwZ7iVGXdly5F8jZoqHm/LlcFqjUyjftiGovqMN1TQc5WwDX0a2LZ/VpV95ghKn5sA/ken
cdixooadmI9dP++P2rbs87pPtj6TnUGsMtNa9+nQ1gGsnCO4xKWtjslpFnHwHp7h8XVrcZtAkiMZ
TTZasj8SaEnIdaEsMiYTj1d+3VZdR06R4cgKwZFMTamqdoU68t7Hw3UcmeoeMOi2+8hg15yck7Gy
X6CV1Oq073Ftv9Z0KNQVXUW3X40ykuSxLvRCrrahLuqrBnVMTNopXLtHSUoe3VCQrTbQE1sznTa0
LEJXz4NNnRh6p4NUT9tUnxNJzX7dG7u1NzTmmJKYu6WCD7WNiiST2N9RSg+afUjbSiBLOdYTSFOb
TeoxU2yIGIQg7UpOAW7+D5WbJ/m4dmN9O6IruflnNwsRV73QYf2GVQCOIBysJhS+TPxvjUTidzLG
/G00UL2dhcPXvZaznu9Ltsf4nm6rx7PZ2bC8Xxwj8xPnGJqsMZDwAo1o5v2u20nwNIvGwRACzvLx
WxCdlU57WFr1qV6HPsTbw9niobIgZp74inV+lci5W+9bY5PwhI9ZyHM0VeKfou/a+WknyFSfoHST
4ipKzHAnkhm5SCgjgmc0QERxVpVbi6yWUkNyIkOUNOcwqJY70J5Q+g00/P/f6N40ydsLz1eb1Az0
As8sR3RP7MxMHziGsDoxGbZBNpVQmb7ZZ7e32RJvG2ymooB+nw2WOHp0xstu0kdxdb64OY5Xa4WR
f184tbJrCiTu9CZmw+eqCc5aLftzWI74Lh2MQdeTLEEOqNOY9xfXzX4VRJ7ZHDDgF7st1rcwYC4b
fDKJjqAZ9hrbnZyjCNWfgizufgQP+7vc5GzfKMjKly/1TLr5vtaq3m7aIOLrdDkdhIpS1ncGaWBZ
QVAauqLV2SbsorPYFvEXyZG0PAehNv+ERbOe5gCZD3z/izTGnru2SE6bsjYXZAC33cKfPnb9t4uE
IK1nOmaVaf6tQigEU2AWoPqX/GsBj70ruqHns0M/1kktC66QckiyUM8q25vFpLiN8fdIUwSnboWs
eUvi+ftueQe/k/WLAb6MpAKL+WGN5JjBgao7lajKZm21IhyUAT9jylQlhoJVuGZrUb6pq2BZs9nE
wVtQSiGPnqTDsK49ur7TKWQVnIMgIUghYZ+vTbRmJYC4OAJMeRZmpidw2z7hBKtuN9OTLISrYpmW
ZXLvts6WKZAX0YmjWrvAZS74sM7VM2FR8QyaEHkftzEI60swpH2I46ZaCXb0sFIZ09P+OE52egK0
aX4z1CT82g7V9ETFUGRGKZeFTPSPxmj8wDZIrmm0fe028TiDOppqYXTG4io+wQmGpJiU5LaFNgoy
/E3ARLiuP8G8QbyNlv5boBVStrsGwaFe18dNowEgToLpVBXwYhmHAsUpm1w3C1KhvIXkgNLifV+3
72nbbJksmc2D3n4elfvGTUjOG7oA8w7+kmnQ2Ok2rgPM8EGrn4EteNp05fs6Zs/Gxm8BonqTJLG9
Mlv31rktsalbQvUDZjjEnfncJJ/qhJXIEsFHxi3LmetRXrcTQMv1gHoNHcc2c6vTP7Gy4yhzjfnR
9w4eaaHUtwhOzLmtzF24SxxWwFQ8MQBjvxXzcEPJ9rbVZsuiNmQP8drmI3PvGyroDQ6K8E7Elbta
ODFpOMv1cd725ck0zZ7WgZUZ1th8X1CMU4XoI+1UU1z1MW4yYTWLDMFG9aXQ+/7Yocx9KwJMXwWP
6NNY9G0alnD8Xhaz53Yg31wZY9DWKuVJO6U91Vd7DycgCnPFnA50f4iChKK1qZjKFHI8m5UkIt9g
qTR/r2b6HZ5ZNINYZcrDQXyB1rG+nqIARisA019XoKemVDB3He/D0KSCwTUaCw3DY8lTpRIAR4Bc
wKSb1FtR1LtIYeBSPjUlDjQbTzaths4kZ8yRsyx7c6p0RR5sWNXPbJzGexcH5LTo8IqJcnxgBMGk
te0tR6CWRXEznMO4DoHl0giRyMK+TChyX5uu2tJ21De4GfO7Yl0fVBV8bCrCrrF4zlHJxXlfrUp1
Ebl04yHJmrG6Nbb4WJTNklFg2rMm2qa0BaMQVYpa3a6g3GUYjq+sm58pLGyyAbLDNl2jbTyjZmCf
0cupT70MVJnOq5quRYOdNthl+ACzMfGWRhXDQeHWLw5K99NS9RPYODRJrSrNkLl9XutsJ2T6qaC7
UKdwnnqVra2oTgBNdKmFFSD2lo5/K9kmy3xDxayFMqekLOdzYMfMREF7TYxcsr0qtpRGnKcbwoKM
uOUb7pKWQWMUyTjt0YzeQvpCpAG1ZXvD64l1J93MncuSRdQZMdgSoy0qb2fwmLYHtAurFKLE+BQC
EnqaL/pNWJIRNAvSW1VEVb72hcmqTn2D51KTwvOkhI2hiE6bmOnHEd5lmdqBGMIfIcJdD7QgM2z1
GbtKTDO+4Xp+WPbkk3Ltw6j17Qza0XWcKFt/Rq9pcod4kPXvO/hj4JCTq/0KBPO6Z+FG9YzVMkAY
uqzvh7LZ61NUjDgcOB0SWPLKOjprpNTU3eKm5KqzJrpv645XKdhEsczourE+ZUGX4KaRUMQXGntN
qixsjg2G4q4AUetrabYoGxH5P/JE1ildw+Cuc/JcKfEGAdB4H1A9VSlbpvVchfLrXE63fWsBtWgR
pDWI/d7Cc56dx2DPh0nrt7B6eLIUuuVk0Ek6LU6MKaD3MlvCBpeXTrEMWaUJU4NPiJLC8DYpxRhd
O6YDkY5b2N/idkI0pLR8/1fBbCbfCt2Np8bs5RmYnDENSLfTq6WhCsHrxRJdyrK5UowN2dywhxEl
tDQoqzYVZGyujBjFZ4KiIHBWYI6OMNVK24Lhf+Gmm7Z7h7HTgw1vKqWmU4ETdM5C3rhrQzBPYUpJ
OTrwdPezpcqQTEVl/1i4GhkSjjtYOiyJTk7FBiOBG8NF884123xO5q04tR187MZd9U890/PdsMoZ
sKimBM3BDacuWqYr09YIgtBFcBUhafepI8N0jV2jOyfT0J0bnNfnoNrUYxMl0fsIMQVCxT3oskCI
5EZtvf4E1jiEamDngnraDupmZta8wx1tuWdRhHNROtlZQFA7mrFmwRAvSrL/kfdly5Xb2pK/csPv
8MVAcLhxfR447EnzXFUvjCpJRRIgAc4g+fWd23b3canPaXfXa4cdjpAlbe1NEsBambkyH+Z+7N7d
CM/WTlt+4FrUNM5NGxwrFOKXMJAVSbV09H5onN4LzTAgM+HBZ9Biwqa87bp4WCSLGbwY+7gyrX2j
DC1ttM2PcolkqnrVAtMx9QnaTYWpVVM81zmsPTHdZ0uaTQEjfuwrrV6HwtkH0JDNZe9mVMfBMJx4
YCwesaIc4yhk5BhtokydWshJ5KM6GmaDDAhtqG97100q0waUA3bsYIEOCPZp+eoVZQpv2vzZSWXD
GMty/BytJQJhvZDZK0hTqieXj/STFAWuXdnX5lmIgaGRJj1B8e8zsKS8fvGN6dM5OlfXQ1P7WxyY
0T/SYvAvurlov8gCRD/6HNRN6CrDLI/gzzU08KAncNe7bFcjx0M+TCbmRjXj1SLgkBrDXookYzjO
OilHsuF0Uk2OfsdnATiAHP2TWCL0L26YT8tqwmugAezrORInRvBlh4e50A6xQn1xmhdmZdwbv3/G
oRO2ie8PkFjCJ7MIYgN74H3jRrtfMBl6xBYXPqgy0C+s5g5hDuQqHyDCj3tvQxr9wrAD5q0LUj1E
2DG9bjE7HMWuTVQ1XRPoJlMU4dE7pm47m+GpHNS17gXmps7zTInrABhApB7gyOXRNZ6TbxjpdIiS
j27bdcJzu6olk/4U2VitLXa4MtjUI8IEL7YGAZ7FaF8mARAhXmZKDfzCVCsy5ml+xwLRzp/nWppl
h/xjD+NsmiEeyG6JcxW9XeoGO7HPu2pKtaMSc0pu5F/aqF8/OVLMOl6tjQg2thxZi64q0JnkpHgs
ZbUCBhEEOvy5LcguFH60xcMmh+uSD+WUutBDNwg8RNI4KGBMHM8AgHbeSpALDwla+5x325AGKkco
jITk4GLlNcoYLuSbRSGStHVushI7y7Weucb9GQRS1nJWBIfQy9dTjgHD5xnsUlYKb76QffkMBVJ4
0ZYAjDT2hBjjY3qDuRyAHHjddKmFUffRC5zGJap4cWisLvY4R9TVvDVj6vPVpINXeDtFGx+zWtQr
4tyRKRub3lx3IJkSFMn6ufd5u+vxdQL4RaUOcbznw7AHykB58wUw6fwFgsN+73dNkYrBNdmKDTMR
7VgcgbGhvVuBowJ6gSC4Xc8ecrK/U3CCSIPS1w9V3nY6hnS+bJOSts8zkhRiMc+bjWHd6u8Q07ft
Oo0deWZDm07MF1kDr97jPE08HrGj3MhwKmMoh/GED7VTMdwQhU4ZNtl04Dk75l4vv0M7Kg8olKKj
btE44gXvPI23BB/7PkUFKDM2Vc/oW/mu11Nw5wfhTWDa4oVs5tPkKfAvtU5l4w8wj6rzR6SNqSN8
ouoxrheEpMYK9sUo+7wqwRgGmh2PsvCiHIVKVIDkM8sddkEH71Igd+YK7i9NzAM1J+MEseOiqxVT
5JP+NktmkwHZABeEj3yniZfvfIWJj27M28/FoFBQL0hvqUgh042VUwZzx+HONIO8bXEGPyFmELZf
nXCHjgOo2Fx+CPqyulZ92WBGHcZNSz0/bh6jsQelGfZwrz5VCLZ/absqMyg+z9WYjrdq8DNm0LGP
4BKw++sUbZNEs1Xd1W3QJ4hOLrOlZG++X/j70eARqXh3UAuPYi5QgrGtnjPYq37fYD77NURTcfI9
pKd5WtdxK6nJwCb0N6wP9krLJemD5vPakfmsve52knGR1FZWMZlWl9VKzGk+4mNRJdY9kHl21NF6
u6Lk2vdDiU1X2IvA817Xxk17W4U3NHD4BEV7O1XyOvDQKDo5AzbyyeciknTvRQqoKiwCr+fObwCM
AOKOdV/sc8IxhBNOmMfBDOujM+KaiXMBJRVL4N7cZFApffJJhZIy1F/EHI4JG4NvlbJzyhEmfu1R
7bBKhiFWwzZ9qmEllgUrJrAqzRO3Wpk4TCDtV2N0Uli42pZLCCdRsdVXqE9wT3E4IIh+o00GGABV
l5XoJWAJiJszEhj802KXr0uYND3mzlq4Vp9xURbbpucvitDuRF1YpcgPNDHqhxWaFfW57wogTYuW
2WC8m3bWKEuVeWRL+xLZwKJi6FQyF7yGJrAwu7mv+8zo/EtNNUTFvpfNcJq8LjiiGsnM7nrEztzl
nj9l5Tyjgiu1ik2NmDbRhztSLFGKQPrwUHU1i0umPqu8lbvAd4tIZJSTFx83AVD1XD7CPPg44XbH
EYEEGI+8v2Nejv2gtU0y8KrbwZ38PgTtPaiiibdyXg3O8Do8TchMu6WRjpLaUGxJcsYE1FLa7jgg
P/6iizqZlbJAe2R7GK25AbRhzviQSN1Nl4roqY19uP98QrXzBTWrPg1CrdetmEjik3W9wLRTecu6
bsD5N274cECKbR8TJ8U1QFZ9NRXipXdhfTOKIljOWLFZPnXQAySOmxxvXItreL65eIYSJobSY/6y
qArzL4HqcKlGjPI4B7B6aJQTpyaPcC7PECsTQF5lcCsLZAzsF/hNYIp6nJQCCp7Pd6LcBrtblB74
W1FtfUIspmZPRrqJJyoHthfnHLVO7FcssteNq1x56ZGBx+j+mhR3tscSxJmrv5xTSMrjKAKEDMOo
3LCHmUbq25qbOXjxonN5EbtahtfWsPW4qqCYUabgAPwyNvXMT8DR5yDBSNJ5AUP0uSNIU90wvDwF
HmpZS9vUYzPa0TMc9+zbKehTnF8eFHiSyMuS0V495EFQm3sBo8hltxRFm98iQrjdT0ShRxaDRqs5
NXMnrqpN9qc8hOgaC0HeUjrRKY5AFZV3C0YRDZA611x1ntdP+5WzsU+HrrfFiVbb2D4YOuGcrfU6
9ftBeFTFeuFL/nnIPdZngEDBr9Rj9wShC0dHc66y4kUxJK11qATsHR24xIQj5vJuYPIEi84YnI7b
BQHA1rdhRO77xVKRYUuLFbnHcUm2af7O9IZDGGvEd7uwqvqnIYqKw5TX9l4Lu9mLMBjUTYFTCQvD
l2V3HElfPU62QPPvRav3GDaN/9BzZ7d9MZ+ri6IKYO2L1QhMtPM7h1xcWMt76OiWyLtt/JHdqLP1
/K73cwv4fVzsCr8+6OyPQekpfYWzu9MH3sLF+Njwih3wfOH0MjOUSKpq5psaeMGrZaO6xFhiC0ar
ZhhcQEJ7GCKiddUIPkC/VMaTb7hCwkOtVNpYmZuDwG4BkBRa8QP+rHxw6GTEcYKvq9gT37e3XA6w
krFTvmLQ/excjB0q797gBDs+KoyH3fdLw5e0aHGHwPH3/dsoJ0pStN2c3CJ2PTg0mgXAiKwnH3qv
MOq7Mxb+JygdkaOTiyga4hyXvk7ywAkE1y7gIDrVFA6VWpt/qiZryiuNDGAvjfqqwzIpSW8uDNHq
FHWdvqzhA0kzpKi0U4wUsNy/DfxhTmo6tuK6JV4/pmtpojZpSfkmQHroRLBctRlS2cv7SPoC09Kd
Xg9oZDmLJ8kB+Ex9BA/9GodbDK5Gfy8YBytSRq1LgWtvLs2dXr5Pax88YAiSrzsFMu4kWVmT7w0D
fpyV0dBjSLpS1T7AIPZJo8vtzkKm8JkacI2XazWuLmnFwsZXu1Y+L+JQKddfk2mz5OhvPhV3Wm6y
zJyBW96uaVp+wl4dzKe2gAddHDHXm2SFV6VMFl8Et7gZUoNroR0KkTrEJC5MNMI+bZS8R+5Mr7HR
lQwIA9s8wGt8tIfJ72aTaNRiECZ1Lq/UxejlPn2jwJT9nV2nIjz7bsJk9VWC9NAXIE86cUcIEKC0
HHld35p6A0W44OzZ+8Yf1/PnKHdyMwFs/jyKvVP1WpjER5r5MySl6wt84purcHbhbmq2+QmCBADY
Aw7vizWQg00wxle5mJjcIOrHm/k3g5LxvgVX9tjOUxMd66qd0d4zGtD7XvbDFVll26RYs+U77sH2
yalQBgfpEwKnR7OYhBPt3UyLWu/qBTx72aC7jEmj0ErwRojqSHQOrAnYftmgQgVgkzZMBc8RG6Yb
FP/iFrRQruOyUpOCF+gcdS+iXaow6aPN5IkPCPdcbBTz8M7YMpOdYBViTqORR3elmrZ9gM4Awdsl
5pWa2ulrP5IgENjW7aiTq8CuuYSA9kvG2oQqWZPjyAJWgbbtBq4BsbSavBh/5rh3FnaoyOadwvwS
bHIz3a49C4Dab5NPXytpqy+IV+aXYz4HJIlgfuFdtIYvUPcDt1bJAggJlKIK+TP6uKHP1lrJx5H4
w3FFB7zuA19Fz8I6tLXwTmqPa7E1zbuCLSdsn01/JnvBChzoQjf0WOumUQiHsnisOtHHOSO0zDb/
bIPczmDm49nlwwPstbavEf6bx1shJxELzHW/rbqkZj+OeGqzGWXqfQsUAr2arvp4JRpz3qtcOnYq
sIdhC1hDQGIt9mmVweq6pkmt1k7EEA3a6mBmuT44V0TfGqVRvhvuxgfUoeUDy2tciHxaDAYSQcS+
NlCNVLHGcTCAj6dhlMEFEN2d9EC51EVuj7nDTH/s1au9RUe/XfRyCy5cLeBVh/gTLXladyLfEtvW
7B2zULLYcdeWGokNa41gPwjJ38rGjK/ctrw70+tmOm5AU987k6s8Yw0g6d3A0MECaW5w9tpBUxy1
3sLua9MBuGZB27cp+HSrExP52C4aQXA0bWDscyDVVTTHBcmjFwBzRXFRaOwfgKMsKQ7Q03XQfVaO
obHvivr75Kvum7YbjgCwgcvb3IGyTCRt3R2vVhde4vAEm8HGBmygqJhAHTu6IyGNvOqdLadT3zPl
JSVpELEzjCu4I6Z89dSCoeN4oqF83GOChW2ZpfXwJoF8vpImEM1FBP/nPF2HErgxqQz2cACsRbmn
AsbESVSD1E6wZpmXFgZ0GMrIrXpqaq/5Opq5paetyXW4y+vQvoGpn4N4m6I6ETrkb+f2I0ogwW/m
pLW5u6HjmOtkkJgMTUCkY6+n+fjsN9Bf7Lo6nJp9PhEcy57MW3gibz5AYAKyG9VWgFnStKCu0VkP
IziRLQYAWIbqvPm8gGaOsbt4YLWHpt2FUjvstGox19iEyQV1BIxuOC/fgBtHNmHetAGYpHn7gNhR
PDHdQAkuqZt9uu/ZgHlqJ0lQAIyrh/CxgvWAPGKTFTJmPhmhxmaVegrcRJ97Qqb6Neig5MBAwrYN
gC10btJtGTD8PTVteLUNxexS1uXjtSyj+dsG7GBL1sqsbGd7hw7RLPUIgthJ+J9vCPNJMEPGyOUy
0QXtL3Ck3Wim9cL1+NUbYFeA7TG2psKDUbU1lxpvf8WuqLAiyqBtwWbULcQencGTgb58WRA54QjS
K2fUmQZ9NmyK3lVI0IR1g7c0MVkiJncmjMzblEvAARQeN17qbc38CPLYiR0t9Tzvzt46RUq2YIJC
Rpj2GVbGxbbPMbL6WszUTLH2o55n84jiLYFRpanvalYN4CV0BeSPKIASeKy1ASZTdxD34lZcDZpV
l63XQOZOtZ+v8cAwZnYctnYYQY90qNu32YkuC0tTP2N9UPo4hyu3uE5hH6YL2m+eSM4tBCVoM15C
s7HoMDoKE6kqREUT5xjL6++XdfNGVKPatd9Z26zRDn+i/4TNDcnYparBWXVN50GWERQuyOBKb5sY
LgFVAAWPVN6OgYGeEuAX9nUQji/ZgCdhjoHlIh2DOjBZmVeMvk1L4uOyjsFWo2gPtvW1YIWQV3WH
pg3tZztuZ2jKX6brALD7RWTAgiWL4HrM6gKEx56ueXvjMJv9FObl2QtkHL3PGu3psBugCpnTrm6l
TSd0IfQFTnXjcMfs6oKLsnMexpIB0npyR8ZiRe9tOq95Aj1u8H9aP2zeSFBaeg0WIHS7lWAO1aIi
xfxUDFwAB5PwhQlfKo0yAooTGKOe6hWnS4qQNg+Nfgi9R+IXOGiuGxDhBHxIRcZEQgZYXK2KYOMU
NekevNp4ny1fpi8QgrpDpG0Z4ONtFloCzpv56Fjj1cm6NsGZmFtD/lqqZhY44UdUdBuqPVyhvag0
67d4pFvYZGbTPExxTp75iLq7RS5m91iZEpQ3Eby77kmFN+3bqiyBCc/Tc0cK+BV2S/+8+lxUKeJM
+u0YFk37aSkCzyYFXcotwQ3HVoogdn9Bid5wl8DKBKIyOk8Fyj3ned5dwALa3lTShPNhxQ4eZWSs
LEtwArRXoVFhGPsY7XwDFuPyJEBJDgBA9d1wzgryhpRPSzteTkZVN2oLJIldz9H8Omy3KbYos13g
3MfzLNEsjrHyARhDzhfdO6jTdTK1Aa2SqsakQ2yXDfCVFahVT5FRFMD0OjfdiQ8T2kG0nth2w61d
6hgYEuwKbYtHu2HEw3xiPdRX3rzW676AX6r5NCpweUewhzhUAuiR1hhILDNZGOYzPSdtzHW6eTVj
1zOuBey5c66imIbdOD9NEzwHTFxF8KrCsaH88hZRIgW0eMU4PsJpit21odC3OizdV1wqlMUSYwPT
MZzWUqNSaP2vEBEKyBR8Oa6Yix5aPwMXGiFGbBX5e937K03cUpYyAWgQfGFRsYIe1WbBstNkuxy8
ubtcpQJ94k9zlVmu+Zee1+sDDRplnlkP2u4wRDleEhhj0B8cRYT493BSNQaNc9y2bKCT8S8Kathy
E1a0/z7Jfn0NtZ1zKJzOfTrBXlDsJsv5Arkd1XU6BoKnOW0KkxGYzXwPmQfe2x+8lsQ4aOlnSAc3
vMdG+Ygvn/KpSBCi6B1WlSOfyw/0PhTyu1kckmRmn9AWccwEh54Y4EcSC9g8iFRD69He5uMQqiuO
5e1ndcSLF2TS2O4xnHIg6AahjDLV1BMXqMA6eg+pDKrcOF9l+d3lrb0uAh556dYXOOfMVr/Q2RM2
KdelIZnpy/UhgHZgxoco0J0UhVVN5iEKs0i52GSQtH61YUfoRGkR1ydNHzvjA/JkOKfKmIEflYCk
fZsfx5HozxSk5RJPQ6cZ4Cs3wSJmVN2S9SUFqeOwGi8qSqMlU2Morvyyq1/6lqOopwNoek6DfIPg
bwUr5DbBaSLRsjzkaljFUZGhzMHudHl+gNBlQ9UWMA4augAn+Yr5CgscOcLjnHj9JsVJ2/OnQJtf
3zcL8e+6SANzlAL3h+YqtYpXYNiHOTy2CqIxuD6NHS4D0NUMgeqDwxkugh4o1yL0QZNJX6HkGt1u
hlN3iDcZsVeRy+qx7W0O/GIhPYA9OpAdzp3K7OrIqyFYaDFAlIGnDl/KuehB0wdBh1IMPp8dCFFZ
fyEtnZ7r9gwpQfbdmIMpN1MiDKUFNKmGsOp3EZv7fldOJKhSAS6hgG5F1Dj4Rr9/xPwBtKWlGvrz
dUeb/1iHZfewTgizv8ulwLIOfYRnxcrD1F1cQk5iUj/qqnfUbSOy10SHyz/KEuV66JdotYEY8jXD
HgFUvwy1AiI8EO8LKlcPNFZeSdjehTV7zlF2VYAP2SiAsLa83m1jsFwbBK6rZJj58NVBD/mST4I1
wDfEmHoImvSSbu6QEGF5rsdUVwY1yrrYCeQXWkjsRI6Jp4CMAI0L3U5X54hstUevVAyI+wbfvAMz
t9lTafppScHxeCAf69ajB4baUaVyJWcX+K3uvpdTGdzPPppRSBFCuKA3ZsPLEtHj4m+8LqNE5so7
EqQDdBeRXv0kKjAzlY2dBQrnMHDdpENY8Hei6+VhG8oBeqae2S2doD59r725sUnnS6QeClkCQJu2
JUdAbUSmASLYbQCUwurqpoSQ+Hzp/fpVEz18ydsAC4nOEuIrWKJcQORm6mwI/eV7NfTDjMqrhSHL
sOb2Sue14AmZOsLSCGFK807wwHZZMROLQg1Fi78DwLUMu2qOaoMmfwvavaNLt4BeFX2EcX1rgus8
HPLqsqxG7ErcNHIBbei1BThq3WiElrrt3sIGqbqeQtNyEEkeX3ZUq2jECX0utRs5FV4ywuDDPjdQ
jy5/My777zTlH8wL8kkyfKLoPAzRLqiwoVn/5oVmeP+5SYEPsxYr2ZZloWApRrY1Zzum+bJZrPib
yavfHXr+lWD9w5wjJuYRqLlWdO/nKFiPpMAq3Y8RpAAxos3KLm2Eh7oULfD6Dc10+8q62uvTqkEo
6a5Ei9VkON9NcFwk8X9u2Ox3cf1fVPpgESsbQHWLTQSy6Kqs15Spv8vp+DezKx8NSVH8cx1KICad
8ZpPqnHdtwWQ+RZ7Y9fCD4d1gJt+6tZ9tCctyi7QJhLbnrmluFhJjXXn9fzh5179g2sio8LB4q/f
9nzFEKYUMz1Saqufm8P4aH4amYoWHMnV+1W1NKMjMzsEgLGfG+r56HJa95GlYY33blnUwPLR9wKO
FB5V/s2I/79Zkx9dTsk5YrEP3LoHYf+N1nM8debu5y77h+WOPkNY5KFueyzFzyqKMiRJ2598YD6s
9babJkhjzwSg9mvkcnKW4WPYn3Pi+OhvukBVIVuqtj3S/9SFLbp+123ez0XUBB/dTfXW1hUKjHXf
DX315rd9fdMLW/4ZjvCfr8t/Fe/29o8tafjHf+PrV9uufQXdzocv//FoG/z73+ff+V8/8+Nv/GP/
bq+/Nu/Dxx/64Xfwun/+3fTr+PWHL8BvAyG/m9779f59mOrx99fHOzz/5P/tN//j/fdXeVzb999+
eUUJMJ5fDZuX+eXPbx3ffvvl/HD+519f/s/vnd//b7/E5TR+/d9+/v3rMP72S8R/ZdzzvYh6sA9h
8hxH4d7P3wnDXwMZUu6DLKUejHgw6GQwflD+9gsPfxWcI76DU8oi1E/4pcFOv3/L/9XHYAv+8UPg
fhSv9z/f1w835p836j/M1NzayowDPse/THwOhfjof1jkJgfTIvkZIXcnKwHFVCIC4V2RrjkgTrQ/
8Y4GbxCoApyDcD7UgMwQoRlXomHjUwW475lQ+VJ6ADrRnrUjTqBxGfQuQBophBQyKO9GzELVGA8P
5rO4ibC7EJhdm5a0jj4vCLv54jAecR+SCJtL7HksogkTCGeH0L4NHzYHGA+yEcBkl02v5GmYl+K+
aAPWoijB2EYMANzHhBMdw7iAFDFIoZJvT3LmxXMX8nwF8g91EgrDMvegTcVqYl673vu9XKtb6A4r
VD2iq8ER90HUZvBwUCYZfOjn06kedA9FY2geNXiAO0wgbLeese4koE0GcVX3kJx3dSw231yV0Hl8
mf1iPUnPiy6549UBwIJL6tYRqE0HxA2wyrff8mkwOwR7zEmHhKK9ZqW9QpLTcoEeosyAScAKBjhA
EcjyqgsagOlsxDQcRObbtJfdwg+QR8UTjAJSJJA/955fxF0ILkBDj3hYpcRsc+1X/ue6Ivagi8K7
XIIFYxodSvUxkA9d55AwkBdT4k10Q/jo2id9GEEk7ckr44vlNT8TDDVf12tPQ64W1OMKGpZ4j20Y
QJcuO/QCECzMe+GTKG3CuXsZaypPHcQL0C66MTieEeg+blGCHoHnLNgpZnYDG1T+RMHK7IJtAo1n
9Xa3iQgtoQ8MNPMI6j1MeqnhvkWlDwnRDO/SbojsACFEiS2RaIQMYcQFzw/tLjo1HhpSFAlB0gX6
q3BM7ay9ixLo/ksAfCmdPfoCMfF8sTLtXTlM+7zk82RSusETH9a6cEPo2w4KQYhmkrlE7JWHC4Ci
uoQdQ+O/KFv5ceRK7xD4gCHwUEaBB01rMJcx2mYHPAoiV8DHEuUQbJPC3EHKhQ+DGt16b2Np0P65
YkXJ5mwFLD48Z614aHZaaGuuIDEnFwISkhp49tRDfrv2zZBWnaP8gMgHKKkLBWYHHEx+Dy7dtLtN
shzvNwfBC6yiEzfTuoBchjgWfMVY8wAzgVIBgoJZlMNgYMOuCpjqPwMJCiAKqJu5PUxFwS7rXtLH
KvIJzkgTuswfwQ7FAPo8dt9D8RjMMWYI+LgjnWJjQtBqEfxmV5x8rX3IpktpTw6w784U4VlLxjxy
xwvIBTiHbyEVvy8719Er0ATjSxGp9qriQ0jwIe3UJZIh6wNuTuNewEqnOUD9ZzLmPHVFJldCaeLM
RT1TL0ot6AawMLhF8NFFIsMOlqEhAIK1HEFClOSJMmGuAMP1I3R19N6TlmNT6pDOUxoPrZgwkTv6
cpZHkbfse7BG+R2SV5s+XduRP2JGc8SgIvQkLC3ZGgZZjtExQE153t/A+49hZAXaPgnaueUaMZzT
8or6G7l6ISCreBhJfVsqDDVOmJufY1U5jLsswxBMEFZJe7NxJMhbH7NhQN/O6rmywHiCm+yx9Rtf
xpNysIVtVR1QsEBqcdiHC/ZlDM+Dn13kzAlTwduJihAqkLFasFIVJIy3eLjWS94FHWQQdmtVqn3A
CzEEGlHa4XQBU49h8sMwV+WFANV7O4Iou8r9DpKh2ljB4nya+eU6a8qgXNUqM20Yun00NMExJ4gw
jQe4kF7LnAWXFGRRk9QN848DRA5pU0ibQfeG5pLD1OUOjTNY+whKmCMjMyAIZcLqIoSp6WUTkv6l
QzTYivUIyUJc5eu9HfgTsi+qBz9qls9t6HfwhXEFhi8l4Yc5X9wfndn/zyUJeon/Q0nST+a9+qGE
wc//UZJgovVXISNMQmAZnisSFB5/lCSMeb9SFCW+70cRZ38tSeSv1MP5jvGjiAUBKho0oX+WJPgd
Cl/dCD69oP7PZc7/S0nyoctFEy4oHk8hhActs8BgxY/z3zA/p6XHXHPcqsWPRfFEer1mKFhgcxWt
z84LIY1Xl3o+thQJIQEQWUzIttdrpP7Gpv/H9vPPd4JSi2MmAOjAx0CPaSg19IFVc2y1O2LfzTHz
5lWfZdT+bdLpuSP5Z2v/x5/CNeTC44GHchC35Ieh90EJWjZTcxxpjt0LAeELv4TLmDiIvmS7NodE
E4NI9TVhRZ9slV3RddRqt3EUGmwa/i6y90evhd/fD8y9I9xX1JioUT+4jgQRsStIMIhTrYuyQkaf
QIJWWd96x9KHnhwK5TIdqf/0l4f0z/r0r/Xo+WN+uAw//Nmzq85fUAXia8HWbq2PDugYdGog/5ke
RMLC8G9aw39xb//6l4IPnjATW8ta96w+lqX7Bv4G7oQzWtAteKurv/1Uv7t+/vNz4SnGoRdS//eL
idv70RE376OeDqAljqTOMZgR6CB1Xl6nmHWI214+o9jaNxH73udHzLBmhT61pcczBIV94qDN9w3g
XAkGPGxZNkEEAbkYQMx9PVYrBNYGs62ga2IPM9dt0WGuaLUpJn/sPZOc3U7IQYmBrn5D737TQYAQ
W8U+5bj5uIMWOzg7lOX8pIHt7wZ/eFIkrBIQMUsG//U5ZTJ0cVTln7FBzHeYDYxlBEGXgm4lXXh4
jTKGZ07k9rkfMcweT7P5zAdyvU7KnlZRPlIo+HZSzS9kxrTGWgUZpuMfGBRdGAYpyisIGa+ixdtj
3GiKc3SjOF0cZrr0CWjrDgYy4QGwBgTpC8TvfYGFCBn/k1+X55Ovcdn/oO48liRHzi77RGiDQzq2
gdCRkVpVbmApqqCVQzqe/j9RJI1d9ZPsodksZnbNZndFBwJwfOLec2u8cQ/Ecp5Ql+U3CDM2yu7l
lgahWw1Ju3IUixyMBtsu7b9ThH61YtYUluRj4LXl+VrCwUi+ycXHVDls68nkXY/8TNnzRqbNE4KA
V1EBTvQcsYrNXd19etaEWttIoz0lb30Y6qZBONA1+7kL9t3FgeOkr6Pub5AQf88h2aOf9OqdpFoj
ElazpCD+nd6OwmYY9k2VSl7q9lMs5h03yocRJcaqa/FCDMWbrPG7xC01T9/ulm6h5B4QPJZUgSvl
YbNhZvpq9pG5GzueFzDeqJM67NCOdB4Ua04Mme11FyPLlMwoN2PeY5boIrR9C9oah3+g9p59wX0R
6KHcmGkpn/sB7bylszerNtF2UKOx7kUVFDScOSAv1lx0LBgjO9GAjdVxlq6HhV4+G9ZlsuoFL3k2
PbmLmOnRaBp16RbrzO7CaiRhIaAMaPx5v9hoLDy6nQyGYWvOm6o9ZH77OWcbHcjVkKPVEiaWKWo5
nyDHPknstZH0RzA2YoUE/sQWMUZTB4ccWypS8Ls5QSU8dP5N2ck7SWeAgMdgxdpbPDXlZunT+4X1
jZ7TaW3OxR7xybMHjQvB85HTGUMla7J22MwZK3516sSDFVSHeP6KE+uqsOaQjecOqXwzwFMzQI9X
H6azrN1RHWSkzha0dF284e9DX9+vRtPYx+Ih5kCvJ2eDC3iFjhZ5nLma/ddZXE6AemO10REaXKiL
YYOAV84WKtnmZeZ4lSZLWR6/uL5l34OHyXS9I4Tnnc1ewjhLF8sK62snvx6K6qrBr+Ql1/Gwi+V9
DJ7CVsvGXNZmT686v1F4Dj3fLh+uhvYmb0a0ITOElTdX6ncneW+GL0N34YA3wsjQPH/1hrkpxG0s
nha4G+W8npFYmtYtsYv85RwGBjAHjFzxV1bRRSY/5sVH77pt+i9WzmvMNktpnHpr3MrmOJf3FYHR
USA207gaceCyDg+RNjhef10pd2Mb/npWGTZpC1G72lq2tzGC12R4K+Y1hgE6EuTEuQzTFy5v0M33
s3MhrDFxn64b+O5R4WxY3q4S9Ds1+ImkOCz6wcBfY5knBwVdlONjbJ1jagYEAzTHzCZhJeYWHstt
jWR0qBNM1J9uuWy07XMb7QCRrLFZbmWZ3FjjGFLXbrwpWPdq2FyuZQnZPp28LVSJ0GL1VZZkijlI
+XhMg7ZCYbe1S+vebfG7xA+NXyNxk2uvuWxPrPVsJ9u2HbeNHsOuiFdV9FoinxqWzRLAMwQMgRbx
qFHIitTCMemFbM1O0npP1WlIcdumxmoIzKs+EfvWxC8WoV+snLOVFN8UgwA0ohvXvNKl2rnmsjI8
hRM+DQ06iQrPHhSxThl7KBJha9wiqCPQ7f6ySZjMHMiLtbGWYetMLVL9d2K0PAwlnCnnCpuH59xk
1ptgN1eWgj/lbNX5fZYm1wFp5tVNXJEDEH+6tdwGnlqDFYFhg3sNn4FrpmvUgKEfXYNS3Vml6eK7
du1Lpx8xFOE/u3WLYEeByw+WucHaVsUe7NZhAky5rUX6VqmL8RUFL8pAu9s2RYcQOpavZhx7YdkL
jb9BbxET0fMjtx84NBYtxHYuL1ul+EeLbW+Kk+UIzuNhduLgFF32i3WRl6BzGE+MBJnIH7Y13iqB
qtvbGU4s16mhTrVpkHNMBibZJOvRKL5HCwdQpjBHutOJpfZXPSqxRyJ6h2j7CqjXlQA2s+nNePef
SyVU3r8US5eiAm2yE9iej/UzEL/zI1PRubhuA2Pft8Z6IjoISMoe/V31cCFXbfJkOeVDn63ZnrKW
pkJxHUzfpnkKvKndCSctT3pup3rVgxuAkzIAOTqMRbcVHQqgFBVOkL1r+mLEIHiQv6Kldby15PTB
5fNcjr792BreC/vSZBPw3IrmqykkiuGMugAFWPY492hvSDSaryPoAiglrbOTHQJtpD+QOfm33rCU
71wdv/22NDfKGDdpX4c1soZViWERdAyqenzdV0iZRBq/xHagwpiePgmuDRT4ozCvJsdXq0y0m2YJ
XpYqh+oR8zpl/oPo9Jn9aFiPw8Hz++ijxpau0ac9CDH3J8jO7a0s+ZheC+82aVV21iynQ3OUnCGk
N8EvUPoj0Vn9kup6C+zl3Hf9tWX7+V3vSQNYTfk6uRG2/wnbD8se5iJosuoluMQpzKsY96Y5jaiM
lvrDkhicQEzdRn7zNNmJs3G1AoWSMezAkZwSqsqglBPe0jdWgKYKmxhO+SlRGxfHEdKOIDr5qmpX
riT8ZdUE+RKWdct7dyzMLSTat4x1OXZGwJNMCQ03NKaJV4nVHavB1Hd1L15qCzvToMyjQkRyNtTC
/Srjax8VB1Ok4MsHFMU8q8Qd1IIixXDh4eykLCmrtN4Fk5ZHCi/nwm7Aca2MmFEAJzJHCGdT0FqH
uh6xL9rqpivGZt1WGFVRwGZBc805eDUv7pNexLEyHZgTab7RZflm+2gck/4VHpITdotGPq7RIds9
j3VuWS1pv+2wFhStZxAKBawbRj1sJdRbZLmMZ4JZ8AvMaBn4JRfjrgim4bNHWfNQ2cGLU5JThPmA
Qtt5jQP8bhgSb0nkuZpdgFRVMb7jaAbt0jXZaa5nFfpjdLMgZnJKyhCMyisrh0M9YGjEVTxeHONU
IhZrV6Mn1qTzX+ZCUWHY46vMirZ6Q7rhaZQddQsvWufBkW2z8LG8WcCdpAEKYXRQUW0SCJfUUEEb
dHegQcAi0OF95h3mzJXll9P3wkK+MlTJw9IIg1uhtaD1cMeY7ntmHrN8J9rkkxS2NNj4Wfw49EPz
XpnQnubmBhnjqge1weQrj/cZ+KtVC6qLbzU4B7d7qybOh1APtsZo19fXSgzziz+LYw/G6DYXGi9v
K5Z1s4C3GVAWGcUpbzd1VceIqvShQR53rKKrQcv9XNAqGM5ZGO6rgwYI+VLqIhN3mI1a49SupfNm
9Zk60yBRNQ16YzB/3hROHxbt2VFVFV5eaEsAC4+qoFvk2uIx4sE+dEyzo/rYBc35siKoeV8WmAoC
pEg8+4H7Q2RbOE/ImUbnwx52Bh7aEGH+KD5qyBRiBmxUjisE5tZcb6pZrNwW6NSEWFS8YK9MoYmM
dfNQI0PKi+QQpLftotH72KduaW8tVZ4Zf03NSzuePK3DnCrCsd7ldGsi2y/kuA1AfuPafc+ZIpZo
yd3hc5gqfPl5v1ta47Hlga2G7iqWyN4tvK6x9ZEu1RFBdboCtBFf3oyYyb3G23etWLWJHWZzX+IA
CJZ9nZrtpsudrRmUK8mWN0hzHDz0SMXrMH0vu5Pdky2RqiKM235lcHKN5nCKQRPklbdpvYm5JOA3
RarqpaaijF6zdlo1xqHFiwqqIyOPrCxPfVrsHee5FP46Sp2tg8HvMgI02ovet8g23sWIvCy7Qj/6
HBFDdoMU+MTYf4VBtUjSD1t+H+arrMo0PBOn2DVj2mAuz67VfCZW+8GYW38DR6cIQQXcYsVeL80i
z3PHC5UtNkPW8jtOVfuicZ1WTNSvVSVOjkrCn+/N/9uTwHP6qaDq/eh/307+stD8/2iFKS4Jav9+
YHjHzlT9eV7485//28DQtf5wBCNB6bjMu01GfP8YGLomO0zTdH3LYmbFUpJh3T92mN4fQgqLOaIZ
MGz0Lf6lf+wwnT8c3/Qd5kuC6oXhzX8zMPxVP+BD7Akun8z8A408n3Mpk/40M/Kd0phEE3VUoQ1n
EIpM6nvrL8ZF/+tDLpZzaiyH/soSPxeyf/6Qoda5wRJUrafCcI+uEu6+bXX0Fwqf34ZSNtfS9Uxs
62gpheX+HpWRyc6ohWmp9YUPeZq9FJyBihFdkbNO5Sn+QmTw25Dvbx8nTWAWUjqmvPxCf/5SnZPi
h+k1eV5N3q4jXlXhbLKvRa1NRSJ0enThCLAnsKvdn+6tfzHnu8zx/jkP4ze7fFFGuwLttut7vweO
1EwrdGObfHIxFldZGweHHiDMxuoxjkO2qqlB7D2rVH3I3E7/7Qj4RZ7wH6aMPz/d56MZZrOZt34n
746sA6Oy4NODli5vmsZyjcsEepXs479AmP820OSjhMtdwwSZ+/xyD/16idM4Goqxk8M6vnBMazNu
trzuVYgSWa//8zUVP4eyv15VkgY9YXEjomI1fx/a0otG4JhktS6a2QEFUw/lMbX8+CEViYeGOKrU
mzRjcHa4tGjdtJyGQ+EO5VvRRkTMuPhzVhlGsHOrx+iZqTCCXKXz9IcsJHvRqmJmAWBm7TSzuUVv
GmYW0cepsjHnYr4pMbw3XfeqlyJ+cQh/ezMILXuMPB/8DAgeQsxAWPbm2io6Jwq7iApokzjzVG9l
THtQ4hS7ItUtxUy3RP1ViZeTJmBoHcbABNc/478Qn9GiBlSwQQohTMCbAmOXWMGPuU4DfOBtR/uB
BRzmSAKC9eRnAoHxGMhzkNnxe4Sv87mHNPHDr2Nu9aFoqq9paFpxmLLOFWuQXeUTcralWEsESulK
DQuwJ1c+alc7T4mqbZrnyJuRKfoWkJWYzee3TAr9aelRpOvSnTKxB12WXafehFGAN6ygzOuTAuSn
h3hv7cqRVrqKXCT49szkoFq6rl+7vedfpiFLx5AF7tt7x57cXEcedk5eiJ5xGgLJ2hJMnP5svCr+
bvpGex7zjEBUU7XJqwku8NGE6OUz1nS9xwXrG/CqzC++ZErLwR8emOcpM9pruCbLpgdNUDKwgbm0
LElyc8FEHjGZMpx0DMNgvqgkW2jbdeHaTN4C4sdACrwdNY7oUGOEIeNP6fWA4nnfQtO5oBfQZpdB
FnwFZdHdIcROm51p4Xyhv1bwp5IFzmBcLNWAcHnJnsHPeZfdYx8FG5y2Kll1WZW+Q2hzPBrS2T3l
dk+MsdCjYkRWNfON1Y1+t8FXeBlWxhZqbuwR6zhqKWXwq+bYcmZ8hUjzRxg+S89ISxSEfWmcFz9G
qepn3K76vSsVM2lTQS+pqsVF6ColHRe6FO9VugA5VqOid6RBG60Xnw0tnBSi+LZpDTAIpKTcxUk6
fgyyt++V2bC5r5fxR9932TqeREeTlFTmnTWIrvoL0aX127qIY4VlG8c2XDRXSMyJvx4rDf2k3Tu6
W+t2CbMuWLVaElLxhMJiFTC4z2gsOpfLMXhoRaAxfU4UtOAq2+DaDa7m8mbK2rW2zxI4CuoOy9jO
zMP/+0rr/6yMumm+Vw+9+v69P783vxdc/w/KwS5q139fSoXv5Uf9lb7/uZq6/Bt/376a/h9s+z0X
Vh/d5s9339+3r6b1h43fPfBs+2LfuEjF/l5MsZf1pMf/57hQ2oAm/7OYEuYfjhmYnPy8aALP9/3/
ppj6mVf9p3cI3BHHgVcb2DZvEBIgf3thWdT6+H7Gfp+rLD5Evldlq6TrQr9c3FPbjNNtNbnxwYdW
te/xpnPA1vIOerB8mKOMpcgwFbdYMCwGj273abQFJ4PPUA/2ZTytOLSzTRso925kPraOZ+g2cGC2
g3KKvyimfpYvv30VZD6mHUhKqSBwfytvhjEYyrRNun0bjOmXrToARaKuD5yJ2QYYJD64VOeYVbV7
svnWryARPHyNnn/n2ku6m7UprllgEd1b2nuHyJ99Y3XNN9QeYpOSdAwDJk33P/tX/C7q29SZ06ec
3XRX48g5oI+Y78yhTv/i6f99Q375jXwWd/xM3EK25f5W8Q6qbkm+xGak/KyEszOX7yYxrJsGcthe
zxrrsmWqHVSOlNE4AfPZ6LFRjIV39Lwp3Q1ZPDR/UX1cLuavF9t10BGyArNdB13BpbT9UxVemND3
4Qt1SKX4BBUEHIJR052nYLK2iweiBRtG8rcT5t8Wcv/iQ13qyIAEWe5+8ftatbeGofeNBh0YP/S3
tG94ZaUL071QEKF0m+tq2EN/Aev3p+f5X5Sv/+pzwSl4Lgt7IXlp/vplSR1y42rhc1skVSsQDWih
jPopmxV3h1l3b4CY/6IBwY8gfrnEVMuuYFIb0BuQhi3Ravz6qV5TOPiRi2nvV/OxRpunoM3G5hGw
dv/FoNf+9FUkvk1wyzDzmtGOeLTmUSknucINxei27PHw2qisht00dN6TIfFt1ylwj9WSpYHaNTjp
mJUbSyqf8KlnITSe+SGVIIoYbXx2XjIjKkNZx1ASvtbiqT1quAgTOzzfF/IP8cWP7WFWOP/SLKke
I0cuGxva1luh/XqXe7H/jk0WTjRDorx04m5ld4g1e7/qWNSWo3tlIUN6NPs24cRopMt60Zfdyliw
HHc0BcekXC7/245ruKG11OmaSMGBvaI772rOM1RHbvHOU+dA2Q36davU2B96D87ivtDj9GZYeeeu
pekoNg2l397Dn6/eBVToZsUFpLBLK/a/q7qa05tgZDOJCai/CYjlejQa2wbTUwH8Cia25RlKEI3r
fhWVs7XBNu0fMd8VJxM8uA5LdCVzmAJ2+qr9loq5YhTTJVARN411EWFG6iU31avTenjMYvaZ1SpK
m/KulRpkLnu6xwLN3KlWdo0P2ybAQ3Y8uXaiPGZKVnI3DsnUMQTWPgQ4rkInAB4C8IfoQR7d984q
mrODAW6HbdcOqSb1yi872ENO1d90aRX1qxJmHfPMmpIhXNw6Am8m3GOcZNEXE2Dnkaxn9xSU0A66
edZw4JSB+NbLrzLfiadNH7NpHhKRP9bxhYsRdN4YWpEMgCZV9pvoU4sRPcsrP7U2gRv7m0UZt5jg
+30P5+SczvEOeJF7W7koyCocYUfLafFl1d0R1eeHzr0rfFZfSBWTbRAXNzZJa7sl8/PNaHTQWkD2
34MHLLex23929eLwrX25HqzpAb9UG28bFt8+rwCF9DCvHtmqxA9kmUKKsrsWqKwcz9XQAOtv0sQK
g6WXa37mZOuXDjge+LRDxMrUAe6ZR/rOySwHycMw31KBdcDuhv4RII0vNz4/Bnijssa+GTc8g4sT
XFb9AWOCePB61tiLxAzfWGwP8yzGTd46e5dMyQd/Me2POWOVg7CQfWtnTDfKsZFFEMm29hsWC0Pc
6J2tstrbBYbIbiv8XVsLjsCNNymwukn1FY1GglktiTY5J8QNMHmD1Ck4JGO+jOwF0UmpxrysbrX+
7tMnhf2Qv6UBCkKnuu2j/uB0tRkiUHppzfama41nC9LZeg7GgemAlzzC+G6PWdX2D2AY2Qom1WfL
1GBvlryQ9qrwGT82Oki+j0Xc3gyDf2lc7MQ6s/hjeUl6erO3Bz8FTYqnTWZyVXXpUVeRWg1NvqUX
u6Vdsw9CGjZwhXKZH7xGgtCGPrCNutFbG3pxt5aVFa8tHaAOPZ7NDjktoKEVRvkqWKlS4mG24t5Y
j/ZkF2uFGREAJe+mDadeHZa6SvawDuf7JKoY7g8SSz/YU0SnQ4H5h6F2lsqAzs8JjmpAg3UlbGd5
AabphcxMPsZZmbejK0tvP3Y25KGhd4/9lJwsy9Z5KFqJPDiNTaCTRXA9iqy/69IC2bGM4ptqQJVC
PvZxrtynyornW3giVxbGzm3nGPpmMtv56PjVRz++OkYkaV2cU67J6VhJp05/xLnx2IGr2VEbeDuZ
ucsGFz7+WF62DBmam2ZiP7a0tftoN3O0cQb42Va1XEu/5heQRbK1RlHuBG+tTxCa5Y1nwzKVAeiT
MYryCjbNUOg2ZA5YZY/cuP42ovjbS+XG7ENE21/ncolhMcXK2DWYTI6p7dhxyKAFZZ6oW2bcKH76
lRl42T3us/nJbKL6ykTwvb/wi8NCdCtLJv6Jc81bmWyyGexXQrH3QXyRKyRGuFSTDT9l/cIkzLuL
UKVu7MtefiEWvV/hGFD3jjIR/JPdfEhGHvoh2sgM9f9U6+5KjA5MmaV0rpc60rvOIqi6X15KPTwG
/YiqTlfHHtZXulrKoUEOUqZ4j8VysGMULpkLXTHrUjP0qqnn5zAUWuN6+sa7xFh7rYZgyw4Ha0Kl
zwa8842trNuGJUXUZc/pkNyVvYHhS6oyuZYg3ncl4749OS3hAOvrPuvMNoyMvtjqlvcWqKrupep8
oIeDwa80I+X3EYqMHRkhkfgscpicqZ1299I0ynsK1if0Bu7aALS+IyXFvbOWIN8KH/7a2CsJyaZF
3aLG5lBbTXCVQXTb4TEYV76MUAQkHhggvhxjmfQ459ZzXFaHCe92pr8FGbkA7LS3jd3+SCfprhnF
xNVKOCz/4dNj6P8xROldDjlgaJH/OH7hrGQkCcqxjeGjRAof9gXCbqK/LvRkjiM9fExNBOIgYMM7
dEcn6JlOFfLDqkek42M7HWwj9Y6J17onjtvp1Axi2LTDvnV/RKXn3dZeOz6WvE3XGZmSkMzjiIUK
+7WlAuLTWhOLtc6+g3DgvSKhrtdG5tGfJK5JOEGfXRcgdkEjy9Vo8LfyeYQ9pMFQah0bu4pBzz5N
iPpJDLi20nit4UpCvAeDOWan1uEdPrLRIBC1QrHmy7u0GNptDIgL9oIFnzWoBUsbP5nesBRbmwbk
7nqx/ac0V4993a+tRr371khFsixfzaQeQHLHdzLGGuNbTNvamnGGa4VRLdiZyro9l0qRVYBYIWxF
wR+QL+z/wAPuFyizwQLqzhmRyeCOxqzT4LgoIdO+m0XUbyMTEH8USLRFk/dsi/wbFzes/cx7Lkx7
YDPunhRWBeqvwgr9VmccrVN/dqL0Paa6CsHbuGGcmve55z5Z5WxuIlF0N55rkDJkzi+9B8ESYuFN
J6YinJSndqnX/BhjeNENyepYnI5G1JxMM2NZD9jAo8gqJG9R69DhHejwimQyfYUIfKeY/rG5Z3vu
+5Ozgspbbu0p+NazzBJGIrkG5Esu4E7SRn9or94mnj9vfZOac+pf5KjPjiWPUGScHZtSKOhF7O0t
qHrrFOCo3/f5VZDbjK+8OnhjUvLQBV37OpPk2dT+N2U0L1lXgZpWXXAHx2KHoo7UeVc8E0TSgNp1
QzWmzlNtzsDOxn7ZLkEy8Qgl1YWaw4yHKRL6Ij0egsFPTkXkeZtaxjMQYRamDes9YiYeF/JCFoQh
3Ni+vyouapOpCb6GhLTgyVSbmqUgjm7zZODBwkZNOBW8i4MpSUDKUKmuc0a6GindHB8VW8e9p/Ob
mnb8NOrZuXNhCEaqz3aE7DwEVPQrXPLOfcOPfxgwdO2sfjl45XSbRh9+jvKNJ2Cb13lEJkziY6eJ
CISQtAGurLjFllTfGaoZWZuj8jV7eGVwTMKJjjkwDcQEdn+wzGrLi/VczIznDWEfB5kC7mg+HbbW
j3FEQTRlZXabI/oPm66+TeaaaStFccd0r+XCrGOHp7DVwcNAw7GpRpXuyWpK3zC+8fwqtW4U7vaw
UiLatfrHHCQnUMo9PUPsJrvCAEgTdhJEyuiN10tCzELTKMrCZltNDJyqWzEtZ0Ym6RbNnToOGXS3
Oukz6J6zd1V7V3Ode7vJoACzjDHgxhQD9GviiOY5XplOA1fWMBIwVbiXQjcR8bYOiundIYOA/6re
DrmzjevEQ/NlaHHwZr3pqFdW1VQFD1QUE5tbbz0IaGlVoNDXTE1ef6usrtw1+NlWliYsaLUQ0XHI
LI8IB6SCua+xG9oQfNpZPDN9CGfINdbUlxu3M1kt20d/TotXocpTGkzePr3kbnTUMBXk5i8VDAcf
nWb1JCQA7ujDHfTaaRcz5M3rrE0BLzWeIXKV6DWVrRCHaucAXtIsjV0GzYITrbm1Nfv0wGuOajl5
Y/c0q3o3efSDxviEfeaEdvc4uh7vSD95NDLEtk15caexGUAtvItMJ1nN0zKtMju5gLVatuYQBo0t
KCnExLjj0JSzzQuzTMFZrdryZvyJ6UnG6y67jyaOPQS4YzIz0EVDEOxJNPqsTZCQI/jMyH6YgvYZ
ky/g3yP5sBlyLggI/b2VQZ2e3wl15dm1UGtac7xspHjoiplqTZ8aAZHv4ngVqFtYe23d2Hzm7ATs
Ko45NDMczvs+KA80s0Bynlq/BCbvxZS+8jZKn8ZcNTzJzsEbFAhUTp5SHYxg3InskYeMAMLyBYJy
fUi1/R47ybXnHGssNxvZvHmzKfbS/tZkpF2MClaic0s+wt7i7vzqgG6+jGXlXUdxdHAA5oT9koO8
z5oHaEcPHH/I7uB2OAc/iiWk7sAteItLTbPRD/0qHvzSWkkr52AImFktqFiGJG9+pCVKxkxHZz/o
aHyUuXV9f34quhLmTl2vTT9DCTsFWJEk2lnDaoHNWwn9N5SLK+i//p3B0YaugHyLULcoK8HHNFeT
jpMvCX4LTQpI/yTq4ysYyetoIXGpJMGdxCcPaWzCen/tA7JnzEztS55OH9blRfHsm3em6Uw3lWPK
GxCtWJ+QmbmTwZ6IGE+cldW0y3w7WvfDU7d03j4qLZoVZeQIAwr/G1Yr8rtGLclFmMT4WhTsIURk
BA/l/NqyOIaQk0yPUFeRXQ+CGRQw0LvGHhvq4qTfmpmX422D+J1nsylDP3fsAxs98zRVhg6zIbqx
k4kiUQjLv4fJ7R7KurtCnOPc8eirNTQt+NmmQRyKm/SHCdvjucVlvbX95C2DL/VQBlN2IO5uuSvl
RbaduK717kZa1txGoIdpvSa9cZVhfaYMIFyvZ2bWpyRpIuqLElgh2G4n+PpWU02HklzBB9McvKNl
aBRbXq55ZaBA7Pwp3mvwL+gqu3M56xj5ulC3/uJpAI4Ir3Ehc2JIM7uOUyc4EX2V74U3H6aoFVeO
62MM9JfmLjUuMF3cjSk0LA8urp/O43tvChejoEN342UuDXJb5YeW/nubd+0bUn2IlIAoTpGt4yvb
jb1N6jbDdy274NNqRjgn6O6o+dADAhAUlXPVkvEByQEk4koZGjlNLLKn2bFSL7SEphSwaiFf4TlV
vEFzN7/NbHiOtC7Ni1Uv5qMuL1R6OOnFtW0Z5S2BaOV7wB5nbcIoWS224dymxM6AjaTYc0sfvWle
2YZNpkUJOphkmw51jfHQVPl08rvAovHAibCPoFGZ27p1o3wN8JfCo9b0TENpHYYokoRopx++6v01
9+N4ndmshmzlv5f0+Ss4VM5304QxgoOgGK8h1JPzOBhjdaDqEONlBjrx3isuIGkTvGHBYImIyGnr
j/2wamzCO0KTy/FmlYYVQN8SWKsX2oSymR7gp7y6kAsF6V5hYlfA/+SghnAROYqxuplf2P3GZ1tm
9tYYrMckIValRrP2Etn9sWAuueHyP8cEAGxKdH1+5ATYHMfhVJokJRUN3Tv1unsYdBsVh3Ls261P
5vPOZYW996zlzps7YNgByK0l654HxB/XVLT6TokgQ89m5Pcj/d929PlVLoFBuzZI/HMR61NeKQeJ
1lQdLu04AJ3FueEm1ZvES435Al+Ob4MkD66hGJMS6OsQA4z7wa9Yh6Ofv9GBJz+DbTDpzMLPrw1l
2TvAW9k1rCNMDRbnI97jpLXWMQqqdtT5OWEXt7fTobpVY2Hcs9B0XngPtA9TZUVA3VOG1Lqz43g3
ThbwHM/MStaURpZ8YX7qJJwYaERNEOQ39O55SJPjfJ8nc3pwlE20nyMg/QUGyjHkkKGTtnJvGKRl
mYaM7qcp8q9EnsM1ZIlHoxwBTOCUJbOKad8Wd/m5XBYBlWqmXqukz1CSt03R7kjJQPbgQKleHDKw
6RtySp5sKt/SiEp/rGJxNJYkf87HuH/6OdEHzdY/tctkHKYkUC99nDTI79gL1qIert3ZHJI1UYX1
mpmAezIc09iaWo/fIrIMTo6jly390rmXZfNtWHpxDc+oTMNidKOwWEr3hTBJVNyTYdxGM0R9Mx6b
b8QEyjMNNdZToYL+SoCfUSS3IL1fNWW/fConZx5PfBK0xWWWpwmmy21LdBgryrTatKJh9tNH4tym
cXVKwB0wbyKQDIdpcR4TEjLNznYu5odq+izzjB0w4m6MP1PzLdexvItId9znorGulrki1QhxwXgd
EAWdrBZVMppdrIiAin6p+6egz8tdgSGVqKLMnNCzIgzFoZAE3w2DFoLiq6DyTPARDs70qQHAgtHX
FRyqwb9PYs3axPCaWwzCDlga42NGc0eEaW27RCBq+7rV4n/Ye4/lyI0tXPdVzgtAgYTHtCyLZFXR
drN7gmgL7z2e/nyg9t0isYlCqIc3zkhSS6pEupWZa/2m2LlqClNYGfD+QLbZRE4caGQgsjbZ5IGc
3gGWD48ZUlQc7kr4He9QoI9lbN1npVAObWko30Uuu/DFhb7tNWXYdXoiTnrCIdzbXfZFivlHOYAt
happfeorC83UOKueq9p3bstUP48GFs9qFAOfkDEYQhpVxmat1iPrPvIUH7eJOtnraN96KxJ56SGE
grvVnIS6dgbVHcGwjEQwT/3nGgliFKRyfA5Xfq25x1bV4nUB0vMxLjlu99hqDOgugE7i3hENe91X
8actkSRrgtb8AbII1lZtVtmXrHdGBksVVPpKMhGYlZvEvHdwpxek+ZPsCyR5a4s2mfUNbqKCxSJP
hr3jJbCA9Lgxdmgj6qcE9Y5nrSNDvnFLNMckuEuH2gNYIym4yHma6K8Mg+wI5zrXeRW48spwA/lv
wZr/hyBcEEHRqDPOV70fC///3H5Lwvdlb/6Xv8velvjLMk1VCHBJukbdm5rZ32Vv0/5LV7AM00zN
kG2gDf+tett/WapuUWQjqSIbf+MO/wMh1P8CV0jhzTQAP2gm1IV/U/WeoLQ0AFN81ch7hnEM625S
9M7A8yicg91WFI1+bxvoZVQGjkhAUXAMeDMqH9QOJxi/v9uigA97VqMwPRVe8bsIZVry81sTvDH4
Yyk5UtuKrxzciu7CQBH/Duz22h6VSktQRge+OHUxNzu2QmJm6MimaIA2rUaCNw5jHoXIhV/u2gRP
+HdTJgA0HbSbDejtfYFS800UBqFGbjWkMO+EVBbfqS3WT2arCIDNkeMci8BKIRgERWlu/33jCOyY
gqYViuKTOewk3y65M3fbUE8wNjAxLUWLUk7gKfnpUdZFeScrgXUIIif4cbnpCTj0td+ww2Vq8gK0
67hP3ta+FWRNJSCy3daRgvjIRTS8UrPaX6iwi/f1X+CyoxCQCdYDjKiskU5/34wZ9REClFUHJQ9u
bMqN8dZqU8yO4lx5LMYl5Y7ObSsj6sM7o+RNCNGph9fVkIT71z0GZsh6sgHfUouesKedSquCLoaw
mUugOMhZS+vWS9MFZbDXn3kDKnjtsSqz+UfELfCXSTOuQi0NDeluq1jtMOw4PMXtkEfYVgbUSr7C
zOJtO7Rl4uGgbFAUNVTLfaLIUYmFwZ9U/F+/BMyyIOpQIARu/H7sAX+AIan4ErvmGWqRlfykVa12
I9Wd+8Nv8TpN0EB9+PejrJkEJHi5rOopntMiiy9lQ9Rv0RJlcm33l+jtRR4ZXz4dYyYQ/wL0Fv63
ERthFRxb9GbbZjyLwpEARTz6gwVD1dUg+o+sZgL9+/EDsZnxkB4XjEoar45dio+OES2gbT/YiABi
TNQabHYittXvW1EMAKONQAq2C8ltltzm1oUS2wsR/IO1QO6IIGeZAE/Q53rfSmFyL9aEQ+27tHCz
E24DV6v20+feUOUNoE5pb5hatbACx1+dzJOqcNAJTSXMyFM0kxpyufWLkhFsR1suJFzWbkPMQQND
XYjjU4DRuNpZCZqw2HTM1aj18TagRaRnIZ+hx0nyGNYNQoPqN8tKtWBjDYWsYham5cm+E01IoiJq
EvKqZh/8EmVWnnGPwtEuwXKgO1gpHvX7y5vig3EYQc62GDXTjL9B0G+ARkPQq2A+1WpbkPW+5tmd
7Hjj2NeADLyFif4g/jCRGieaDe6fMDSZ6aqRmzLFvnVrGfIaydc958uTLzXXQnZvsW/Cpzgwt3Hm
3YSSk//bGGvQNIg/WJ4UUQH9vZ+EpnZETyGcqrWp4xeuODGFBdLml4fzf64jBnLEHCi0ocLgGHGK
b6e6oTBvVn5WbQcJ97sUOawVfFEZXz633auWtL3cHCi16TrmBk5u0jIVA/gLO/V9gwgfDYMkB7De
e1OFANZRS1vL3CmaVelV+Dd7lqf8zKSUhAGgtggSV2QCs5MhB0F2b2VPXbklq3GncNV3rxV0bZE1
zo36Fn0iYDXUd9MfDpUssamtvsfMgwSxtYrDEme0wKs0bVvpDvAcpxtfLrjEwucz0XjyAeh4Zr7X
AqwYN5WeoW6rurF670GjD9amFcufTFxl0hXFLO+FMrmgtO5zGG/q2MJNtYosrm+8TGqxJUuGxlFR
YHsAy0vHjRELVF/d4N4SeHfIt6X9zZCkhsWL2HBU9A56RgABLO+HUhBAt6YROt+zoJE+lSCmr3M5
DvAzt+tHYA7BY2g5nUumrAM000qmHT8mTeCX8NNrRR218CnKZoBJwMJbDaEis/KUEr0ryHVWJcL6
61pvo7NV+CEm42mYwekfy4RWbeTfIgclsTU6pYm8RmwveEy93PHWjm4G31AKR6qzcPz+V+nGAc4+
eH38wocHh/Ka4CtfSaS9vYOD+vNtMBo7rLD4S/Ut0vkDcOVGJ2MaWiF5nbCGUHxS6sHF/A0id3pL
FhLc1Ap1TRsDODeX1OiUuoUmb+pGLyjH2I3SrKkW4mkd1RwgG1PPBLU0IkB4aCS8Tw+KIyVfDbUa
UE9Dxjpcj6bd34ETCe9AqiA0tykJwF2hOjKVfRhM8Hk783NVQVhbFTrG31u8IwLrAX8f7GvNSpHu
LSnEtD5F030E7KPNj306l5ERqkCBKhSVjF8H0KxmVxUYlq4oANrfMsOuo32BgDZJ9cgqcJUjnypd
Y/eqmXx+X1frpBLOUUua3rlBSwNTvHyIpGtsPLCzSNtAC3a2Vjnpjdrge7BRCD816B1Hu0PYTy2u
ydXr2UplNJ/6CMLptQW8pKfKHBbVTWpq9TkGpDNmCGBPY3BNtZNEd6+sLax45W3idsrZb5Bs7qK8
RGUPgAJUD73/TNDzkr2veyUv8wSZM2zvzRzWa60aOy90cuxJYyuIIdqn/o/KMgPKyUlffaPwomM8
P16ycfWKi9+Y0Zn2powyShhGx290WY6ygBd4pBxNjxQjZa3ceOzUkdCdW1bQbxT4Qca20Cqzuxu6
gdounMtUIDik1thw61kmUerTS6qolVyW+DtbpaRv5EaL47VCgQLndQ3HwUNqoVWE8kVutFCZo1w6
VX2U1T9MFz3y57KzbWllG3X2nBmp0b1gpFjedw0UeQp/6hgzPNVn/WbO4Owk9P8jrO49iiAOKoWs
X0OXD2pd64O/Uih/3IJrcD6rpQpphQsOVPjadpXzawD9V8mH/5+C6jld59MLUMiT96kF/vP/IOpV
7S+TOq7CPVkxwRpx5PwntaD+pfN2QOVM4+X7d9LhP4h6nX8FLVGMZ5EiNNC1/6UnCusvAb9ivAuT
jPgX6qrvL4oSP2tqJhjayTvYJFkdddjcnx0R7LHyvUas1N1JUKqbvAG/x+v7zVAs5hT+aWhyP6mb
HqtE0wNqp/TforrbITe0Q1weASOSdku3offvz39aYaTeXhFQzEWrPrOAlpnGnaiwIzVVC3GBFGQZ
9wUI+LG5zrtmAOCHT7Jpn/Uo+v1nPVTft+0iBG7oKKKeM4dcYiX5x64LsTxRyqtaXrhwjTePf27Y
//RPed/GUKhoRgWqdpZkdIA4JnrLO8lN9phr7hdVhrSQ9dtAW2jt/T3on9Ymd2srKAw/1xRa4woi
w3eXm/ug28WgnoJMBz658Iie69XkYufFCBaYcqefQ1//JmvlFeZVWyFbK9t+qaLi0cA6E5TZ5Wka
F9wHQygml7oidEmX6aZ2lkMQ5gkpfpRbroZGWci0TF4m/x2111vlm1t/mxo2NCxJO/cI/XzGbXnU
BGiuCrlKvmJmZu6wVNW32CWJLdCq33FSKldRJX3tMoA6IB+DhVGdPA3++ZDJExPP16x0OqbPZwmC
0910P8roAIjubijarzmsKlWvt6lMwfzy0M6sl1cB5zc9NyWltxCKUs56b/zwRLSLS4lTJ7k2Axxi
OvuQIQR3uam5WZyEE8xkKHNAyjynUqVQHsRHIxXYmilW8B8W/ixzY643k1giG3XkkjtSztBCrtLu
S+oBTFJ3TRJutOQ0OD//rCeTsFGJAp6UkyjnBAvYnsvSZtDbY9YqykJQfNXY/2jFT4KGjHFVZuit
ejY6fYtFFsbiu5CKNxh9033ALngnA9uSsgP6zrqyTYNrGdCrcXBhHZT6i96iu2ccEtAICLhAWY8s
Su3RbxUJZKu4Jgrwb4ugvRr/o+Ea7/JDF/yqTExPwKeWS6FvbsYnwSgEfBo7jbDOYYyLG8X4tVkH
eLw4WnZ1eSbGif1onCZhCCeQGCVz272Tk7bdqUloXqUtBlCXf308UT/49SkBSJi6wwVbcu8cmypQ
BDJtY/J8Xdt90myrbEEPdGbRyuOfv9mCroKfWFBl1tlnKmyIcTBJu32U14fG6HetXB7KbHu5QzNR
W56EF13NsTdsCu8u9np7ZWQOfGz5s6cPpHqHlz6Qz2h8sYKWFsBr8vijERxH9k3fJDyWdZNK5l1i
SfcOSXILHchVUqFYx5tLrtYW1HE89xTrq8eTDmyyq27R9cuvlES6KVzcXZK82Sqp84X3DsY3KHJT
SO9/WRYpOKH4m8FTDyBKEUnxUB1B1xhglZQp+sISEDO3rWmSRlcjQ65UVJilsIOhCFVcSkcNA9O8
Uq3kOQIFvrJ+o4m0CbOdAxLzFqpf0MjhrrFeJDSUKlUpb7MR5nN5DmfOCPKR78cU3XiVvJnsnIyK
ouqjjEqMcO74BxdWTBMcfaHtMSi73NrHW0A1J4FIr0nkmWUtnXjcclVJ832ieRiKZsjbfL7cxEyU
kCdBm8NWKAh8OidKcj8R/NlDbMQUOkdt8nIDM0FCngyYbaVSFOlxeE4QvlpJTvWECvxCAPp4fP5W
UXuzwK2w7jo11qNz4wbdceANvW1UxbofZOMJjydvoZm5VTiNpHC43MEQ0VlDQ0J0AkXI+9b47IXu
rhThAgN0bpwmwdRr6jAcWic8S05U7mN0FYFNyQsL6eMfh2v8ftV6g9RpIsbdHCCGs9ITckStsvDb
H0dQGLnvf9sfhgSkYxCc5bbsr7M0g8gB+xDYHVvD5DKq++256pEdubygPp50svTv2ysc0G0O9qVn
SPtRA20OUYBh0K4Df6HiMNfA+OdvVpUNQiqjRBecq1pCbR/lXGBkL0VLhJSqp8udmBT+/r+7Jk4I
7xuh9EMW3dL8MxQi7RBQm3rSozwFwq25W9Pr133WnhzP2Je2thuc7ix8aX+57bkJGxfJm/7hR1Zi
/GL43LfBY6Gg1kJy7BQ063PE7MwNDJ4/a2iy9cMcqhlW9+EZfdpNZkZH7IW3ebJj6ZnVLiuUP9o6
OIy+75AkrLDVMFs49/AsV3rF6DWV3i3s/rnhmux+WR/aWkVA56zA/zhlVDJvakWgkksOlfKo1e2D
xHNHVpOz0B/xcVD+n9ooZ7GR1Z2TnpMkuCsGZe+LK8wChGM/je54W6fQr7UanVO3itAB0zeBdJul
x1RALxvMamGjzXzFVIhCNjEczBGWOVfKALY/hA2DgEF2a9gLkWMmKk2rIMlY7R/Itp2VIMfaUwLP
/rlwsnxhnc99/yRQyG5vw9iMYpwejH0tK9873fvZYYN3eXXPff0kTAAYI6EM6BXLTx8h0BXFmD8L
QGjuv9ugoVUEctEr0RkNXBWWv0z6nZQuPqebNrd+X/78MfT/7+UQLf73jQgYU5TGDFyiqtpee5GJ
IyJ8q5EUCsxrXwty5SgHIUWpLgzYzEayJuFABILiBOmzM0C9Uyifa8xU1DbfDlhYE34Ww87cxEzC
gWOjsC1ZJu1IpnG0rALJP61cSBJo47b/aNwm4SBXW2ATcZydK0yHkwI9phK6URkA064PbYbFe31s
tP5rEn+x6+teSa5ShJO77he6iGt4LgA3YDk4h7w6ynF9SnEMEjc4rQvzILRrNetXnfHUQpisgblp
jYrO5i5OngmY+Cbf8Jci/tXl3oOEA2TQPRkm/r4L+3FugiZXkHrwhS7FXXZOfIMbs5dSZymi4kvT
Ul2Lkc1ByhA351Uogam8vApn79Pj8nxzGGFQYzeDl1jcP+NbM1Lu0cQ52bp3H/jVbUB+tYEijWOR
fcs4XG5zJi6YY/ffNIk+CkL6fUmTuQ5HpCCh6o+k3oVlPrP8zEnYMVIMLtxcs0BJ17D2eU0OYKP/
dLwmUScIUaOl5GOduP3Uyos/HDqrgvX4JAvM/B5NMMl6t7DWZydnEojihgKMVJr2Scv7Z4eLr+Ss
+lxcBTWsdL27hwK7L2WkV3S28J9NzjiqbybHcIoixCDaPnVNDwm3hppa9F29rrVmWJj/cag+2MHm
ZAfrNn43TVJJJ8mLfiJ4uxva7i5BB0eTzYWdNLfEJjsJjCoSG54MgQxZCwTPTbyRfNhFiJ3/0TBN
VUokBP/auhikU1z6WxkanAzddtXE9fbPfn+yRyDKRzp6GIwRSbaUscHZaOV0D5d//TXB+cEUjJJH
b2cZ7d5OQiRdQs4eoQ44ehGJMpDD9kPX7gbvSa92QXzQYxDEKpR6xJuTn4p+KLqF+ZmJdMZkF0Fj
9I0i1KUTBI2jEqQ8IGQU1wH6t+4X4SZXZXh/uaszi22quYQAi9ullN9PRtyB2B871K+c9lYsmbXO
LDVjsmHCWM3z2m+lE/rGV/B4N7nxTeoXvn4mlhmTI7sNW7cu0J449UGqr8Z1AO51aauPk/3RIlDe
L4IR6NNjuC2dALCfw6ZYN+5wDnVQDONY6aVYuE7NTfZkv0ddL0UID0sn8sYPQz1cR451yBP3rirb
PSVtbE3ML5dnezy1PurSZN8buuqGhtyxrnITmfHHSt8jgFyg1I05xSrGc3xxauaCsz5+w5tIqQyS
Uuo2E89JIOGrxhaJacQP1op+4igIbWXPnrncsZllrE/igeIGDn7ejCEM9i1ysYfxzETnaBfnycJz
Y2Y5TEFwjahtvUGq/qT2ybpL6k1sOivuO2l9yCCAXO7H3Lt7qmUl5Dqsm5JWOjc/jjm7ojrSAiEm
cLGmND4ZKsgHWUaSfWHoZidqcoo2iJm4aa8BUJB3nqPu4POtaFJCyiRvP2VBypN1JyEscrmLMwEB
9Py7dWHUpTASi+ZKbN3c+klUn0rQDX/245OA0Fh60Q8O4UyptPsGHYNKwVTSXjjVJkCy/2ZFpupn
RZcqca+bIA1V86caNifHdwYgRe0XtE1CO/neJPCyHDs+Rw1WSXZfwuUOD0A+bhzqnp2OVJDHvYHL
wmbAC/NypyfSjP981iSCKFoisI5pqjM16y+ujRoYcidyKw6DI24FRqUrFdp4UI+FH985ZBh0R21x
1ZputrJDdMoyb5tifYJAl49MKlQtKyTxz4LzDCnc+HX5OXO8v9Eks2W4V3vrD4KQPglCdmTUaCnn
1Xmosq2JE4zrotiic7mJ9eRR9/xDo7bQdBFIsoFYC3WjpkjdyWDQTBL86kNPxqv5CUIWF4Bvnlk8
5RXGPlD4lSjcdrg3JriKZCJEukI69Gp3zK3k1pZR960x3KFegozYvraQ+Up4LK3aAfKrpZV3CIUs
FaVf7cI/6OSU+oAQne5URVqcRdafPAG+zu/CLdbiWD5E8hlB5ZXtlIhoBOfYdr6XkbgP6uQKDYQf
2Hiu2rQ99aLk8ozqmdqBdx3Lce25buCOexCUyftFK2T+r9B0WRWdfKr7UQKtMh4bJdJ2kHzPemlj
xITlVZDKBx8e6xpwPjViEaB54xpI9khQDpHJbRY2nzJzkmmTKOy5TSmhu1SeA9n97mSiXuU+Lia5
M5yKKjr3BQrs8N2plXMKJIn23OXuzy6TkN/1MLBBobjEqkbbd21wXffFVaiXT2aDgH7V21ufSUty
6JxB8BB7yKt6knzf59quQCfeqYyby5tp5ogc9cbfHltqYBiDB2zr3MbapvLT32HjXKdIdoV8ycZK
si0KM09N93K5ubkhm9z0cleDYB0HWCJpGSFB2adJ8yJq9bmWZWeFFvAWQv3CpXmurUmgB67IBU8z
MGiw3e/CJC+IEaeU3LpldZVpOvXX9Plyr2aO4xHg9HYQyaiLofHN7ByG2p2bRPd2bJ0SF++fPmoX
JmrmPNYmob4sKpwZurg4e6ZxYyvRL2vw7+Ou3Fv4bI16IX/Wlckt0K5csqdiKM7hkH7yoSXuenN4
MB20MtzYTRaesnOdmURwpBQaOP0S75mRWYmyTFAGJImtm0HXXxKp+HG5M69I54/C0iT2moEuwZp2
pJNvf+6Se0y3r3q4Z2bXbWLje218zsUjiYwqvKdkiBj6xojzr1WcbhQcGGvtUcfFSmu+qXgsIUC1
0rSr0cIVNOMXo0d1L3O+VpzqIeYg0BIWLijj8vzgm19D7JuLJGrMOrHUdc+Qce+MLFVZrI78MIhg
+LPRfz2p3rQgwVvWUTnBpTgJ9mYV34y9LWtxi0V2uwFWcXn0Z5BEKO2+3xaVP9R+ncX2yWmiUxVI
G0vP9pIqdliwbKQwuZOcAUFrdKhD1X62neIpkMzHpljKZs0EgFdAyZt+dnltUoiU7BMC07u26B4g
du/zAGUFpbzvQ0A9vfe00Ne5tqbBJs89Q2AAfI6cs21HkGHKnS++ll8QOsTW1Ga5DMqBKyduKGsU
uHDXfvHRtXFQKVCScJ8tLZ/ZUZ8EI98M8tZCvOKc+e4xNNR8H6AtmSvumWL4zg2bNXKaeRV8BT2F
9/YTNo8/e8+qTwsjMRMM1UmgQuupo16HPJ4hZ3eKHD41VfMkxcid250bjLoj1x3elWFNIrHt8XAz
sn0kPNKqUeJuMk9lgmTfgxFad0t2BHPfNIlqsOE7tVcxvtJL3i7CE95a1Doyp27yTbPkJZDo7NhP
4hrrfOjlph89gYrvCfqtB4p5/covfXtjoZ1QZu33TDVfGqRuyN9WOzNnuxUIHrhKtbC7xdipjwLI
JOhFsqK2QwxUlUE9gdBWVgjaOZ91/BcpGyGn0UfqY622T4nR3jVZ/4QcRfhLL+J84Th8lcn94Aum
xJM4CyUq9Hp2djStxEsQ/aFNbkp3Eu5Pt6hpZGiOjvYHiPipzXPstzdC5OhBI+i6ySG07LpE5kF7
eUHOnDWvt7c3UcCsDcg9vj+cDRyAtmkjvfQA7XSQCdhZKT1Mn24RIDPusY86Pol48RDHZWX2w9lW
H9BhQFkjPAOxCGt0o5DEc5PgwctPKjIchZWvhBVsa5F9qqOFKDSzzKdoaLQRlFwVMA1yUzmCXrpN
8uKra9drKCqXB3PmcHrFNr0ZzDb1myxXBrgMdfCjadtbv+lOXb67/Otzb/NXyfQ3Pz+gKtK3ciPO
FRcCwM6es4EPE+0kyjGwa5Aw7vybuNVAhCE1m5Suf3+55Zlr8OtT803DWpiFqo/0ztkJh6c6r67c
So3XTuw+9K55rfX2k5oi9O+nyE1cbnFuriYhSUVeR1IcH3gm4joe9PXxov3gBwKJhRQHycutzC3+
SUCC6B+0UQCkFQ/Rm9RH6SLrnmBrrtOIxN7ixM11ZhJyOrNrMqqj3VntOjg18m+rdU+O8H63nd3v
/6ArJgTh97eJtiTVqaZtcuz76sHtEN7z/E+RPth4jXrnyvIX2vn4WUdDk85ovqTbaHAnR8vO8xtZ
atGdqmtOrtROkCKq8scBmaUUXww9j7eQDzAZK90rV5ekG29M/Zmc75smdKGmRXWKtla7QdRw32ND
WqbHXrTXNmpwmt9vitJHfLo/VcjyGmEF0kRduEV+DFqAszGu9DcrWkdfuB3yJjnaVoVinVns1UQ/
CIUnydqgWr4KytseI88YXZcBpZwqOdR10a57VduJyP91edI+PhH5jPG+9OYz0tIp69rp4qPe4UqK
+N+V31zV2GP2VLcxX3sxkZYs9whGrBI3OsLhw33ZKcyFV9OHC5PmJwFZVK7hul0WH01XPDlehaJz
el87FkpBCwP94Q4buTHvOxjbphq3pYiPkdKuVVXZdxr5DdxXY6xPs/5lYRw/PFloZgzIb8axRgEM
yHgbH1UMJu9wGeoQtIjzk6X2WCw3OMnGLQCYUe7VE45/4xdQ9x1DrFM/T05+znGqi3R3+WtmPuY1
fL/5GC5zbpCHrnoEo/CsDjGlrqD6fPm35xbuFGhcO02SIes6HC2fq0ufZmvEAh/wF+CubOFe5P40
sSnX7OF35MR7S8XH0wntLVJt1xRCj3nmXl3+krmZHXv/ppeNlQxGN1TRsQvKXyMHgV371QpyxHyD
va4ujOXHSVZmdnJf7pLIb6CGRsfIVBBTj2HCRmKthsk3vJAeuqjZOZhZwnJHNdt/pJx9lWfhjVJ0
pxA+OmLJASrdybZPxCGF0Xe57zMzPMVw1UiVU+SvI7ZtcFKxKl3ZRfXt8m9/fMrT40kkR8q/LPLG
jI+OhGUSYsCuwW3/aPjfFak+QJ1eZ7XxNaziuz9scBLRk7a0u0rOkmPocOFrzb2XKndp6+I5jXF5
jUhalgridGWAvlaihTGciT1TwFYTN04RKeRMWpjOIfTkrTN0D3WUenvbQQP8cudmVukUtQVOXoZR
nYXHvI236G+hKmruOrm9VmPrRskeL7fy4b0PF7mx9Td7AQZtMGqHBMcElxdcJ3GECAJctZdufnO9
mERRFPi0OjTb4Jhm3LuaIT1paC3ovfTskhbG1/NyNz5GsNOPSRiVKkwfKPj4xyDEnLm165daQ7cM
hf7hCvn0GxMFPMKme1JD/8px/R+tnIo7exjCm8wTw6q1MDYOy+YAtrG668tgIdaMx+H/PBxGpaX3
44uyBJa+WjwcB1FsA9UR27A9d3UzmjkcuHGrmyRliV4ehbnBngQ2E4BFVQ/CPwIi5E1C0ai+LkzM
ipGJrIwlVtxMl6b4Mt0JeixNKp+j91k2TGyOG+Omzvw9RTcM0tn64Ori/Z91aXKbtmGYJugf+Uc3
QmvVCdaZJil74Tlf20IcLB6WC2P3MVaCFTQJXl7pRvj8Dv4Ra/QUwnKHE1/hx/uklNZ6+U3Jb9E2
9DdOh8F3GbMNe2fMFDbXlSat4ry6lnvjW6Hz/r3c87mdOYltlTPy3WPXP2rhNd7c16jBelto2OXC
yH5cojUBgb5fmjVabx5WOBEPykcfjYeiabdl0P7G6WKPJqy/QpASw7n2UHfWyWsWymZzF8cpLEwu
4AIVpZUebdX9HncDdiH6l+xnVdy2ard24wK/xXCLLN1tY0bRSg8xPuGsvDyoY98+2I5T0JgU2VGv
YIlwbDoJlJ2bHBKsNIR4spWH2AbUUY9Ou9kSwHjmtDUn0Q+ItNElUpodzbY6GJLa3TQCan+GwTVa
7tFQX5MqPA/FtWFho5EhNs7VHZV8GPOVkBdC/OyIT2JjEFZd5nRldoys8Kx7CtmqYdt2LF/wGkeU
yl9CTVsbtbaFc7e1Q/3GUOy7tlpIHM5EJXMSlTheMAfQbTh84je0YCyHjMJfRWV3yFCDqf9su0w5
PFS1DDxwehQWif2hF+/yXjuF6QK2Ze4yNwWzCaOrHC1S3aMexVekfe4DO9xUqNqWkrM1HYxASQ7p
SbtuQrFRrHBXes5aNlDPLnpsFuwvDpqyK9w7kb+4vJRnbiHmJD70IB6zMjb4Iqc5Z3p9VSfFs2jS
dbLkAjcTgabgN7OOalPJQvcYhfqzUxYnP+weF7FhM8tiqsyFToSbIp4h3UoY0COuUtq7fJCylaei
5BL35c6tnfvLQ/Vx3tI0pjg4SWows8Ic4BbjvVUk7w0u3kK54+8CYGJRE6986bnPH3ML+W/zLNDb
d/WFtO3McTnFwGVqh/BHKkmgbkt8T6hZiy81Ytqqnq21LLpOf17u5Mx6mCLgHI2Li+VHzBavqAJF
elNtsANhMyxtgploNoXAFQgiNKWbu0eAFDI1M0iBveEuLOePs9vM0eS5lAfZ0BgBpY0aqftNTEXH
606DX2Mbg0uuR20ZmzC0aUFM53753GD/hQdSvpBPmHu7jMaRby/CCjhJZEuYJkco6OM6aBjLD7a9
NXp3nUgveS2OvIcfpKVH6NxzeCoQFpZ9Y4m6lW4DVe2/ZW4gPfh8wsrL0ZBzhPgEtqH6nfXxY+6j
dlEUvzzX/KXLUEuxi0OCp+h+I27877TB/oO9Yfgn4UR0jXA7YMjUCrNvpefeuZG2XdyBM4vzf0B0
QHbiKvOY3FRtznWONHotkemNExu1biMxtpc3wdxOnwLoPGS4cJqkoVy5VtUs+xG3KikxrfIA+GMH
ghruQ6sPo2mDW5UrxAY+J6IcdrUcRxtUF1BqU+Pd5Y+Z2S9TpJ3h1HZSVSVRp4N0YQW4+obZsLn8
43MjOv75m4ebpyGmKHm5dCu6bBsEzl0UFvuk0HeL5/bcjpzKgfaS2Yo+1d1jl1pAH80zkFTffizq
UVTsU5aJq86vNlR4ruQhvllMvM0EzCmwznNSPUaaiDBDJtsd6ifUSLuVLUUvhZdtECDA7mK8Lv3Z
OE7CTo0Meau7rXMbhvEBDQ5s4IZdi1lgJy0kEudmahpZlK70ifvSrVs5G6vCWrx34pWWVzeVlSyc
cDNHtT55vGhV5TudrDu3/qBJN4PafBO+V11ViWet/2ycJvHBgKRQx7kH87tO2Urus6H1XCiVT07X
LcTgmU5MsWaZ5pUiV1XnNuoS5LulAwr5R6sLFx48cz8/eYpHiCgMwBydW6NWb30H67hKvg3bYWGA
XoVaPnhbTBFXmZl4Ia4zzm2shZ8LNPU+o0gP8VOsogwFLN0Zj3wd5Qq4YG64as0WhdkEs3Mpxw1S
rFwE1lY+9tlb1UfpzE4U7HvIsC8sw5n7ljYNGNhRYByHuUFf4FLWokAn5HSVtf1nR2n3fre7vE5m
du9UB1pu+85AisQ9anJ/jf/r78bybtBJhj9cfu3kX321sFrmDtApOKv00D5sXFW6HWBvtjjpxGV6
0IrrGD2FOHv0wrEWXw+fhmzfBKPTEs4rg/QdWMTOQxLycndnYvwUvdXrpWEijufcQqpEbo58Z43K
5EJsen0nfrSkJqEjynXNcMMxyKcR6caI+mVq1lcAquoTwLHWWjcZL8usivQXn6zMPq9YakmSNqss
NK11ZEa3pZydGz0zzqIKee4WxXOSy/0u7gBc5nrp4gWjfHNS4ymjUhTg72MWdfsiAIzdKYLSwioX
lYaXmYUxp+tgAZo1YfUzRah+1+LgvDFTNfyRBKUfolmR5fd1MLpqJNiHuSvXVmsc8Bz5peR55DWp
uYmbqPZXslOouwi+8rqy5PqbZ2XDjoe5vxZtHJ89T4D1LRAFtKhqGcUKqfx2FcVhcZW4wScK8MnW
q+T4mGKOs+4lBfwDbjA3fVFes72Qm0I+kctFS7kJdcGvXuRSjPLFcNvXtb8OHLdBqM+KcRiqg+sS
wcj1ULEllT4qzkPSxy9ua9t/GHYmobnsskLPNcO5xZVg71gR6OnRMnMpgftaQv9ojUwCs6aWRkWS
wT2mwWfyRcoGQUV3HSfy6f9ydibNkepKFP5FRAgECLZQc9kuz233hnBPzAIJIUC//p26q35cYyLu
qqO7F5RAQyrz5PnKvo8yt8NxAJmb5tSGUWfxDWTbGqSjCu0x7IoZAN4p4jL/gFltVNEQGus2F6AX
ufD+tMKHFBBkp/BPvKlOrG3WuveWgot/khV/xS8uZDsIvoRza8kc3oiJExFi7cs+3eTiR1Y9T6Y6
Ar+zCSEV3pkWCdMsv/96zS7tHHMlnlshbnISiWi0CHYdXE3QgLdPYIbmoKKLLvdoak0U6u8B7U8h
7GIThD7BQ+BnsUN/fP0bFnbjuVQvg/i+dXhFbjU1B2Y0eAtqb430NZvKV8sMKzvIQuwxV+qlEFKk
md0ScFKQDq6cGxdZnqyT+zo8fD2QpYh7LsYbpCPE6CXmtm2ymzHtywYkZ622o26eWs/9pcMEgTW0
f3apwbCyIl/3T4DawGilpurO8bBSv/4pC0cPvR78f02pBMw0UFVs+xbkw6NIQFKFSfMeF3+A2NId
SMUQKg6raqxrgPjJuqPXE+Gvp2UtoGDKVvatR8jJtoG1SoeDXw73FW7IWTcdQLt7CMfkV9pJQINw
luO49YaVhNTS/JmFrRp8Nd8UDrkFUpZFChwCW7EPaC4pOjUkge0w2C1fv1Z63Uk+G6nz/yOtlZsE
7kDI7Si3FUuAh3Wydw90lzxCyhbmCS42ljCWcEmOOa2rbxptCcVe4Rwkgj0Vk7NnPY01DLOjrJ38
S9PqFv0Z1d7Rr6Z+tXpAiTP0bQG75Zk2FvpUkD1KUAjD/ZVBLMyNf7ahv77WRCQaNwm2GwZNBKyL
gVfhd6Px4HAO/+9B/rLWltzSgvgn3/7Xo1KT1HC6apxb7ZkNpcCM5umx5CD+3cFLcOsF4X0qJUAz
LUh26uAmYKqlKFDm3crV8PM+GubT2ZFTNaGuuEnJbaODAChxW7SRa9FD2akQJsLFLQL5X3ZV/a4I
muQhCK9iEbaP4TUw7IbfjE1vA9MGAav66Q3sd5VxEkahXZWg1MKVHcacBOYz6fTTa7NsJZJaCM//
mX1/vbZ2pD7rSGhu+cTHPc04dGLgch/qFAC8r2fyggIIWez/n8lco5WJjba57Xp/iORQ7omjnbi7
mrZ1e+odS3VjMgXcmzsB7kWa/lAOsoiF5e2IMQ7ovjzAZD/mFc4Csjc4PKLy6k3S9w5q6YNEzEmo
VueOAnZI2ANH0m+cAnRYP349hoVM9L8MJdjUE4b603CurXZ6au0u7aNCAL7UShj3dq+NSd+q0rE2
EIgCAt1QFHLcBHV+fNkW2Mtt2dA/vAbv7wrafZkqJzkZApjAyu+77gr/3i3ovDwoQa2DpGAYz1Yg
65t0BI46LMhNEaQvDqbLQdOwi2raVZsMkspNSS9oPtRiSlbm0edHHg1mu5Xtum2f9IE+K3nNuvjZ
j0Hyvcy7h6ZduUp9PlXpvFTosYqMI3y4z+Pg32fSZVsnBZbZb6VYeYufb1c0mAV1cMKxWadB1UMf
owdAxsaM5TEr0W1VhW7kJ+TdXhWWL4xmXgf0XDfLU5Wrc4HfgX5w5W+zq4gdpK+Vzfe6vD6ZEvOS
X5NARaRUrwHJq+4KlX9PynxX0/wVFtF3oxyDiLLkTOVKiXHh5c2LfApUL14WZjgP8BOLmqF8KXhy
H1bi16jcDVBwh2yQa2yJhUAWN9r/31MIVOaqAhzoPNpcx7TpyL3tsUsnEOzsgLl8nxhrYrgHTSXY
o4UFu3sAnlMnWLlwfx4J/MN++jsOQT9ggJUGjLGU/FsQgqHn3tWmgFMSC9+s8NfKsr6eHZ99w1m4
YzRVwIWS8Zz6eVkephY8bAEZVziCXEZ4NHUNTG28cFcSURzB8a2mI3BRKytuaZCzcKekACvmASUn
DT93OcpLmqSHLsv3MJS/DbRYuRksTdTZ3lE3WdiBY0hO0AplGSzzu+JlCtWpr8IPQuynqvMOOmEr
x9Hi1Jmf02SA5QvpqnPXaLQ4cvosMnPqkm8KXHXfys5cDkgep0CGs7ehEb8Gm69lTxa2yXn5ULkG
CpSk4GeX2N5Hgi5jqu5ZrwBDaY9wa368YoXdnEcBbPIkhVtuBJR6EvsDMFhWgZCTjFHL1JrjysIu
NC82Buh6Q7cv5DihpDjMtAFLuqq37bDmRbEw4Hm9kTkNGlRHqzgPbXei0FOJiu2v4SaUK1+vkYXZ
M68yjhYM8zxgPM+6L25DmbxWHYjzbAf4dtwP+WvHu735b8IqOi8rGtGAgsFqc6ppuyEtfWp8eWjT
+inMnqzq8b+N6Pqx/orJBHAdcvItfqZom5/yDvBFdaoVpBPQat8mWXXLK/9Vr6m4Flb5vMA4VG7m
A2Jin7QakZ0ovyNZO3jqgKuA6tbsyhbkEHReaIQiuU4gDjQn49av3Vgcx1qBGkGpjFNxkKFEC1e2
9UD8QMeaQN0mO3KvfGynVUHGdTv5ZC+d1xo9J2lHS9j63BVqk8kCHtFFdag6hvyCE9tF/aY5jM2J
Bv3bNEdrnF4Tu12RYyzcT+i88Aiqw+AzKgbsOpCBesnr1CAnrqpzSNE7qyBT6yHh9pl8ScH3dfDl
nTa86QL8o15bjEurfRbfWMqaEs+vh7MBxLrPIDR2yzpKdLqaOv38Fc8LjhoBYF0Ooj8zYKauN8sj
zv6XuoFDAxjc9b7szMoaWZi084pj3cP6juh+OHM4+e3qpoW1cHsNaTq7OtoN+sGrcA2ftfDa5hXF
3phs0GnanQcETpw6f9pyOtR2+O3r5b4gCQPT6P/Xew1/KWvgYX/2eiFiZe0K6HZixdDWRypcljMQ
vVE7fm+tn64D7OpQ/Lf7OZ3XGlueA+GjCn326uYE9gogqb69r5Pi4Cf2rx4Y8rFYOXavEcsnq29e
X3ThqjAUhKpznsPwKiWSx6ueZwsyAhDh/v8NjiwlqvThqePTt6x2/4TUbABTuhFucRv4PU42dPhb
mX2wxrUb18KxMzfz8P3a0mVj5Nn3lQc7gr7YWp53V7pFnGD7OFUtt3cZ8jKx0yv0YK7MlaW5OAte
rMbiPTgBA+555tCH6P1D5byEqcOwgRufdTs4aK3xMtptC9a+AgdUxFe/IafnP1mdVvsW6tf3BJM5
+voHLa3D2Zbiel2A2gHpzhp1ESSe/G8JgQodjc9l0MF0e236LDxnXqWUWjtiNDikHHbn0R9IOH6/
qnoS48ESAyzq/zSauQVF6edI24ZsOIMVwpC/7NyoBvcp8izvgzEX2UXdrISCC9eled2SwnADiPip
OXfMkRfVgnOqveZuSBALGjQyu5Xe0GzNJWrp+J3XIRMOkFqJUu85sI9IP+3aURjgVO9SHAKs9HZy
SOO0A2gavbVRnrrnVqOIDcjUSuZ0Yd7OC5Qwh+AtuH3q7BTqIKk+CtlcJpY9fP3hFsLMeVVSmJB2
pc/HMwTpHBXfa3e8CoItkW2z4V2wRoVcmoazjcbu8hrNSfARMV37NAZ7ZbwDz9Mh6mrxs8+fvx7N
0su6RjB/BYCq4AWo7vl4rv2hOCM6kwdaNP3t2A3uykay9MJm+4hyAdsG+JSeCcnu+kGf2tEBJ0zc
hmufZGmCz3aGIoS7BtTi/clBtigi07D1R7LzwbOHKj4AXSg7knFF8rswmnlpqQwKJcBh60+dL6qI
WP55an3kHoI4XDMCWNjv56UjC+Q+UOulONXhORuGXzwAeMKZ/AqymPTbOKANj1nwIkh/fj0Hlp53
nYF/zYEcqn7HQ1f/CaI0P5rG5wGFlLwlD+g1eLX85jaDrxsvkzW/Ouf6XT45oOcVJd65urBhMHGy
lYia6SNDb7l+t9LmxqDfmSW7tP0xed5t0+2ayWxEDtFc91gCc590cM/zX7q0PYgxPfvtt69fwcJi
m1eWeuxFda9le1JJsPV6B0n0fqcT+9Fm409cUr5+inNdVZ8N/Bqx/PWmpQVMWu0YdUroQ9o9Sr67
DrbM4oreOck9m3YCHRCgdG3AZoyylMamnqKy3LWAmlgKGAYDm9/kRiDnmylnQ4byv8VMdLbbBGEH
Yh3165OBPDab0hvpNh9fj3op6KSzPcZNUT3UPlSqVdrFgeXncQ4pDM4dKD3Tztyw1DkpdEPua089
AE0Cp438v+0980IJgN/QU7KmOTXUvXeL6VKO+m6EQW9UWPVaLtdbKKDReWkjcAihU+E1p7QV9bNj
gWjm9q+ZoiWy9vDAs4HbuOlTlx1bZk5jI+Op4+YGlaLa7LTy01dLDeWx8AoZs6QL4zqXDco6WR6r
sPvljUjFOLzry1gzCbaj/ZBItCtnonpJpmufg5zSjd8TjsYrxzsh1w4Znf7JQLaaUqh4aTcG94j7
y0tFqnRTeGa8c6HoOLE8SKMss44VPHNyGV4KVz9gj/42ThkIwaaEy4znRwZdyKBccmt4Djgvd8on
KVrWcO0pZSiiSrYP5QSZYpVeVbRWpo92X+88H67XdT6dR0TNO9N4ffdSJeOBVnJogHtsrF8w2IJz
WuPp09DRU6BdB+rpge7bzOU3tvGa6xXkUuCEuoQiSS5p3W5J2un3a82xdZW/mRjAoMAcnu1Avpkx
hEKory4W191ugArgmclm/BhDd9v45FzDr0WQpGUH28r7dGcX3hFQIa/Yp8zWSdyM+ji6FnScNuW0
ipzE4wc9ITSDLi5P+5uwb852Wx17YnMcykmy96zO3vme0HeE5XHYTubG0fxBus699ug9jP5gxJpC
qrQ3bISoRYVjzBNLbWkx9LFfhNW3InfzDcDZe9sj432pxYPjW3dtiK7guileDIRtMfMsPkEmYR2q
jD631gRYI3dvvCr3Njh8ymljAuveRe9NLCcP8Eo5TgflFc4+KLPgxsV82Rb2dGNRFMyH1IvtNEni
AF8fAFGPbUTpj/sEsf0B1cY9GzlMZMG7fOUhbD0RoKGT3vDePrIajdTPVVXkZey4hR0nOcFRO1iO
HyPDBxkYQohzQDs2Rl3iilOAMnqkaOehGW5SN0mo7hpMRgel2W0QojKxD0CCmaK6G7y41tOhV/7N
kPIXAJD2dhn0HM4fdQzKul89dil47pNH4DEJtHTne/DTZSG2RttVkTZucvZ4omIlyIvtGPSKF72H
iVaEdewFdXliJgj2DKRgPxC73E33wjPI2EGVlyYBXmjb/wlLGLfXDPV2JmFE3hvgqqHugXrP/+cY
NqAc9+S3cc2DUkEl78OUdbhHdzK9C+zxxhm9aR/i7lzn/h0w6dpE9jTCdxeWzymZhDkXJRIJPIK5
Dj2lI4Rdbt+n5UYG5Ck1nQ9mctNXkZnK+ttgC4WX4A5Aodrh9ERdcQvUfOq8ALP6ztzmWFKf3ORl
m751oiO7Hn09wiragxmKG8myDVz3wA4DiDMc9Q7NX0Ck4TKwvWJpercs8AmmaR/kqTgKgvzPCAMi
tLVM7s7y0/GhhAP8Du3pJ1XSc1oMP1iqgzu7cGpY+Ems7Mm05s3kFdQPeZ57+wIQNqjk4AinRXaq
CfX/0Br+mVGZuvzCWRj6se+x3OyEzumN57ACyNYe0ZquslsvD9FIrXuaRsRots2tCvozPiFQmIrv
cH+GtJb2VewVfvPbTjiy1ADFvuY5KQ92xyX8Ekl+g7r2a5WD0R5BdlNfXIt5OwdJB6/2sDZCjUDN
+HHYuCNYiTa4J4Jim0ngECbZB1os7dfQ8tpTqJCvjnjpi401MawCPy/gXFJqcvFKmcO/cbIi0rRX
qQGDI9o2sNrwJavaZht0km2CUmr8hFTiW2Rjup1ywm+6qbokTZjcBmy4XB0nWu4ImA+AsaydlB1E
PtQ3LbYD23TOu+23Bw5NHCaYdUlFIXcJy54zKDTiYGxp3Mj6akgp4O/qADARwzzK/Gq52+zKjpZP
2ih0u0CZ/yaSzqGRP+ZWLHlv3ZIGl5h46FUYfq/Cpv9puR3s/VvKxXMi+99B3VtnXGhQ5p7wLVMP
LfqpZRn07RAY6SsYy5VcmJ2qM+jdLV6DbBtI/VO7sty5GhzgwKrPEB+obTK51Xd7AnG3cTQiHdI6
29BIsYGXGT+0o7xXUJtc0DPuRxRcILgryhGfxgXNMA7K8PvQ9emBKJF/q5DTaU4AHOopBmsBtvaD
DllMQ/UuO9gD0tI1J10P8H0pu2CKhPTVB/IDPOahMvd14nrPIR0VrGpDaJjgAbJptFfDjWZM7+o+
63FOBxPgca08hLoN9qZs0huNBknt2fIkmMm2diYAFmYwnqKgVB+tkBy7zGm31Ot6Fk91eg+absgj
4/YD/MEKmu18Nv6BzYPPzhapcvGdIZMAo3mZ7r0WTNA6lM86q+xvBN8Ulfz6j9u6ddy4rde+TMw1
/SbADZZugsJhb5UOCYsEIcGdqM2htezp4Hp+sx/9fIBFmjF0Y7nlB4JKv0ZypMMVtaJ/MkcFj42U
bayq/BclHbwn6sxu3vqJE1zAw/RNSwWoTEb9DfpSqX2YmgytvwhqQBLNgWEWPHcJfFFsDSonJEl9
At9JKKQCeiU7PiN3YR/TMNR/ppFlL0y008UqanevuAcNSuWCOhk6Hj5XrbJqx93gUiht7l1ishiJ
6RN2tGsxt7IDd9d2FStOHLxlIMVbZxQxCssSZ1aDBso0tJHCr1vendNs1Mne1EX/ALW1/9wUursJ
mAbmITQ9EOY0fS2vfmWI6aGj3aGWOR2cvAYFurQbYEVtmnnou+88mM7CyEzDcaeJhtYaT5ZxOZLW
mbUBznKbJ8LaUX+im6Fxb4c09yJjIRdUDtWL2yXDzm6SBzFRXMuySkL3hKMUgd00PtEeTyjRlBmR
XLwkiMTg4CP4/ZQW+HI1s1aSPJ9n/QM6x4u2mQXxu5WOl9qenptJvxFk5XKWHQLnp5WpW5M8YLs7
TYUGF/oxqT5EOn7AaHatv+vTKxSef72c/3W3sWVRZqkh4wU2iK/Kr8oYDRc7gQ4rsN4eE/Zf8mZ4
zOyyWqMlJh3Q0HPJWfPgaHXf504cluabQtl/tdn001s+nnL9978GgwNgcnGemgshcqdSWkS2A+tT
xU9d+V/aBvGIa0bmr0d48LKv05Z4aLqhz2hz36LC77h+VFnjK3A7aNV9/Pr+tTSW2aWTDqAO437H
LrKAS5DJEvj09Nw7BbTsYpTX/+OHmd0g6ZAlskWkdAnaq/tLh3sBPOvyDUBc7x0CyL0H2fbXI/r8
Rol35/z/u+PUDWjCOv+C2CR2OfsObFWcKxO1woywKxjziGoaIRD/0wUGrZ7Oyir7/AaPJ8+SWVp7
btikwr9YmVtEpTeNWwnLrB8oR7X7RA+nXtoK+h1XYkcpGI10g8yXEybf3QoaLV3APWG86tIAs/kJ
XR55FH713iDdgBRpDUUcPKwiSKLDrSPKac1qZGEKzNmBNBE6S6YxuPgD9InVFKOx+BFFuWfE619/
kn8u8/9KbUCoMfskvhW0CUXbP4TUIxxnkRuNRwW3LZGqJ7+F3EG4DCWfyn2SeVioKGeEPsEi7qSN
+AM1C91DZGxeJto5IPbIDxz7mKYjerDTFgT6QnP/FKY2jVu7IriyjiUyKN0P4hFwlNvmEf2/xyBH
C0g+TS1OeFVsisJPvJMnph9fj/FzOQdi91mesU+JxxAsBJfB1W+DnehNrwEkIcgXBWpXu72MXPgH
9kzcIQiAlnLicM4esMy+/gFLW+zs+QhnqwohxjWGty5hXu2NCp9yTl6vYsYR98GVj7m0vuZOTtDw
eoOxbfvi1xCrexVKPE0I/4/RLnYjK2XklKbacmpd7b2bByEda4vU1pqV8ef6fUym2VlCVdjXadlC
lW9RGJJn3nkISERq95hY7a6g1S9q6+BY57+twuGRUPCF9N2ivraQ4G/e1h2r31+/88XfMjtwEkhk
BNj07GI0+o6Ub0F1TneCpdDTseqQ5OFH5eDDyyD2wwz+5dNtycQGLbA/GHig20Lrtf7sz0sreC+z
YykYqkpIYTPcQIoNsodyOmLiDcqGrHcPfEXg4hqCPlffaRDo7wL+9vVL+LRKgOfOzqraQeXWwZ3+
EpTiJJzmux0EB7NmqOhcN8/P9o7ZCQUxpxOoFJo6kbs/VPJAYMVrVcFt0SA5yNVbkLFbJxtEJKU4
J+lOWG8htIspga/PqNVPBrRKpKCf+giy9ppF4MEhC4cj42vcz08rDPg1s23f8dPESkKjLyoNImRi
HsK0xkVneA8ac/CZHXuyePn6XS/t1bNHlbnvS48W2KvD8hAW8qNog7MbVB/X/NLXj/hcYozvOdtI
6CRrt0rr4NKy5FKnDE7e1qnlYKvxLIs8askol5cutPf2JDdD13wPB3MAPY2OR/Bb7U3SXQG3zbtt
6zVS0j8VlH/PAmfue1hmbQ/jNhpcdFmx93Ly7GhS7Q5WUjWa3ZAYSIGk3eE60Tzk1BORGJrHURkV
FRm2Q27Ur7or45Y4sMP3/eFmHFARh3jKjxrafs/s1uzJNIHqUnXHnFofKS5sRaBOIOnZW4j0H0k2
/HFtkBts4Rr0DHzXnv+WJSmSSgPqzYOMtI8szugF37lnHca24D+//iCff3Nn7rVYpMjFSC/xLzTR
j36NmFwZ+4BrF8AYK7WHz7tXcXjN9jGejQ7TNp4BjfYWZflTjssKsd8gpBaZt5dZB+sjJMo6Eg+5
3gXhvmm7gwbOAdlC0dHztQxDWd/HaGsatl8P/PONxZl7MAaurT1BivDSSFHD1VTAQLqEl1f1n4Js
Z26+WE/gPBdjE140wZ2+KQ5V4Txar0jMeGTa2smvr4fxaQUN73a2gVWc13wyeExPHHC4fPQBqvcE
PDdVHro+u3FH/dD2K2P6XIKCp80ibT3QKkstgZeGWS7hv9kKfsI5ENQXGdB9OSh4ZFc3Pv7n6+F9
bp2FJ86CO5t3Xol7bXgZwhwZdLcxG8ZyoMZA36mfCvrhDd+V30AkwZJm1wrYOg1B/We4ooA63JUD
71FP6ZqT18J54cxtCAnSfA68agO4VJPfshF8yzr7mCARCmSkGF10Lf20FRoQAFE+4hzU2fMQvNEp
/0mTwUX1tLtPuydDXZhT5huPVEegTNZ0mwsBgzN3DxxaW7sjY9hcO2TrA14cbB6eTcueS+dIS4gg
4BLZI5nnWi+ktTYDo9t2bOAHKYpD2Hn899df7fMyKw6tWRRF0Bpa0MZiFyryfot+sl9c67usFU1k
jA3nel7+qqQ5pQPcUGo0a5ySIiw2epxOGeofUWGXaKRx098yYC/Ub4oYGe9xk5k+3LHUyLX5vLD7
zS0KO5QvKkoD2O9b/X1Hu5s6CO45ECx1pp9aRl+hQRp/sXyKx+RpaN03JSSwifmpIRNC0RQ3ha/f
2ELc6wSz+MqgDdkv0F1y6eqxQibPp3c2AVIvn6r+1uuhX414wINH9OSi57HNg73vOO07IBvm4euf
sPQurhvlX1kBdLtXNXWK7sKocwhb8SqK9H7I+r3fix9fP2Jhs5oDa/se1E6wd7qLCZz72sCMiTt6
m3RD3HN0GlZI+NpOcC+onx2+fuLCLj/vGFLSGVxR1N2FpP3PhDj3gBW/ZGuY8aXdad4QNHBVEF7L
7jKa9MmSaUxqE6XZtxbIRZfvyvpdwi+fKBnDpjJEUyNKSWj5HWApzLYKV8qvR7m0L897eppOg7dq
BfpC6uJHmofZjbEbvsn9dD941n0HW7ptTrSCNS6c0T3RDfdfP/nze6Ezb/Dhtj8oqZLiAoc0dSBJ
dRZX3GeonxTwFQfUZ9YWyML0/FejD8AgpV0AUUFTaDIael8jn5nBMS1DcqcanG3fJpe2HaKs5xfC
3XNjyC4N83sDI8XNhHKkYta3r0e9MKvmXUDU9QDv8Q1+SyLucyBo5UDuQChcWYlL+/i878cLR8+/
VtcvhI0X5aVFRDeFc7gCiwu4VU4XOSRbicpr65qz8pLHHiczjOZhrNijsvb1IBeufA6bbQg8Rf8+
LtoNPEX5UbZtDF7hvkq37gSUcN5tW1gsdCWqJr3/ygfnD7enMwrPa3N6YbOYe/sJnVi+EKG8NNDR
SyQLnTI8hGqHpzgeLpomQdkUhg4EntWOdWxL/cx7rjcQf5+skMeJoFtX3meZf6BszcV6aaWxWQTU
IAc0yatrfVW6EcnIh4+p1lXq4ip5CoVG0315U7KPVaDe0gqbB0C25ShnEhOWttimaJNtdHXDxLDP
TPm2mhJeWl2zq5+qUS7WQzJAhdHfqxDovUI/kjD4npI1V7KlRTO7+QGmUnRKcjDt/OCGBNON1+pD
Z/6T1i9w5k0+rpvXJSyl2J3vlrtcZrdAa27QgHpn2OvXC2LhHc27fNq+Q9IQpVJ4aENEUqUowo5t
fwDtHkTl/6IgxShmV6W6aYKMNyq/oMr4LECCNlrfBsQcvx7CwvXbmbf2MFipWDRv8stU/ukS+zSw
OzRgR1Yi7/nbKLaV0x0D592lISpQTrqfJu+dmW1ri2dZWc9uLX8aspLRXpjZc1fB3lewyg1FepGu
fAzHYovi1iFo1bNVhfuSovLx9aAXMijz1p+OtrLOKMkuJuxv/Nr/E3juq5O6L0NQHpA0j1e/3sKW
NW//SZTrFNzDiIY62bqW8iK7IO8FS8AG827V1asmGU7F6K8p5RfW1Lzbh3S2yzRM/i8iIzdYtmip
G1HH9ptwZc4vfaPZvsBqq0ESpAvvsmaEgwo/OEF/qsrh1k9RrpYrM+Fzi21M+9neUBmVdTrQWKzo
aYfd2KMlmo3s9VG1KuYdCsviQfDfNLLP4fg7zMwtGYdL7qQ/BBEiyoEc/HquLMXh/2ru0f6k2y4P
7sppeu6H8DL12UkQdNoQWG+ETsQLgF5Vt6kk+WElzprmemGSzlt9oLw1VYNU9x1kScjHbL3G7GlZ
3GR1vQ0h/JDuZmWE18zAJ8mueaMPSrWh24xWcjeOTg4zn7s+CCIv+yAusp0PukcCoUS1aIwt86xT
veejOVlTtXYMLMyoeR9QknWFNaiR3hXl8JLn1hG+LTGgwQdhpmOWrMT9S8HLvOnHMQj0cYty7oqR
Q/NPf6oCHkShc6pg1+h1GztF8i4lkW+PMLCBzA2uoVvZrDnoLn3OWVqmdXmLKm7p3/WOB3CaT19b
t8/3gLLnkKhdyzXgW4H3MTpybeYufdd/RSbEboescO+UCHdFKt5rkt3K4EWZIPZ+wIHQncotZeLE
A0/G9Wgd7Ko+9mX45+uJtfRhZ4EKfFsLrIdyuAM54advSMTD7I/UNroG1HMuqLMy0IU9b+5HCFv9
hDRoDrpzh+Bsudaj442nxv74ehSLG8BsKxJhwV2d2sOdN5HwEti+B6erQtONN2X9RrU1yquqqtLI
ayvnmwhzegZjHWncrlyzT6cLr3LeB1RU8MKdwra4XB1lstrbq+a27tJroQsw2tckxOlc8BD3u0MF
oS/+KEYoQcNost/Y9MODgA2+FMlo9pLfwBABdemn0q52g/sTvvOR34eRnG5BEb463qIJHSXRLMJ/
Xv/w0KqNf8XfyjXfPmdpPNdV8ldqoe5oBsFUVly8xHnQ5Ko9Gw+9X+8K9sg9Zyugh8rKHYPkpdHw
5eJ2XI077sD8x4H8B7pKn+5G9QH+AAzbacRArR69O5WhvU6/FhDnXX/yakV5aQ7M25ZamAvYUFbn
8L7msRp/4/UBqMwKeBSNO8DhjqiGnnVOjqux5VKOfN66VNct8mE6QOA3IbkZetePOtVDnKSx1iOa
3YqNaUeYPO+LHC5D5S81HYlHNxUa2WtxHO03fGq3WSvb/5MB++SUmLcyOaWNYivTCBSh46rEEROM
Jve45l3/IgZoBH7R/B7zMmi+6V5EPhxvPa9A4TyLi0yCZflNWybiSYhGgp9oU4zgIVezaYPPH5XV
H9Tmucp2jmARzX9XpYbBzTYXzV4V75xtOudb6EzRWL/n/ClgqMU3t3gw5reprwEbIvyNjQIt+Brb
Ufnx0NA4DJAIqGIbyi/WgfyDKI+WIp5wzeAEam1woCG2+h9nV9Icp66FfxFVQgyCLdCj23iI48TZ
UJkugwCBQEy//n2dt/HVNU1VVqnKwmoJ6eico28o26uFWT+hD7+MZ9Y/YmbXI+DRc2L8M0HvvMl3
Lc0g5jFekkyecAzUfOJZcujHt5Szey+tDnKPL2H2IdrM4WLRPTQuTXg13o5Ba+1TnejlV3llQHAs
f7AzeVAynADX7GHXVFpzZANvRCw0cr4bQHbhx2OjLGUfWMAeUPOnnTziB5fWL5FAbi/dus/WOl26
GGUzC1nWjVc9GhDshW0Z6MH0h9v5LzDq+opXaEgi2kB8O9NjkquHHNLnZmUcrZnum14F6Sh2pb9l
0LVyudraTdPypEfflvaxIejOrYrzwJfnVJQwIKhCk4+hlM5GF2JtKC3/nVvPExy6VDHYpr+TXpwy
oe6y0n+aJDD/nfOMvXT7o69ca7Z27wB1ABp0C9U6p/SOqszvLWv57c/k725nnTzW4gYbiGX28Vj1
x2I0vpgWe52tIvJn7w6iRs+3Z7GyXjqBDHqzaTPVUx83noU6pINhpVNhDGdfeHRfUvsRaMGX22O5
Hyeyf27Pd7dKBv2qSfplH6d1vXcr/2s5dccpnWAe2mw9EFy/8wdhUOeL5R3kIhLmd7HZl+caca21
y9j/v0DNHXXLfeW6T5Q6wVwvD7WK/m5m1z3ybma+aamFA9wf95b9WQl5ItAEa9rmM8QHb4+wdsXp
EoNFrkBUFF4XV0a1X6zyO/XTSHJ2VrSAWZgd5p5cII5awyXR3LkL3uU3Rl7Z6DrfC6JnsqlE0sFB
o+n2Koc5knQmPKoX9Nuc4ZW8zAqQDnPvpXevbMDR/o5sOrmjFDdH5w9t5Kfuj7l3nOPtX7S2Z7Vw
Ath9Nw6508WSQQzLlAA9l22IN+p7f+ZlOKhuB5G2jdi+kgrptDDfoVDnRk0Sy7qtfk927v8anTa7
QFGCFsADA1ntdbbT/1380ulhpjfwomJcxH45nbvaByGL8F8SHIUA7spmwFAVCUMcbq/kyuR0DTzl
A8k+LLSOqTsnbeRYXv0J+bNzIanom51RIr5BANVctoSxV/aS7tO7eB2B1qtVx32XQRoHe2oUx2QT
WLp2Sv4ktO8Oou10CwJzIeJ2BtxqDsb2aNRf/fx4TZyn9miZ954lrsn07QVcaSDpZrzKr0BE7HN8
LrP83kARakSocZDqmbS/SwwuwgrOlFHKtpwE176YFmkKL+ulY2JAvBsAAXqtIxr1HQj2aHQ2Wpqr
i6jVwsyQHeAsTh1DMd5+GFIIb4K2TuCGUtfR7HbQ4O3y9miXxPlCW1U8l635i3ForN5e1JXzrfv0
wvGy8zMzreK2tnbGDAn+Th0FdU6WQQLGllPRb6jDrdxIf6C777YL5I6t0gC5Ix4aKF+G0uBLFoDq
AoBJDcYlpI9Hk3y7PauVcv8PQuHdWOaiYPuTjAL5wiBejSZxg8GottDGa2umZSNeClAcJfhmDvgy
NvBQFhk+UwPgQtO4zyb7aP+VOJdHdfKA21/V1xK7hug4RBmMsRtAyCunYwfs2NZlt7LLdYKAMRaz
RD3XxKiYvHOpoD6TLLCSr8dkAm/Vg4DsAnO1vmqnw+IBkPQF+uGBkXWP0Ao7QJHWlGbgYMrQT/o7
l2WqswlmAt5tSSG9NM3GSdnW96Zyw4YrxONqiTZr77WpX7fqu23SWIvHc3uUsepy9c0ay9d+asvf
VpZxOJPQajzmonO2LGdXDsCfB813oyEhToySFwr23mBTdjtngf5G92nTv2Ml3v9hoLz7+1NNlC3H
XMUAVbVBbZOwp0Btm1uKiyvb/k838d3fX6Db1swNfn87fxsd87XwH3GBQoDlyYNQCAQrNq7ltXXS
Uo7CZelIwReNE+XUP9ErDJlNhmfLpRGasxv58cpl8icev5sMlLIt2slFxr7fUoiQFUIEg3S/NzjY
O79J5KEbk73pdXARt8rD7bC09oW0wNGWKWhiZOnjeinPzqKsKHXHNuzy8u32ACtLpwPEZ1CGuzEd
m3hx0wcIVKIR53RvtMetklgbcXwltuog8AV0sMyw0jbmrTU9eQmFE0DRpH+3ROR6VN99lwzks7am
eRvPklykah+LBUS2rrU27ru1Fbr+/7u/rygTcGynTZyx5qDyFPRT8wjd8hd/i3Kx1g3QUdnMAb/T
640mBhSvgdNHmr+V3EPhPUBZchEpHnb9pIxFnk1INHumgFIGe1aRDA2gPENfDWQZB8rmAUxIaAgv
Yogb394fK0eYaNnG0k1tkrdwuTYm08YVXBZghIIaKEn5OtiZ+p0WPt7gRpJtiZivhFid4iJUNnvI
o7vYUH5UG/nRqUlIJ+OByww6I9Htea2NooUMpxQLkFO8i+vCgJgfH184mD5UEgCmxyEi5PPtcdZ2
j9bx8CqnUsVSdTED4TFHTeIP8iCL9szhrXF7iDV8iw4C9xJvsDKjaeMaWonuGdIJxHujVVr5gSmG
O3suHl23ZgC9uHP32Z6Hku4N5gHkMXZPkGdpYHFj17BwknCKH4NRdNbu9k/7k2n/t+A3dSi4LAaP
2FdDQpicKIaOc0vwAN8n9Vc62p76XLntABcH4EtZfVBLmqsiSCVpXkcCiauzzQS8iHPT6Joz+qcF
GCKWVHPQN7hGrNG0IKTiF5A9hc6O8ZLAEL2MlSQvUyfBGhiTmVV3udFb6jDU2ZXMBBvDq04C2+LK
rRxd8z+Abw9Jj/SWNk56ItyoMaoxdtMOlKGyALow976DV94cSNYUYe1N49PoTqD3++0MZA3k5Oua
7qyJxcjPfqWtNDeegD8+tqaOEYdpRqU8ThFyFXQlzEwVIbeRQaBR8NnkdRfjLoMHt0q33HU+3uem
jv8msEZuOm61sbfYkcMcVMewAqsyLwDv3t84tCvUWFNHgVMX9qQwSW1jK+EXj8d4L/rVW7W/8w2g
AYdsUsfCzkGdSX90xpeM4OeI7FPnQJKUwrNw48CtNJRNHSWOhB16o0ll3MsRj0kSaMDEpyokZX3x
Fve3IZkbyJoj+wXWKxJZ1oUsa3loDL7YJ3mPXjIY0LB1AsY5xOtlFeU0uVey96A+3TVQh+p+3D6A
a59Fe8V0WV9xYjEeD1b+BCTjqbgKJbgAcUI2NP/bz6IFU3hO5D70eMqY2ZYbFnAF21M/h+5RC1SD
8K/mRofW8Y4wsX1g0IhiohWhKSrYfVhbpffaTLVAq1AdpgbPMxD25i8dhGDKuvs0NcMJKNXba3m9
8j6KZVoulsNDBK6aLEWnjYoTJaK8mJD729hUH19Ipg42TxpIpTR5XsatsiMI/x+SxoYsGQc0YgRh
arQ3Ct2PM0rQu/6dzkhQMak1piLOLZBrk9mrQ6OSpww6nreXae2Q6ihwK6vqxieZgGmHAjwXTc/d
ICQLzeaAtPwN5jOQOKIQjfHUEBSqfxad99sW/TOr57fJbfrDxg+5br8PPpgOAk9URkTB0Y0Rs3Xq
cBcETQ+hI6gesUPXyk8oQkpYRAz7cgQW1E2jhbvH22OvrfL1/98ljV3KJwtcaRHzRO5lXfzwafIy
bgF8Vva6DvyeWz5aRTrWMZSk76WZxRM3LqUwn6fG3dIevu7qjxZPixwdMLF+ZZE6XjL5q+H8TjZ+
NF6vkIX+hlNcCHlUvHJL/7zZRf+4wsKT8L8XLTdG1+8n9DttZQSKlc98DgvnVZRTkBNkT6DDQP5y
44ZcW0MtXtgOwjIvsTlI1kHrCJItIoc59FixiFUbgXFtF2gRIy3MpnHgiRkjB/nBsvQuK7yr6tvt
PbYyAx0svsAHVY0dmtFWMuECLI4N9hnn0NlJxN9NQEeJo/9s51lSidiU7JedjgUkvowlclyycU5W
8hQd+m0Lz+tg/AENU2iKyrGFPlFykL2AP+r0rOrlsFlkrWwuHQS+ZMIpQL4UcWW6B9uGxRooawHK
qq9u3UUS4J6xq+7HrZVbCec62juFHeTYEQznpm5AUgn3FHW/ULlfyO9hklundCXE6ahuWvgGPJiV
iLsyPxLlPBfXeb1Mv0av/wUZj5fKKnHVgoZbMOe+k3Lr3Wltflp4yPJhcQ0oQKMRxl6JqA4dXE4q
orogK407L9vYgGv5tW4W3459myjeiJh2eZS0JHbAE0h9Zze14jy56TejtCOjaGXg+C36+2aU+t6h
rSorKPJzO6D9OW2hiVcSAKaFjJZBhVBOTRPbpnFGU/Ug5bJxlleA8KZu8pCm4I0KRzaxn3A/vGp5
W6p9nQ0Yjbom/9Hn/hEPFy5QSO5Xi5ZbjwkrU9Jh3pYgzBhzDCt652sLHxCaBZOMRHVXgE2HJi3S
OUVBEqPPsw/JPrfwDuNV3WKr97ESAHQUuD8xSDFIViJR9wC3LdQPwysekrr77bdWnCbLzt4y8luJ
lzoYHL1bH16ReHCG09PBsJMTwDUXo7B2m5NZG+H6/+9u/TmBCJicaRHbRFpBB2lMgG3xskXJfiQb
eeLaGFpmsSwA4ROaofYhmQFr7CuQiVxtpB4228IroVJHeAsxMJ/mExbKXx6K5UvuhAlzDtj+oeF4
j3h7+qryjd7gynOWqYO8Z5u2fqIwmJcWSAcXvFzMNdBs3ZceWnTXU9bDILzpqzNkrj6ZYos6v7aO
WrIBJa6Kex5cjiBc99OzlyPEhQO3VUc6ervbF/Ra8NL9GwxR82wYF0Ac0oT/k8HI9UCsfNmlFVC0
5WDszK74Ufhw3ysnvwuTHn4qWbk8uMW3waPASE4MalNJSi+ZmLdS07WejI4O93rKaVq7SLOgh2UL
VexLBWEu8HCaiPYAcTUAm47uqe8OtEmuAoXn/OqVMCnOorp6s436xWGZA93BicAcefot+18ehfKd
A1tYq4AwZZIf8eTC/ccKbI7bi7myKXUkuczg9koJsp3RlSfbQGcfBTQlVciM/s3yG5idwPhkq0pa
2R06flz2KVx1gdKKmyqpT71dtyHzE/teePnFZsuX23NayQ917HghCBZ+TESMGLxcCpcUJ2uk4mzX
pfp1e4gVioqpA8QFOrUVWu542BwV0Nt+WCuIMjI/UniAl/VdI+GCA7vhyXSPoO5/sohxrKBl7L1U
/RDyYu/ZcD+Xbxs/55offFBW6EDygcB3BxqCVZzMn/vKvChL3A+N8Q1wVN5lB8+jT/ky7QQaRxKK
lD0bLlO+kfKv3DXO9RJ8F55ZYY5KpA5erpFgUqu/YnyPFbRGfST+vug/A8yxgTxYXXYtP3KZMUDj
RWAsYXQBINBQgL66LBjZGYTnKBH2EY2sPOi7GdZ3lvO2iOWhWRiIrg63wq7vD32aXmaSfloc9Q0p
3la3ZiVzc7TAhydRF+CYvoqlbwWTObzN/vLoTyjmqD/Dejra+NIrBaQOLC+LOqVwBqrjeTZ3kCR9
c5x2J6o6UoxcEreHOjZ0GvsxSrdMI9dmppVbKmNVQ5q6jiFqdbAY6YPGYee5Vft06LZTlpXYoMPJ
zQayMRWjVezP/j7z/chBUlRI9x621Rtl0doQ1x38bqfmjCuobZpV7AK0De3JL2nSR6aEb+WmK9Uf
FMUHJ1FHZXd4laA0S+sY8pbjUoV1mViPKbfVb2sQ7W5K7D3prh7cBh4c7U4m4WxS+HX3KWyySlxf
7Y4AoBrA7O1xbtFcGd3SuFQtSfFVD0NCIjFuMd3X1uP6/+/WA7hxBffXIY9bs3mZEiNGe+XMBf/r
8lAHaFuNQwu8LRj3PeMHRcy9wVUVmEYCknk7pwGnC5QKkAlbG6XbSjDSQcmc17R27cm4LwEEDmnl
PQ4UXtboDe+Gwj2NtTgrNWwcxpWLRocbl3UC7Wvh8riCwUUkkUyB5uxAYOu0cdjXPpAWVFpzmfIs
z3lMimbP/BICImm6T0uQ5u0nAoXc5oeoXmHQeumwoop2aB/NdyAQfYEx80+rT59u/5C1iWolmjeT
AVK6XhF3mfltNMSeuKDpW3mzVaet3F//wRWbRQYt2ZTHOcrMtO2Pysq7AD2ygyV52A9QPZ7LCHnI
MH1y211N2d5s+v3t2X3sIO+ZOuwYCr9Z25YWCowsdSHbFtV+nBdzoPJvdWriX3CDioTs64rigqO7
uc32Tr9EZaM+g5mlAGCEU3BPTiCtIudE9HooB9sKkKwt6iUR3ufbP3Rlc+sYMYMUpBhdr4xlV4fC
Y3Hqo5p0ezOyWXHqhRFUW/XQyhf/D0Q6y1o8qWHn+cSD32otvpaNf1LJxoZaK8x1WDTE0kfamTWP
yx66fGGWDWXIPPbNNa3iFdK6/WV0h5e8BkOrYTMcl5VV7m6v4sqh0tHSkJsbm7KdeVxkyyM0q1mE
JOE1SVwnHGa65YW4cmvqjhnNZM5zZY8YBZK2OxCIoZ7ve+WJzoBiVuANwRzn9nzWRtLyL4tBa2Zg
ClGoSe5N4PdaVkZtXd45U/nsDMX328OsVAo6Ino0UR1XLEUMIO3OYJ8XBmsXW0UphB8GBYtZg0To
Dd0e7PrbP7hFdUuMsqhGCkExHncQS94NnVBhVUDV4fZfX2Hymjq+GYa7XT9QWcRTNbkEcMvJc8Ns
pM/UnVggYRl4BLHGC5diJiGHeH9YlfkddL2hPObR3H30XCj2w2i+rcN56ecAPbv2MCmVbCS6HzuY
w9tJi/w1Iy38Rf1rjetAeRy04wOrhn3mlpDaZaWCvHTqh4x0P/qFjKd6bqfA4PNDwudDUgNNkg4o
f+cSxvL+AL3VDJhc6LmNow2dyEE5T+AjuUg7zKnGAYPV+O2VXYlQugAjHh9rdy6w6x3qnxsm64ck
ae24UdMOujn3nlNWd707b3zHtZOsZaak7XteuX0Rg5Uyh5aBCrs3hu/QIoR0NF6N/2pOOl68rubS
95IFm8V2f1bNDIep9JD1fAcV8qJsmmBMjU3QyfVG/WDj61hxXqeyIlCHjm0YxI2Qg7HpL7Da4WjT
3vUWeUi+sPqRdOJSZVsSKmspq44fHwa82Dh1W8ZG21IfdIr+4ppGaBiutxfGfIExyaFz/ahD21c4
3m+r/3xV1ezOphhBOWfuwWDWya8SCsvl2gzgpm0BGwpphJlLee/XzvPtL7ES6XTgeZ5bic9EUcWj
N/zjStLfl2P+CA/yqOhncWW+bBHdV+IPvV6L7zLjuZG+QxJ8Bp4mX/3Uv/gA8oS3Z3H9Gx99Yi1e
Qy6djpBxvP7t4bdNsmMmySdwHQ63//zKEdQh1/5MWyEW9GOnhu4rcFFNZUPYEVzgKz5nVsZuGfjj
7bHWlkk7gFONbgdcBbBbWQUdKWAgamlv3Dcr+CtTx1wbeJpwAX+o4qYH+nMeh29o4gOcDr8UblUP
NRTnHSNaxmYIjKY7CJJX0ZDa4JF3Npib7BsR6VY79Rp2P/hmOja7TjI1u3A1iMHwrNl3XrAgkz/A
TgrxzAkTiG7fQtQJ5MPDxNMLsZqNPGnlY+r463HJ5qmuR/Q7EMVL27iHW9GpFupaOtYha5OQs5fb
3/JP/vPRHK9R9t2er3Mnt3pYAsOVZektAB8FJCXqExOseB3dHOJ4ytyJ0saYc8ZP5jIXQTV2n6Wj
QMheOBIPc4SBgsxhSpCCvJCVF0tIFXbMeypwjwep6fV2YBvDpTOdMmwz2Axj+1jQ9lZW+7j4qfEq
OCyBO1QAkMqffk1ZX164VUCKMpt+WrCHORtVVkek5ObGcVxRrTZ1HK3jgG3hpz2PjYI9jb31s/bk
RQ4Jnr2KGGazRyL9oGbJV2ilxpNsP/3tw4aOsR1sQSlMO5EEqyxqJDkD0rAzHAHpqGzj8lrrmOlg
954sEH620Z3LCvmrYN4/kniPoktf+GAHPucwKAp62kDvbQ7s8SzPllPepZb8XPtYjXJ6HJL6O4NF
++1dtgZj+fP/73ZZWVHGaolTXbkk6KyXpJR3vsOjgn0Xlrdza4Bznq6CS46EHzIHdh52UuPmu8g1
Mn20ybUGok/TvBpaAwcqmd6KAQHL9F9G3CBQ1IZ6Shl41w6+C1b3JsBpNZBpuRzUv11LId+PyzY/
tGgTK7Wntbf3waPtSXu3+DY8v0gD47Ju1yFa9119KIcxghzgrs62bNhWbk8daV+7jhjmPsfUFfk6
tPxr7ZiAmix5aBrSC1Jbfb79jVcuuD8137tPbPgUtN0CTdq5k8anNINdT9Y5Eg9ezY/bI6wkfjq8
HuBWapg9NlHRU9iIGD/cossCSaaf0Dj7uyH0DCCzSzB0bR4v1k9fQFbbSt+gR/O6efjXnrF0DHhr
8pa1zOGxTfNdImH85M/3PR8DSnmwqJ80RXIlT/SRFdmuGa0vna32tcs+mTnbmWx3e55rL4U6MBy1
duHBFocDS9x8UkN3N4HBCkvat4ai9+qZ93Sa9sRoX2yfb5turOwR3Q4hqTqW0YFyPFioKlwAMBiq
4g22NhuZycrFSa759bs9aOKunOA4hFmlsFfzfva5eQEYMOiyGWudf9tkxK+un5YDAX9N+7bxgQUl
uJVTWBi69AgxnRjmZ2PYedZ96pUHk7KzCT+/zUD2caFAdAh4SgF8Qh+ZQ4B1eGt8h90jH64jCBHL
XZUP3TPsoCXIktD49vBAair+Ytv+VhT/uF8Hib1/L+8wpjLPZcdj7npBx75c2w5s9CPb/8Km5lAJ
YJoQVe5YhmvfskEwnCpn320JPXwcyoiOwx6HpYFLEdoDJHN2Ke3uiq7aGTR9rAw3YvXn20fj444H
0cHXbEbkanP0qJZ02MO9+NLjkHqN8ezAtMem8JVEpXZnO+3WXb32TbWYU5SeatW161FNUzhC7P1g
Vb8yubzBGKwG4tt/9lxxlEkjsaVriCwaaP3dnuvH54Xo2GsJnVCItKDDK1sWuR285piKcgnBPfMB
Td9oM+ytLap2AVvAdhslcJYx5/PntpseRRrWE6Sxfa/AtGrzzKl52Dwna8Npdy+YkUYGU5cipmYP
xFgiMEbp71oouMmGnVreQx9xHKed0SYb22alt0l0+e2q9ctqdqZrWudHaUujJW/BlxDnK06RUxF4
PD14Y3Iatp5gP46mRDde8exuIkoMaJ/LskNbisFME67soArc3h0rq6ijqF2wMUdbEaBj4BC67xqI
fIritztDWobCbqIkIugLkGPQIdioYlfCKtEB1e1VQlr5FkfGzR8Wh3e70Ssiw1ku12flpoVD3TTW
8F9Q35nVX2Cvt7s917XPpwOtmYKj3ZhiZMnSY56r+g2P+DOakKSPPIhDB6kFq2lobkj4ynYygJUa
3Vjnj/MaokOrxzoXhjsgc+ob/zcalLvc9s+eP/zaBCGtNHvwlPjvyO2m0nEcNwNAR408zJsxPyl2
cKYpEgTSIEq1Q1iZgh3oBKPjkQUpBEt2Yz3vIKv/xOxehC0fnEs/DSFeTVn9AOQ3ilBpQBrJS92N
wnf1+2tdEmHPubQLNKXMUpSBOaGOrA103LKyheIHByJ3D3PaLLXTfYN6IoD5H0RVbm+BletF1+O2
euoUc9mDNGDmR8933zxuPOS1+2gt049NyYGVQ6vjsp15hAOWBXqHnxL2AAdo77FTZbmXGd1qJ65N
RMuCfNCQWwA1wXHkZ9eSJJhzICBhBDCARxTCVOvr7QVbuT10ZW8JzKpdFyMepvxk17IGqlfyMvT+
D1jXnFxkJJtdipUT8h90dj06HW/RCBEO+o+JDFOoPbl8fty8oFbmooOzPal8l6aucZ/T4dNiFhNI
IsZlqg45FHuT7hP0pTb2+NpI16/2Lkf1OvjIMzi43qvOUSdZQZgMluYEruWO85w3uDiKHDCWtEm3
YKEr+0FHa7MFet1wYE5jR9l7Vdk/pMl+DdIU+7aYIaW5sR3WPpIWY6rUgsbVkOZxae86MT833TwH
DC+5gb/1zr82hBYePFM22AY8hyADC0wln2ZX/ZMCFhhAZ2kjDKyNoaUqzVRWcAMFDwRsryUCdohB
b8j47TPZHJDDsOPtw7MSB3QsNnA83kgZKeISAFqzn9RhWlwnmkm2JW24dqXpEOtUDkVjNWhnJdBm
YwBKlVV9bzr8AUV/lIztW8atHTGnePMUrU1Kq4qqFuzZlnbIu8rswJpygJeoG1Si8jY+zkr5THSM
dTY3wDYLFECFGE9L1bqwZLrCFuGUupCIAc/OJCYKw1oAwg5YZPyEhX6/EtoCKeTeSQ0gUrYevlb2
ig64zppJOSk8X2IvS4IlH6BNmaawCBHOTm1VPWtjaPHCNRNrsMGmgRqWkdYh9WYKBTOAM+A4fH0k
hMdxxzaWdyVS6BLcnlWNLmrJ4jofPABlj0YH42VaHqCsB6W0jQi4NiMtUNRIKQlu2iKuU3jKj73/
3E7iq8XNO0gV3j5daxPRAkUN5v/UU/r/QDFL48507ceqgBAjrLY3E/AV7irR8dYDHqwNP3PyeLHb
2M7NoF7AnMWDZO61h9Q8VbX1a3KKYzJD3ZEP4rSoXhwz2x12mbyDVKRrfJtTAMGzFmS9wX3IRGNt
1HYrZ1HX32YN+GxzneFbuvDoKgGACPLORxWiDrfXeG0ALc2YhzlrOgIcFJzQAFme7kyOug7A4dt/
fkUmmejQaibJAvd3tFhg/ZWfTSByfBMCt53c0ZTvPdYGvGiTPajDUYO6KoCOV4guupxIuPELVjaq
DpM2mF2wvmh4zCjjMPKo9nPh3dXo1Tput4PL25e+afwQMt9ZMJjiixRJ0ORQj+pQdLKfxoBet4fS
7PbPWUvidRz14C2QtZgB+Vik2LtgoaczOyfZEy2hNNnunOnZufiG+TRNYzB5+b6h1Z6K6mjw4a6z
6bmyqoDMXjDUTwVK/hFNaW40W82h62f/b48dRJN/5zVU5swpJH6d58Bty4bxQO6eYPoUsiqGzzr6
nPRhIpBMr/Fwa22NutKS0hHZahQAeltFGVPg0hqYHsi7LuNP9iyAyCsz2F4AoQ15qz7IUFueuGnh
uLGu+sHACz/WwnQ3sBtrpYsOxoYRpJw4gEVxKeDq7jePHsuasMrdqDfZUQ14W0P9xUsCrr0BUx4v
Od3eFyvnUEdim7QUQ1sJtCLxIGkVw0UJ+r2A7+XtP7/ydgMZqn9/WDLwkTsO5/GcIlZ1hviH2lCq
JUswl0O9S5MSxap/gO7p10XZv5vyN1xQe9gTUvDydxs/Ym130X//CN+Cjc7VzCdOHdEEw7RjVfIP
vE3PIsG3dZfqSHv7MhmA7cHaWFXm1qlbecchOvQ6z8axLxkyjsl+Hfr7uT0CBgEVxhI6kGZI8+5p
gY/xFY+tjPILmYxoMuhP2LS+VrT8fHv6K50YR8ur0smEYLbjF3ELZTBntPdG6UT06iXdek/mUh/R
Kok3M46Vy1PHZI925aWLQldwgMlKlwkKtBc55sUE65VMdHgWgF7O7Yn90cX9IGrY1yrpXTVE+sqx
QPRCPueC1VWkJNvNc78HmBqWazzLLrMr+6jKk2iymylY5oS8CoXOk4C4uM1VXHrNBe2Zk6L/WA5E
p0XiQkWZwwiV4S66Q1D6nAJy8SkzwMm4Om1MtvNQMXOnIOicQuLqNDqcnMoyq3aef5WDAo7uyt3A
nt9PLd69/ULwI0zOyyAtlvu+to/9AIlF25kuttw6xKsLoYVPZi2LX8oWnX2/3nfLoB5rG2K7HLoz
Ysl+yRIIh1aUoY/XxNFaZJQ6vhO1wOJ8mQf3bKWv5tKdMuI9g0r+ovq+2s3wZ71PDV/sGnc8Og7r
A8AdY3W9Dzx/CZCo71yuPglv/Opb8zG33Ad3GfnR49YFIIA7ghr0yNFktxMT/gAkzFzrCZfbXaaU
u8/s/htMu62NMLZCpSI6QjMbh3mGkXER9/4UG2yAuHTdJu6nRFT+l1ZUMkgHOV2Emt+apbLuR3ie
/iwZ75IwgamJF7F8fMpxVJuQL6Q/wtoUF3WfGK/pwCvUCSW8ThKLnr25/WEm5nMLzZsAlNv+tyDi
E+fVtDGVtcpLV0wHDE4uxVTmcV8Mj/W0v97IQBzs/d4Mi4F9A4x4DjI+naD0ePsgraQqOuSeqiGv
VJMjp3YQ/FMOOGD2AMZutBkV1kbQUmo12oClC9Qhc1GdjNndM2DtYNZxdNiWZcxa4NFuGlQ6k/Ic
A6WO3ZzREIMN3RKRGoLmXgp/MbJRf6xgP4gu0u2URkFcr8pjJaAQBmXAQz4BmLt4UGKYfQRv++I6
l7mCq6sPz0xRzUApo49x+1OtNIBsLW+2cAaXDDaCeGMeUYvMoZ/arzmzHuymeoZRwCacdgXwClX2
fwdXBl3tKVV+Hjf+cqhmYESJFzBXhOOT5RdfAdGkUOVMAffhSBdSL/uOzPLel3YXAG+1B3bzC3Sk
N0L9ysfV4fa4WEcGCUbUyrnae2Ma5wO5M5R17iwZWptMqZXV/Q+EXeVD7SvQhrMqDWf3qj5fFJ/T
QQVjXZwRDffXQDYTOwuuZrETP07TLnO+Gvk/5ngel+FkO25I2c/bH3utitEh77U1e8Dc4uWrzp5p
kl+W2gJFMN3XXXGcgWSzPef+Ws+Ygr7UCTnZphcbzZaL6NqiX3PGd9frSBsqDTUXsTuol/9xdh1L
kupK9IuIQBghbYEyXdVUezcbosdhBEJ48/XvVK/68ooiYpZ3bkSrkEmlMo+xx+Q9TTuoFXXseZDk
cR3Yv5CezSW7s7JMRVZi1lO7BIQUIOlpE3N5Z0zxK8+AUtY5clN0C85dvxtlDm8r03vO/y7kD3N8
ujNyq0/zMxg4ehiVehsN+87B5mq16FTk6XOq1w/VkLxWU/unm8o7aYJcdX3srwN7aexZTppOtAee
WgM2vvokDER/2sJjGGJkEF4/qaRxgFSEfCbF0zhCwpCHFnPBQURxJQ6s3NgY7CepwxuW5JshawmI
JVCw0lrl1054MDoNLxW4nuwwRnfqtdYFCyxvAOEOkQm88EGgYwP4XU2KU0j1n5bRISVsbwSILa6i
TrUvlJ25ALnDRzfuvC58vP7dC++NOYy+Z1CoalpSnkqYQbpmyA6Ei8/VGuL5Prk0q7OgRR1wvE0O
MUFzhFi2DlE1THGxEoQW/vgc1a1D8Tsu5VCeaGrXMMm1bxytWNmLC0n6HMQ9dUAUGs0IPTVSf0Jh
9hhD1KyMpx0NLcOtU/3ZQnddAB61sgGXBjwf+m+HO3egU9M7EHADtA0lJr4hsN6MdT+OxhstYz6k
bLarfN+FSDJHYbdhk3dhF5Ynp+ipB5ch5eF8+YlDIbF23qZmPoQrpauv03thD8yB2EaWWboxQXFO
y3n+CYm9v00+bkajr7YQQUTuLZQ42BZOiD4AoQ3f71+lTMZtk5ipVwJYNQz6iH5h3u47zuHxUU4g
r4R/RiHHB3iBhh6zdedWwIN2cPAfJhQy5SDMvT3SR6lXQK8kxYvsJfd41oa1C+gr3YZDTfykLZ6u
n6MvbPalr5xlVChah6FdF+WpEvYObxTQxqu9I+lpyvneqUTrag7c0lHaiWu65To8ZNGRaO3YLein
Tp6U3uBrp+Q1qwxPMGvYhFL8Ev+YUn6RVL5trzquLAI9UgUu04gX9w9hv55lAVYZxgs39ZzsIhI7
7Yjs1MmwTYgHWc2B5j3gLaLaC3gwkRI10zVm0VLtbI6PR5ety4ZhVLDCFTdOOfmhKN5A3kbbLd8Y
VbfXwX2I+8QHQc3PBpQVgfoxcV7DZtopHkOVmnghdAmjIYWSy0/GYAmFJ6Z4vr4ZlhobXyXmb7Pd
F1E46gK6vtEQ/xjgiS6bjxwyQ6IHTjphG6JFuxKyEGanuVV0r9ih/VWMCYD+THj/+oyYo+8prJnh
fwEFzjpJAqa9WkTtkYC/rb4iFsLIHFIfQYugqykuDz7ci/42ri1U5846jrpnruq2L9Xi5gB6yRVi
sIJip55Ft1BjvQOc4TWt0j8D5H9t0jyzvNkUCgTaov8EIXllDc8X/4UD/bW239Ywq0QygCeLj0vP
pcjkB4PyPSTL/pwrsQ4ffoMZCAZ0uWNIRxUqhcCx/ePQs0RPDLSAtggvTzAMgcXnq1Ho21gHoJ+V
TruJcJjgDyaRLdSW35jJtkQDVQN19PrwC9fqHN5tml0OzkJWnSybb1oqjlkhf1//08bS3zb/e8vF
9tBUWhRVJwCoyQ3sGLL9GEYgrj/iIWOVZui10w82Hng7dq5VZfu07I8olL+Cy6u7BeRYNuWQ16Dk
F9SDHE/qVSV7LEX7wHU/6rJAmjHd1v0/1uq+Hp3fNgEZNYI9HoE0wIUfJm+C+mFbv2R5MbiKjBtD
qM9VHOrXU+7Slps9Ju1ugt21wwqgzJvxfQSLS7hxHqabljvJ8axdHDbx4LGOVK7SGhjaFIYMzNwK
uqbuXaWsDqRU/Sl3nDPFpPR7k8ujBgCUm1ZseKSyaT2VOBDWJQXxBAnzncjS8bmpxrtW8buOhbgT
EufRTKvMK4SavJpzcYu+OcCLQrV+VSu2SyCNsqv6nm1zZnzaIFnsLRG96OMAj+zrO2Xp1M+Vv6EH
CxGYSCjIxEV7w3RAK+8eeWW+GLizY24CHjc+2O1eK3WfQ5x9ZdiFDTpHdDO7jSxNl7gna+2OQTDD
pNBP26joV/HYR2Kjw/B7tIZjmQhUFwb4oqnYTZp0pQWycI3OkdwwfAIqlxbq1IXTXou6kxpvypTv
wlE81mb5K62q3cqXLsS3OXx7HB3ahDkkGK1ee+kmEsJIjW+d6fyMhuQJy+GUB8WK1IT+I3gkDcqy
IyH310dfyHbn2O46mTRziKG1OoJm4ML89x59VGRCt1GO2BbCkqXm8q361xreXAicWmbVZDlEBx39
r22ad2ZmHqQZHawGFdNaHGmavVYqc1cFLhcKbF/FxG+BoxbgyNhjpgAhb1/bkT3mNpzUqbZZNdz4
euZciBZzBoWp0MrJVY4h8sIrWkiRpWhah5W4tziMnhg71SE027VsAxD9HQ0fZd890tpyNg2O/3bE
492tDGMnM+tRFuqAq8xomluWQa5K9Ki9y8jNBA+keqik49Vx/rvN6SfSpGzltC08Pue0raTpUotU
SErHLHwPtSgIdfIrbtYkyBfWYM7NakGX6VraQjmwQm3cit9xfd6ZrQ4/y5VC7UICNOdKmx0zm6LC
cZ2M15Rmv2Xd7sa2+llmtreaZX09lP5voR0+5wlYXU9aHTYeJy2p2V7TmXGywyx32zj+mUWhuk0k
MG4eSgVeZeX1I5easVOZwyY3BthuC9fCGEWEPNv1IX6VMNJDFTXvWkFs13I0412OiXlwSjHu8coq
fQMjeIXjUB+mOWvUpYuLgY84R7xvB8IyMVV2Cj3Tmuv3cZTd0Qh4nxqYtXVhpYvRE2Ocl+nbGHqn
Ko0WEiWUKI0BbeUpbKdf0+mmqqef7WQ+xY2h8Mqc4EZY6h8Jxx3XdHdRb96apf6g2uymhSMqhKBL
F+IB48o2X/hZczQyM7UB3ZkBbk3ww+1G+ia78RSJUrhaZzxCWwRmDqu6p0vzfP73b3OgOhSxmqIu
TrHu/B605imuN8iRdtCI245iGj3dcMP4toz+KFjtiYQeKrJtqmAalGvlYkVLe+lXzDJYwlOIxOVQ
iYsL80HYxSaRVuqWYGT+m8gvFvt8g3/70FFaPBthInEyrOLYl8ZdOsRvQPoObitXegsLC8dn2aoO
UXND9aAMG6Zs3YrccoDNtGr4UVf5RyEGr3Uq//qFeLkzjc85X9PfPkePRjT+B1B3c5ZBqdUOZHyv
D9EmaTK/0LKjUOy27LMfjq0+bOW8oEseUDNGnRSHFTi67fXfcTlDx++Y5aDcljLGBspPkvEDh1Kn
O4Um3yIhjXAwIEbhRGL0h7DcR0N1E6Et6caqvR/QYAWSO943DYqbSCw1wHcSZ9fAO1abwtIFXQy+
sTJNnmG4kdyySPNFgyrnNL1c/+UXYzF++KzUKGvbqqwK3Egc3w8YW3tElj46iafJjix3Fb28sCfm
PAqbjqRGRyuHTwTQYdaLgndXI0960qOlDPW+3uZv1z/ocgrs8Dl/oitgmVAlLRA3uBd9wfjjEHG3
7eGxrv8t0vDAwnafw/5Iq+VmovLnyrgXr2WMOwshsR5mZQfu7im3o92kCr+NCPe5ZkKkyEru2ATn
21YS2P522i2KSvuBNYYb67lwaZ9tm2H8sDW4CK/8nIu5In7OLJakWeU4lQ0h3LMOKd79m6kYfaSG
qjnAO8KHgNaZBGzn0zZJfg1mv5d1sm3iN4VOfz70Xlo2O1ROV0tdlzE0+EGzyNPDGIpqpMpOfciU
Swz1AQ0ZkBmGeFuUyR8KuXTXyEi5aXBovKiHm4OyizeIhApAyNYItIs/Yxad4okWYy5AcYBov23+
1MJDi34fnkLjmHjGFO3OpHeE2464/e1ZYWo1nf4CqV3ISOa8h2QaJl2jQ4bEDdkiTaIQB0xn+65u
2hu7arjbRMMfU/E696xMsyBq5dRum8b1Pi/b5LZyDLodwKvahVXKPGLr8b1JYe8wtjqe8jDZhA9W
SPYKOcK2aPR0GwIHZUAWopKNb4xTD6RSaG57rrKN5JDUc5OysfYgxKBk3xRQkrWm8SXWZL6t0qGw
YJpdqMEzOUcoaocefs5RpoxnkUBfzhsAcOp8vLS1wAgn6BZkObDUeq0g0gY/4x1aUgpGE/HkMJfF
dnYDMyoiMc8lDd+tluRPFrCgcARPYuOVGfV4j2q+ceMwE0xx3VH3Q8rliqzSws3KZvE5gsJWA2WM
MBCRutdke9TsZGPRs4ITXmvXj9xSjJuF0tjRxQC4qRbA9JjcMphcbQeG/rKjW9vaKEa3FGXrsZTT
tdvv/JcvbKg5JyStSqKjmQnNP50mro2l6obsF37DPZ+0Y2FZW1HrH7llPa62phYmck4SsaYKGyDD
R0J4jaOQQxskDnhACZDSfWbQcGXBFu4lZ5aUxhPeuTyOQREh4m2I8DDrFbp5cmM17HG9ObywZnNe
CKrKXS/ikQf6ZG8rkQbUpjeVww6dPSQuNXCFQ1j2+v5YmrpZRDZagtOZGTyI6ehKoy/9MXKgOQzA
ks8IX9mFSxM3C7PUMAzGiMYCzYYer8LulmUCL1XLjcP4HtFnrfW2NNAskJrgnpDW6VhgRXoEpyo7
Gm7HiGZ/VRcSGHEXaluF2RpiZOF2nXNFGqnFWk5THmSV2SMoxgqSFVApKy1XWTUU5K+v0dJ+mMUJ
MZlUlHEFB5SmPEreHBJjclmSvlhp98gmgEKybO30nnPUS6d3Fi+KvJxynWAsNozbiUXbMIsS1xTa
L5axO6pT1+DkJmINYqx+BLZ2t6rxsJQkzTkkQztB8K0rYgiUofjBc4ikCTeFBetAOCp3kBSX+QDd
HSq8WEM2u1qtXTgEc7oIlVEG1TALpkfQ9Cy6RwXRXsgtrP79hbRnLso/UkmGsabRSZFXqzV8yB4I
N6LD85kLo2fhfWv2EKNexdoshOA5XSQqeA7P+UwLBgCqWdEpX6IMZxRIcxO1QyTZpPg/8ESP+W3S
sXKlhLL08KGzYNL2NBYwvItOZju+O/AAMc3AmiQqkE2/G/DVeGUxT5hdA9t45kBWY/hFNQMaF9Em
D+tgytaccs+B5cI2nqv7C0GzyGhldMrTWnfjVKMo4sD24fqBvAxUc/icX1J0Q2wonWmB3Y54yqkt
hX68U29D7cZuMUyGJ1Q+9Xcl004pMParfcClnXQ+tt+elk6TWCWoBrjpkpvQHjyYzf8yrfDZbB/a
swDkdlU6eSG2zWX9UWDlvSAGtIKrCsBuIKOgFH8c4uH1+hxe7rJjDmeRhkHjCc4EHNbQcYvO7g0B
Prwv9ftI608dBYdYb36E1B/h4jaSWzhLe1kPLfEBTI+iB8g442BoQvT9cPYKPuSCoDBB76//uMtA
UYfPGSbCjFRaIDEOUCJ4h9g/FE8hTpSLQ1omg5/rkOTXaKZ86EZ/2EZmb6+Pu3B9zZkkMDw1Qxub
6xTzzq9zl4075cD2vGbd81T2m+ujLD035pQQKy/NqDN6DIOY0zH1YkTFNmqAq3YOdpsDVWCowmva
FroazT2o5yMQ4EBrjBpUTMfPlV9xvpMvnNE5RaQxIzhKj1EMUqJK3XSMPT7KIywEf5Kk3DZRft85
0ydNNMMVfeU1ghwaiA6s1vUXrtU5MYSbObOtXiWnqPzZ2L/H5Gcst30X+611k8j99a+8DHDATpql
PkxFqSwSjGKafyxZwyFcoP32NFX6Hub1W1kBK1ObW8iY+sNvWvM7UjQnAAqOemRIH4Y5d01PDJe3
9V6Djzq0qDpyO0EP4frvWwgocxKJRtokrgjIwWY07LsCikfCs+MPrj+Xdu5OPdT9xMrm/gJcXVrw
WfBSnQNbKqJhwZteugmIZO4oPlkkUNvJGjAos08iny2oh7rQeHpRoom8s254PeHpX9d4/sNnRvTj
nSYA9qBl+tyo3Nc7TvalDR1fSDOoI6oLfl9Nrgn0vVsQHej0CN0Rw+nXiJ9L+2aWjmkEm6a0GEwY
pwIPXO3D1KaDtKO/jYIKTEmG3Wq4XzypsyCpl8AOaIJEZ6rwvg7xEE3h+I4Xh2ohbp06/Ss3bU8L
sEi5KOBoEv9uNHAD1viaC/fonHLCWzif9ATjAzGBMyqnDzNeFdhZSFPmHJO0z7UBhsTRKaLkr+gl
zH02MU572Ut/SEbpSTBd8xhKjmvNw4VLbW4HQDRDVfmABGWq8tfQal76MGq8GhTG66dpIZGc8wsY
kVWf610EUyEOClJ0xnZsnVY7ALa9cmAvg8cdPmcU2JEsaQTbjBOKikHXgdtMxnjbM/VgGequROpq
hiZMd5y/dT08lwnAF13263xt5jUcieE4J0y/XVMmXzgMc4V/huIgBegQKZ89+Klu3YQTgMyTmTw5
pdznFZAt7bDy6UuzO3vcFbKED7Ju8iBUzi1J663Rh7uhII/r9cClLTkLUZz3KfgNhAeF9DtNBdGY
fuZt7SdgNAlALCxuH/uMPNnpz+s7ZiH+zkkHBJj+uOjx1gdlqYLYr9jkebO1U9561VS+FBMDUAEi
mxsWrmGSFpZsjmgbmtgmem+ywLSl8M6WtbzkJyqhsliTdpvE+tnAaeXlfxlnj+06i2DTBFseUxV4
I5P0sS3SJyhpvMiu3zcj4du6gn4M1axjl/6BPvYObfDAbKHqEr1cn9+Fj52zG8AbEGM6KY5qYOsb
1S8WR7cZEDCx1u6cqAKCtF3rWiwNdf73b7k5wNB5CCYU9o4T+ZXc8c+khJy3PT5Gmtr1HV0rOyyl
znPuQsoVeqPhwAPceIFCI7AYfg5G5Y0/MiHdoYHRT1z46JcCPgudwPc8dW6gc/xQR+OfIqMBi8Wv
EphZOFREeXIWLvu3AtmcKmbEg5FUDUU1CcQgrZR+VkL/A2S9+3M0SGrz4fqqLsTxuZy/g8XMrFjj
QdQOj5Wmv0fZdG4MXP/rSws5S9kGLVNm1DLU3yztyIEDoEwcFQKplpP7KXTuV/EAC9frnCXBIs5y
TaECHI65vmmggwYPd81cOXsL8XIu298PI2g18RQGMZ5xIkmewiSG3Qu8t2CwuHLjLa3ELBma0kwm
QzuGgdOW27NRHxucyZXY7CsfsfQUM2cBZEx6oB/gURPAbgMN/YbD0Pm1t8mRhf1DyaoHcFNzTx9h
w90XayrsS2FrTkjIDQFPMdWDKJBXu7AJlTcMpZ+g6JY7db8Z4vhP7egaUtHc8rSxqo6WVf1thJG5
af2PZdM5c2G0k2nsgHMPOlRLuJsSok7lhGc4zGRzupkyod7Q8+vlSoa+VIGbw4zDNJ/0rMoZVEaT
u9LMN12jgOHKd05iKFQ28+DMX0+yDjrF6Xb1GHyt5YWXwVzzHiRyKbo0BSu2g38YOhYnnsBWuzam
2lOyvUc5+thS6082CS/S2KdRxMJH2a7ZpFrocjodoklt6qjaEvqZURZ6sYAqN9TQUTEAxR/EGyia
b3pHaRvoRt80RrQRKnRzp4HWcYbIzG3tY6gbtXIsLiO64CR5PpPfLoOQEqelyoTJgq71u8jp3xUT
8sB7VFhdqckbMGGtDQACEGRoECDhr9XdkjLZwyM82VGq254TljfD2Q861mPjDS8ZoPFBxE6UXzKm
jqDWJn4EUO2+a7PuUAJw6MHsMPVbko6HPJpgCgCKUuLqcSJ2READ9Hp4XEhZ5lDxephAea8FC6LC
gM/IGVINGi1MLf2uDz1ziCAQ7QSrT5CFaDznnCBEQu/DwbWaiS3t2RsJ1Y4keNwBfLytBtt3RrqS
YC6UX76AFN8WLc4xyVNWIxnLbEgTnesRrqYfuCH3JklXAtrSIOZ/d0ZHTaPCIvNgyNn+fKsMRbJX
2uAnk3zuuHFzfZWWps347zA0NWqzJhimNsaDE1kbU6M77DZAC8G3z+xNnZI1pdSlsWaXAKsS0sZA
JgV1CvtUGwj741TdN72zBe5b7oDp1j2Yj9TC74vxs3fArOkjy5vkQJ87a6CerR6G3ALhY2SeJdes
SRd+1pxtECdlXXQZYwExtVto4FZu2LY3bVd+nLdOwtuH1VrS0pmYHXfLDPOhQEM3gBeCB3X9dzTt
n847KdfGB1ML95x34D2tXYpLw51v428bNbdg6k7PKXwSWb9afdwmLdmTsN/ixhCuXaTn3Ha3Gp+/
ilUX4vNXeeLbeO3kREnWIouIUJn1zLP9QZfXYGIPsAXT4Q3GqkZ3KYAE0NlRPqXxu7Drs9gIqjoA
AIdgdNjJe+OAAuCQ+7BW/qR3k2drEG9zrOouk3ron6uRk32EXHECDnAHOF2h7/uQMy9kye/KzjZj
jD02SeUCarBJiunJsGThRiG0M+Gn/sFtgif3qGIP8tVwn1H1JkuSW2lT4F6mZkfjqXPBskDIreW+
rtlD0wJEYEARBv8MF1phyFtC8tTTHfZ6/RwuHPevBOPb1MGIoQVyKaWBY6JLpxFo8Kj6GQCbfQc6
YN3lj9fHWdrss/Mu2rqcrJaCmAR8ZlBnTPOys9FQSmLLj2NguziKEzcQ6otWjv1C6jcHYhdo2wqT
lAQj2n/QS3q0ythflRS8PG8QqvnvFje6Pg0jKEHgCW7dc8Ujz2ofJlMZXgZynjtFVG2uz9xSN+cr
G/q2RGndAAPCJiNox0nuomiq3uQA8n3EzWQzWWHlGxHikt26A2VQDnq24B3mMtWubJFzkLh0umYZ
rmOIpDFCwwjGRv3p8b7QLXKrmeJ59UWz1JmbA8yjyUYyCwmKwOiqrTNG4a63YWggXTiopPoub0ef
VsjZJYQJ/dGEKxVw7noX3lkZ20IPfg0beXlV4Vb331VtpjCWKk6MIFMkhGaRccrC6j2tPzo0cFzJ
pbm2qOfr9MKkzhHjxiAh/ZOEJKiV15leVAu3CxV8lFTyHIYSEjLgZoZ0O3UFhFqc7Thk4Dlma2qV
S5XbOZ5ctdCp6azYCHS73YwyfMdbHfasISirhpdyCxz0CGoWSeKOFT9Mdf6DUrQfGsvTIQd2fWcv
bKw58SYLoRicWsoIJMg8KPTcY8K3OUjc6Kj1a83QpUFmr+UqKRhHOkYC24CBjJXkxlOR9ummaR37
CK2cbiU5W3grz/k0lcFoFQlMaKLryP3hRZLF8VqZaimWzaInrHMLYoGcCMiNdU+q5mgJ+sYgbf1v
CzFLkGTJEz5aFUJlBqOdpnmOxuQvun1Hu1+pvCzsNzYH5bdMrwcYWdlBGWHHI/fzrDzZVcgvHcG2
VjzutUoXbs/N10k/qwZlnoJwAVDjmyxbyTkvbwU2B+0DzUbGbmrsoJPVIR9sjwoFRbXuhJh5fSIv
xw9AwP8bP4SYGqiEjpDmEOqFIlOsuumm19AjsFj+YPN+5UsW7gTGzxvl251QwOsG78LcDvqOVRlK
WFazTSHo5jFa/sRTrn1i2plzIJrJTVvnl2oLsbXCfOQukeBo/Nvnzs5Whkq0PegZFhVqt9CNDHQ8
HZGqtAFt4bVtxSsVr8ssZ4fN4fGj7KqCCImBTN1LqvJv1di3moP3D0vrJ3PKflcpf9CiDITB0asg
M+XWZQrn1yIgTnfsqviRaHR//asvH0Y2x88DheYo4J2MgHaAv5JE+0MmuoMCz/U/fzl5ZnNYfNH0
iR5G0gyqSd5ICoh7Phx79RiXv6hDfsfdGKwiEy8HLTZHspvVxHK9L63AxEPehRvcgcrp/vp3LJyF
OXy964wJlZLCQmkve6iaZjPYw6tuqU1ot79WFVuXTsIcum6zRsEkorOC0YHCn4RW65lpSENAoYkz
+KwH4lIX48buK5+Z5B4KjwoOz/br9a9cWK0544ZyQIghq+sEvHS2Q3E2KoN2S4x6bwl0thsqCmu9
5mOCOP3K/ricSbM5Zp73IBHp4GIEoqSPFbU/jJB/oon3COn9xrVCejg31a5/3cJWnwPiGcy3jFir
nECmuXJt2t5ZevWaQj/i+t9fqJ5CAua/cWzQOAqGED0Maof7FWD/oWZtHASP0Jj8KsUxJmhwTVtK
yO76kAuXwFyun3IG8UBG4IBjD0/SqTYZAgPR+T3P65XLbmnWjP9+FPzi+TQIDMHGsPPh6PV2Lkui
9dCuLMvSN8zu6ykFACYMMQA9v6fDOD9Ks/WAM7ZhvrwyxkLRk81l+nsT2WGcUqx9DMQJoXRj0E1b
Dw9m5uReR37nkJAt4RJZZD15NhERvd4qg9bmt0zB3ac+23DX6PcQSMeatxUgCRvaWB95Sdwzjshv
aPU5DqW+sUlXgW7RP1dZ5fe16eKPuQBNXV/whaoxKtH/XQ6rgycVVOZxYOqSeFTKxs1VDKU7Cv9t
hWhgOuIoazSpe9Rzs4rQnZ6SNfejL92T/8/02Rz9nSsdvn1Wi3pk3Ne7ntSvEnIoDHLD9tC6IsZt
PBJVHWBnpbs9bFT3ENLwcLdvqUP13TS0P1gzbNPecm0994siPnSYp8hI4bTFOwm1k+Jl0tZwTwsB
bQ6sywwYjFqhQ4MyaY0XMwGxAK3fg9MQVGhHlVQ3cT59tjksVCaAI9a220JHgznna+RbRkOduAG1
wGDB1PbkqIF8IyZ0m6N2B3eA21602VuCWI/6oDwqsevxFGPw8R0tuXJfLcWiOa49g5s8OkWtE5gR
o/tWvpNGf9VAx4Bu6GYKCfHicqjcmIl7GSqycs4Wt+cslTPPQgAx7VCShhJ9W4EQ7wzVBsUFxHL7
FvTZfSUZEELGvZ2AwI667/VzsXCPOLPQmxZxVVFHofJDxE4gRSVKHiHj/liUwx8bAgT/iEhizvkN
/G1p7SSGJKuTo7Gb6k9OIztXsOjnCERd75g7Ceyxu5rjL33VLPa2XWFE4wQBHKg1mTe1DuiusKGv
ZuNaDpwyMl/IZAzu2IvIvz6PCznU3C4h05OoJDCBCfR6bDc2LNtvaghVrPz1xXMxq76AIjcZNtPt
oBoIlAlL6k68gp55d9cAjpzx+k6LYLdDKBwhxZPZThY07eToJpG8uf6BSzt0DnyPKqmqjuAnwJTD
Q2FEd43WOkyM/lIoPOEyYl6Whj9Zmx8rYAU7WayMvHDPzYHvnWbSEg1MPNh6KODoGQDiUdTc2Roi
pZk70z8OMws98F+AP1sKIqzQtOewMFDTM3ZJbB0gV70yheetfuESmEPebTgVQNd8ANcWj/a85/sw
jLesjgCLM54HCFR4pKcfItG3bb+jEBZlB8021yLbwqGYA9+rsolVV0x2kGhl6rUd3YUi3MpM7ODo
0RTSs1j9qGvZbUfLXYPLhdjtD0Jg5YALINkkg/EbSo2bOucru3rpkjmfpW8RoeVThloJqsFpTw88
MR/U1G61c4Rtrecqzn9Yzvi+Wl5cQHayOR7e1lvDaEThBEOUPZHI4BvoJvauZsgy6C0IHWcOxA9z
uzsWMvGc7odtRa+DBTLA4MDHK9EkHDokTY98qD8KSDVucun4ajTebM5qL+zULzJZf0UMF/POLN81
3O6Hpm9AEKeR2timtnZbLE3cLLwlEdHzNLVoEMIwBeaFJmTyB+gD53eTUptS6COarA1kqZ2VW+Ky
JbDD5jh4cdYBYn2JuSttdzxR5479kZyhc1H4pl4+F8YPivSPBmYTQq4+f3cGM5i64YFl6eQ2yXRr
1auaOQvHaI57R3cAEHwQ9INY6C8IBYdIkg3gQ2D9aDtz0nappAcYRQflOGwmJ3kq2/GEN8bKZCzM
/hz/bsGAhNi5hucysUsXkvLbNjFwgOI/Y5G8FUXbuTCadVfDxsK5nQPhNQPdXph82EHd6bUPdjzE
NTSn3OChrnsaBJcsUR5HkHWuR6ml4c5h+NupDOMITlwQFwsMpJXIimvvzB9p7PxpGtKdqaZbk6y9
LJemcpb1ANUdEoh02IFWDntnOoe9c5u+jB4zzcBN1v9tpfxx/buWMrs5yH0qz1A63kO8KucvI/nA
FNY9O2TABIQoe1sG6Clm8rL65Fi4t+ao9da20bKhhQ2VGe1PlaYfmYBCYDFt/7VwY8/iQGuFJUsg
snGMdTMCaKqG4HwCVYLn6zO28IKdmxcoU2ZVKvlwZI107mCurqFDnhqoK3B7tNaknZcSi7noMpmQ
aKNKCi1pXsFUZOi3aRwf4e15F9cp/AaRKZp9dDCU7QMrsM8gYXv9+xZqU3NjBEqgL1U5lnEUZhGE
hdhofb+P7eaFxtZ63rswi3N0OnoLGR2lGo56D9kARA5hu8LU1d/qrGtw/UuW9vYcpa7RMCGmlZlw
z71tZR90Jt8ZMt4D+ObHbblTjYmli082f/zHEWfpkp7JiCYhVk0Q6PcqqNrQ6tiV3XPSavsyckCF
6VCc0u8INNGvj3nZMclhc+R6OUENg4+dAff3BsJ9N2Nne2i2uINUu7J6zI2o8jWDbAQE+VxLBf34
KocfNlW/lf57GCEujSo4SDxK7TKIjrg9MvTd9d+2cNjngPdiEAyuOSE9VrI9xTHyiqyN/LC2EaYf
rg+xECznKPZUGaYpi8E4OvJj+h9nV9ZjJ85tfxGSARvjV+DMUHOqUnlBGTrM82h+/V0n0pVS/oqD
lJdudbr7AB62t/dew7WoqZfvFP5l6P26bVJfADt/aOWGI83a95gfT4FUhDra8RkH3X984QV9J2kU
wC/TR1lrC3+2tvNVKX1S9MCIFYxdWkBuHD3K7mJWPHbl6DEmT4Qmr0km70yh925iLt7cyI3ZWn2y
Ujvj6KDVMYusS3dmLUDmkwwgARyAUL7rKLLDnv4QCAjTJC8oyGw8dS0SKJe4lmlp3nHdvEDR4z0q
k/1gIoHQtq4XKz+vosj7IiFtYw3yAp53g6O0ujopWsCmbLk0XfPyT64vKqLbmkLNFmEvL3zAKgwp
uOPoEw8bFbqVFafCskk101DKYrmMi3HSJeSh5nzKDzxLSmdqwuF0exetpDcqKns0u1xfkDpdEAsu
TWl9kQlBwCj9boA5jN68FVueJNdI+NlwKdeblAx1XLLMvIhlH8YwHIPC6UzuKz4hi96iSa5NurpP
SysszcoyLkkdSi+0plcLGDKQ0IaNrtvaA5QcYwYFcy7Q57pEZbTP5qsOSH7ObbZxjqzNurIRbZBk
Kxn2ELmfZjeU9k82sJ+Z0Z9CrdvsL1wH47OZUDaeGCU1Lds0LjU3jnlVnVH/d2zIDbapjorKsp9y
ejbhoGdHwzmK232p6dcmarcRTFdWgorTFrLhNvo01gXu3i9TH+4J5p+KNAJRmAMt7txe2itTpSKx
i8HkbAGF4hLN9EhGZPAWpMOGX//269eP++teMBY1z6Jy4hc9Nh9g/v48sX6bw7eyDlQocpks1jJE
3Lh0KDyYjf3aTborDPZlTL3b778SvVSIbswr+ClUC3aKVbeOPlXQus3pv4V2FZQb5eZia91gXIZ5
vOj9dBwgFLRoGzFrbWLVTQ67mXyW1XxhhpXsIXvdXbS4Dr1knofj7dFZe4SyzQv48zQQbEdsh2SS
AMQ8au7DrN0q7K8NvrLNBVLdEZDvBeLA46+iE1BK30wj1naXsrtDo4jkhFTOr7pmV1b0lIXlKwTv
gc+MqsrlA583NtjKIlWZBwT2WTA+xpOEyb3e7nDK1tavhsegM5r7f5oIFbi+JFYO/p6EIkwqnmep
HWK00jZDxNoXKJu453KBV0CHXx8KlL56cc+rCYCf7ARbg9sfsNaLV4XMl3zI2sXEM8zSCN28eOlg
d0njEgr5MFaDJ7J1TPLkW5W/24VwDPCTrbL5svHwleP9D7bwrygVxhkgZKSb/AgFGS/Sg4Ze/eh3
tf2DIXMml0YG4Swdii5KzWAUMMDchE5f9QW+D3Z/NOxx3lsNVJhvv9DK4lRByRrqqUYtyeTDsge4
LS08cb0ufDRSu0crTHXg/Wi9sXTWsloVxquZ4SDsMp7x8/2uSMRjjT4SMKqY6Ls+HKBTE8ofiVbv
k4Vc4Ef3evsbV2LHn4Xw15jTtqty+P1iwjWAHcD8dSup/4D/wUYKsjanSvAYG1OEdTGMPhmsgGQn
QYe7cG4tR2TRy1DOQWy+/duXKKGkIEK368wefcsuvTZp78tF+BCg+bfFoAJcE9MezTDT5GWEsSrs
texDB+bbzsr1L1W/fMm0NN6YkrWloGJYgUURVdx0xqWAxuxouDoYWUio94U1uzVJ9tyyfxudcUyr
PEijTVGf65R8kmmpgNZoaqt0Qe3uAmEpbLAwgggfd0IzvFRmASVzDQVZaj/yFjaucjx3Wr6RYq1c
jlUkq13q8aKP4Qzttjj/yi2I/tq9XYH6A69oWBvBENDhY6w99XB3fBhIv9j/OKnXXfHX6k9ZnAGX
OZd+krLvdgqYirDEeOq7lB3oTO/0vnq8vTpX9oGqFW+CJqDDqLT0Q7QbOgPG3dCDDj1kNcOuF2UO
rY75V9luNh2vq/6zyVTSDh4KUS4yqXwhoTgFEaiy2dEiaK+mCPnXvvoRztOxqDbufytRRNWHzyVF
dxasVp+QKsDF2ziZS50e6gi6GrfHb61KpqrAUwL2c15FtZ+WyZe07E86IV/i1vQAboe2o/mojV0w
RfzBSuVG1XnlwFX5B/W0ZAOtp9pHtpC4nW14ooAYRgF637/pRUCJ9uMCNKBEmpoWz33eXp2MeOFY
qNPU3Sa79fPkDQKkHx9gRWRpEkj0Ams5mMehY14eLmLj0Pr8gOQqHNeq4MFaDSl+fCj+azLxtixt
65hzclXJ/A01w3Zr9j9fYBBz+vgZ5UiN1GJx6ZOmrAaHmVn+HSi67/lMll99GO2o7NMdobl1iTp4
IHANdteRICW8sNLHarBcakgOUeGpHna3V+TnOxrCOx9fCZ56wgj7vvABtQb7ajnoWus1YefBmuub
tMJ3m2T/Bu+GyMHHZ4VyQeFDE4Xf6O0+6qKvBmtO+lK5idC/3v6czxc7VwG6scFTqQOV7HdN6FQ1
jHZh6u2RgrxtRok/dZr/DUogrX78DJ4JgIT0HuEWhd8c6rMs3Ms8dmFgMgoT5l5nPfTrhIGQGsAO
1MGToSXh6jEgasnh+i8I/Fzj7nWa3iBIk3e5g53YxtNVUdcEqcQaIhf/pcaYE83s+j9Bc/aSVN/n
/LXZKhevCKRwFd9LBvS9mgSLcQH5FXpoND+kIHhBpB3MNRtExD2M8hzDTA8j1Q8JqBGpTJ22BLMI
pdK29emWCt1KVOQq/HeEo0hhcVTAtPmOoPvFa1TUpz+DULBXKnBkG+zJsqaNHf/H6++TKVQxwbBZ
t0U6ZzjH+n44RrXN7qheTD7MY1ognOgd1+PE4y1EoI06B384xK2XNfry0E58CPq0Q+sdhjKnPMz+
I5otIQnG+1PfJnnhdVkYnoUJ5BiUGsVhonnYuTEgDZcwHUZ9x9oOYhKpAQxgYQ4YTgq50pgW0kvn
ku4A2ZRbAefz85OrkMOGwws7JVXnjzHfc1b62O9IjDokevIkgHkorSthrHNgW3x7A66EOBVlaMB9
dMyXufOp0DMvKqudbVUa7N22eu8r0VrF58m5LKJ2TDtfj8GMnMJ3q3y1+uUukp1+aiPU7W5/yAoX
DN4PH7f5wMK4FgDL+ldhSKg7nRqNnUhbozKMq4xxj0veHXRnsG+yizlXodOy9IB7M+4fmcUdNLG3
+EmfZ5ZchZZb5dD1tCatn/eaN03oMuWRc32s5MLF5e001MTdjG9rT7sO/F/Z5NLQUs7oY/khFKLF
XB8HRj3SdAdzwP2K5AFCuBuSf2JHAtfx8WlzVrWDBR6MX2cskJqJJbM8SpE+357FlfNABY6XTdpm
U1+0fqppQIPc5bI72RE7kvjH7QesjZZypg3NgIKGjQeQNvVDje2S1oE0/JJAEVtrdhA0vd+cmRXy
EsS0Pw7W2NB+NqSGr8mqfarDfXd8w3Lx0jE8JMYxSiMv6sygM0fwd3UCoSkNXgB8dnkybuTIK7UV
rgqhQ0sja/IY+29KA6O9l1drsC9mc0x5HdChcJtsOSV2cakt+Z++VX5cfapyAY8LdBgYizqkDuBN
l9079OugTGae2cy/1VrhpzTfN8IMLFhX6NGR2Wxjga6tIOVCromRUCBsOl9EuSNswI6i+D5u7H3E
6o1Qs/IIruRgy1I3MLBmta+BTWFnycUohb9Qco8L9MbFbSWBVkG2c4osl0FfyYeD14tR6kFcb1k/
rr29sijDCXSvaDYaf6p7JzFLdE59jmNmU2J1LeIr+VYF/pY5iFAGddrMjdu1A1wF9FK3hUtTOx89
ajKI+7FqK96uPVBZbNNYVEaXZ3Mwm92wE023L3GigT8PUtmgFbtNW8+V5Jsra4tobRGSOZ+DBgQx
fjUOWcoKOK4gaR9pa2vb0s1rKZaKnYXcgHV1msY3lVHsWHP6OhkcqB1YE4d6c1m6KWjydHbsDIle
Mmfvt8PjShUINZ2PISs3oK3ULfYU9MT2IUdztqrZmwjK5PmEHM8OcgFZosTmD13dwqcrrsut5Oc6
XZ8keaqcNFrdtCr1ZgxgBPtDQEx/qsXR1gaPdmTfdvG3IQWIvSghJxJW5xr2Ure/eeVIUDG28B81
oPUw54FGYbIGezIJZeNIQss0vLRFA6hEX7G3pM1fK5ne337m6vwqMUTMAwRB4XYfcGqh7jS7pdl4
SGrcFAYSqL6GzFlaXB0JAKadsfHUlY2iykcbqREnsW3mQSQgexnZo5v08deyZbpjheFzpicPtz9v
JatUgbNV2FMz1q5DCj1YApvHlke4MZmHf/t5JcIURtPFdsKKQAhtP3eLt4z9l2Ie/y2+q1QWKFpU
6PeHdQCp1n1G+RkwdhjR2cXP+R91bEDI+bjPyDSkepf3NZRvXyu+DFBLSlA1yP2MNweGZbjZwFk5
SlTsK6+Y0YiSVkHDidfq/UNYxG//NA8qrtXIYckd8qUMUsv+BvUWuPHl3TnbBJau7EwVxxrbaPSX
hiiDOuyPo9k+tJT8gMDAi4SScjrCCKHSz3bXbQSCle2hKjfLGc0zYNPqgEz2s9a2u4TC0zSRPpmS
38lW1XLlEFH1mWE1Fv4JdQGd8x5o2dcaQMyWjb2zjMZuRFf1GJJ4928zpKS7WTrnQ67pVTDmAAGL
rt7pFQGLrCk3HrA2Zko20ULHW6b5hDGrKOpC0RMwbY1ThPwI5SxcvL3b37G2EpQdX5udJpg11wHy
O8+mpfDGrA8mmKnD1BASAOHkTfl70pFh4zRa+y4lp4CgR1+2KVCecmylE3H9qGlt5YiYn62mHX2j
2tLXXHuSEgkyqwhHvZNVQG3jhaGUeF11gyF7d9KSbeTvStqngkohZpM0QNQPARR1hpORxgDOdvng
T/ZIPZvxjT209hglf5BWFUHAqGiDLB4h+kKCPDKdqiTHmb3dXgorZ4sqdpwDajAvvdkGfdxTJx+h
E9ri6uvAFGdLdGjtI65//teVWhsXSPIafQelzEsEGbNyTCMXbLSf27oW14X7SbKjoj9NOkHGCI5Q
wbUoCagDaCQ5Mpww/o8NZgkzGb6f6JDgT8PHBR04iFucTTveSATWPlAJC1OtS3wO0EosJscifwVK
6wyNi7tNaa2VIEeVsNCZGL6lol2A4tovkvy2uwUn23CWRuynC3tiW+CHtS9RAgMtZj6GsDsL2gga
ndWOT+K9odq+n8jv2+tt7Ravahnno55EcYzVEI3FGZ7W93KyH6EuJJt9LgYozxTWiTX2794YHBt2
Bq60hx8jBcUN/7SRUK2wgbmqNywRjJgx6F0g6rbdp/Vp4c1RG8b9YExPUbucZWHa+zpDXy9Kdzkc
IMOw2WkJtHC1uTwuJoxG6/4qh3zUNZ+SeIQpb1/tM13uo7Q5lIn1ujFeK3OvokpD25zqkSZDgFIX
3KfLHQxnOkhuRPP30tw3WuTaMTQ3JpfzoEm/5fN+qYbXirwyVLSb9rS5CNeqECpPwCwzvas4yOUL
KGKlOGLSxL5d+hPT5m+LAYf0MF6eZN86JVm25dhXDisV9QrWFurPRtIEI5rXUDTZaTx3IVv7rQbN
atCTR61Kv0/U2Diq1joDKg5WioWipiXqAH+vnCzi8T4h/I42p76JHE1n+x51czQtBHzRRutbMo6L
09QidLCAEHisEc0QKzQ8Y/g1Z8LeOLPX7jgqcHYIzSqz62sebfKDrXfntk5fiuSu1XYMWqalVh2S
8W3W7OfbK28F7c9NJazNdUSTJm2awDQ66xjO/NhM40GH+TRe5QEDsWsFf2+kuY+quD5JU05+prOf
BmTJKeQGaBuE032S7dPiahBR7+RchMd/fDklJHLUQawOXQXgUc6TGaQ/TPt724HTbBoBNcGvnBto
4dJGd4D4+A0pbA+aNHsRLr6RuSO8sfOTNezhKRgYZKu/vRZWVC1lGc+c2dPcBLYOgUEnLoyjINpL
VlVvJSkP5tzuu8Y2fgpeQV0wXF57065ccJSCjI0PcYeKIiumq9ehvCsIC3c6zioydparZfaDDupf
j7J60sTpRmFsLbgoeVnFAFnStLENBESLFrvcp2l8MvViRxv7KR1I42ye0WvbWEnMzC7T5qifkMpM
kz9NxsWyYJ5F+qNmg/ReZr+SQT5P/UYjZuVpKuIX3Bcx6iVOTK73aBQwZDbzIcobXG7JcEB345wa
Vu1dY+tG6r5W61HRv2UaD+1c45G1Ue/ikMKzy/oyId2duHxD2SmH7X3tDnFOHL6AmZ5rtTjc3g0r
x7aqjByK3kyLMUXZVMBm0wrviym9q/TyvBn818bz+uS/cjhdG0uR8ETzWcThXqdZ2qnposijdv1t
GTguK9nghJXW4YZnbqRVa8+8pqx/PRNATMBCxhY2yCHcmLPWGRB/2fRsz+Zh1jogC6e3dJt3uXa+
qRjicDQEBZPf9mM93uWxDplR6ONX4wU+aPcRpAWEOXyXwCtW5Xtsmrt5sH/cnr+1L1WCGYsLFMaW
GThTc9iNHTbEwPJ7aI6c51C0Tl6arzIzvtTVluXvStb/x4for6E1RQ0k7YQ6u0zlO8x2HgsTQByx
dYReT4hP0vE/lgR//fy0YPNl0FDxJdEOBVyZunkHvfO6/lrP8OTK6As0QR37vxw+27CKRcqSwZGE
pkuycW9a+z4l2NgVr4iuDcIPs8re96aMDkU3IGvplmFjz63lCSoYOTEBYdWZzIPWjH5qfbyfY7MM
pICzis29lKbu1St7zNqdqIcz3CU84LZoEh9IkkH/XdgC1LQwB0+PVVsD//l3W6rGR9aOdWdMSR3o
pXGwu8MSOmFTfGV8eiBhepmH9ljmJXUbQ/sVUS12Oqn5Qk/OleYtGdlIVVbu4CqEWuMmVHGsJccx
CJuXtmDHUlYGjENbIAES6qYLLTcetbLS/kzOXyuthfjrKOsyD/KcHHg/PsPC88vtTbmWcKk46t7g
ZgephjzoZaPZZ2qwOHXrseTHQRoTFNPz5qDHRfLYlNmy1yxi73N73LiirIR0FUcdV2TBpQtGJ3Wf
PkUCjrVRHJ7gGR/CltHcAtSv6ApwFR5tJyZQVlpVBBEBDKOYrENSGjth9yFa7Pq+50Xu2OyIpYRr
hzUbvj0W0DXIIE+fo3EgxS7RutGr6zn02qLdaiKs6K2Ak/cx9lcTqPZ1hdr6FPfDF2CCYX0JGqLX
p9UzBW9HS7TxBOG8yUlyjm3GSy5PCZ0e57h+mfgW3GIlP/pzVPy1vIohz6A4hL6CFQGXs2QH29Yu
QyY7ELy6M0BqFDJBcrex4D7fvfxPZvHX0xBMoO8iDdT5ZwtunxJm0tiTpkV/TzXv3UKwV6upzgQU
HafiBRQtMEHfqzCA6bdRP99+i7WXUEJnLyaZaEWXB6MV/Rdr9ReTt/va2IBjrmVJKgR7RO8NXjR1
Huha82Bo0P0eOvkrWdiBhLY7LfmugBk4Z2LXGqEv2LiBT17ZTyoemxTWoEd6VAbmfFVDW+wjL5qz
gbHdFEFcOcVV7HUdjctk92kZFMv4nGjgPEDmHTJnUAiDAjvIzpmXbwGN1jaIirfuEzI2YjKLIM7x
KUDGmL1LhtLLSHw0B3bgJVIxavyoa3ksq+446+Q45JvM4ZWNoYoGT5WIQHALi2Aayp8piGm7ymjC
HR1Y62rTlEMiaCo5YKSFK7L2hG2TO0kK2HTSNHcMzD63YhcpTHeC1nmUlakXL1uXmrWpvp4Vf20j
4BX0HHIpRTBrmZOM/Ztl6poTaflvsWxV0NeeocQnGNhKM4T0PJJQ7aVF2luiGAG9FdcU2gbWZG2I
lVpcaqdLBEn7KjAWuJQsHeQeBzveF5z1np6UM3zABBDogPXc3vh/bgv/m7VZ6gWmXsYmsdNkQXfD
PsESF2VSbYRLFOM/xrpoAj4zvq+G8GSJNv82ZwCE2TANJplr8QmGlSl/rMnsGbF+1izARVobEM5U
f68oObLl6vnQ8hcNYrVOltLEHUe7OhQ5qs4j8NP72x/xefSy1JuQkEsfJ6LCN1D5rRjbSzLT353N
Nk7ltZ+/Loe/llZJLXuKIN0bVCT7DiHJwYy/NzM/3X75z/MmS2VI5mSBEKIRL0FihuIsWc8ce6pr
F4jCEDIp4etQio3FtXLZgRim8iXoAdZdFy7B3Ma7sv961RRPQBlJ4uQun+QhLASkoETk1GXnR3D5
3BRNWX20sndIEdEoMfgSxE2RuAt85Xe69mJ3yaVchrupb35rrdHsTRtCshAgN3XziTRmtXGrXEnr
4Cr/8ct7WBa38ENfgnQA3DULL5DBlF4dmcOTGe4FyfbRLJBBEFhjM9veSrX+FGw/215KrWXSdF7z
0VwCiN7lXjJAjjafWscgRAf0uXxOEFQdpC/MHdpyV2SxAy7l4iQECFyLDl8SKfahLg+ptMm+SnuP
tPI8Eu4vJH0J6aI7U4vGrobU+zFKtGezmy7wpimceqwnTw7WK/owthvZHXm0W83cSZlz3UHjYkGN
qTxlRlfu0pqYhRfrpYOmPf7SLVvDfh3eTz5fPR2zHiifpqkx6yQ9xgJsK0h/9yhkT/TCqumJCf28
yO7ZEOT9WghDge72rlo5KuE+/3HCNbiGyBgaMHBPLO4B+K/v4Tz5thRTu5e0+5bAy3DHmg4+L9V+
0fNTYz1C9Ny1s869/QYrVnywZfr4BhWzaYFcRwaYoCCyo3MCI7eSjs7SL4+2ye6n4px0OxJXDyKK
3uaRg3bdfdfyaNdCsfg6SgDHayimkp/d+J8xbbEjP09ZLJXRFGUpXIaaeQ5QzXYK2nS4LlaXGma4
+1GLDkuiverMeDLZ9OX2UKy0fyzVVzLS576CuwiBbDf1eILoT4EXTyjfXQ3DCIgEMaGwiimsYz3b
b8Uy+1FauyhDXqvIt19iJc6qN/fIaONuzGuCCv8vSHZA6bh5yyYcS1b9KMd5d/spK2fF/9yC4TyY
dRIRVtMzvw/TY2+PjRN2xsZXrMVR9e4LPrrdCjuH1wGv7LMc0tFJFpQYrOH7EtM9LfQahD82+F0E
Xb+ZdR6fn1AlfLv9fSsQcUu9HzNajxazpRE0c964YoCbg6g8iDkfiHDsZEcKSIqaDc78RDpmkv5I
NeaNffstgX03XJe1p40XuUbQT0KLeleuzdbSxn6CX4hRH+RE7pjkQaJTD3Isl4poZ62KMLuUYICw
0LYdG1a2j3p7Xpqcy7QaYN8hozPMc6O9MUcHxovnvvg9ZakzRN8FLtZbxY6V56nuFhFdTIhK9XPQ
dlerGRl5Iiof0yn7mZbx4gE0+aM1oiOE8X9M9UxP/WLcD3x028jmMOSDV7zVsOeFWp6uG29ZVB8i
RncGzcHDlpDyJQZgU9FcdA43w5eq0mBigNQT7JgIvol1hdvFITQyrzG6k5mfivIoiqE4tGLxwCwV
7wntgCQBYQvLogL4JnW7YfQyOC45BBdY27I91pteZS0eD19zvlUsWdnQKnUx7JqRaCJEdWLmd1LA
KtwcHNQUj2NSnzd9tj9PyC2VvUgsK8ENyzT8VAcbaAbp5WAAIcts8zClwtkUYf78bmGplMUeYtgd
g6ylHzXRbuqkVxGYlKNjRNjWkfh5bGIqZbGjiSh7EZu+VdXQGIRxcHfQqhp0aPaQcpj5dPKxtean
a7Vbh/bh1R7kQevTr1VZoBaibaTTn69nqHR+PBcbIymR/2uGn4hn9NB3JB1dFDXyEUnLfAI02N00
CFz74uvS+Stzv5rNkKKnht8X8SW2yKMwFodO8eF2DPp8BTKV26jLwhLzKHW/k/I1YzE8baCgryWX
GnOn5XTjjrYSc5lKWOzsNIaKYWT9/xpEk8SDogJIcpCciud7iG5aQAUU95n2BRXRELrZmzqYa0Oo
XBnmOLFAQ4gtH2qA6PHr06Ft0l/owu5uj+FKZs5U+mLRVSHhaWKBc9S6MRs9w47vujKFV949yo9h
d0Bd8LGNNu5Aa3N2zVT/WhK1HutwqUwtX+vesJeXLvOzQXcojaGq3G6d0te62f8eTshiPz5lDvWi
JNBy81kvvmHBD7vr8oZAtQ9aY0CIAdyACU++eDzNLSryG2P5+ZnIVFJhIRZDt2WNyeoPs83/0Me1
Vwwh1Na08Vtjjl5fzK7Mvm488Dpqn3ynSirMcWGRLbaBzxtWu6iZ2ggaulvEs0uTbwmfn40m9+cW
yoBVfoJRLbO3MKDXBfjZo5UwkkiInWh9xP05KQ/wHhnd1I63JvDzaMxUa5EsTqtOjyLmNyN9zu3y
mXSdZ4lkN2ZbDNC191cuKEJEVoHrL/PhkPXfaOPSTc12IzCtFFzB/Pm4/spKNJZuCOYbM364SGZv
jB7QajvkTOxrjpQ/ykAUNkHCtQAFBC3b3pANWRs5NV4IHYwHVDn8pBCuMXW+bWigkZrPmwySlfND
ZYRpw4LWvkaZP5PYW9rhDMrQlcZ9iRsK5y89/a4TFJUr7/YaXwkYKvlrqkvBYl1avl5PP2dAR9Dv
fyvz2euqwpPh/vZTVnoyzFYiBgyb9UaOI/OLPtnnBhK0uLuI2BuH/ZJ/LcghmR/bqXmCwNiEjngS
nuvurY3Hw9IwkLQ4MT1kpRvfvBL0Vf8REzQ8axI5hlh3EPWX1oELwu0PXVn2Kj3XioYK0Hz8NDIr
aA6HFYFx0NZBubI0VCYuOsttlY9Y9pBhpE4GyDNMbLQR3magp5u93Tj10FYeS+hej7v6ZMCE4cnQ
+IWERt26YS/axAHTNvX6cu53U1NJtxap4UY6Lw5VktONUVg79VSiDsvnJR5qY/HBTL7YMT/V8wDC
ApHfG1K+oGJwsGj43A7j3Sb+e2UhqxwdDQaZYOfExJdh9VjWmQ+BdPi+Sxg9yhO0GTYO9JU5UAXv
m7xKYfmSz36LG/xiuPMjjE7vpK499N0Cyhp4GpsAldVhVKJNagxNCxfVGVjy0A9z4wyv4AbXTxQy
+ucUQlRoS1fOVKCoSgog7G+v4RUUAOPXIf4riTBgFwlC3mL72cR3YV4casDJoukHaHQ7QFoTCQUE
QhxGM7cJI9ACNT+d+neQ1XcjHX4TMQddaz7dfpuVeVVJ2wBX91oMpAHY4SUqmvIO9kf7yDC/5X32
YG6JDK3tW+VEASDVaODZJ/yxtCm8Aef8joyUbSyalTopU8maA6T2ajNitk9QFC3CIsmd0koOsoQ/
dLagS53R6VAaxR7318WDaimKC8Z0yrruLitgRG8CcKFByiEdqHGeiP5egjHFhubJrObyTnLDcBsG
8+CotTPcAICo1urRxyE47SyzZ+cMrMqHJpqaU7qQX3XbPxS9UTxqVJteQxN6PwNu4E8izEO4GPEn
aN+lHi6L5kY8WDGFZyrbixWzBcd5gIF6ZL7d8jSP5c6ARhw5RBTVUp7tRAyz6me7fDDNH1ovAUmO
nRa8quIe5rpOuwjXwt+NhpzR2yxwAcGdKjWPUdF44Hg4rWl7gDB1+hbaZsWkilnGx03ANYgu0wmv
LKIfrPwCxSVHr7Rjrb8DjixxqYPYhIOx4t1BD/fJfD9NJ82UTyV5ncUbb1OcWvdl9BJHmZuhVQr1
DRjVO0v9NhaDO4sY5hd7ac9u2pCtmuy12/BJ0qjS0oZ4bjNZ4J1BPnYxuEV6ZyM3je0nuzlW0xve
HDonTr+AWT2EDkFvBAqTjg7zFWpb+w401Wa+S0poCYGhhX8UUtvl1bzxfmvxTIXyhEaHArVhcj/t
M/x+GIIyw3Y9ZS9NvJy6SIPJRZY+5cXPQhxvh4+1ja1MI6TsB6usbdNHO4A5WolmeZ9a3u0fX8kG
VYOeJDGqvpUD9Rn0wPKu+VLUlZ9J/ZRt6f2uHDf/wydmSV3Xui4hayKAT+njVwr2PxoZs2ehvpGF
0e8BE91oKE/e/qaVEixTecVt25ZJZDeLPxYy+pKO/FS0VnhK0uW/fGridzYn0VUJFooxkOXZD9Rq
vIFoEByBdMbtd1gZV5VibAB8KfmwLL5MaHiIANyoCys/wAEDC0TQzQvlyuJQKZZXGTBdW3RgFPPn
lpduCOnsoU7crAoPqNJc2QbZviz1Q3i9zaIG0faOFI+3P3Klg8JU2qWd6QvULCAGWDW9YxloIuku
dO9xn72WO9ri2A6/cNxGFF5k7KkHsTrOYA0TDGnpInYg2LhX365+RqNza/JXRl7la7Klhxsq6UPf
jsjXBlncaR4zN+XscK2aorbwG7lm4sJql+6zpPWsaDpTQh4kcKXAQdAyyCltz30ktkwp164OKsWz
q/kAN2cIli7VC4ZjrO6uZ8Zo5bsrdnaqsx2uKRMDAjnWHDJWL0tI9jPAXlkd3aWIvBgrXTzdnrS1
q6fKAI1SPZEy1ISvwTs14bU3ho/5tLiUvoFKsodbjR4tHvs/zq5kSU6c3T4REUgCBFvIOWt0uaps
bxQeQQIJEIOAp78ne9U/11kZ0atuO1yVKZA+fcMZNE85IuvHH/oPTeMvcX1NCPUI3MWECQD9HL8N
S74hBvyvWG4MZDi74p1TOI0E7ypUWTBHGPn8rGFrrpc+Q8C34ZeklCn28gzs0fgNUZ2UXy53EB4K
OlAQt8ISUIFhqy9jvC+xmMs9YZaUzbAzqx5vL+RKNFu7pVQ6yife+OJupOMroU8APjscN1+aJ68j
WxBf0puA3X9Unv/20C6X5L+y2DEMutiEnbibIHql2092/iJGubkcZW/0No3zYBJXbpex2k5A22kY
G+Eh4dhr4D7geeAX3/A2x3w5KwpVyfh+GAo4S74j7KJprfTPGy/3yqW9NlxR1A9sAXTEHXIdBTeP
PHgIlZ+29ld56Rl3TUr4g3LusYVq1qzMRU0C30GxBoNUuyVodCDnuBwLQLzxti8IXcSQnPNjhBEH
XvE8f/JxxVcAJmMDBEAkQ+PmDsfi4xVciaJrSxejIIA2iA6F3pS6xchfthL+jadzpVRf26nwIimw
VRN71l79rql8tiKAxrC7cbKufPU15ZV1S64p5jrnQWKu1+XhsS3prXL9yotd+6cU/aVB34b1ORcw
myg9m9ISzBw4fgU+erFMPhYR3wbTsaiLo2MN34bez7C6ZeV66RT+Zf8Hqyoun4cC40wL3Z7SvS4Y
NAdwci2kd/RoRLYynvlFne7jLXAtLK5dVCqow/ueJv4J13Qk/C3J2zPXD7WS0I3YhYQdTKGghWIO
9pZE5bVsck2QrZK8nHN/qM8MbE6k19AmGoO23cKEkfjjqe36H30Lk+ZBsVsZ7JVidG2X0pVdpAjM
3k9JQzZe0N6pmuxNWcPdzWRk8G9sy2s52Joca+ZlHGuE9XNZSb4Pag5zRH2YkKO3i9oPdbQfBvW1
UN9K1pdQCJDeuS35dEMg6erbpP8bOiPLogaGXOQE6k+6QO950jAOdEPaxvBNqvq79tI6hsqedzS3
nEaubddVh3CWMsqhdNKewzIsM1cV/rlzUp3bri7uGuC5n6YALmiFW24prFzJddaEWV5WenB40GcM
Vmf3XeXdQVX9WyTa7x+fiitLWtNctSkElGHteE7Ab24bew44FEi5fMQ4+hy1MEi8FWuufdLl7/91
1y05V4zUEvpx1VvQbjRaIwsN3uPQ3cfz8AYxjOzjJV3RWQzXzFVZRw42x55/SuL4k5ecE9kfSyV3
0D45cleiVRFsgSK957GAINCPRqv9XHQ71/VPrm7+dK6gWZhXkOzpfbtJxLNEedksHHa7gEnnnwZH
kbxVmSfrAhEr8gDYnMqUV3TH+u6pNsXrxyu5crOsKbGCsKky8+Uoa7C/eOOynjfvNzPpKzfLmtnK
UBE1ArqYpwIUwCTwXvlQ3rhYruzbNYeV9b6pFy78E/KGdPT7E0BUvBlPKrkltHQFNhuyy5X2r/1U
QuCpCAQezqJFBlUNmOWkLPgkFbtjP3oIAuQbFnbbxd8HFCoRX1Sdb/qGQU0N5AViNhEmgBFgejT8
abYjB8DiledBBtaF0Hpz0zDsSjhec1O9obG0WvLy7PHohwrtXpD6M4NwRRZCvA+iVLcaWNfO1yo4
VZUzQx8DBFzMDwGHjGkl0hEmnLmYIA9IDze3zbV3u2IqGOhWdYj+7XkEk7drkwNc0f25PA/xLYWn
K5+wZpEqXCCxCvrxHDuyjfzkNKKx0AIMG7T/DSUWrkHXLkQHwSTteA5DD8qP/LsJE4A9boy4r937
azx0CdP13szdeNad3RQl7Anpy2ziKjOL/dIswRY39FOB1TVy/3GsuLLP1kYyypvmMHKxf/JDwDcW
0IIQ3dquO0Da9mG24pajyRUkYbhGS0tH0aWChNGpDw9UQnfrIuOWdWY3ynfIwKe+W1La4VkeavIe
IWbdtIO5ti0ucexfJx6t30THZYgErs/hLKU/ByW592n3pbyliXjtIa5iSm2DEekE1uZblnrQe6zV
Fyq9d14lx5t4pitRfQ2EnvKyS8IOCZlSzTfLmp+xLH5WVNzYe1fiwJoE6mtDx4ow/4SKCxrRQwEm
9HBH2U9byd1NV6GrO3wVBSxYGKoVeBmAdT+WxktjqMsM0dZ0uxmkMbdz7TtBJfjx7r7WiFpjRxHZ
4IhKsb3BMeBkA+dXweZN0R5FZx2MFnKI/T7Nsdx3IORMTf2AeT58Mt6a8KudeBbkP1job8VUZTzm
YOjcyDWudAvWYFMlaSS8XJOTzT9x/tiPw95n1Wao3UNYTt/GC0OsVLcsaq9szzXyVPbj2Cc5UE7w
lDhafikoIvfFmOkxnj59/KCvvdc1urTkHq1gb1mcK1JkXdnDfbCGn6N5nHwORV4WH8uZ/WkTgDqZ
nW70Ga+c7DWS1NSWlA7qHyfi7FuzhO8dWTba+cBF35L8vfYRq+ARF5WFO4+ITh6vgx2Hsh+mNJCn
cEsns7ph4+7jB3jtc1YhpM+dv2iOtESbN9fbY6KhbJ7P7zgU/+0DVoWP6GSp2g6bINK/LgYVYtS7
Xufbm4K/13bZKpHgGGQOpunqM0UkfM6F/ipq4NL7pn4yc/PN3UJDXkk//9mB/wrn0CBluoJN9Rm+
Wz+EZ18XEtyAwFwJsWu2YzOC7OhJKc/YzVBE9jHIMeK9jW4UTdd+/aqU0UrWAebP8pxLVadqmY/N
pQJtcnUjhl95NGvSRt5rb86X3juxWb7TvD4H1S3DsyvXw5qVAS1CPRTGeadmjr+VPevQd+x+DlV1
qgupUzNB6hLN+4/36pWt5F8e4L9esawKyClCdP6EOuOYK+6OwwzaWXwASiR5pH1/43OuHLo1n6KD
2U1UxGNxdl73kPsOg+H2GbDhR9U1tzrc197J6mAPYgoDHjT52dBi2gyNAWwmX261M669ltWpjpN+
qGkvp3Mvw30PH9/30EHPqLSPefxjdkeS2ynTef9ejGgk2fbEorDZdGyun0CtYVmTe6gOBex/TTCl
TX9TU+KyvL+06Nboa0B3KYjD6EBAqfLFtfPXgENjVY67wIY7NwXPrtAtBHyL7UDdi/bdvpAQ/bs1
7bl21FZpRl2GZBahV57byb7IOIayONRPwMb/Lxs0WAOy0WzHVJ7Y6gwR9W/BUM/7HkzDbKq8hyYu
tr748vHn/H0ZwRpx7XdxXNdgLJy0dODX1T2B169VnGLAPbL/dAqCtaVM5Qld6cksp6oNI+gkDFDC
MF0KAE5209z12kIuJ/BfJzrGmDqIF2bOi5u/VUrfy7k//kdde/j9/e9vLz0KJqtmI5w8881YtWda
NLuAtxkVIKyLaJuA+3C7O/v38BSsrWEKbaFVlHf2XFD7a1BVDPIsDuFmdsFb0vhvs6e87wUkYbfQ
wWsOPdyTYUNSuNTNSmd93uid4f1dwyc/870I9ekMKeL04y1z7cut4g28d7y2AJHrBJp32lQDFLdQ
WEEsG8TNp9a5G3fZ30NnsPaVoTNmdlai5Cm02fYXNZqvpgJ/m1WHj9dxpVMLB47/falLwCM3lLgE
Spp/rgr+ogM8pHkmkEDVDIyOeSeo+UnV/BvWW1texJuPP/na0laxI8HAapk9p84iyjfdwrZhCMk+
A7C3fwum+fewHazR1zOTcxg4JGPxsKRO3SMpn9V9jdmYNT+cef54If90Lv9/EA7WXhy8D9U0ucqc
KznoTTTqKoMYxTurA+geVjOBF/rcpn4uf+Rt7Yu0gq1OxGtgjyiEOZmq7yw1j7Jvqk3QhJhI2zn6
7jwH/jGfvw91M2Yei9odddQXMHaAoAiTsc3KsYi+T7bHhITYwmDyaHp4rs8Y+DVx/up8DpVvRpvX
znfdhvoh2qU1PbOZ2s3Shbeqv79XWUF8uZL/FXQ0nbhpqgZuRGCwbYmMDzTyMG6b97iQYU+lMVkv
Yw80Xs8lNzbPlUC3xp+zYoBLKELdCWNDsKwuZ9DjFtpyNwqt8O8XK7BL/7soiPHMPaDa9Vl6pd9l
NISgOct/QADgJ/xbB0gPE941We/xOMzMyDEKs+3bmHh0G8qlTPOC3+tpBixNt/yLFZh3kCLfEWIe
/Th8s6UpM1gtt/cWsim+LqtPjQk/eTFeTTXmr2GvvA2tYqJS6AOEn13h3bOK+Gdgx/WmJONjkY/+
poTF2j4noBcksn6JE8C18iJ68r0WUD5bjhvLLPy3QWPrMzJWdmtYQN5YPoC7BNFIEC5Ce29pouDL
2U1HXqHvURTjCSoGPz8+HFeO4BoL1Fl4sZN8ik9+Fe9QN9pH4bFvkDoYs0qaXeFmPyWF//Txp13Z
imvYj4kTeC61E+CKbDw0kG9qjMY4VLdgc4fUxrCreqRx1B6IHM2NauDaVlzdiiz2w0QUiTxHij+A
t5ZFPf91s0F9ZZAXrNH8dmQeByzGP5VFVg93Rflds/fRPLPwKIq7JfbTWfFNENzfZDRdeYhrQP8Q
t25iI1pUgAlgAjv2L17vZYV4R7ukkD+Dku8/fltX2kbBGtOPPM63JOfmLP395Ppj09jPEKPcc0iy
JC3/Dr3Ik3KnUoxp5NNURhB8aNjrgBxwbgXcH2f5PQcSdmjdORTJjgF9Vdpb2gTXXuzqgjJqEjIe
PYVKOyXiC+nSqft6Y+WX3/GXK2ON8ned38ESOEGXUdjPAjyXrMrhQNyX3Re/6vZQeDgtE4ViP5Ig
IDiAC697YC5EDMk9+kfhYq4D71EpXNXQc9n4cC9LRe7BvjS6geH+R/Pib1/xcqL/FdY90US5yTEk
sgnkyH/Nott60SMALtgWdc7TwX2uzd0YA/cP1md+xpAubcipBLlOhyAICPxxeqPdiP/Mp5ZUbyDf
nuhQHD9+hn+v+II1xrwoqGO+lfSUDOKrGpOvcTm9f/yrr5yANWIcOhu+INNgUFUppNB+BVGteNuX
ldtTgsEUaNXvitef6uQWbf3aYlZBBIbM1HgiCk+BE19ar36BqPCNbsuVPGuNHJ9z3hEezfHJCfLI
pvFJBfxb0pU2bUvynwaKwRqWu/RNvExo6pwQbxugg025CWv7dQ4FOWhL1X8rofiqDDfMRbWHbXkG
4L1KPYj3pTUVcVoOy9N4CxVy7XmtEmJdzEGrwF042WCCqqUKkQTL6FEtfMls1W0/3mLXXvgquMw1
YNVDQeJTv0A7WmM6ePB1cosTf0XdI1jTZ5iBmgwueHJB0yTNCIA8BFRc22WBf/R73kH8HVp94OyV
IoG+hMou/3+THXjt0l8lT3FPqjb2Z36iAaS2SbwXNXPbSuhpU0Nzod3V/w3dHPw/Mk1DvHIq/Oik
gDxM4Ze4bEhL58+8VX+iBATxXoUwoAk0eiDy28ev7orZZ7C2uGHL0jLoHPJTDfux8G0J/WUXEM5f
XJX4KaYYj8aT+bGCOW1WwJSmN8VxprpPx1aUT4Gx4GJ2ZH6JKxc86JwcrLLkoCaI4cKarssaWnbP
Uavcxl9skEKjQsAaPhzyjagqtgtV5z5xKnwQG2K+A8DZfyU6KffQrEmyAW7nx6TwIY4yyfENfOIb
KfeVincNNgZyCULeINOdHEQ6N4Ms2GGEZFA2CQ1aUd98M0j5b2SNVxjdwRpFPAwzyeVAgpNYxrOV
Sr9xv59Oph6jBwkLkJTK+Zmw6FOAOLyF5m69c008n7qC8TSg4tPMYfbaGv/WiboSFda4rbwFTErz
cj7FpH1clgSTey84J+O9vDW6vfJ814itIQELFeJm8ylBAuABDp0G5HJquPhiLroUs/fj4/17Ja9Z
U2mIh/HKJWs9DcTYIxLk7RK3U5ZHN9Ef1z5hFad7GspJTkN4IoubdnGHaTOkKL0tr4ruRkv22kes
ojSI4SQY2zI8hUw3DzD1Zfdlc5FqMtbeqOv/wXD+JQNag/t9spS9ciY6LXm9kB1rZ0o2dRArmzXW
oEFSWZ3VoM2lMwvrlxyFbrDpp5BCzZfUw5LRztoo1TAgBjcaA1hqw+AYofh5l+GUfy5LUAFqz3R1
2kJcNEW9+cn5w4tfm+iuWgqQ40DXTLlkw84Onb+hnqNPUnGVRbYYDqqHGpGqOve5grbLEcJdSMH8
3ERnPunXRQXQHyzqcq/HfLZQLGUj2UP7at63zDOvFas9iOCE3kEWeZTGvA0OIWe4UivZvedUkRu3
9pWhJegl/5tJ1j7oAAbc+5NkOvnUwGeuLVybGYx6obQ05Zltakjo9xPwgT6oZVUaBbS59elXdsoa
b8/saCVcx6MT7BLijA5jsbHeiMdKq290AeME8VtuwwWXRVEnWWioOEDw2h6AbU3wghNMFu47OavD
x8fvWkW3xuJHHeR5l5KTk6jarS/lRgaV2tZQRdq0tVwy6TqMwcETIQ6SrnXibWtm2+9C3tjXV7BZ
wRpEX8ydak3SYNgKY3v/mLflp6kGvLewyZj1SxSktSdeDAyyZZdH93qUbiPM+GR9uAhQ47/Avy/t
5HKE0Ev0ExH3PR/wQyUtfgezhhz/MMI4MD5gMhBlwtmTHYKz8xVKieKWcum1aLkKMUWXTK6LB3eK
3HiGFMF+CMqHwIePIUxMdiqXt97WJaD8JQj80yD6Vxlk+tJUshXLCc5Q79QbUZnq4blzNUb8zZt4
85lRaaPNsA8qC5/LevfxNrmywDWonxTtXCy9RsXUvOXtZDJXxpADA5co1Qkdtm7s8hsfxeJ/+H1/
W+UqnC4gCVSSSgA4/KgAzq7A2FTarPaZF1A4UoHM82lxcPP5JVG1QgNPLWpaKnS8nefDfCGmoQAP
HgqgqknB0jMqesoTJDpVZjuCM5f10DlCIb1gn5Myw9SjCt5ArJ51AP4RUNh/8qFN8glJKZq1Dyoq
w/wnqKwlmsNTPrZQRm8WrcwDla7a2jmh+3wOQm/b+bX/gLJmkAcINfN4WzA4x/eitXu0zoHvmIEg
z82Mqg0dNh/tyCLcOFjFngChQJRJetgCHCBlHd5Vig3PRPoCSIpFYpAwiBI2Jwn5A+XA5ZcYAfOs
hl6lrZ/074JP4qHOq+irTqbhsS2Mvyt4tOzcIrT6M3czvLyqKarEo01s/0XHMXTfizqsQIgZOitJ
2uEG0ycOyXQPFh1ILBJZ2k2nfZXqi6NyPpdjvLFDqLe8Z+2dJLL4Jeu2AUOnemnKJbhLsAYktyDf
ZlVHxCbySpWVatDPHMga8F1ty3cNXueTL/1ofEgqMcGqJDThI8xfxaMnuDxUg4YW7CAJBTYNzuSH
pZwgnezVXlSjp5p88ZTFFJHnEd0wTV+hVOn/FAH9E80lXDKVtMgz47yGkFjly8xb0JJIpirc6AZl
hQ36YQcZsK7cxtIT8sB5DX7M2DVvTVdRxOSqmOTZFtjWB1fAKfMxAWJX7IvRte6grJjYa1s3Ld96
tcHPD3M4TRlofOihjjzSh1ZGsOIuAFQBw1GB0X5sXA6r1MYR7sGAFnIY6k3kMfw1eFcClrElUPRT
feYZaJfckRg/ipb6xe3D5v6T1LmPURJ8jHYirzXk6gf4ZHkbDH5rZPNA1BePZhrsTmK/31WzdbuB
NXA/rqFluTGdRGO1o9xsTKVt88zLuPJ3YQdvxJ3BNDjaqXBKrNg0ekHVnKLVWzePyI+G+D5sRVu8
mbaN/Mc6JksfpQJ3pJ+ZwpTQhxuHtvL26DTSBRQ+48rgFAVmqHZ07qDcSD3wvL6P/SiXJ08YAK5k
BH+NL3ScS0fuWA1OeJtSNM7hCdOMo7mj1K/Y3TQ3jfwpl5zIOyI7/FONZxI+Q6sAvMwZLyPcFTI0
0Y51UNc7OCNsnEFCEsCvtPGrOszGbk7ie2F4kn/lQc7sTiwhM49xjR/YLLr2IAWGiXQvnsUIjf4d
2AaR2xVtE8jfJSahoBIXwTjmjw3DRtzHwzhGp7puFLS4Gi0xWG9ycBbue6gTjU9lPORbeLUKhzQ/
b0eedolz0XvFGGtgvxOWzTMGWKHcSj/G8QwG0rDDYgI+/YFFqTc+g9ou2zvM4738yHSHLUuKi9FL
HxVN/5slcOa7j31V9l9Lm0wARbBQeq+5DpreQQKUT/F2ahQDJpm7Rrzhp8zw1LTh4vPUMS82D5L7
3bBX/RwN20B30K2oeDANQMhhX5/5oD2+bWk0N+8Ruk0h6jf4axwh1+Ane7hsJfCUYnkP7RaldPvF
X2Kq7+eg6XKSjbb1hzxto55FR6763vyyQjlqspo4ulekCutDNYF/e26A9SaHqEiQzIJ+MVXLcUr0
iB5qidtKbnp/Ci7RdYAQyLtZorrfNUPbsDuKaDSH21rWQp1A1azE+xhEUfmqI5NEcC4wTgSoxKql
FQ8VYoU+TliTerYgLtVbkYgOLDcjwuqrEXPHTwXkW3bSFughVg7/fmOWpRbbCNDb9lnQuvNRAJOS
olog4+wA8zajXx38RMnJ7JYk7szdXOHFPHhRIPseGj2Djva4iEBcIYkEkcDVgzO/OQR2ogOtG+pD
6lrDM7SzkbWbpisr8muxozfsNUn6CT4Mlo9zGhWhB5t0Ao13DGPqdvheU4yNn2ALARXuFJFG5h6S
er/NTx2J0EDrqkTBz2shNS6oJNRS/Mgj6bxPvCVkOJk2KqZ9AEpgfEcwrol/qpoS8tqX1IOfECQV
xBdGLNQZNbzDepSx2KR/RuQX/FhgcN/6GGhREvwIfNrbA1sCD2wWM04mDTHdbn/zcRwBL2MjJF1A
35Qd2dUSjIT7svej6c61DNUA/H3yuPw+9INIHuC+1BVfQYEhI3gR3HXiNZ6l8HZKOBrtKJ+n/E6y
WntZy2YSFhtNA3aues95+9IObXh26FnL74DqUQwbiBuJ6jZC0sQZqPChVfwTmi2ouPFBugTRGIej
mzMRACTiUgqjC59vwRwLyztJwVyGynGeR+OvBRCn8rsyoeq/9xBX5WkIAcn5Na6BW/nM6tGVv4dK
AkwD1LQXDeEukgxNnm3fNwQSIwWi7DNVnt8VB6iKFLHLANbp28NQtBPLDzAhk/NvDQQ+rgcZskBs
56VGuZ3GVdSEUxotWobRhhfSD5GN0MaD92bcSpGaRAQct60QcKJOI9vDxngrkxnM+Q18TcI62PNh
7IevnfTdFO7d0ko5pnOAxvQ3NYQtdCiiYWyHrZ6FH8C7bzb5GIHZQDwQoXoip72o4rorQRCPopxs
ZJTEnjkBLjWwZzrqyLmMTUnUflfIMZsmZSUp4ExS9AzaO4EklV7SKgYP9RROI4Bum3jsDS+yBDBB
UHKNVzZl6mmmwuMSe3N54J4h45/QbyK+d4BPN/sC5TM0KJfIAinOtULCNEmIHsodqbnIq3TWY2S2
kYIP5r6KXEm/eqIw3cXrJ/iDxqghv7keWQlxWlLiAcJ2rupByaXeFPppVBIV7CFplMfnJKf+dOi8
MJ5myJ8TdoqbwgCh55wudwKFmf9qWJkv2yjxRKj2OYWk+t3ceSP5GWvqH4KABGofh7i/t7mRXThm
ybiUOUwufULv62meuioTS0cxiW+deMp1buIXosex/d5NbD56FyXp3A1RVjXDhb4g834PAWRtvwFZ
CbQwlsy6+GjLxMEurTAQvt7GLFYJ7HNjPzFHh8wSUUMqOaTJBIJFHJIEPDZkVS4w+7nsKf1EYKmZ
ezvG/XY66aiW6tkjXUjOQUgp0jUcXTLXGWcmKX7kHmvtIZb8ROKgPha09zUibFJfDMq9ARy2pZQb
xWcaH0PSYZJpks6AH+6hkSN/lLMAj2QZC684IbOO2Jfe4uZ6VHWp6SfRLH55HPsYGzCaykvHHG3R
Xu8hrdfim8RlsAzwPi6nEj6gYXcKOi1/TUbiMlRiOeR16P5w3hVDl7rRjM0Ti2A+dcebAmblDDic
8HGeJpu8wO0OzgrNMGkJYlFVhOzMKzbPO+g8dPXvhEA2c4dJlx9/DQY+uJcQba/4ReTaip8K3xX5
Tsn5UnwTPYd3TDbppYgeF52oukZjoup9rMyPTFpAAPwsWReAYR7ZbpwuKAsfYk21D3rNMQaceKem
uoWVhhhB46DlyDvEiqlUjyIacg8ZJaQg2wjuYzLRAFFsxxjT988hwIkjAaNcW+9lqFvZuC1JkAA1
h6pS6KbzGFd1z0WcFJlNjMeQnC0h/yWMi1mbRWMDrd1odKE80gmiBil1cFlbdKBeuNJgPGKFZpkg
Vl4HMoak1eBr+PJa0xSwAIh1+0BFWdUkHSIoj+B+hu57hxfn5Wq51x0phjpTzTyn+HsP6LQqLFCP
4oJA+MPkVmD+mXfSbNgMIbZfoZi952gJxM5qn8ORAWl6vyCiUbugeRXA6Bq7lsCxRTWRO4LwXlto
IOjZfyB9G4cmFUmY5HdRFAOMBchJHQ9b/OLqAKXyePpc8CZx032bkKYFP0/MfAM36Mp/RqIg/e0y
lzPoIB70dvinAY5s0c7YaIifbdIUbt8NXNwFcd8BZRzme6RcedmA3Fwm0M+VSEseF6SBettQ7Kt6
a/2w7NrjGNZh0yKjvjS0CjJ693JQ7QhqoOr5D0cUfXMwcviN4hTBbJfMuo7SkYpp2DTARf6aI/Q5
YD6S7/rOp7PIQMaBIkSG4MPGeasceJDtPhjQH2iPORRZ2i3K8aSMN8HAtPtcNEXu+k2rGbwvQeJd
YiZ3wWDp8BQmHVp0UBHzvsrWxQJtVVQGccZmI8v4DZVx3MMqp8lNnQHHNgM3ojwINQOjgG5jEG6K
wPRwYumT/r6YmP+9A/CnaLJJeYqKDR0bCOanWoHi86UlEF/aeGwyQ5mWixPoukxOQQuqF8hkBxg9
+hXddlMumm+xbGK3LXEiwk8xFgFVwJa7sLqA6/uNapt5SCF3gHaj9qJxyRooxRCKcrepxu81CwnZ
zzGFxWfGJ896bwiyOrKoXb1y3i4FUXBCSCydghCunzYf9lFZhMX9PFnGDm5I4gEajiY3RdrnGkOM
bsG0M3zpQlXaO20CiDEeKfL7r50A547bssb1iB4BBlhVmaECasg2dkO4MSxndGNLf/oKsKa3h3JV
8GiG2fM23oQ/o9vIfrea02bXq1bdY69E5yAuE7Ih/exl/diwo2bz+BmWAPXLwMEEgSknehobQ8ug
TwkGNHPqM8Lr5HMUBNOphf7Pb6Y65jZ15UoIK0ARcsqT6DkeUWIhJYG0J0FZuJeItAK6GdCL6Fz5
1DGLCD+JhZ1kre0Zp6sjGaR3ILHVJsuxjH0NuMjSI/t24yH0eyQok4XK0BzrDNQVu1fNCLWOcOkO
HQvFnucCmu8SAQouYjDJ1HV4TwgaNqRoFBI2AMfiQNgzlGH8LexASdpWqsxiyhxIs129H8eg+dqN
HYJWXdGNEhwcPoGw6+mLM03s3m2flCjLAiROPUruper8baEQMwa4U2RlD1XCuA4S9LzR8IAS0hsr
Rhi/ClDkESjEFmPZgOIZeGLXl75FxVT3Rwhh/+yBBkPWmKNg0xzfR9blBEGYTuD555R0mYYdwhlC
nxRVAFTg2jYir02F8BHA1+prVYPI1gY2eorg8fqqmBJHnVt4VsJpHvEEmp3Ma6NMQ4h6O0u2IBGN
wLwAjgNpU5G03sHJftjMrUJKF/0fR+exW7euheEnEkBVSlNpV3c7PnaSieA4MalG9UI9/f18ZwGC
IPbeErnWXyMz/Z5tGaddnpSYvVz5Wo4FaH3kq1Oce82l6hgC07LZ0JWGTpPfslUz2+G/OffLFN16
Mmm7NORoOCt4KeJjfH/Sxy0P4ubWzOH2J+gHBmCW2+Cpr9qC9V9u3b8q7MVlDBz7EmDvPqOlICAn
MjsfmirCgyLOCxN0332aZY1v5ygaf6it83jyvQJmISKTX/MwnPpQbbesx8D2pWqOe+LzoA9IcOti
sHtmk2k9NU5PZYZALPNP1U3xWCa++tmuVZR6i9M0R1+77VttclSeFdq26KYQbXUqmimaD25Qmx+h
Ut1zF9ThR+52xdeiNudpWCMGM+zb/+2t4/j3fkRp+DKY/Lp6OnHSjdiKQx1oZgBbzRTwwoh8TJyD
/SXagbkO+Gvzcxnm25oFXS10the5veSJq/SRZHrCOaSoSvfQtS220nhc7AB0RDPJoeL6OuZ7bt1f
Y7NxL9N0ZsWtG8h9evPCaZW3tGM5BZljjTMe2dbJuRz3RD/4u1T3vhvRXr0C5AEiNfZTCNv8irae
fGj6k3e+O1ZE1soFPIF70jlOMh5+EBjf+ukw+2P9lRdl1WXkE8cPqvS26KBgl7+TwPfxSbmMmNNe
UkE+e7SRGTfu1QPUUFc97Iy/6lhNgXoMvMQkh12RzMhPz3yRxVz1H1FEZQ72sfaEfHL4ynG372Ce
K0Gmsa9lStJfEmY8HRBJtWjnMvO8Inj08cxvGcGKojtIN6xNWg/OGpK5HyKIHGSSxNk8yq459H7p
91eK4ZLl2DR+T+C3R54cbWPhs/b6Mbp3hin+K2RhdBZVAwOtS1TlL9EFkqcYP744epTxfP+2Mwt+
HdvpNzPe+J7vSf6v7Qc/TN3YUV4WrXRzp3o2i3czb2yZmaV6duZlGcXPol3nBw4F92OAB/o3wEM9
rfFsk1RQ7dccnXWf7tc1iW5WrfRnVE/hH0Y2SVtwQ1Afl8ji3NpVt186Z35LvS6w5UExJz0s+6hJ
Utr85NZVo8dhPo3eSzUxvdFc8z2UEtajbj0mEJ31pfHGU76NuzmRRrW018htG5RK3xCI5D+D5PAm
qsraugHUqHtdZ75Xt/K9iFVQH1Q4I731MIv+X1tBfs4Uiko1KQFF1f40bpKTLQ44/572fc6dnxtT
3U04EJxazXqMKN3dQFwxl1QJFM86/fC6kvoXEWxxiGkyV8nzDv14AfFgN+NQFDnAUFy3d/0kRJ9J
Y52LzHvOC932kfeuVZc87t7WvrZuwQa+yykfskBqsI+pz6n55DrYxv5HHQX75zSV82UT8RgcHduY
F5/Q+d+0HspzO8RTcTv3PuNf2AfVeLFrUbxFe0FAtmCffSZiV/0r96quLkHp7nM2bEB7p6jBApxS
1tf8qlHlPibjYh46iY7umIetHo5gFtGSGXYQdaNA5ecL/yK58RDd0AQt3ag8BNFAcMMuih6nRyyG
7hhFKGFpQJGanQPdBYWHQ+A/f3fyYbArYt2T3GX2R9GgySXT21nyE22QXFlt0MbmdlXl+lGE44jk
ydbwGVEfxGcRDKjnWE4YwoNxRRe7FMSVAs4qfdCedfZj4W+qvSn2mje1gm72rnxuKqJicCqvBbm3
N6uZXHH1+Og+nJlui6xmMKESl2DEUy660V5lVbXB1SQBKuC5XaonGRWeSedqN7wQ3GxRfwU80NVx
kABkF8IqFkTTcxPf5npDHev1kmvIRMviPjJ72YktYZl0Fi+bKFjhygV2rve/718vb5PkoiZVvQeF
0N1zMrnaeZbW9WzGgN5uZ2fs1HSqrHSf5sWUH9W0s0iHhQXONIxJcCtu4H5iBGAC8eNwVJjhu95k
Yhj8+T4QQTix0y5UmhV9IR+70ln+DNNc+Jewaumsch2AFbEuXZ3yhdUf4VL6B7nPJQmjsYV8NRGT
wcBi1p7ihKqBAYuDTKuC6KIdHfU9iEQcnS1s+xUOpCk//W4QL8ugGnahIW/uOjE3/ZPUvrgCQT7p
evUfXSX2G5e1m3Ym20LS0ZMoARtNo/2zGTc8hqaY1a8uqW2Zkku6XJtoKoPMK+gm2b1VszLvTXgU
/Tgw4LfrXReUAVv6uhmCUrdQibMj3e69p0s2OTD1Di1q6nbuzsRSV1zJM4tZ2lVefGwBKikOat1S
viyB7u4JnS+ndGSy/M5QaqYXbYh14XRZEU+69f5X+3NCaJpOEAR13jJMxyTBx38T9hz9oLwx00VY
mFExPzkMa1SS4LtJJ4Ka9YFS2XahryRJyksViTjKQEd9kmAD3aw00UVFkq1KhIdoXCM4DxvZNo0K
EBtSjr6jT/3AJNQPOlvmBHHxuflVtbBjFGI5lWJoSZUaNmYe6lxOkWeSMnUS3wdp7jolELq3zXTd
TWf7g2mtjtO6Xkj+bnpkYMca9OkqZz96BLcOD2Xtq4c4D3hOvEK+RZMHXkW+TJQScJM3b8qZRjpp
tqRm1CsTd8i2NigRE0I3fv8qNCGlazKrPqUhcTr7xuwibUafALYwxAlLCC0uiZmlX48NPMuSDC8E
WtvfoZjD8CAbCIRsHRi5j3NRcBJ4cRiLJ6226LXe94oEr7yrXpxqscFDH9ebZVlfFeUsUBP2GObO
BjrahKZD9AqKm/HiSZOOXV44KVSafWlVb+cDmD73gDeD/6VTJzpMWKqWHyrRlfna/Y7UPdZL0ALR
tXxIyJrUbT74BGkbE5glLXPt7E99pPLqPLQODUmBmkgMZMF9ymeV62NksNsdCqRgeMBlUqFNzHv1
goIIZb0l3OUVZm3417nSxkdmqfISkvx+5p7nZlJ9c9OAi20nn63xm1lY9GOx8kylg7J1eKv7VY83
tpARbXMlOMNlVkmzHevS1h/00+VH1ebFzzWIll9+49q/lsXmBgCep47Mv9etdj2fUTVGXlHlffA4
s9rQjT6gJLB+0JO0MWBVY7uppX9Ta98ZX902mKJz1LR1h7I9KWiObPP1wQRl1NxCYJnkt912SmaW
gembA2No/iEYt5/Drj11WsXivpYKdkwVPfmp3CW3M1GTf1l4Qop697xgQoeM+TdFA0+Bije3PTaE
pkEMR/SJNXlr78II4G/Bxf0ak5fn5WFwaEipJqlqDPASe1YzU/TT36TdxuVe5XCERxOR8FcFkXeN
e3+4m1airrSI9y4DltO0FVrJQtSjfry2fNEApK3LCipHLjimuQKP7xYMwA7ApZgisE+eZbN5fzVR
4U66OJAzU1EuX0sFXsxRT1x7q4r8zdb9Jnm8RtkelDMsHDxrP92HzlZ8NUHCEEwKoAxTyExYFqmK
ldpk05P8McXVj83RkJzYBf/buNq4jEdS/UKzBRDBfWxuqDp0X6zjt3+NdsRx6byWpEC4spIzhoPO
ZzL0CWY/+p5QFHnP5rT6/PeuoPR7LFowv6TikmkgeUg5pqMTWLjD3CSXgrhXkLWXqkrYxNReQL0P
Ir/vipaRd6m26WMpq/6QD2HIreLUhBjG3n7KCyIC4axUnrVLQmaONMub3OaZuvCBMwQvqrxfG9ld
fEvYJdwOul02MPhuSLPM1OEACJAr/9dYY5HFlq+eUQ7Eh4mqzsPWhev77NAs5EE5v/TSqR+bsCoy
YM72omVOUUjvI8IUMeZi0DD3POeDoIsIAIG7UJ1rf654g4qctSRW0suaBjnP0Ow0Qg0Wc0i06g/X
7c0t+DeFcsDHD0MTw0PkzL2ZC7V18UYwADGo4n72jZcCiX4naE7jfbgNwUDGJL1ZWCUpM2joOhA2
PNAWP2XhJsNL0+bbJXAhY42x9o5lwyLMr52nJXSKSxnVISXV383vTrOfEffXdxN1F0ciZD8NjqqM
f4pNqBvyIp3byl1T2xb0LCVb8lSVoXhbi9Y7QEyKR0Dd+qErGveTh90/7IFuM99f8vywtQKWQ5Hp
1PoaMazZ82NeLeWHr8AM/Uaoy1i4+iDVPnKKO84HWqQcQLP4oEOiOUdrHp+WeGu+n4vgr0SIP+vj
7gMPHspI1s9aFtMJRBpaNN+2gz/ImYpzKx0qH5Y/8+IAzZTzfu3b4C8D9z8yy6MXHLf2QIyzeNhK
OKsVnP5VKCHP0L7eoaCl6xong/Mwrv1H1LXdseo17IrCUxKMUHusIPTIcZ8HryALRGdWQ0WUT65P
qOx6LnJb/vOCqb2AQ0bP9TC9jrIu3moRBXU2MwOcez3m6Z5XFRbyKX5xSeWjmwM8gor0pEkrtFce
qTy2Se0kBXIr91OiyuHzXMLDjg4N/Yq2pD0SUVQNGUoWojjXcFkzjXpCc9kjjD/01VAc+o30os0p
fnkl7pEPvRp/q25cKUwUHJVsnWzWu27o55pmLsIqcuBjnnpbCnXXzKPnOycbUZ8GKjVNag95AZpw
eV8QvZoLY5vdfgClli1klR2C5D89LsFnWNlWPwq9yf7Y0rEzfFFAsxMtuK0VVng96t6735M9nj7i
ohftDR93WX+GHkoCaO6h049eX0X+3T401SFQS+O9W9/daaOu3Aa60Z9W3b8kmM0Hrr3F5ZYUde+u
/yXzoPt/sbNGvU1NV7jDr3jmL5g2SMpc0wl1js5m+tHBdK2b/J6nmhk6kLF6gP6s3OOwmPz//rjy
6MlpetXrTNYC8rLBOeZLX9oMUFcyWgbTtLJJmgmfeBp2rac/bF8FcF45zRH1Q6Hy/o2FkkqMtOa4
aaiX2+2b2PA5PSdFvOoTmXGuyJK67+4BVTzkDFVedV+Lk0/mtStDa15cbMRDlhRc/NthkCtB8AUv
a3nXjl2PHtElf5W9ExoroEovMebRTBOWw03toLVpZQGss3p1B6gGgi1bc5MkfmDvkJfm6ufktDZ+
ZNoSxZtdw71L9zno1rfC9DxMHo5Uxjbfrt4viNfYfaoAWdSXjifzNUt8dEe/RWxbHJZQxGyzLQjD
tR1m189AmnbnidFnUscx1s5rsvKU4EMMKk1CPSuprPJU9SEuLeXMuP/iaSrAjadw2YImi3U8bz8m
DTlzKEZUT04qW5St7jFsJ/IjT5HIxfzlrh2lhUf4vPa746bWak7HCI8y6dHuRM1B7jrzzyp0zPov
AVKKvdQ6wzYY5jHCYLes51oHU+Z6KiD/xq1T737pwIjjGfdj59p0eoybQ0nyoLmpPSRH3+7SZMoJ
sw8b94LeZ7DXcXDGpj3IsYnrh3EbtuQsdRl3/XWVrmIsUnG0/w6WuVEZMXJNiwhthmk6NE0i1/80
0Jb/vM3Cdv1hG+Uc5em0hAPjb+Tu4YNTMOdCWnsoNETAJ7SkmGmGtUsdR213o+tLv7llJ2XbTY1H
DuHf0IZhSID0EhU78h/dAlmQwyRVO5ywAoCBzUJF9X0PH1Z/QmCZ/X3kwAq/SncSEJNRUa8FASOx
EwYNs4JEKwe3VfG7EzTZFLF73N3IGHYnPTkT6tTddUAbzg1fpqqvnCcscBdjWm//KdRCtrU/TnFR
vUAW2LV9iIUnG3GI96Lf/0SuiraPmmxuIng2G9V/NhCBmXYQ31f61MXF1nfZ6IV7f692CGxM2xGe
1w14oDnvakn8l273GU3RO01UbY4GGbPY+RXSKS6RuKcrkrIv8P5KHnn76ng5xJMdqHUFJrt3Q1az
9sRdKkkWyOeQ/cT6nBN80k3d/eFlLoN7MXkF6Xarv1KJg92Ot7/qfZ0t7hjjB5ySL6VF8bEw/2wT
PJcO8fJVPvICde4CtdcveTRyXe+iGZ44TKLyCrnVhD+quJjzx1XUy3TvdGKxNwSOTSeXxCxqkwzC
m5LHjdlk6eO/Oikr/NN+2fOKKsYKRsZ+ct4azmwqJaelno9FY9z6gCzJP7qRoDM6DwB0PkK1R91v
FF/e397fdhoyZwhUYO01pnUAkpqdA2rDP+fRgODKbZP6Je6KxGnSjdbgiKAH4Q33QI31T43IZn6k
Thw8EGJU9ve6LeLiZH3e32OXQAKn/rztHWUi2pPh29pOq39MXLGNyGa3/dG27bq36YJNd8/KEvz1
yUH1Ep6gmMmqLn0bWgaSrb/tvX7espxCEX0hrBJvktCW6npeHucmaL3tpSdUJXgXayS2D2FitPl2
ZiEHHF3s2+a5y8BwTJLgr8VN2vO0oljzVSSvCTGgJxDBvcq8qg6nNPYErxJABlFgXSFBsBMvCrOE
e4wqFZqxYfZ3LaeL4QHwXvOKxnc2F6emvKasn8Yg7qPHkWmXoUVP8wZbWDY3VVXI/Rrhur6O7R59
hgl9XEcEG+IntUrLD8U3O2YI4e0dKHeEGlSK4WVAIyD/RmDzf/Kct+VCSchqDl4YgAxKwSh4lbDv
wQ2ihOU5KAKSq5rGxHk6h2J5WCunrG7LSrdMG34zfwRd4m8PYku633B5298ml0ReJV2uUXnPQQCr
p6oDy4AR2ZrkS5zhedQEDAShvAAz8seZSRiqiS+LWq3doUqhjkmSU81yphhuKw99sQJDiO8XufUS
2BDbDb/1Ou3YnKDTuSuWDsNoHHjVtx+0/VdDFP5tV1wVP/Yg7H9bB036c1lXfX47DJUz3ArrLBR7
w5APR4STe3dIzNgwmKy+NjTZknOYmQIQ5YTlqnReIvQdRPrv1fAHSu5bZ/wN1+PY3doZRJ8CcSg7
CpaHHCZGlX62Ft8u4tD6SZvGbuxXXKihyB8BcHFQ4cPqq/HLnbRyjxopC8OWSGY6VE1oG/fsdIPj
/RRt3vZvvFVyTd3GAnCtvajqxwQYe0j54hr5b0y66k/htr3LM7TP+iT3tYtu0ZBxVRcj3pUoqXqZ
7Y7rXRAolWM6a4CFaWy75yXyesDNAalC8aS8NlAvAFXRCxBspeiYZKcQc7nQPzo5z5gwUYm7EecD
hvd55Ox35tp5UZxdz0G+KZlJuYTxMdp0hexU9k5Q3K4Yquv3KugMx6XSTnhZWcDkhRxWJU6SKmNx
QuFVzAclViQqjY3xsISqR+Mj61LYHz1/uw2ErrQB55IMTGzHY7EMpE34SvXeKzEIgdnOtdfs/qHC
PPekplYkxwBVEs8VlePY5GxigWdXL0G4koZLK9tHbSud/65pRgnvAISWPM6iLo+DFBBp749+H8nw
PlaMxo9NtQ7Xpi38ABJ66DmX5jIZb6bYrq+4p+n9cUJv1JjKG1iHForz3NhZXWXDSX9Z7DyuKbBp
VEBwcA7ddnbcvdvv5IrqR8uthKjdYG1ASN4BVP4M97kNjmvSBfwYy7oM5NQV/BZR0STXaM7ND9wJ
8lUkUfLu9TzJ2eSuwvmyW0c7wRSa/J83+cPvWCyyPW0wWMRS592mjvUOdJxRAtZFnx5nH2koc0LY
xUu8RuF+XBo99m+02pNXXpP2kf81jBnyfe/ChQpQr751GHVeRqo20KBUA99XnYcWjmGeZSqcoBwB
jqUdeern2vT6KehNLR4XFx3qXZ1PDh0CKFq4OY196BzGKtTZZVU99JOGU0H5icOo0XV9DKWjv1OV
p50eF+Eq/9Wgm7u27hSpJ9MMOlvZEtKOZRr7aRgll8Gg71yM0//08bgnaU38yWPnEgLwFHIq0lVY
Tu0vNhOFAKAPmLpaQBxzXzX1UB9Nu1pK38uq1JmIg41DzHhJnqJ59DijYr3/iqzbZsiWqR9GLu89
1eMo1HOzlAPZGLLV5XXQNU0psPzdlu7WB16yix++bNFUoL32EPidNdM/Vk2Z2x3tC1jlDzaSpD32
g7c84H4J71WX99eEeQGhBXkf/guKli04sGyN49tee8gr5Ro19WvR5cIcC7Wh2EE9u5XvkdF2QrvV
LWFxh1yvBApe+in/gjwop1+sPZHn0jYvbHBi2t+djHOm+emYJqamOmmnZSXpNC65kWruZQ5nz08i
ZI9wWd15Qfu0tODMTQvh6Mw8tZTKT1OXzYXjrhcKC70PY8qEn6DwEBsOcYeeKCv2MPGOluOtpjtx
m/zHldgtQVzOukRPWxNV9aUfaPn6udGyu75BUk092CefYFOlOpTJrlIBjAupG4TgsnYxbn5pk32H
Do+rqXjnBiHftFhRsJ7NNw5CnEWpYuBVRaLlLXsA7dcNSmD3s1+RCl5kUJqvFa01N4m7udvVNVqD
LIQIh+703Ef+rR+tI/NwXrF1fvLyB/aoaTOMjyTds8MGdeMtpyYvTfQWJGYgj4BBYI0yE2Fd5W1a
QYzKvGvO+GTY9JIVNOohQUia8Nl7xc5LrQb/D3YCMILYm5aK/HydELw+Kg3G4lYiOIZdsHn/4d+d
3OC8Yknxfg5DWaxEByC1vc17r2led6dEI0WYT7TeQrChH69EOFR/62mOse2OXLk/vbED5CfKrQ/e
oxo9AhCpHyxHW9WMASnCV6bUYpLhfgIpz6ebvprs37FoSIZKOQN4vyXqYgQCZa70FVFK7bzC7iOG
tABt67OMO6e9BFVY+idPSX5CN1iBuNCirWVmEW1d+cDG9Q9uJ94xA/gKFd1xtf/XVloGGU/l6D+S
9Gb5BTw0KN2cqTqqPtyY3ylT7Sy2Nxb09ThORqwKDkPuziFYi67fDnoeGJudOVf/NSQa4d93B+mr
Azh2UmR+3XYSlTwRF9MPQJy5AeNsuxr3jQrtY+UOzbt13PpFoBe4EqcXnv21bW6HBRND2pKDc2sG
4Z2KYk+ijNyK5YWnbLs3UjhPOTjscs3LvKQ0uSRMJTU6SSgjQhh6LBEiMc63Um0H/lw/2HLp3keM
cbgtKtdIdBaC9Mi8iuyF02fZzwmimf+Kni7Squj9T5Y4v3jeeZmJuqgXK6bDMLPJ3HMu4BFhNrvb
SFYvvlgog5IbsNckOvaVg+gumJLwX9MEUf+f9Ozi3dW63qH5exKH/+EABVleQrP/BZfY/MsQxQm/
whiyzRyCqG0/OQOEeMyhydAZGk+idEmCGX90GPlr/WmmVgbfUIU/REdotthG9M0DnHtiJSGHybVx
FTmy9I1fSz66/m3clqRCR2hcg9AJbKLyjoHn4MXy6wZpoCfiPNzTQSS5+OX78FCKSWeOY3ArTjsq
4FWN7CUj6k6YbFQiB/7lS0U/l1kfeeNdMvdDiGwR+JA27oAC4esWMB7xKcZ3zdC2+b07+HV+XM2m
3vzZ6A8MOQCMgQ5XeRgGGwKYJUEQz2/wX4G57RNH/1WVjv7bWep4sFwVltyPAmmw2cHZKBId03pf
dokYOU4u8VqE/yrEyezq4/ifh2eiOzWjJIYGU+ryT+kuOeloH7uLLZIAhZTR1f3cz/ND305zQ82R
jYcXs8+Vg9qgUDpJc90N+rgkpvp0YE/HB6NVPB6DILHnSDorOc9tTb9U+S3vZlBp1MnmRYFqXzgm
i7Yo/ovAJ3jp8664062Eeoq1x0rBDwvLv++TPQ2zh9YDe4LoXiHMGPccJQXwJ6nSZarqxc8vc9s1
+YPv7OLbZjcZHyWvaB3nPiAT0Pxq17F4NMZIm842Cl9DWox8liMRl3eEXG3R/TqCCv9TlcRgsxsC
4YZv/QzMCOTdTQCU2Jy8MtzhAZxtv3fQMDDC0Pl0Gccwf6p3NG0/GjalpyBYVshbDE2HPBy3/c4r
i0qeYvjF39x9k5t5ZtO2SBGY7u9iCpPvSpsByWts/QWMdS6+TaUY4Wfm7F9j0hterHz4FylBnlqS
AJc7y6rf9TqaV8gSGKMw9y4z9NpnX4T7j20LozvPjPsfW5T1iVTQ8k4KGX1EFGh+w74ou4qh/CQf
qjNZ7YX2ZlHhduegiBqzeeDYglQbfjYoydkJulk+NFjy7vI2kqnLrYwlrAKblN7U/UqKyIHHqPc3
1GPb4w7tc60diWmrySnGJkgvvHW2tnhw64WVZM8dDnRyKgKqWXZPIu1V86l3PZzQ2pl+I+hxHldd
QG0igbvF0dcnR5xE5i+aFJFhVQAmHVfnNdbr8NLabvsgjhAfDC6Bp01upCYhe578rf8hlh5eRchh
PqP6VTfxMgzX1vGQtToV0wExueLohssnCyE2iFGXd8hxsN94m3unqHf+hWKzIzxrS1hMtgY1RJ5P
7XVXobh4q7H3cg7Lj3Bp2vdWoWZ0+EY+9VK0X6aOcBFsk/O6Idd4SXS+3lXLNl8D2Pc73y/pqLK+
cwVlYbJZec3SipqE+ziqkju1fEupxtytkXC5+OtozGXu6YaDDEfK5BLXKFgIYY+QVVzmKGE5OYsN
sUNSQgphsg4hqOeoeyFaZVvQ3sQO6UTkcD57HsqycHVoEZ2K9WezNGBdoAo6Odhl0JdRbxP7CJHz
2VAybS9+UBw62XhVNgvUfunmjYLZB2iRSzCBl566YUZ8JXt1PzpUs0RD3taZqNyPsZLOlYKV/CaP
N/lrcwJ6Lpo4vAd8nv7Y0plhy0X5troSuHtevTuQbbpAl32+xYFgDnlC/JAipu2mm53i4JRqe4OP
MndlLLZ0YqD6tn25Z5+tgfjP7YQz5UMibLxMe7Jc2CL8j7jvpttxD9tn0BpgL39EZknGc+Z0kgKz
fBHBZfIL54wosUITLpLThvvtu31p/9xdLD4lLtz3aDLDH7V47jOcJE7TFYaoc+rlTL3WFGU9jxGy
z2E+MJx6Y2aN3N94flEL9G38Xw6xUB28RagvSyr9EQSWZQGy8MHlnYM1m3MxpWUizP1oq9DNQj9w
sZuH/QYnKpobiz6cDabcvHvGEXHTwTRx52wOZBvn0YEUenK6ADjDN20HOrP6WRWpAXbCo7wCdHg7
mTfejPqCddb+mJy5i2mws/V7HAXAX2Afx0SOiJQkc9kTYhzWaTY052q7pLm0PuRLTLPMH24kmP9G
RdUBs9P8GVHH+xNh/AjaTJJyGAfVfacIJExGG7XPDaEkB6275udoViyliSUzItVTED/YGkMqVqYa
KYc3VQ9d5aOdQdFzrsOyvJmbnMEpp4oe8oUkraILiAFc1uHsAHo3xwZW6XVbfGJBLfYiVPBODbWz
xqT7df47u8BvQ+Qdhs9p5nKcI3z4XugaGKHI9zJ3RdV6Ke2AOlLPHtQfdtnDyuV5iFjm0G3MzTko
bfjhoYZ6GBHxH7zYwGvztUbcIutQHzSgcIZZmMSKbtreBOoessvotZ5xDQXTNRQbKt5+ZDXSjilO
KzQ0hmKAXnmDEc1/btdoeFb7bi+925Bb6A96Rk7Su19VuTfkBiQCIXXjIPhKAoZ/1DB98q8H0lKp
/fZcZa5fTLdeMFf3qgkneQurRvRPPQJcX9AGW2QliDrKFGObydOVOfviL3N83+shP4LCweMPHVG8
9J39wVAEg4cEZzqKsZ/+yzG/ue94yJPnzbUw5Kov5rpMmbEwX+ECmE+ymdxrM6CRwGs3n+yiMNvo
vsnnbCFw6aavFbnUbdKa7cbFFG6Zl1xDlvTmDkAr3f84O7PduJUsXb9KY9+zmsGZja4CTjLn1Dza
uiFkW+Y8z3z689FVp4/MEpUNAxtVsGxFMoOxVkSs9Q/jDQbC3AsQa2rXphGPzxxLXSfxUWfcRVYv
vXiZUb1xqND3g6Fl21GP5Q28hexBGS3xMKqteMszaAN6Y7nsSyO9lk6NvRe/bBUfXIWiXXBVqDdC
DcF3cpHW8f2CMkXlo0MZ0uaKeKTV3VEAqqWX2oYFRWXPjB6LLtEOSR1IrxGePul+gHp6gtWTnWhb
B4dOLspL3ZNS0HV2VlxEUsvawBfpyh/4brbeVxdEFLUABCx9yCNVZ68oO/Q/NSOoNtxCdJ5JRuMS
D7gAqq9OQwTY5D2SRi4GIppyBYci3XHHySGCFMO2VmxMOSWvzf0NKlrZfZsVbrcK44aICtXsagjS
7FsaSOmNZBvSXjeL8aEAdgPxjirA6NR2k4eQDEJKRIZhb5Umim/HsVO3ohv1Gx0Y3ZsBMQTm+ChP
KNgo2tfopWwaCv43aMEFF5E7dE8TFuGKu1T2aJpa+yX2OX1AZBl/lKICpVu3WQO+dkzjI7WLwVER
cTlKAK9vJ3YXfAOJReFMZg2XfZXAYqiV8bsvq+qdCcb14KpWchMqY/NNLdVOBTVvRBnZnhovEEvK
W2qXRlRfMdKtVqYqSISa2bhbrXfbKyBUyK6hEoVdtlaFVBHpShtAUjwre7RayIobdprh2qsxg91U
eSruDZltIoJY+K1vNDAdvU0H8EqGBBO+Bq6gwC8G4Ll2kUk/cUlNNlrZxONbIMViW9VaY11brQDQ
UUtxc1F6AN6PeFjJT1XljvXG1+UC7FWdm+HB92juZ1TjvDrCvSIE/BCEfkxGAymX3PdpaotNNfjZ
JRBN6VHJqf5t7RQf7y33NKnBXndATBUWh/4j910j2w0FFIWVb7F/r7BTSuSnSBiG2JVtQglriHkJ
KBm07cg9KE5T6LB9I7nHamh7LoI520AIIUcX7uAgBN4VF8CbhpT6TgmPZYXQXKtDtvAxRYWeYQ6w
fSQ1HNkbJyZXWdf6QTKHQnlJ6IQ6deyK9o5N0Kwfus7iNj5mSqfdmtjh9quokIjcVLbUkzn8wvUi
73UN5saKLxJXilFh4iAdVld6VYR9jTG5GLdIJIDF7ctAs9ZSXrRStlV1bJNB/yohFWJTznP+qZcN
jbwefFPuvoKKnvo0gRdKXObzzEJPAnWOC1ymW/UppZBvP9AUizIyYxwNz7lP6Su4zI1KpZmcFtgf
yQnqasOuGgfuzPTDIv0SmQqlc8qxKwCl2aCh27seK24JlgOog8SVtRxDcl2rykv6F5YFzD/RSw8A
jwnsaaV7aTme8sZW07uxBPJ0LRsyqFsHntdY3qgWypfAS3XdfpBTGbPkvtWa/qKQ8uFVR25xkmTP
omab+TSY7FXpgiPiQG3qRrtqwGdQ4DBEt1YqicpQMlbi3oaufGn0FsD4qSKgOgYyDY+1bVjPQzIa
O7o0yPVzebgtexUcfB+iVTVE1005lTxMXftW0HV88aAOHJtC0zaDZlJyyIGz0OMcxFfOeRJ7B3Ih
AZy3G5FQUct0YF66VYID6Goj2ehJxPlZCd0G/IYdXw5+bj2wRdg7KlzsUkHERqzgyRqA0f7iDRHZ
o9A59kxSmsIxUUE4akrf/6SnLJywbMAnVG6q0Hc04pu0tfybEQHkUxtlmM7EAIurKoz1VYjngLYG
D6LgrywNl5TSIrCRE9FrFXRh9bV0KRqt/Fz3X9Uqh4ebYuo69vWw9hIjf+oLGeC11vbPQBPKR0OR
KKLHeipe7EKloKh2ACE4+DQPyFciO831DS++3utZG1nXXSk4o37JVChdDhdKBFojazgFRYPHYJx3
LxE6MaXjExUqzU0+aoREfjGaJdgvkSRPNRG31n0jzkG2NOYt9EDxXQp6SnNhrz2MSpBcRrIZ4r2b
981zMgC4hSWR7XRu2RcW99Z9VYBSXQ2QK77kqhLeFd1QArvm3rzVSAfc6mDmriLd9x9kKfNeUmy/
OLVXjYbKcu+vY1sV97lctRKVzDbelp4E8yFVi+soiEg2A7Tyr1ofQnqghOndF1ZVHHtjHNdt2hs/
FEmmQAIg2cI8Fx7UWFTqsaOjcVkJRfmianF/k5pAQ2X4GsiA65R/oUa4oAUAxt96JcxAiGjhpjHK
EL0LxbuxecSryhyrn5DeoLqpCBCUA0xC+H4WDeTa805GblGdVn2p/0Kpobyq4yzd+1wN1wgNhE81
SPVHrxXGGkm/YWt4XgKzF4gjwuhUWMtNLCmTzHTWVlcBwiPGFUBw3JRWkhil/E7pauUl7GQMuwsf
vMYaznIpb3HYHLEf78VDEtGI6Vgn/VY21bz9SuvKEHsFJEi+hdVff8ms4QuMJ8B2KnyvYoUnJCVr
fVKXj9LMaDcyV8PwSq5z3bv0pyuK44ZFsa6wLx6d1s2pBKV+km9TFWjvrhnLbjeSxTnfxo2YutO2
/WJYnuRvJbsDLZ9RXZsablo27oXcUk0fkJ24yhFG22upb20zGYzY0ZVqOKfgW+7QP4E7Mag5BwDb
DNoROeRU3doVl7w2kEr6EpS6uGDUDSm64VxFEUxaJXUS7ctuArBNugfbMokNCmC2FjUOea1Zt/DP
9nnVtd+CAaB/r9cAVGiFqIJFbWtwE9A0QE2eQn4hZQVAPzXsvgElQC9IoR7EgQKYB5dxLaSCydkM
dC+6hDAIXb9Ea6IMxYrWBbCzhDOR1JZITqLQMu6LvAXGyVXpyHMBwGuHCd0uwx1Ne5FvXNONDwY4
ziOaNd1J9SEk9j4wt0ru2Q8ULgissDzz5Q0ADMClLsJo30FidRXkv7p4bFGt/BGzHX3z1cDeJIqa
XJeUFJ9Lrr+bfugGpxFluktlExpdFOZSuh5iT7oPdTt/GxIl2Xi1TeunlcrMUcxSdczRAtsIRrHU
oCC6BX0eKf2RIEjxOLombUi9NgqOJSOIU1cHwxv5otz4VgvKxlUkgCbGlwpDRLpglrgqRBSBAw71
XUXZf8t+5N5U5jA82pmWblwlDB9p3FoPTQKlh559kCTbtmL+6Mz7I7X3KrvLEbUi0qHLvHVcXrZS
pQGdgiL5fdSjEWiQleWOCVKNm6Ho10AY2wQ0ZumFThu20lGm47cuO5kjME1wgbGzkqF/50HQsRTA
jjvkxDLl0LkJrAOlV6XAqfnB1CCF975uTTBEh5Zq+B4Vx/hWDageIaoUOtwEIATYOZivXvI43Tao
B702owJsxaZnH6SmimCggijISAvims15eA4GvbyTCrjzEL24vKUih89jq2G/QyHQFluuRaOHO2uq
+6zsUlxSmJ3a8nQ4LnT2vSdEA+pymzeVX+/tzEi+yJ01TmfNUZuyealktyANrAsq1nX45OU1Mo21
GtIOw/6A/kZuftWyakzIOzCYnCDI8v1oQBfmGgqVvNNVkvOYNf1dCIrUXPuJrIxrdZTLaq+n4NGA
QwnLAHch19qak1X1EA9NiOfWpJ6yq4sRkTLkw0xvZ8hpiyN9bMTJo1SobehUgVdOCCOkGb/HnYvu
HseeEgysiQSRe98ONKJkZxjygIuBmibcoQe7TzQkcSi5fm+DsEh+1okJRsEzkIU6DNPox8IaZGlP
+UJK1uDTeyqjllXCSalR4ygvkKUVygvcaxPXgtRM9fzOTmVf8x2NOkR7jLWuM3c4mtiJQ+8koKXJ
Nms4fi1MAPtBZ5Z7xBPSO+SF7LsyF+1D3eW9sinNAegQh9w+uZTqpOlOFCLD2xQLwOexNYbYoYXU
BVvVSDp3G9Ns22e5lp+CNIJkQi3NozeGkMyxJzQdPyqsp6Au4c9o3AK/B4o7uEc148j+NUTeyIDn
oegohXjD8DoAai0cveyqV6DrCMK1Dfe2E80619zJQaRjdgnw9tKLRPDaQ626V6VBe665UNDuB7wD
JFz3A+3YIBExIE7cIKKEUFxp3cey1xX3oZvhfz7VcBOSUW7ZJxelhA2OlnD1LEgm/QbFOLgJgGXq
u6yXxVapR/lqQGLhsqozHVwLmI16BxWM7khM/fIROEbINhB5LucSv/uZ60jPU/PQAydp9OYQukJv
Vl2HQhlU+eBHY1DvXI2t1b02mh7ew4/vrm3K/tG60Km+8WW1fD0oGR61Qo3SFT3T/KlBVm3Xmr5x
SlyEMGJL1X82OSRAfBu6jjQtydk2Ybwru7ZMZRePdXUlgCn3m94A8xPaShVufJcrmqMpIYxcGwB7
aifq1gLEqx/B1vBvyUaZvM6xT8xp8NN1X1l0HYEbUaDeqXWqr5sCRDrqOhxeCW0VLZM8IUXZRQ/L
oBaZ9c0fYf6s4IX3uxKxsgtdG4dDHwF2oFfgUb3k6r5Chrh9Lcy8QyMgqu3u0NgDXodc37Z6GabX
ALlQEAKfg2VZ2KcXRRl3V3ESFUfDdf2rNAtdkEC1+mgmkoiOIV2lXdvksnRl1YW9U0MbJSZJfxBy
Nhw0V9MvXVST7WPEyQQNnKHbm2FfGTdp4drVJTp/HGQQaAhNJVsXQ48oFt0gE8MOetJtkbs3UJzG
y6EiMOm2ZtuK9jgaZyAu0JBJjhBuNe53KdB4H3mcy4D2eu6wr4gXNMA5G7uBn7y5gKzBRPTli6dh
LW1PUjxOWsTmV+4BYkMbCN1pECfXVJMGoD/ClT1HSHUjNp4aUtJUVT+66MBA7jIFHTy50KsvPdR8
+RCymXKWbPJ1kwt9r3VNmYOLj2trnZmRhIxMbGzgnTzHOjRaQxTPiZKLK4FkFaIrY7dL7VF/aAK5
+p70VnlTGgjUEBvZvTaO6r3vo2nGtilTqsOKxgxWBcVSVBOikOeMAWZu/MYqdZC/yXfEGIaTWvXd
RhdcdVYEkyCrDqpCfU120TobkBe5AobYmg7oV+uYtEVPFwNRR45+Vl8+2EqfbDkOUWrIo676hm2d
fDEYk4JO3Q33ushiw6lydrTWrNtdFY35oeo1+36UUuMauQ79ngu9dFHmtXYS8C0opPOi06NcU94t
KARFO7QeTBlpxSim6Wty4e5T0wwutDjOX4sSKW0NxA5XTq+ni4SQ0g7GIDv/UEK5VVVIsGNQd3vf
q92Tlbrd2iLpfddxKXmwDNw6PUrcu1B1a7r+sLsdP2nZkbsB3mgY2nslBKEj524MVcUPs6+VXsAt
oFUKShDE844mA9HnymY+0HKVW29vZVHxYJZK9ChDIV9Bt5NQ6sshG1aw5NcQLqV81VZtcMgq+Mxj
Kld3iDnqF5YokHD0OqVwmk4iU+I3r3CvreX0KrTUGmicTsnMHQG7+2GLGhCWjaBfNbc+9SEyhGmu
2scY0ZjHkio73VtP9a+93BAXfWN2X6pC/jGMavBFGMK/M2s/ujYMv1h7Cnc/OWrivaVAC1e7stpa
Vmagbmy5+T6nIbKjhca5FaW4KW/R1wSi6b24PnJlm5p7NbqaIfQP8H/QiaagVKP2qywG/bmrGmkr
9Vp4SXkBOrdo4o2pAhD1MqudhL19+Qcbr/ndkKA7DKzUa4oaAiKK3nRXvlRiiSThN9GMdbhBzkLA
0MkoahR7RMMjTpnoaAOQPMQKQlnD1sYhIEQKIkAX/VsYZkp+EbJZ+XCmOr2orowOIkC8Qtos6ZRV
KZm6eyX7UUb9IK5ts7kDChpooYNoS0KTgGsP6ZBwtq0ERCqaZkQXuKXkhlvUSNsZL5gaeh+357G6
okcUxWQChVvBNfsrHOxVZsQgQS9HqkShtB0RQvE4/eJBvrVGMHl3EkC47O1zEdkFlwH931wGDBWK
kKoeKVOBYSwzBOK9zlIePx9+wW2aXvbvys4lSFujjQrt6Pdk30AxDnZ1paZIwTSvREy9ZtH5VCHE
rRTKP4XdnHTsMmPV/+HX9hmjkoXvqM18SrjSCTOOU3G0uxApUDjg2yquz1kQLqk1azPxalXyIphT
UL3D1H7k9nMJVnKdhMMR8YE7txhPidF852p4Gw/92uut1AEbMZ4Rr15SnZ9+/k58OIoSI0CqVDlK
UqQ6kl8fBVyKldXf8d/n73BBHlubfv7uI1ANScxuyJUji/xrbtR3htxuAK6sPh9+6e3MhIXNHM1E
qnH9MUss9RoAQ3FAmKQ540mwYNSizdY3GCRYrkBIjhH1gmtNu61H84L78rZLkAnphzfKNfEac+pu
9/nXWZgtdbbgLRUds1pU7dGtomIDekXfcLx4kUG9nRFjXnjl6mw5QycTkRf44gho/EcFRgpF5AEh
kDZ6PevPsfBSfhnZvXvnUvFLd7lUjlpjvARGtcuy+M90+dXZih3csFFAuSqo6oG5CQNYObyaVXbO
A37pBcyWq9HJSagoMI+yxP3WuO49yrt7k9x8Zr0uyG6r05S9nxqR1FkUlfpx8i/SKtqtkfZjaJKn
MZC/oLLYnvmcpVeg/v45nuTSVCgj5ehVzTV1sWfOxGcky6eV8oGWt6r8PnQpMkBhoZkf00G2mnXW
NwruJ4r5mDZmuzVUS6HKZI8/qz5tr/8sLGZRriGwrGtZmR8NEf1sdR9eg6zvZCU4kweX3soszvui
KelwB9hIIavjtoBxgQKh70HTe4M0+Obzb7HkmqPMonvCsYWVSPMjho4nK6nXRlg5IgAEQ+XAqkOo
Y+EudzlVpsGhiaMtPB/Y/5V4/fwBFha3Mot9VYUOr9D0PoK3QoFcUCah5iGBQjmTXBbypTLbzGAu
WaEuTyo0cnSNFPYhyL1L5Jo2XZZR6PPxxcO1QtNvPv8+CytRmSWDpMjRyQn0nKEzDnq3TOWaUsyh
S6t91Ij7ItHOpJ0ljwlllhfAfmilrZrNsQ7bGyu8Bw7oqJk4qN1lbks7Sd1SkKEZ82fh+8s07V2a
KNR6LNjn22PKeRfH6a+VWZ/x0lpaBLPMoHQwHkNFLk8J/WhJq4+9bt3Qs//6+TtZGn6WHVAEsOGv
e80p8TLzuoM9GFdmegtq5vPxF/avX15/72bGjuwIumuAI7XaH/PcP4B24Ypgg68+Y7i4dCRTZtkA
Jk4SR/rQnAyIoI6biWgTcKbe2DRHXfRM9cTaGhb99spyHazlu7vYlp4NP998/hXFwncUszwB3AT4
neK3JzR0jQs6IFRFuA0K99BbtbvtuFxtURLI1gOijSuw0IBLQnj+Ud1dQJK59Qx0t+BV3kILfT7z
TNOX/yDri1nugJ6XK1gktacaWvmmV7vvraqw4o3+agxvhaC0hX3MKhA58ghm+KdTMcsoWQjIE4IU
ntDZ9xC9o4ei6BsORuYe5NauL4YHuTv0hfKEZn28BjHEeSA+ZFHtYULgRlMR80fFffbMgXAphf96
Ze+WX4/IcivZojkBehXbKNW9W+yHNvRfK8dNC3QBKFIeurGFitQGXxrvPq8OeWU8oBgpnQmBhRD7
ZWr17hnQFa96SWSI8w0U8ACOV0fgN2JrmbBVP3/dSx8xO6ZgyZIbTe8C4h8T/RiXlb+u6Lqgx1nq
Z6Zy6SNmecguZXpmhtSd9Fa22ZGGdq/oaXgSlXvurLuUtX9F+LuZSrCkAJoFeD83sxfYXunGtgak
DFWZGpwVfAMWRtVqY43YXBZn9sCl4J2dVdRCp96vMXWw6LJ1ZdJsFkFTnrA1AaAl1+2fnVl+fed3
380kLoBf6R2rAMWtGBzcUxQkb6aE0KOMbPFWHZryzHJY2NflWUIStpZrtsE8GvEuaUvHQKrPtDiv
yHcB5GOz2mFm9PnKW4oweZZoqs4MNIiLw8k3D42oYMyN93IVXdHV+lFMjaJIKTdSo5zqwnz21Wof
xBzaysA7E12/TmMfZDp5lnLQ/5P7gtrsqU3KH6MRQv6kGSV2edicoO/sa0Rc9WJfudKbW/6cNFHk
AmcAD8x4lNQPcdx/lRNxR0HxACj70ivDNbXmepUMdB+x3XImfKZEQFEoxNAdKP7VkBln3DiXlrw8
Lct3y8K2ORkjNdmdRgV+MnD+VDJOniwDKLYBsplf5Dy7DpUAla1GezvzzqbN/aMpm2L83YfGUitV
BYo1p1Dyf3K68J04G6/brtgOI1W5Q6tC6wOEoVrqZDCgrVFmP+fUtrRbyrNc1SqaX9KoFGgR3Mr9
9xSHKFW7oz+KNUC2BUyFLXsmD6CTEGGSn8xB31bZZRO5t4l6ODMBU3B/NAGzZBYirFZoYCRPFM8v
LBAf9UNgq894new9uUIG1127lvIaNjDM6emee9lLcTm9j3fzjkhyXlug104Qd4qTnUQotLnAHQ0P
5dMA5X648l8D6pZOZBq4jA/RTY8WdxzSlxwt9yQb5UaMGAu4Zuod6W6+oG2aXPp+deaEvpAM5Vky
rAa5i1JkFdC2RXmiRg5nhXbTwfaQbijPXA6nxPDR3M+Oa6nwQgNpF2y6MgRg80R2oIvu7E59UrwO
MElwdGvj9syL/nilq/YsE1KHRPEC/elT5qnaurOT6wH5/FGSTmoPzh4ZafE8NWluLFj7x0l518JF
ts5xSTrzBNOy/vevq9qz/MixA0W0jgDPOqBZkGXpRYknLYHVHyuQt9pXUypfpUFd+T5GZTUEOc/J
M0p7JKXPn+HjZafaswwJ9Jyitax0J5wN1nB/nrIx22SmvC9cnJpkcWIGjrqr//z84z5eRBBOf1/l
UEW0OJPH+pSJEp1cxHWHxLpDlv6pr75+/hEfH0ZQe/r9I3zXtmEa6dUJTdI3tYuOdBseRaGcOeuI
aWY+emmzHGWDc4ByYYqTkl4lItpzH3ZKAyKvaNcAZx0vUTboK0Vutyup7g/ut8pSVx2YZ2NAg7R+
bs7dLJe+6SxT4RuDxBAovBN2Ak6TVd8GWf5R+2fifeHupNqzjKRiJ6qCPu5Oth/vGm07ZuaJ/0MS
cSWl41HptwM/AXTVZAekHT5/e0shMcsydYJ4Tk3L/SRpQ3al5Gm7j2r0JT4ffendzfJLnumxiVxO
ewqwxUut8E5xlUPbFPvcALjmn/kOCzFlzRJLA/EBwXTqQuOIE7oxlpdAU4EPJIV09JCZ3RcaaALQ
pKkzStaZryY+3rdUa5ZMRIQ4SmHzuiz0vsCyjJQxsrc20S41abyzimSbAz5bKWVqcMdx78tAP5PH
FtahNcshw+QvE5Uax3+9vZNC6XVIVGzx4tXnL23xm82ShlyXkOMyXZyihj4lGlpXnhWUa7+bOkm5
eUKD81Gurete1oF3um14HBXusmc+fYqmD+LdmuWTsu+m7nvWnFD2EteuoiEOP5n/RHX0U8aZY60I
88aou8AJkBBZKYj40AEEJDwAE7tCh+lfZtL/+b3/L+8tu/nnZ1b/+G/+/D0DVQgntJ798R+7t+zq
NXmr/nv6rf/5V7//zj8esoT/5v/kt99g3H997vq1fv3tD5sUJM5w27yVw91b1cT1r9F5wulf/m//
8j/efo3yMORvf/8LUmBaT6N5QZb+9a+/Ovz4+19iOuj95/vx//WX03f8+1/7LPX+4zT9z/3/YVv7
55D/83tvr1XNEEL7m6bBu9J0pIZRySRbdW///Bv1b5YmC82yFd20xFTvw5mk9v/+l6L8DXi4zH1H
hr8EZZZfqrLmX38ldGGgeW4jsTP93l//7/l+e0P//439R9okN1mQ1tXf//ooMgwgObNMgMdo0kGq
kU+ejtTTeLQBWwI2fDcZ//qw/83gs4Bvhwrkn9LJpw7rRaOpnnKcxBG73Hw+/EeZeHr2WVSDuRgQ
pK7kkw2woJCAKQRnAnp6wHlETSPP4tmS8xB9tUY+FZg3xahWtrT0wxFqRn+p6CCC2rc/+wrTa3l3
pk4xEFDckQ8qLYjiF9innfkGS+91mrN3A2eNAqBcgVzXUAnqFbShseDMrPFM2XJp6mcbe6BardRB
3T7BKjbyRzN//Xw+pmD4cOann797binEPAH6h8AFAR961TvaOHG2iCV10CH0qL1uECidHDPh7+1h
/d5Q8nCs2oZ3nV/0tn7tCVw7YutkId8a+ujkyUcDLh/SjfmZfeyjLXpaHLMDQJbrFko3snzq9fAL
TmirPETuJfppa8kRxuju85lYmuHZQQBetQA5zwyL9EUFLdOfq3IurIx5vdcDtlnFFRFvyk+IaayM
fptYZ+ALC3Ezr9t6fdbXhsxDJ426ydWNOWLvhPgnYpqlsnezzedzYy6skl8n33erBMklBZjMKJ90
9c3oOUjHGLVWwQYCg4u0YLKLJQt4p7kGoXUEDL/1RPOYRCkCJBNxqNp0gwwwr1uXrrtr0nwrmeM1
p9V1GURrX4eN5UmbQEsvsRNE0xvPRbcr971sO60SIx8M5In7/QhyqPRsB2PgtV8+9cNz3tRbv9dP
bn6JiOFKgmCtt/7VIKfXkxCXVYzbTAFn3/RXHaI/nkX1QMcXVNkiobERXr0xo3JH4llP8BMaTchZ
dFdS84LhBBzsHxkekG0AFKvEStX8Af4b0lTojJOminYXjuqqVsvbzyd5aZ3McmDahbpvjaF8GtL7
onzRwgsBtvLzsZWPjizE0LyqHIZtmTQxMcRlGmoT/II6Rgdw4k5V4b4fDkON4Yl2gyS80ygIKKY6
Op7Wugv8U47jkK6iKIEmjFqCSKubY2Sn0Kn9ZI2xGPIv7ZmF9tE5eXrMWRZFo74A3sp6btt80ylf
IiSsyuFFoOedlV/wW5+kV8/Mif7R8Xj6sFlOJSxRBJdq+aRa7vMQwkO0boyqdCAcrUYbznb8BimM
0NKva6NOVrUs1kgAnuAKr134ki1tiLiRn7049lY+thMeC74UOo2diZ5cwowDXeAmjmJrDvY/0EgA
EodHW0X0Qfuqs7YQ57oQleLo+U/BICUiqsKAnhFRbYTzkQJvVXoop4blePJ9J56y7BJCN9TBByt6
y+i7oQfkfL5GFhLgvJyOokSDeBVzr6AGFMq9A2L085F/NTY/2N5/HePfpY/JpQD6teC1errj44TS
oE4t9xt/ssYQm16SHKgXMSqssnixBgRLImcAPKo0gwN7G4/N594M+JHO9iKA4N0imw4hBCFBBRuO
z59y6fvPNgAjC9UCexsoZvWwB6l7GUrfPx95YQObF9htzIfcPFXYWlBCsdWNhHCI+iMp9hRtzpwP
FpLHvK6OY3WIGC6bTC2xYz+13asqvX3+9AvzMq+Yg45powoQ5cm2V0W7H/QzG+7SrMzyXR4jqJIL
xjVII24DVa3qQb0fLEyLtfL+84dfmpfp5+9WnhGnFWKrfAhenplxFRbfjfBMZXJpXqafvxs6Mzqs
Mzz8o/wSd619fa51pi3kJVn9feDCLixTxp/llEMGTcJyh8D0BgbGGlmNFeTEgxl8Lauce/tjEB7w
bXcwg3zo6npt5h4g/WqN+ZYj4UDbldG+bQN4ZzoIvUmTpdx6rrptx2InJbhkRGLll8YhaG6qoL9t
zSuFFkyVvFZwmqThALs0r/NDgBqXvEXpWPPCM2e6pcmbDhrvJk9qTeylXZNDUYnLabEt7XPNzaWR
Z6dFIwcBGwTJdEm5Cwdcy88VHZbW6yw/QBWPE00YYDarGmJHtJVbf+Mbtz2OqGYsrz9fsB8/vjEv
QRcYlEtYeJIqfQjth1I7EwgfPz0+wL9PeJMEiM7mHAAimJijdzGGz+Pwc0D+OkrEH2VQYPm/f4am
ZXjK4Pl6ir3vDR0bjH/+bFLmqYKORqcAXD9NIlkYl+dnHvjj7GDMC8Nd7wvTdJURUb58O1G/h9S/
lrwzOXnpVU4/f7fGVV0vaaszHchfoMQ84b3OzMfSc88yhBfJbobN6XjK3Puqklaayym8y87MytJS
mcWmDOlYg4jCYd+GnYE8DB43WuBgeLZSuh+fv9GlbzCLUuT9k8bsp88oabk+mlEFRdI48wWWJn4W
qUEWlw22QExPui6I0XN3/IVx51Vcf2yT2koYt3mNEcY4dzxaGnYWmnltSejR6OOpk/c+clTj+vM5
Xhp3Fo69XXp9CYH4NHkMduK+Ms7sfAsvz5qFo6Tkud5MA3vedSvfCu5g6pna6tIzTx/5LmbiBnHm
FmOBU5ojYbX2s7s/m4vp896Ni+AJHrjTq7O514x7XT8TiUvPO4/EZLQ9aOY8r78z77Jm82ePOwtB
xeYeUhQMGwWXgeogG/ln487CLoLZDh2HcRPvtldfiu7tz8adRVwd5YHLXkbmN1/76NJHmOGPBjbn
5dK+K2gPkkOtHl+PtR/92USYs5hDOge1zlYbT5pxr4z39bkL7ELuNGcx5wfIJJo1ExHmt0ZU3zZo
BfQdtj+ldYBo9oezMgtAr/ZxEkUh9+RDIBqkY9afw8csrGdzFn95i74LypXyCfHdGv5m/2d7oTmL
v8RH7yKIVBZ0vMdiKLT/LFDMWfw1EridQmPcgUtDgwfHH51PjV+FsHf5Qh1FIakR+aJLjqm2df/s
0mCYswDs6kQ0Y2H34HPXOmpY0pkV8XHhxDBnAYjeRGYVGfMw2q9d+VNr4h265I7qVmu7fNA8jDHq
mz8KSWMWkqjpCrctzZF7MqWk5kGk3z4feFpj/14lwBP+9xydFF1u1jkxKQNwVWR5pwxsA+dakgsr
25hFZoSOJmxwznq9YuCWpTn+y+ePvTTwLBhDVYZXajL1bbkxzL3bbP9s3FkoIsyIt1VvcTg1rdWo
XAd/+sCzWISQi+FBzcBafqMmh6Y5A1hamohZLNJKTkLT5/2l/iluEOsbwjOre2llzLbDUvMq1Z6y
h42LmcnFtlFuUiwJPp/oX9XyjxbeLChlU+k8azqAifAF4bAb344df5LhS1dC4P6iP2YCG5eochCq
Ww3QoD1xF+Npr21VCff2Qd4HgXfuaaaQ/ehpZqEcNEEmqSVPU8GTdtFIR0QRUvixqfEnIDLqMHAa
8w7rudXn33/hvemzgG4RP0emMR5ObuzfFAAIyzNJf+G16bOA7rFx8POYb4LLWojPVeZeT0Jrnz/1
0uCzeAZthgPetNpqVaB4DQFWvg9Q8vx89F/NpQ/egj6Laoyu1bLCaeSklNRS2h4isrdNjcbxsxcc
HtcS3B1PkY7KxCQQyiS1tUb4Y92h2FTn5kpXlC2mVVdZKq3jEMdJUz7Wwzl48NIrm+WG0RAVOhyE
sC9DHA8PPaasn3/xpZGnn7/b+HpYxDGHFbIOpr/ZAQXzz8ddel3q7+Nq2HFWzf/l7MyaI9WxLfyL
iGASwytjzk7Pwwthu2xmISRAwK+/K+vehzpcpzMiO+J09DndTZFC2pL2Xnt9JZ6bwyIE9p0mLAXA
5Ln0uc6cu8giQrQFn6h1imkSPfInu+Zy8iH58suTVaM+x2NhfLvFszq4YTF8UPvB1GMi8ZmoFdD2
TyXN7WBGE3s25zoUogysuowZALMFEHZuZUDl/0SUu9/H4jSHfppbi3jD1UK4QkIEzQDFKfNbcbKb
0zrf1Iwrv+IihqDc08MrTJ22YFjD2vJ76q6L8cue7YoQBk8GOm3BpphwMbnyar3sw561pgT4B1k7
GMr6Sg2RnMXj30f7zIxe9mDnFQMBAt4fW3iOEtgUDRe+4rnnLiKEoZGZw7ARAcgGNMCRvlNdmUhb
tlW3Ve1oJvpsocj3Zu71z9eNxGJtu4OpwMmETFvYGOvHlIfXPXaxtNGsAm8Qx5y2QE2Rw9WPXSxp
QMsAzWiTcTs8zPnwwSrx+fv7nglFf/Pu/4Q4RgAx5zCYwIFtVSivowM7MqO67uKwbCoHNiUnkKFN
WwC+UDPk1x0yl63jw4SjMdx/py0cO5DAba9722W/+Jh06anXCL4tO3KHdoXfB/jMylh2iANWlDNu
YkLQ7AijqrdKoZeKdH/NJ36IncsWcW4Z/7fqEtH42vDqYmsmnd82SWTNa2WevFSktyr8aRROPNKY
sEp24er2BcdLvzvBWZN7RYGRYLN1HdguaP6EAof+UPJnC6SnCRgOUcBfuaHAlbVQsY7ovvuUXFnD
+G7lJCvS33VyYzkr5oIK4nQeMo1hpQGdweFw0xqeCjFlB4YYvFRqlXtupsF74ZGrL9cN7mLrh/K1
5rDgnbYwbxOWn/Dg9+f+2JpjOdayed1287ydUnXcptDVWPZ9mqV+qalRLV8S5VbN4avypdT3rXwm
wxvIoVdOlkX0yEa1Q2sdbtoOjFDpCqjR33/PuUm4CB9lLlUKjjUyDu9Ds5qu3E2Mxd5tuyMsv8jp
sd+k2fTDhePRmSOBsdiwseNpU3X6qgk4TzjMVTMQNJ+JvK64by1lhwYsYiwHXA9UDJ4My8vNC6ng
M+euZdM5QHTUAhZiRGkbzpYqOMMQT5jFHQE4sb50GD/zKZe6Q7fqDJzAkQTUhjgdvIRdmPJnNoKl
6hAuZWLgkEJvS6Cj0UQFkxZgmy8Vl8699WKhlpPTw3Mbbw1jU/Au5CUTC+O0Mn4Igcv28aRi0JR1
PQ53yQ7otFt92qTSDBJ0y2aPGcRYsykDdSBR1RTHXNNgvHqAjWOUZ3DTEe2KZHxFzGlDUbg0Ungg
MLS2NPatppBAUXBLYV5Dv3q24vmDCto21YQvUQCCI2NQoefs9/WpqeeGf7HyzUEbHB2WWiiowlsr
lWHPTDBWiS/bP7DP8xvkl9LUQHkYDpaqE8Lb3ZvhqluO66ECoKC31+iR8gQ/DPAcbSsaOOaJiF2t
Smzs8OrW1RlinhQqNROuj7if6XRn0d1ITPh0I2CXFeiij6P5B96+0Ny82Ey5N7UhInp905Qfavdk
93ooIOGGcb4HR6nIoDykQ+5N5ucJtJMpULRYUdccM1isFRHcZPbaMAcjDFwdsqaQ3Q/z7VDhJbvG
a2DozInmOc6jweqAg19bnQz+Xyuq+0KFAzkHcETnPtwNvdEW/skSNq0fYSpvNzpage2YlIUHJFQg
q3BWAcRw/Do1w1IlB8t5coxd2cBUeHIDd3JDW4LxAAPmQoWlAbxiLSWEaajX1N+qReCI+mZ05VEY
cJZtL3XrnZnyy/bE2QRRALR05GmAaIJpaXNprpyi6w9T/u8U+ufIhqKyU9kSZ23GHhpn5/xp4BHv
ORDYzxHTVmm5Tpr17/PyzKxcNhzmJM2gKMRNMqk2Q594AvgDOIX+/vC/l46ffshizg+a0jcuzFW3
qqJ5Fn8HBSSfvitjx6qHCq1zPYz7bzu4frn2p0jvGyY3lbhXyqgm0mthTThY3CctzFrNPS5NK6cC
oafvYc+M1IMNuAkD0865g5f7U8ajqoJtp7Ai9I/7OhTVCpx1WRlDgyYhr+tDnbYQp8nA1DdZ8ZTb
tzSNOxuA0ku6w3MTYrEJd6Y9JpOiYkIAiJYoqILfXhjIMxNisQ0nFc+5hKH0tnZhqHvkw8Pvzz3z
9f/KpP+ZaHNmaXl7Sqw4YlfwDfzclfGCVvdMin4pY4Y8vCWwasN9pjQhFfwDfoFPOw04uSIaELEn
q91IJw9+/yFnDhRLm4vEQL+JTKZxWyZHIh54uTcteC0PF37MmccvRc2OlrMZgAqcV/IRvnd5yKY3
ARSfhf6233/AmZPFUtos+gEegqcTi0q3JgWzzVknApjrjVVe+A1nJudS1KyDe4seF2zQuKoZfVTJ
8Pc3P/fc05j9M4e0Kq+MkuG5JYnGLALd8LrnnubsP8+Vht4Tw0LG0yrXo+qD5fL7c899y9Pv+Oe5
lDGuwWR62iKhGticQj5d+8I89sijXfiYZ+b+UmoLI/rBdE7lVtk+Ve2bqRx4KQGQEajzAKY0nQTH
lw4W54Z/EXMaq4TPd4EU1dhRX+8dwHqT66LOUsfaT21DzUxMW/jDpPm2uFRtPDfXF6d/rQQQB4zD
ESU1sdfktG6a3G97eLar1Qbg3eD3D/3XxOun3WeR6QesALB3HdHNNnZUQZ+KAbhO68/qcYZx9VQ1
MXM/OlDVoaV3cpiwjPCPuyGD9GQ7Az4IpskUJVzz1LkNpJLHPHf9kc0PrH2kZhfPMB5w6FcJC2kH
rfA5jwBzdCwn+v39/x74f3p/578zFZbG1HA4VhbtXipwa9px8Ised+x6CGn2UQBOPlq616DI0LJb
ltxUFsilH5xxv8VWV8B0VJ2BECtbNGIiQ+C6wVBEHXAbIrvVyqd6CmDIfWG0z2wlS93sOCpAeADK
szXLQHbBAHfi65Kw6mK6OJkG6ttpk0r5Rz/2AZAeF9bpz2uHLNWHCcgmataeJojzSZujIl9//3La
GQk4WeoP507N+tnFBZejWKJzICr4XSnfau2GU+TJpvTtxAOr2Nst8XhPAtvcVOxJS9+MFtb/oBG1
SHYAqBSb8IVLp285YW4WL5VsfXQNQKb2qskmAFpatHGRUs9UQE8B+EHvSDjY8KxLNbiNo7EEvo7J
CbW4BahQre80tidAdtO9Ou8rsu2mr46vGHzvlVervM/noyJEHlUgeqlQn6sweXa09M7mDmY618A+
L3G/23DrdZI3MPsMiPPW8R3MgtPhmVZt7ieZG85MgLT2bXd3JriAXbafLQmQCi4oJhTvwA4admCY
rgfDk33WqZDCPdgTCNBHXT608m6Gj3GfHlV6P8MSO1nD7rqkq7TesfZmgr25ubWMzQyqazangZ1t
i7bwXHlT6imyx4+luWXGHwF6m6Vt8imJgV0IHNAWOhmqpn3jtOJ5QtNTZoGFOfhCucWrm/2f37/8
uRl1Cnn/bC5Dasi2UXFQQ2NJ0R1y5ao1QJa2AWYNRFsz4rlSRzPKfr4Uiv9mLv5/jCFLTShM7pIM
tDU8WE1gGF/BScUNsuQ2rRUQGx8rLTDKl+L5NYnIvFPsV4V8JuXszc7adZ6t/IuM9R3j1S0BOgzQ
ZyBQtYJHBLfTBhQ74zphFHFP4/3PuIJ0KFmuQYUBBrVH7K2aXliqp1j60+9f3FDaOTdgto/fPwMB
hGCYtfEwPsKObVCDEfH9ummx2KRBPi57Ljqc38EhmdAwfdUZibiLewEsuKkJAAMuHOWusINqCH5/
3zN5Z7QI/3e8y8qi/yuwGdCdCqt6cB7fsyHSsaVQpQx67W5MPw37s502DHjqWfSBbDY1hUENX9kj
+mVF79sGipMDsPPzB58OSGlUDgicrYqupsCkBwX2xxY6iMJOP2HDqjDXv8GXWNH6S3HYuqf0wHji
VdoGLnl+4sxRmg9w4n8U/AbI467f2+kNMQ6ERC4h132ppegVCLxJqxPc6dv2rtR2NhIYvw/pmciw
dCcohlErzRQzWNND67PPLxwSzj12EXAANjOU+pSDUBXuZdZLgszVdS+8ONdPTsUUcN9QLPlUACgc
bX5B9PrzSYEs/QRoP6aqhE/v9kTWorgpZ9bDMF4yi/3RnsRywA7979TNaGaoGTFxFQS/lmf21oQL
l1+pOrJSXZQaXw4KmAkdBRgchleXFY4rau3lbXHomI6tWXmzaf4FD5XrYrezCDEzpOs1mhwmuF93
fwzYfJl/rvtCi6iSyqQ0CexzoFz37CTQLx3lzs2pRVRJHT1nBsdzexxnsyD7uu51FzElV1CuAklz
3urWM1c3V4qSyVI02xi1BfoTXrcGadiJ+ou1j9OL/bA3LFWzg1r0LOvxwh1sj2x79lzr0akNj9Fd
aQ9A5XzTCReLLihaoM2zWyQy/cJE5+h4R53PrCBo653Q76vfNAW6UKoXNg33Em2UsLMPsMskNTr6
YPzoaJ7aNSsB0dvwMuuHuTmmbVxVq16L5wG39e5GihcjVddXfYilarfQK9VoASXZmm8G27TyulBk
LwKGmMZizmcMlwL//iFWxYX18/N1kSxFutlgFFqnGajjmzcwfAX1ukF+JCtQ1nGAks6uW01LzW4q
4TGIZjyEJeBGB7uLhP1w3XgvAgCYTURl9mk9jateBPZ1VS6yVO0qTZLOjYPnauquf5GX+h3Ojfdi
+Y+G0aezPUDdzh8s9PbSBjXSRxDuG3F/3YAsIoEBsIQFW13kBrt63wukYPsLx7kze8tSrQu8iOYS
He9uGa8tnT3d2HHHvW4LXyp2DUJNR5wePpOwnyIwzX8fjnMvvdjDdQDrOqDYEceLV8v9rlBO4XYW
/v7wM8HcWqzKPGnIKHVMkhbd2IkPbOF1zz39mH9O5Dac6oEQheqhA0R3RVl83WNPP+Ofx47uVKlW
j9e1k/dU25npVfVxnIr++9xZ4RzGZT1iHqAyati3V77vYg92wAoxO7VE0NNAUvVIdUFMeu6zLRbh
BCKOgPUwMs5xchwerxvcxbrLe8JVmIBO22HHw0uGH2fedKmnla7pzhWg56c3Rdrn9zf9e1r7Ye9d
imkTQXEH0MZxC4c3vygdKExq60Nqvd+Y4oTp8WmyBXkqKirDL2FCA4dInOpSVBGPgL5rngDpuMEN
o7hVIFajdN/Sp5q9VGa6kjQNcjIHeSo/IZYLW5hE2IBWgZALmpWYgR/VNwKWByR/dPJjgY4TvibD
wdCRQrlp9CHuGfFt/lwN7bo2kJ4uXqEQ8ak6G+syA8antCrNV9Ea44+qDfo2WwP/vR4asckyuEuM
EwNo7SB1unG6uEvuxhEJlW2WrkSlx7rohaeNIH0SkgJ8rQQsyY+zbLa5Ek6WXOnYUUB8k55Zz2uw
Y9euS2Mz1WIHfctUug9ubhGPZam1aozK//2LnPnMS+1UAwq1ncgGpSJgqBuPmRfiyJngt1RPtSpm
+Qi48zbvdkJ/sQD669TrRAkoF/x31btpnzNqYHUy8qfX76f64ffBOPfSi+AnWKkWXTWju2KKBkcL
zf6FY1L9/vBzI3365/+EQFFzORE9xTaDPsYiyM0LhY9zL70IgbyeOBs0jHQ2xDiJe0B2nk5Rv7+0
dhrSHxbs/yNp5LB+hIES9pkRgCsQWjvqItI+8awBpWvweT96QkuDutaD3vlWrBcG3Wspkhhs4Vvz
os/JudFbBM7CSbWusBDoVedFaZ7qK88sS8lSruaam0LtsNXZk3BujP66r00Wm7/Wi7EuJMKnEaWP
08fvX+PMICzl/I3qqqBu5SgKRel+ujB/znxhspj0pmBu2w/ZtLVnNzCR0547KGQUC9q/C1H/9Jt/
mENkMfNJlxitbNGaYSRWRGGDpJIxqHDaz0+o0pfrxmaxDHLISsGgxoBX63Z/XY2CkMUxoNQSyyxP
GlAYPTy2+Cu9v+5tF9NZEUAtm8jDbwuzC2vjjqG54vcnnwkHf1N//4SZtpd8VNGBvO34uh9NlJAg
yy8utSicmYFL5Tz0ffqo9XhvKiDKuVfRhXbVay+l87o9T1k6IjoW9lurzLdO1XswvbrENDr33ovl
WCetkDTH7GjnGzEd2CVNj/vz1DYXO5EyNWOpJKilJuBswFj5VBTyS3TR1EnpK6oacD0HLPru90E6
o24lS0l92jezNQhUhY0snpkbdM3biEwbUcdYViI268GHlWTIOMBcDqoy/bFMgt//7HMjePrn/8wr
wwLMXuSIPeUdSjYXIsPfHfuH0GAuVi0vIDJzGYIPddJt1oddCdCqQ25AGvaTKgd4k6+oSULgleEz
24SqqiBTvWYmVCeUxpPjoOfkFU/wJY1L56lWgS7flCn6lYenwunXKbpSEigIE234kMN7Ke5LsVLn
dd8O0Wg7Pnf/KPYla8kfYYBIUpqLeFHUxgQaO5+3hoZczwZUdWC/aqCFFE/t6RYqHLNcT+UNuhdA
pPSFdpvrF+bGmSC77AcoMoKW5wK3zTrb9+mJiLkW+nPlbqVzZV112RUwEcfqMA8gCXma7y7BFM7M
q2VPAOeFqCrDGbdViW9ph8N0ac3r+NfPy3MpGDYlNDdVQ3G6JYPX9b7efFhyl6ovjviUUBfWxiod
bkrm+tR+H7IURfcNNCTwBOXwurW9YQAjdeewEV5lz9J+dqyN1F4wYz2AO2NHAzxDQS8j7NZc9aiJ
nW2sDfxf+iNNoKgnfm/wGOjuWIHAr7FW8HddCZihddnGxV+VdTeayYa5bKvxT9sdvJyVvmVoXjLC
a8X8aohY6/aDwp1D00FFaR6QYg+RHI9HlcV6DheIJg+GZrqbRz0oGYhtR6lRpB6tIKFJoCqJz5VV
YuNqZTH0f4MpbtB944JvKkWIkrOPVvmAF3c1EhP1zPwR7mUDLOkzpkZEeaLsi9kaCtr4OzeWru1X
ThXqyT2s+JNK3yZgaY/GcZ53EDaDBhzArtWzlT1QWqCS+pk0/G74npSdnuV+AyptkUYcltFWIr0G
TJo2+VLluxwdz7Sh+dSKb4YhsobeT3sZKurBrVeqLELeNqsSJvrexEePgaQ1TOp6nEU8qbA0VL5k
PR4nRN2WfrfqpuzEynDe5El5C3a4mUUEtbRCf67Z1pVfuboW+ZPeAGFbg0ieZcGkHEYHJN6CPInk
roSGn/P6jtRo/sUCdlHKTmUEP4RAllZA+m/ZsIB2DD2LeqySo1v0Xm4cWuBwFYQlT06RlrpRlaoB
sblvIBopCfc7t8N7f5bF3mRarDuGz9D9oI0M9N05MO17ZM2QMfLE6MTJ1Pl9Dswy6nS6vuW89Iby
y27zgznDPgvdnNI4zHBAdATxocX0DPcdzGrojwPJrXjONM/u6xAbKdQgQg1aNzTDwrwn+lG4D8D8
DsVuqI7DFI342+70n4lyspP02xbOko+sPODfKf59eHDjPpzbCJVT7oZ+mQEVgVsGOGK2HQsQPHTc
s4fhMECHkqF+Zx1qvm31l25qoapBIKbfjv4qyk9DvDlOPCSvU/Kq9d8V/jtbi0tY3+V27VeVsq+K
sKj2yfyW6KuCQCdc++lwHKsbVh30ao3jtK9gQDU3Qe8y1JhBIvd1vQfsSap3bq56FjpZWuWQQEtR
gHWlTjfI40Sp0q5aJw1E/TIUFPsLOqVwuuBvdbGmPd8n1QSjwjFSdRp1LcQVaHrJFHfl0HFVmzcQ
BPudciDDXlqd33WhrNFSXb875IFODcgyVTDx/mGEdZmOnARc8vY4J4WddlOneGGx4bPi1+Xz3KxJ
N0YDuL2NHlhp6+Vkw+ngmZikSul6I6KOoiWeeyrMtpGOQGSj168AB94sIcnGkMui9HrhIjUCgck8
+oATB60Tg8np5VhTWdXv3fxIzBtbPdYOdNkBBOmoiWl9Bu+Ed5vfavq4S039bqygQjFMTymfCuRV
gZRXKGq7uKc79L7s8pXLlQD2ESEMUqmC+jBUuFV/V7M/fCyP2PzALW+8xChiw7gDid6rSu41CkxC
UCAZhQGlufR0gE7qug9c+eC6k8eEGdrtq8VLdLZCf85S4LDGxwrJlL7hQaHdw5fXI6b0uPvYC2ig
sPac1AzcbPRt51BiBNz6PScQ3rQ2cPb1CjV+X4HTR49mZoPsAHEOGv5oatDliXw1VmuCvnN7CNBv
AKFVGXDjybXuE/2pz/lBh/Vkin5HF7IO3WARpPUhE2/pgLwLFS9cHT80KPpsV9mPApsAnauTd6bf
WLWX8H5VqJWfGt2a48Y0lOhBUNkr8EngcreeCpFEX5GAOSfvpjIyxcPUUlCBk2ic+oDPeWBTEhXT
GqjeLauiLI06BSliK6bjPeBc/lCEtN9W4kWaN337ZOlo4L9V6DNSqAr4jDjw4H8xurVnKG80u5WY
QQDC4/p2soytvQKS+tK40TBj9P4+bVCT19PIGuKMhw74OhKJqqcivzexWDLaoVS/SXR3i+KYT90i
sMq3sWEbBGsXPWeKkSFDp0J/rYVMvRs0PS6w8w3Go2HfgfI8qVVQSXSetc9Ngl5Pt8SfBODQvqFN
CO4M0mpZaOvjQ268Ub7RFKRrM0CEFWTj0F4GlRYcaBX5Jtgfoq9BTKImWzfklqWf2iywInbqKFdF
u+qqD63bFHilJt1ALLW2hg4nwu1AdC8pHuQUK0MfTMkTFERaowWuqXuMRaoN7VX+OaLJzpW3RASp
uHfbF+5E9XijDJtez9ddd4dkD7bQapKfs6l5Ay9CXVHiasYserXou8BdKtM4knT2ZkCILRgMFYq1
XqCrek+pBlcFUHtSvkqbyaubqJoOTV94LUX0AkxJO2plE1O4wbZijhK78LQ0DXNyRDPgukoPYH6F
lVhJ5cuChyFEO2qD1a8h8cl9pAlxMyJw6EvR4Efp5LPa9U7xZm6AdRPdQ49NXtzWZTSlNwBejeUu
Q5ulnceqEWMzhnbML3Pm5VWgau+quhr1LTEf5/5GM5+06mhUPcpjt60CARcamHvTS/SbwXEiDTUo
+GAU2A5l9tylAacrlJJg6nCXD48K9j7uwEm9Y/A/njmSt/gz0Prh0hS4b2ipC2XLu/d0ULAwTU8O
fK33SVBAWNao4eDiQDas7KbfO5XweFf7poNzwdze6DypMKEPVY06BE4tdVkGsBf2026N8Hyw2bZH
dGoY8/M09TNXxIokvm5LHLVgq0qHUEdrfM/uXSWNymFfSBG7wM5bWu+5eYQ+smOG5FUmkJ5F2TfP
vtVpX+rbuvmCVaSiHats0/X3SQ20YfvazUmYimPeIgaPe5YDhgtL3JkHjgHYuwDK6FXUz4UelRJ2
c33Uo78GxFmvAUbI6YvIhldLI1UE8G9erNCo5Oc0xySyA4E7DMAxbHx23YfKXs3doSUnlDiJKzB8
3PqgMXkoU+i0YAw0KvmuhadYB729kmN/sUYbN6MvdC7HYyPuWNv6DCinfK7ibGCf3diuQCO08aMT
l/tN0u5qKeGMe4vDIUKBE0FtY1Xvet14eZ4HU6cEohGRpj9A/ePRtASFaTeQD11b18lpXI2jSHRv
wBoSXXlCLQYWbhi5ElvFAD/pmKosouXnjP2txullxpnecJCDwCQ2cMJujSySJQn06UPBBmfBDbjn
hyl9b3CYVuFQYWerGaNMWxB0yXzTEzWkpnlaAG7Wr1Lh7js0Ohnkj81FVNpOmCroCkvouptUz+Cu
32LeFKxZVdrbSFlgVR0OAr621zrDS4ge8i6PtNwKB7HiIN+NFZoJlZMXxqbs96XV3xfWt2UeE+uu
rI84gHZCxLyR4Vxu3RTyEq31m2IFkxjf6oE9mHvEd3Sj1PtKI4FZZADfk73ZlIFocTZs9FXNJk/M
ddxU2NjaKhYt2sGIhqXR+DrCc2di1HodbVVmPJA/0oXX34TCw2CzZ8M+GOMjm15wZlgNqnwDDAJ/
vLFNtdJHXwqCm4R+63NisZqSsEAqdrYO42B7mo7jfI/JiGM5a4djXle+0G+pFIFDGBZG5ys4UPXW
CJG2xIVgjDXQ6mojmnu6GyjxpmyEvVN7y+FWmXHtaBJsObL3RFtudYPiLmCHabHN2yBBLsKtXF8M
jt/WMAmzTGSEG8+dcbrhji9y27dVgCdxWizxgBqDwkVAymi2R7hKs+PU37SMRqwU+xM/pnayFWTk
vgL3CwcPtaHPAFsTQzujyOesDFbuBhh+GxjmWZl3LoV+zCSvFQIqh72OhkPRrH+f4HJWYntuU6+F
XJOx8lt0EI0uTvgwotFJFRr1eFfOMqZYnE4zwISl9wac5McyOzrauJ87mG8YRPU7+seymxs93/Lm
XRhJaDk6Ni8ZWJNY2QIq/ewgGvQ4OVtWKh5MqEM46eFuiz63Joa1sZd8D0kOPOtTb7kA8tEI9uVb
w93gd1Tac0ayOJsiQFwNYwwT2A4NRgyK1FcxwCrHpWFpj0GWBuzUMb3rZRc1U9TZN7aBF0dXH5UQ
qvf9AeSY0AJUTJ/iDjmgRnU8OPFFY67fclbv2g6CSA4Jq4OLIwt0K0Nx7LHDFTG1ntKs8VuI43Fy
LNIkdNImzGcb7apyPTjttw1vcE92CG12L/aM3cO9xbP0277JP2ozO06INOiCpG2cz7kP+UJdwxd5
3FEgpGCd03oaonYO6Pa6hrEM8DoH19kS9InBYAeYVoqerQbqZGeVsDvB9zK1EB1fcvcDxnzMYzDy
LHMAqXLcgPIOEn5EcXgCG712kA7yPDNPfa0dI01tgpIbewmPARimB1hbMZsfKbolU2y8RN7DRjFk
DqzKk+ZBkvFBhX83YNY+ij5obIyFFlcm/sBZ8cpx2rmKDAdpR2BFQCjg9zIJ26z3rOJBS6sAdBR/
mnCfwEVSFrMvsQRHYDz7+ckWOBLUpl9b1sotNGzo4DBTiCBrhMqyg/c+H4+ugd1V07qgJcnTzEu/
JtlhNt1AV9dqWR7d9ttpTc9EA6cwxmBGe/IMrfk4mn6Hy8LkiIM5PczGDZXJdu70UGdYj2TrJrcz
LuVZ1sWJi1tw2gZ6Z/rgzMQ0s4GfGHasMb9NuNLDpb9tjp0R2fSQaht4Qnuu9qrnT0N2O7iZ53Y7
xC2o2Xm+bwukNdoeSujIgrW+pU4PSlb4SaL7ZVMdUebC+YF5KPPG1uTeGkW2SiZ33ZXp3qxlRFL9
T4kTqjVkO2k/TUOLahVODG6NFMzs5dyI3Dr3KVpjKUjzpqXEhpttVEixxDDhQo4EA3zbYA6te4YB
Bx6AKhnuEijyRlaibBPrYOCmIWwUk+VDb8/g0+Dab89GnBr7wUID7snLvhm9CmBB3W084jAfkFxP
N7WbXMn2EiVjqQYmWsEUnHTqFD1KeqDoAA1M1tvofLtVtm1F6Wn5R0fzR1RlbpAVgXmDtqEZdriq
tw+OyR9El4CUBsN86+g0zQ3Lbovx7nQx9WschvPO8Au5rygKzLa+t+TkO6B25gg9E9umFj+wBNvA
/A5bRN+mhqdTJZydtwI5RYlVhLwR9LhVhhL5MHsVKsT0ranQtn7K5GR3HX8vkK6xTBMnsypo02/Q
L5DXSn2BtSZgVD8Z7yOEkTqqvpb7mdjZvTNgBk8x6Z2V1eOq0hq7rDQCZgFoc2ql4WFWk7h2Q443
s+V3Y1sgRdorwg7IOPoaPj2sxOPUWWXU9qxq8F0ljyyk3szBxAUfawJYgM5Bj/Z4CjxrIxUruBWR
7jmxOILsN4DQSMjwqEjSQ60MqxSH1srAfUIroUAufD2vvkdgjCFNB3zg9pQW0bCPSbO7L/SV0x5Q
dEMXDKzN6Ffevrsi2eZqF2st9h1tOrZZHdrVtzLHpCaRnqwrx4jHzPWzmccqZm1h4Pw5khXB6QF3
Y82Yw2yaEfNUY93aDu61TVDU6aquhiN136jWHxpkowgxvB4cxSJVDzNerUN7qwCKIbdf6nmj2s8D
JDqp8tVMR6Q1JueeBGUo8z9cd3YuskKlfZiEG5U4U1FZosv7TSfvdbKRyLTzlexoLMxIoBdZKfcl
TnKDeCnoukESw+xDou6TvPM6yGJl9kFhpFxklsewmHgOuN38PeLAMuN2OcKMG0jTUpNhiwRxAVMl
gnYn5Ncg25Y3tVSeOYwt+5IeCsTptgI8oa7WWYuOFnf2tAJyNHZLhzEo8//h7MyW29ayNP0qFXnd
yMIM7I6qvCAAzqREUYOlG4Qsy5jnGU/fH11Z3SdZltWhqxM+lCAQ2MPa//oHbVFwLp1Hl5zHC/d7
H/T23gq1dUYJl5nBQowvWdvtZP+mjCKU+DdFYLtS1bmteNUbHdes6BDTupC530A2efr9ptWTG8mo
qIx/ZnbvtH7v9RXVX9EQVN27fRCR6+MDVz74s78W9sqmx2WS6hNZ6S6rH8vcd8RMbVUYu85GUiOD
5LaXc6RxqMJpKxoHXYBTW3DTzcyRUqglTeZM8NRFou/LkUVcEGcYNl5RjEBNCuKHwcmoCsZKB7GD
iErgStUzACsF3QtKZSqnuiBmLH+0gos1fXwTTJZHYJsTmMI1Kt/NyoEf7dwwrpxQHfaDzUDJkn0w
HUc1vYur8bYec5T2LGKxtNSVaNUXPjgA2v58WCcsVbX1YpnJooL/ojNcVJkyRIq4GuuG+dSiy1Ik
5VTp4tHA1QV04gGVroPX+6GaxUOSDxu9UQ6t3h8mf1w1UGllkG1V2mQptvsAkJcfj3WJajz3rDFe
pL20YTtUpzrkjEk5FvSHdvo+3tmttmvb9lkdoKKonEI7f1gGqg+kWxjogaVz2AGx1bq8UABHjFC9
lWub6ree2eDxZLD6aD1M9ZssylWmzm4lI9nL9G2mSF5bGNJqyF5mX98Z0A0mg+iSxFOjJEABhfhf
DtypeB4bSNHVdFR9xc37fYFJx/isWeMi8e+N4FtQi21XJju87Z5DgqYlQWDlPDlGzAQxn+yeuBvl
Z9U/VeRz6KHlzRIhOq3vhUnpZepw09TpuLDM8I5DCewAt885qItvYWtvhzB/HQeou2ZxmCpjoyQ1
jhIykbGx1dKSog/FQWhgIUpiePAD42vyBl1yrGovKcNeq3nG0zmY9rZ0M8a8snUTEo8qBw+x5RUm
Zb5oiSmw8apQC9PVjZowl1l2qvpk4OHWSXFAEWU4s3+8q6L5Z6mvyrokSkUCfWs4Z4i6XQ6c+0Px
INd3VlycpKryRKJu82YCv66WDbY+gQYbajwLytWmEtu6VDmbMcLsXmAYVC7M6GVozhnAhS/Urdxa
IJtVsWhrggjruXAl/Rgnm8DWMSfSGQB1sVbVkz4fQ7j49jC4BSENnpZWKXTqOyNAxtLnr/ZF2Zh0
y1CoNMG65eXfhMUsNXpVFf9taRJc/n3RivrF7M0Ug4NiL0pkam2UX849uCVx4axTKBFTPCX1Cx97
I2PXolX7loKhmcOTpXYLyQjBUo2fo1/gLoQVTZPZjtmiaTFvkTO6CW2dZDdkgDA1pfSo1eemsFbj
UC8Gus7+KC+DDvxJ3AQRoY+QXjq5ctqpOxPl8loK9Ad17nTZi0/Ldfxp1PeW/zZ3bJOStWyNclXp
wMF4ffTlD6u8r6xtJnr23Marh8MY5sumizytuzFtaWnx4+X8zunY641yS87mqhG6i9krGgqxoADY
tR05UoeqjlfB9JJPm9AgxjlbZPlemI+V3HjloCyCWXYlUINY9mwZraaiOpFpIc1/bRj7JRCvQo9N
FdThBYDxhJZCgfWlhKtIqr9FvfpYDkbKdBxWQF93mb2VynViBd7QbiZjfpUpO+uxxWgKAWSw8Ye1
X1XrTsLYM5eXYQRK1XVLXzGWMhNh4mF34Y8xyV/JSmeGpa5kDmy1P+xpdIrRfow0bCaFlZztWHGU
BDK9BP9sjtUDhjDLIFGorbf9sGPb2DDAV20tb2qFdSDpf5qsUkVTrmflPiC6xOT+K57+FHVAjL7l
Trb+2rY9TLnoJAJzofXs0UaOm1YBgDTP+Trv7cy1ZN0d5xNBQYojgPvGcfJyLdrj2nIiM2Y/NMne
Nud1GKkbX5LXcm5zqtP3YZSfFIhcbdusfM4ExJEuq6Rf6z3JI7QtlPQQaA/J9FTEbyJ+i4fXgC1A
wdsk2bfaazEAtbc3gXEczFPPmS3HKzgAiQQwkaTUS+a3uHkS01PS/RyRW+XTUe/XYPjQBGV7CYKq
hYZnJsgUDpf2da0ESDBvaSgqdc4VbgP1ZIPKCHkjtdtxOCX1ISiPenpQwkOkHOTpbVQvft5nhqHb
l8myk6QTpqA5S9Msx07qI0xOhulbiLCzsY69cZNedsD7KkzuJpMDaZV5adU7PIwfRfFWG8uSAHWl
YccdvdEX3hg5rEQ2Di7h2aTeNQDh8xCPz8CtNKK9oaZgELi1dA5gaGW1rZYeL8fLSdwm0k3dgR7l
B8nX7mat3htsaYFOK3CNLTmtt1VjIBum+p9vjWHjZz8xKYVuse/kN0UK1prGhBoOcew10uMYPdSj
oypboIIc16hkuPjUNDvVWJWacLNi2nL8T+3L+951lnaUomPT3hg61iV0e2mmBaCXOwKX887WnuNZ
XaEu2qXFizqKvdbd6c2IF3Mu40YjXruiuzFIGnRF/2rIj22oLDlpLQMRkXhI3FVLAul31vzTHIi1
LmmHiz1O2p3s8CnrILZ3D1L0mNEvas926calvdXDrU1pvtatH9JwNp7zeCPVjddM+qqRj0p2g5Sf
tobTrOweumngBT6GPY12P2WKk7IeD37FuD1qaX+KkqPVhB4G6atU9Z/N8BSyIsgGBj/UiDQMOPjZ
0SK3VvWG40xm6k5nnzsp3Uga5x+ZP1SSzHQPU9KTO1BJ6VwGP7IgexNV4c292MtasDPVea+WtJ6b
RnMqC24vBqwpdbiIbM9g+Y6qpUnzkSSUCBTgnHAk1fN4ObRE6LR259UhvKVQc9X+gVxAfIIbes47
uX1T62EJb2qhAn2kABlGJrutIp3H8gfyq6oByyj5JI8fuqE4291ZkSXvS/yXa48wPQyauhsgCqaN
K+X07z/xHvuA//DLJeDt9S7KA/JWlf8Vj1nB/sd17WZZiUNpfY0Zf20LJkeRXBgT141pZHZr+YuE
yUvq7F95QDkRZmppwwCbasykeUWfEMA+EvhdG4IFWaWNbSaxKWnmJo5eeqn3FFNhj6Ujq+qrMamc
IFWXmXi3/fGchs2iBH8NRO0GSN7z72aSfHIvH72TK1YSKn8jjS/fsTJoTbnJF1/1FTuoTwbTTgpe
iZwdJ1pZNMC/Njav2IT2bIo+yjIUQ4rbxV70GeHnA2rotf1OpNV24qvom9lsciNbafaRY/vCJ4P7
zzf+gUG1ce3AE8lBK/WRNOBiClxXOd3croKSGpvmeK9srFhejBIZhJq24cS4iwzD09Unf0opQ29y
QW+lZx0GGVH84ijX/U2bfaLU+PDWLtLyv0zMtE9mOQxgHGeg3sTFolVf4z0QlOU+6X7Qg95U3Tpv
H2D76OahxELdxMVCqixsHJJFyhmCkxCpgHs/u1eNL8p3r+1+eB0FYILApjZzwZxJSv3zm/hgyCtX
RMbKzrqmkWG6trRmJ/W9+5ovu3Gd2TkUdWHVMxfWV1K7IMPna/d7+R5/eTvWkCi6JEwsG1VH1jiG
ul+77tXUt2o9qYao5nYn1Q1gHxrAIF+79NX0JxFPzecOJWLe7uR0GY1fW+mv/XxC4gTyoJ+mnfI2
PxU//nyz2gd8QuVKVKREqmQZk8VyrMPOgubRGxc3WuCTcY5oXKc3UaZRAvonIV161hiD1PQXh3Rf
6s+0ICRpr8fbiGqijInFUvUNnYhlQlJuNf/Ie2xlh/F46c5Hslj1yjfZf+2rO6HKK1O6D4MeQtRW
mU3sh5lMmXL35691mby/4Zteh1haahwqKoj/Lh3OE14lQ92TxdAMz1pZvUYlXzH0x68N0es0yykx
MjOtGEpWfDPXS8t+/PN3+GCqXlvyaLne5YoesdoH+yK+nBX+fN0PVvtr30NT70q8Nnk2vVSwEJPC
KPkASzYJ4J8ZxP7SIv/u+V9VD30sa3JlMAdiNXTm/JQXe1m/L/qXNhWgjD4N5E2v7Ztib6UveXPD
tl7kT5UkQXRLFqCYQNepU1RvWf8ipLNvPUXqM/Hq5gRgS6IGSejNpWspYbMTAO0U6bKo3jX6pCRh
m2rJdv4QJY9G5MJlXti0bGKxUjBfsqrQaa2D2q2s4VYGR5S/R/HJUN7E/Az67PThjTLezuYli+02
q8VRqndjfIwKaAdFRZPxpQTfMav6Nsg1eJEweII77AzteiZjtziPuuyW2WPvbyv42WIbdJ+ovj/i
hF9bPZqIwtq4w5Po4s3BYRDiE60avDWnEaDfhPwoHCNQSNwo3JKTsA74LoLwS/Zzhny1XjajKKQB
oddurA6Bvx4+o1J/NMivFku1CPRQgj+w637a9+Une/pHi5p8VShNkVTYfQVdP++fDOJFoYICjzm4
bukByt8GOK6rl2OguMpkLmR5JmGajkRguWWzCZMNp/2hXRnpBGjIw6arYRnqISjmb3LU3Ag9h21g
nuw8dHEWXCmAy2NkboJ5nQWaE2bRfgJPTrR9RjZLpH2m7P7oWV0t1a2eDvmcKNQEWxwIhq+50OjX
Nlp9Qze7DrlsdKQbF33mmPJ7gYp+7aF1CRtIsowR4xu05X4gnFib9df2Qv06vDNqhq6u8J7bRTMe
DF4Wf1KofnTTV+WRImUorkuuGwaZI3qQDsgkw9eyE/VrtyaZuI5M7jAtV97ojn7ptKFfeys1kpo3
6YhWxPrm35vf/7xH/H6o6eJquidm0Eg9NJ2LN0kTu83XTly6uJru5tAU/nB5AvO3+fiZ08fvNzT9
2kYp62whdD+jlhPVqhbw0eEgWTI0Cbt1v/Y8rqaeHrOgDKk27oqXzs3fv3TRa7OiGDdmObIZbPW3
yvJAcb522asDTVZHlpAL6kRYjLS5xCfeDB88ZftKWqUaQS0NqsoRTuvWFgTgLCgdq9FWWvqZAe9H
f+Jq9iUq3po2TFx85WlKvPfmKSaoXiSfOBf9vtTV7auipJPjUJOUlvVzGvZj0C9EOuxs4MxJvUXM
86UyXb82MIpTfTDHBOdcNYNmvhZtsPzae72ak2ql993UKGjqH4N76WsD276ekHpBw1amRWAo/gZQ
H037n+/2g5XUvtqCTT/AevNyWomSdQLJifqqCHPvzxf/YHmyr6ajKogUzlA7XtDaod9M2teexrUX
UTnFBsg4j7hpltOFL7748/1+MPKurYiwMKhU/MMmIuEgBbcY1ydw5k7VFHu+Pn/yRz6YPde+QKqZ
2EEb80eARS+8DvoLOqwvrfnaRnNtEKQZ5IUEDZ4OZtVEC1NX3AK64Z8f0Acv1LqamoFhK0ln80IN
Hzc4nB8+qZo/uu7l//8FPrDxE8+miXtWDXd4k+LVn2/313f+n+cb/TrJU28HQyRiGHcymrAJT8AY
TtoY7GPcWaXxxxz0MB7RFTVoNabKlUYZCdfGhHMpqwuTdlZawOa6MVUbAjAyjypcxaVG0zNbDfOD
nk+XTv8utFUHsuTFHVQrwweR6Z49matiBpXVVorZuwBmjo6Fhp9/v6gjpESGqvAyc8gizWFvYtg3
zulOl1uomucGandk0j/HTTazXmnRewqnrACoz6TlEqb5ak7HjdrWXou/n5270mzu02DaiJiPu3eD
Zmr7MCvBMkSZ1Ge3DX7+vn5nqzATMhU96gMGdrALvv/5MRvWZbX43XO+Wp6QCisKtemAc3eL1vbR
Hx8M+EYSBMrCPhcTz8d/GWJppQptM4l22Sb1dmpMehhbq53oyw/rzDrkPs7l8FN1nMtHQau8XPT2
jwsqkRTb2kJMpBariwXJqHkJNIBA3kIVXAU6gh0+neabKvkRq69IH1A43Oc0DnN9PdN7HrvlqMNj
mQPsDd2hytwInnc0vBXovrAwcvSmWaSQha1xRAe01pV4mdDdmCElpTTqjR+kRpvDTuue+1SsMntY
GSEgCQzt6Xuhfo9JKhmHTQwvQ7lp06Uk4N3Qs60Upy43o/oTmN4ZzO4hafKbUmp3U0JTqadTiUi5
0QqnhlLmwzFJNDxgh8epgSnd305Q5oOMJxEfLXpyCNTgSOGCFmG7L3V3TVjBAdPXaag74yTdFS2c
z1dFmRYdh80yLJbJnDyO5H+n0WMxj15R7zRzWcj06vFz7JTatfhwyB5nopAHYzhJKMgrnV9Wox6G
rCS7GoTxblIXTIPSPOKDtRjLtVm2i7o5EaDh5FHnafpbWu2NyXBjM3e0QXnKmwqZIpx07qqPtO8m
Nu5ETa0jgev60HdLeSbZGk1KFjZ3Y1Ve2F+a0dxNfevaKCk6VXLhbazG6BbetJXlXopBuSUpzhD1
mx4WfmClDrGSc0nsRDhvJARW+pGAPTeFji6MhKAM21G4BYM/XcFk6QOoWJcGo6fqvqv79Ubxm2U/
mDidiq2C1FP4I5qqzAutdt3Ra2uj0EshKyT1uKrMn23vL6NIrHO8NdVQe8sDqNMItAIatHYme2ak
unl6nmrtYhHjmBLWvnV6TNUfkXU7IWUAJHWAQ6CmCvLzMse2uk0bGs500R3OPmSib6koT/aMJxMd
FGMhoUeQpIOI20NJ47cavUz/NhG/O0d7C/u7bs1B6Ba87Maeh70i7pTwfQxQaypQEkqY7UbhjPq9
PAxbkaxAlOiL+isDvgV/ejEGS7p0ljAdAQcdWpBoiHA4DIoMXSyHhFl5QzrfdzaCoAraqKwvct6Y
nj/V45PMSIQaNdIk8HvfyfwCqlS2aALJqSc8SIh9mYW10IYnfI+bKHSSEYlJBjN1zpaDtpWhOZht
CJ2NrmUJ2zdFBPBaJBqywk0Va4vQ0shJxOYvQ9lY76NpXOIChfWgFyfnJLMhDrz3mr0goUZptlKO
OB2caOx54b3paPgFafKdgeoa4Q724Sr2WY3x0hTZMqSbYcf32XTXyBDMA+HwMuBY7VQUwyKHby8Y
x4CRbfIkZTXORBpaDHWdDvYpMMS5t3bQtzJoz2W0HXA0L8elWZuHjgXaar5JKZrABK1o1LhyiVlz
TGmF4xZtE9izaZh4afttNJifHTQdEkd67R3HRkeVEWBNulsarxXs1nZ8bMd8JUcWvddTYmObaa8h
Bylt4nQh2ZEX8WOfbIv5RmELU6KnpoMVH78KU1+XpQndsF4LSwad6xcFUs7U6BeSzKRD8HNjZqci
YRiPxsKG1y+L9SQOvkVcW2PhGF04fftgK7A34di7RRK+y3G6DcJzRn+duXTZEAcDApT1pA85S2Tu
zW3w5NPtaqEFZyI7mMGLHUCFZ8C18OcG8mEWE6Shkikq248xTI+cCJ0imW/NSn7I4MRPGfLiMWdd
jsVLJrEihmNSr9LRdM12dGoD7Nmoi+e6Nze9vIeUGuIWg8cD0mEcSM18qUW7tv+u1IcoPajysz2M
y7hgVx5pSjYXy9xhp+ps+z+mtto0pbZK4ju4ht7k5wdOAI7OeyMNpk7ORoknMzLAVsCvbWke+dla
scShVg99/b2iIx8MTot5vdniYxiU3mRvjHpcVNZDa7+ALblx1LuV+WhkPzXz3MfP5Ia5OlKSgKKj
y79b6BhmknfUxjrV8W3ZEJcSnOP6MYuWzKjV4HM1I40OQTLdDmSCRdI2GSy4dKzAcHDxVnXouCDE
g9WUxA2aYHvb5LIzZJAHsib2uvjOL9pdn6PTgItjQvOu4G6aVCYcpkwhnv3pTk5yeLgQWILwPpjP
3IYrQzqS7f671vv7Wj5J+sMQrVowYaRUYzRsUmlr+WDC4pDQQiohsV/sUrLJeusKdpz+vUCbF03p
MuvGfWshdRPM3+qbL5TNGNJlbWB2SgzWVJbRy/gLgybdJdJWikZK4YFC7c7oPnPQ+8DTQjevTjgh
4Yk+gphhJ6Zj2yhuxNrc1CjDq5/6EK9ySqsWoktU54RAIWdHP0D6rxeYkjOEaN+in7Oa3SU+m5t/
rrPMzYyAOk91C6ZnXIA72pu26yFdIXiPWqcOpXXdFbDCBVrNs0hhhubF0mwhVUEM/nPJpf9y6/ld
yXX1tYo27JIy7EF6e/iKKap3zGuqU6h260aq3IjFGKXxetBWVTnvbeW5tn/AgV2oqelaRb8IZ7SX
CLFKWB5jbKDIviFhZDEjixhmBKSSV+ndDlphNJ7iMvVKLOfN5LbLEa3G6q65cAlLClRafa2OKt4q
nTS/T5RTi/HB3A6uXWie7E8uZ9UfGSJUkczLKMCViqbBdCIwfVkg5Iw2AzqxqL01YDFpExlE8kOP
NaOFmCT2D2n4BpXWKPvtYN7F7FPxkHsBZ0m7sw5xAiMNNN+nskLARp+hSIhJHJBON1ucgpRFVkVI
ypc1kvuB7nQNKYjlYK5f5mqH5w+VEHJlq3iSJayvgRIvNrSdtDeq4K5l4ZpQAozNUlQHYRzr2m2j
k1rMazneTLz3BjWXH8Aqloq1pgYO5DTqgq1frvx0ow6NY5qhO7OcGRZ8TsQWtg45Wyk93b7JWZTl
qluobcEqDuUTIZH2qnd3Q3YXoj8DhS0uUHV0KiHK4ZgharGMEgpQeyWZ6NQ0eR+lx1l6YcuAkTm4
GpVT2d9NMX3SYCn7h5nNs67O9my7gbqSxsVwZzWHapwX/qXXIu+C+aTm95ZyayS1R9jxQqdJHnWH
zvrWoMtMNyPLmkm5DE9g8YsXj59Awnufoxcbs4kE2X9z9odHWT6Fwfe+3kXxk4+2OmIsZIw/zTiW
wXdRo6XiwvF9UUeXxGtqDRZcG+k+LS3yFfzAvg1R4YwWvGWC0LwOIWKdyfdjeiroq1skD0C09exM
3QhVWdqmf0cot5eIHUEYdlIvyxL6varu2yLc5Jx+fCjiRWrCnOL1iIl2QfVYNC+Zf26iByUTW0RC
GAJq9/7YfZPkcpcypQvrbTbHU0/2J8kLxLy5OcFnDfhTV9zrLSuEjJAhLLY+7E8t4gGglo6k4AzB
y2mQifYym8B0KjKfqLJx0fvHifTOEqZb9eord71aLGqEGMLCv0B/MDCozSLUsnKy18uHPl1147c4
mdyi22JXdgkKpWyFhaWzMCraIWcqauWJ1OEFkwwNPDpmohuY7K9KfNdRXsi8ffGAvovckXZ4rf2d
RldYvQUuodz3VIjE7Xww9H3UjyvbFi4OIK28m9g/Mv0lRukwikfdfleI9DOjwgv64s7Sg4ccsXaE
zQgeKC028G7nQ40P2YESzp8B3t4r/qeSYuowhatMefPbybNHygBY4U6tr/VwNQ0VSvadQhMzNTn7
Nk9JXCCITuDNdYjasWHomwdbanZyQWhMFbacmU1/PVNeF13zLcQg2xQdGqxwpQuMDOgSmWgQ+xae
Z9Z6AaqDRq/uzU5s8NQ/Dqj6rQlWa+pmJvZpCsI7RTgDETvx5Sg+UAqh/u/MWwPxf+gfLyoazFN8
e9mOgt4cy3iAWhljgWwOlwiaKs4Aw6WYI1ZPSOMyhO6bB6NrI5qwmm0k79XicQRA09IJocjsJD4V
OVoOxbTvypmckMv7FNMq79dNv7lsQmpa/Yz0dB37moPk3LFrBBH6eQJCyECbJCRZcxq4CD6wrNhE
HTRocz2O2ya2byw9Q1gbHTQNk9wUUmHVemGwijFdsZvszlf0VYsSJqi7o69rW3zTVlMIdWog7K0e
17Nub6xO3jUp45EVycaIeTCeJWQ/fs4C1dwFEPzr+qWv/aWVwW++J7OnnPz9lFvnNBnWig3zECOc
T7azD/CDK6AQ5RIPA830bkJYiC46rN//fOFfzKXfbJPXVsWD0puDrlbjzu7aBxazo49Nz2hSh2oY
Q5ARNVH/2xmkT/sduwZqENNBXLabJeUmGe2N3MyPof0zFsFR+D//fFMfYK7XDsf1LCr48ya2Yam+
SCiCLhTloSw+QUd/cXl+952vWgB6Yvd9ldLSK2XNbWf5YQi2uUpU0fAzks5Bp9CY3ygDTON2O7An
dlN8TK1j9Wn87q88td/dwVWHAIPywmQM8g3BUWYU9uqUoQepPJhkW38QqC5ImSxuRnIUIpTODXtV
prLL5Pu23EF1HXFVsFX5a1i/eQVbhgjBooTG+C6UVsrwMEef4Ivsrr8fuOYVcGmZOfoN9qsd4vtF
RcYuaBy6xDXUiDOHZ8Qh+Y4CiCiP1Mnp+ufRW5ViVK+48tycC3aUOdTdCpEae4GnI5Ue0S2kOcff
U18+a4G+NMxuqc/6Nix7L5SedRjihWbfiOLbUPbOFERelj1Ws+UMCWq4ctM0e396zNvKxd1IoIhV
2ps6jp0MU5EaoLnybzV7a7OasqY5pblH+VdVT4ncAa/hbUOY0IigjNW9KRAEJbNjlc9YhaQ+arZt
2+PILbuwQLrMonhEJi+1TyEL5YjiaCyyC5Lg+FKzuLgMVF1JVfGahBSLCURdDDTSFmVoaB9ac9xI
Ooz+i1OHZ6d7IXuIWPUZuWJ1DItNM/mOAUSogkOMWraOMeJKOBYULWJ6ZaOXyQJDNzSqxfQQt4Vb
d+HGEjZOW8+WRtkebZJqWwKxEbUUBa/z+DMvgl2J0KcK4U+jYsShRdVWxrAX2FUX5BrQItvPc3Ss
o4jdmLqdXXVQYuZK5gYjCvABOWOw8peBoeA2ZfGqkb6Oz7GuHvLip1ZU69Se3LS7qPu3ZXgf1fNz
MlD8mOgGTcXjyOmUETsOMr0mv++Tg5ocIIpi7uTHSzF91zLFm+T4zmrfRfimq6FbDpjHZRbAR8xZ
K1nUquyM+Voq71qrdGet/Dk0+bqVZs5sz5a+g0iO3LXdZ5rm4WfCQV53cFVa9GZ2OyMmH9Ab1f24
HAofACndI3j7lTAehOmzDbEgTAsyc78lAMTdRV6JkaI1x8BI1i5TjuF8aKke6yl4MKSnKa53In+3
QlS1RuaOWuVN6Aq6QRz1UNu2gfY90kAgIG4I+V3qNbTHxGo1Bra1JUHrTzG6LdzFunIp8NfIM/02
tuRP+iAfNHPMqz2lSuKeIeMPVB09qOF5DEJXsqGQhKjj5s8YDh+s5de+3Li15iomQsOuTR4yYoaN
Zi+Qtf55o/igLXJtzy3mnEMKldSukNdxQGDeOH12fvz9umVcbRFWoEQ6yO6wG5tD15/ZAT658Afd
rWtPXFNoxZBbIOUd9hC9P+MMhokcYce5/Nn29kGzwbhazQ0rT5tkNnixKDnKpCVD0AQu28ZYlkTx
QyivptxmnYkcodufNOs/es1X63w+K7I1Xb5WHb5q1qUyRNOHBcCf3/NHD+2qZWwnYZjNHe85MGSS
yHej2iJAxYRu+PHnP/BLZvCbDdlQGQd/abDFfguT1tDYAc3pslJvojo6JqX+XQkA6YnmjVhZW+XN
6keOt+kx87/ZNUeSSxIegjtcltyuxDgsmNZJyYlWLr4LM9u06C1p3i3rXvHiON3lVNOf3PEHb9m8
eiayOQWyX460GlEYmiFtBbPYD+k5CZ+H8lswtrisBc8zllw6ph8iwdPHkrA0axfSAKurRNrZIEay
C5mW0msuvcWYwP/53i4v/TcP07x6mI0fK7jL2WCJ8A7ZRCbwwT9f2bh8u99c2rhCdSrOwUqnMxLa
PL7NjGlVZYEn2mGjmtOqQJYmKeWiKVIX43pcfnDjyItHgUBIAdQO8rUdD05svigxTMpC29JtWvgh
nNTYKazvQczKnZyri1EJsKaiUGaQCSqjEB7wggoa7LRkLN38ZN3YraeFz4n/mhilhz5uXU7JYzGN
6wS6cRrdajTzc2JWO/Hi+7rTiFUeYf0wj9/1Ub8jNRqUQPvkqXw0Pa5W8ikRYVBhyb9T0gIQJHVG
DIMJe6OT+0/++r+/jf87eC9u/+sRN//4D/79VpRTHQVhe/XPfxyit7poip/tf1x+7f/+2L/+0j+O
rz3C9+L6Z/7lV7jyP/+y+9q+/ss/0JVF7XTq3uvpDj162v66PPd4+cn/3w//7f3XVe6n8v0///ZW
dHl7uRommvnf/vnR5geqpQsF/d//ev1/fnh8zfi9Tf6jyN+b6PV//M77a9Py67ryd1kRmqbaNo6o
6uVoNbxfPhHG31VZV2Vbs3RZ1fRLWkFe1G34n38z/m7asiaELXRL0TXjskg3RXf5SFLkvwvZ0GUi
yVWhWiouzf99c//ygv7fC/u3vMtuiyhv0WBpV01n01RVQ9G4kG1ptm2r13tZpilyblSxedBjbWpw
Y5RE3WGWONWQRQszYL8v6Ecxb0qdaLsu6rQWY5pBhS6a6WbjTWohmVvV73sa7y2ULIBgOyCSR596
Ai4bE3m2ZGOBusAaSv4/lJ1ZU9zKEq1/kSJUKqlKegWaphswBmw8vCi2J0lVmmfp199P3Tvu2eAb
dtwXH2+O6ZZqzFy5ci0M8lI//pauXZdeWa9LvpkY//WLqesCmjSrudhk1Yq20YdQTrDt112PkIbz
dYgqt/6mKVq1OxzvPO9iytJNamAJietmIOr0OV+HmA780JOUrVRIEfZye//1JhPDkH/Y3sO9cBSS
qh5a/04ZPidhbF7izb3pWz3pslrvx96K4jaZq5zUFR1q59lEFk2HAi3axyEydWx2PkRZ/k0gowT/
LNdrUS0qp9EtUJIyrqrQoRSlQhashqBwj5TI4DwHciA/yOaZBl+3cbdfsZlaits2j0oXVxZjaM+M
ndT3vkzaTNUjj8lPVJPjJmr9hvqwb1si3tbj1z9PfViHqDfpxH+O+zT6MnQOMt1W1WPW0hetA0Tv
9GBsSupop+GnpDm0Iv4sBWpXssbf66CVlFhVcg+5O9cxbrID9rXzo6RXsvmWNj1KL3LxbX0fT7mw
+zFbY/FpaIPkU+PnFs05t/P7mx5p3I7O0DnormM3cNm2XlmA3vIfdJ15ytwqnSzTIZsQo3opiiWf
Hpx1NeYnziCuf7+KroSM3Mpq3tuOofvSONnkPE+xr5pvZeALVKZNXqLaWzGTt5Nek+5iGmpTXONt
MsVUiOLmJU2qtDjko0QQprK1Y69Taz1LklxlQflZigEFLekGdfAucJtl+JlnNXNdItlhf0i37ZCI
GXzf/MM4p+tjl6r+NLGdC6iS16H2XwaY+6BAuiny7kvrJ4NCc6JcWGiWmJ8A0yqXunph6tV7oFgQ
pTelF0eQAZZIR/sk61PyspQybn4h2OXFbR6i1ooxctrJq8pL8/R90uUM3lhWMK/hgSBE0886elgA
U8tbm0TxSAan1V3mIqv4yR03lTYvKvPoZsiVpOnYsT0bKjROf1BNADk/XRzedgwN3zcy2/1THQa0
HJYdoceVg/nfJyTekXYu/TG6FrUM03u3mipvj01mWt+kwTSKu8nCltiLfmWa6aPjzyyri/UFOlnv
/1hcerLn1g/s/fmhy25l+Q5KIveq05m/oyS6ui/h4KHYNOUU5nxFp9ljLFxmwSWrcNCawtD0cqRg
ycCN7jr8FKcVmXjDVN6usY6bL1Vrzfy4lHkW75C6tM5NqadFHTENmpyvnU2zH1WOEA46Qolvnsok
j2V6MQQZQPCFKimj3ibOyEfwVV5wWJqxRtbedaguprVEGrGWdr6QIrMzmK23gOzGi8xRyLaJS/18
qijGQsfRyaFSmVlfzm9qZ5DYx8G3svlWI5PM+leid4/V0ru7IjGd+3VEG9m7E04wTXu0NBkq0gje
PQbGKm4NstgwYko/lvso8RmwcPF79/Pcg+62SYS+XeCq7raMfc/e6ixHPElXJSdRWCfpcMiSQZIP
y74C5cz9PvpQJW25KZWOUKOaRI6PUG6Qq+kKRctzHwQsPCFWzeh0S4L0BTl9SIwww2PZrwMH8rUT
r4IdmNWsosGxdczGH+0+phpZXZjBWUnWp+HHWntV+pQ1lVmPw+jSR9uOXtPdRKT5F4jQNXI/oVkE
9JyzIe9FtDrN0+InWfrPsMpU7DHmS2K+0xP/JFmdg3Glti3nx9zwVodyrljLzlxwjvpTtLB5aBDV
8kh0baojrTBpyWdPm+BNCVBkc5qpF8FBLJbGSV+o0M3qmjyhnN+NOjYIQI2ORqX/YvWHJHlv2nEY
74IQc8AJKTOPol2Obt0IybDoyg0rVqJADdE6wR0FZan22ZAzP6OjZsLr2Qvgljh6ltAGFoiDF5OV
nAKZ7vkzyZ2M832Ri9fsuy5BG4YlqSLwmq4Dq858h8YMGHDnf94sk49i5Wl/LS1Gr7diivP8Ge+1
Xt2e913PAbjc6FhkqM3RGRM9lnWjwQZk0K8fTeOBEdR53Q/vlrm17uOQl0i2Whk38q7qMj6PEwR+
hL2I4x6O8FUdZezSJKStz7mCuT6Gj9EQJcMXYiZdPKxwDey9O4WAjoLKUAh2Jf0svkn9MdS0I+mG
+Tlv/tHWI1dfdfrEZq1ZmOe/d309Os8LtzpXqpXQTtesQq8rq5St7wS8tvT+fFzlp4svj0K7oqe5
bZNkjLmCZ0VOslyjPLxt6NniowPy3OmmR+sIWT+0mf8Tyv0bLf03Ojr1f/8vkdBhqENfu5EinAiV
1ieE9r+Jn9dNMw6m6NzasQC+i8K4R+7PkLSlqCpVB1M6lF8iiHLdtXLDfIYY0rBvRka1hTqK0CWl
bES8rorIeMNOuDH6ChVed4g9N4omJo3q+x7j7AjOVaGoDztOqRDuQ/NP7ZOm1+QXqefiooUQo1/8
qGjJGv9CX5Ynf9f/vWiowiiUvKwrlMcZot9Ggd1YDeNcZvGhQofE7lYhDL7mEF/M3TDbovsS5WHB
rnT4dgtXZzvU26Dm8JubYNuucmq3tS7LqrqfFySiXpoyQF59TLyMTaVMyGFT6rAgMvSpFC7vQEC3
jezksuOWrb0VOdz1tOAD3dXqkE+J8PFG28KiziK9/DCIgVPVKRQr6HxA+hFXBNW+QIeZjyxKnow/
6xTVqSeCJtiG1egP47EYi8bs3LXiyhvHnOlxw4Vjs+omzuokTiZiBFUUrGE0zfkipNKchZcNxqhD
rGXiWxF43552oC7svxclaPz31k/d4d4tu4FAOZZ5i3ZwzbgoLG8B6oIFzc+vNtRO9eCrKsPSXrn+
+BS3rR9+tcAILXith+68P4WM+XkRLUnB4qrLSW1hZDmwroYNbLrNc8ODNyNL4VYHJX9PdVh1mLpN
/HJIYDlgSV059Qec2dG9LVgExKO9Ec6BaCSlSpbHGTEtOTflQFiEBvOF7XOWOE/Mle26xaAJ5fAT
sEYWZZlO273ctZzAPjEJh9h5AwyJ3H50emqkopj3ypKnAN8vEBOgdpa+986rtYP6U94zqufJkgho
MdB1q5jRJPA70PZBQ5dZl9Gbb8BIB03H4+lysgqB1C8c+3mxYKVQOBTYYUDyvjZzjd6baYpmID07
cLDNRlGHz3LaO6/FGjJb/94hZL6s1q5riVL0iPgjgjRr5mQ/ZR0TpZbrItBPDKU3xVe5pnAwIx8y
rdl8WbaGw4f/X1gW1DB1tx1th2xUf2B8Cq0ZSavjbdqkobsPQaWRYLlHsDB6kOkUlc/FKbBTWDo6
R5e0odrVir23J1a33ZchCzYn+6LMJ/6HkLdmEwxLsv3X4gm+yj+FfktrVq4AG/KbwPFMfuOtM/9o
7lpmpywL7V+2+dSFhyQpUHq6oEu3EP0lvN2e1owKSB032rSDUpt2ju3SizTJjaZ+ut3EWOE2fLHj
Iph1v/SqKr6EVW+8R9j8vFx6vosd423/Kq9gQH0Zhtpjrvua/o8XZP1T9zgTcgf3YZv6Bd6VOuR0
dodF2/vZizkiKije/MaSxyocr4Tx/PWylY00R78Z4PimTo0Yc6E8p7kuauOBxwxeX9zMSY+eTO/o
Jr8/L/8QZxg2WFToLSLPaif54RWDvz6xYfp8r7p+0Rd+ldURSv/O0j1OqkZeAeUFuaAB0+fwlJ00
mapvVVKgP+VU7ZhD5POGijBbZitPu9h6i84JP/z2OXKL6cnKJCvuU98htj5tz54G6+rBdoN4sa6T
6W9xisDg41TUwntKQXCxgUhoTR0Q7ik37bfN4e+2sezPy0U6q6S0rJeRHt6NNsfgZuvNEIVMdN8v
VXhVl96QHZJgW2sw2bzqFqWiZXgciGcv2mqGeMQVjXowFj0G6M5T0kOHetsLXYSucZOXlvNBKu6a
QUcBlTPZ+LB8elzcLtdoRgB+QBr0yoe+w2kvS57eOugUoRslpPfu/PNzuqkNPY7ZpTWZSJ67cBiH
G1hhPurrpiYNvixl5KwUxVrCiWidZ4Ivm6j6swpQwvoQnWbs/HloJ2zJZV3F4ZdWLmNKPYl46DGv
QrGiWbwl0JUf8Fzl6DMfCFPSB7ctlX4+pKvi7pVhUnPrGoO2usW0hXr3SkPVF+FH5ApRP6zxxwhr
gP5CjElyj3xzf6WyzJDxigh6yDnnqpUcCYPzweR7mSLLCtFoi3C2F11fotCNqpsS3pE4ulmcTZcq
a72edtft6qjy1iaoWsZmozYv4yeOiDA6/LtnT+N5/rs+HYYp+ax3HfYefmvMTRNfex45zi6pp8g5
ng/avLcIW/Z6qqnx+eEEKz1zhtuu7YbhypY52WVlBQ41VRF64cV4ugZzd7FoAErcOuBNnvKN0PU3
8MEvwy0+MpNLuJyPHil3mOiRk66aRk5jgHg+ca28LSdMKk/Bbxvj8TaoO1Dii+UU5o26YkC10fy2
8VcuRS/wtwuSbLY/JO6KICvHVtqmR+O4nLIqnIgOFwa/uJVu1jrPYUlejczbdtyTjvER503cV5MT
gmLoXiGYunJvRjkn43GsEc1BZturWhyd87wd409OIriiG6t4Yg94hpcY3KJrdrEjIXAEVRAO78+Z
TLzSO3yv0OuU/S44xWJFmClGghZnRgKupHVpQHEgzKPoe7o1gyliqzdh13NtxRgW7c6DMxWWjUI1
jYfT1mMtTovN+g9jXAH7GifnmvtzqPnGZWuLwCI/CLTr0cQR+MHbbu6+chxXmCo/LlvwQToRc0D4
hS0wY/VFy/kuY46FB7LVefhFGIL3RjNTwp0ugrrgzrODHiGsI6HcYWA0QuJJ5Bz8zZhTv4btQxWx
iFAP1uCCKgr8ty5UbltZJZVsj+c0cUYLeTg0eSIHCH+2VkcjgvaxSiQxbwwAJQ/romW7B0MTaDcZ
JPbPQUHeDdshSjLWoqXnFcm1ttFqrrbUPN3R5MNpMM9ZOu17x82X62T1eu+malt0qKXby3IPbhBf
S6Ncuye9XtD7rRI3PFYIHEbsaI9JGhGqxkRFuXTkAtEPVXPtdqVdKOoq7o58Nig7WiL0j6aoY5Z0
g01wdJWHJQ5KdTiUTyYhcj4W0lcxbeMdbSCI6USsqoXigQU3qEIgfkfHCHWqmd2Shei57/xOcVj4
Z6TnHNYuQcQyPJ8idR9vhyo1Ch6PvJbb/ZzplCJEMHIQUTZRyk7W7op0s2n2nkvV7mVcSz77nG41
seBAxGGAPGHIKtZrc4ovQiI/fu6XbLu8i/h55kc1vRlFNix/SZBOjrr/zRsiESg/UEr7IiB3iLbV
8p8EKc1FtTa1Hx5db+AOKU/Jz3qKXwqkBAE0Txtt6ouyvUiCmG3s2znyv1Z9WRXfhjL41oY5+ytJ
t8Riif2QKyvWybssjZc74/sb388YqmjzMtq7LOvssxmKFdZqagVtN6ra3r9U3kPqGQxdwoKb9FJE
sGu7rqBvyDQx89TpTcy7OGFSjQiQ71+ocCBLrYOvIsij5C4fE5EeF8eIDFkJtGb/MlavVVrYOEJr
yY6JQi2kG4ZvWD0FLxUDbzvHOR6c4LMTVwnSvDOtGfdNPJl3rerRyFxqMxhzMUWD13z78xFzUl97
PVnb5qVVIMLRSOq3RB6vrRfQyS5HAdsr5sOio+Zzl4TI5MvFqZYHk+R4nIlQ+s4eNfYCsFRodCCl
GVEK/nelAfPRg6EzuIRdoWeaMBLB+KrcF/Ft1dQerrqiHZB3Ps18kq9iuPeWJNkUVweb4Ifh0ZJW
5MH04kBIzfc5UIUFdNsgs7+88bb8Xr2xipSrlMtdHUVB8FvzeSn9xa+C/DZJZ5ZnnnqEj2cMRSVl
hGLr4IgsB/dzNQlPXAN7jxFFxJ+Tn/AL1RrRweSroPw+NYUS+3+j7lN4YntBuMgJs5UTuL03iMSz
rGK/jtJwxwp0Y6yctp1Z0GS1FQc6vv7Pr/jbqtJ+4HnCjSKXNSWiN1SEFPiXHRCOlDxFiiuN5+eP
6Wiybo9WeKI+J1zR4kYXg/QPOI/Q3fLn7xeva60sa2odSOMGHkoPntJvh5jzoYgZZEQDGp87R6cx
VkrBHLOWa/CKGGWFYtg8L1OH0uMCawpRmyB6wI8gtY+hVtgQ1iImFxlqwd//8niU116vALCMKPKU
YL27nnsqFf/ngIrjFrcnKZzjeJqIMeY231jPHBpbkbx67p06OThjbKarTi1IXReBa96dSxppIEaw
ztUvjkU5lvOdDBRHzLJkK3eZWxrkHaioucfFVtsOOX3Fn1/gDTduG1/QJ1eEghIi3Ii3m3Ze5nBy
vCG9lUmQ51ed59AX1J3qK0Xuium6rXN0PutTaBfAGuxRqPcnGMZhlXc/itPmSnI7bpr0eXwsbNUG
7//dnConKnMcUtTnM7iS9QNNa3GBhQbsbCTJ9/4pZ7C+AE1wKhncdqRJdPcVa2YeqNOhEHx+75US
gjr23az/cm5tS/jVJo5coiPJQiNT0fptZOQVWTj4YRsgs1SwP92ypmFKeGkE0HoOdIbRKfzHpJ5F
95ew7LflEwnPl5Fi5Plf9Xb5DEGom7XVDuB85U+/+qzN+wduC5czWrKwu8vO4g9zkyUZejlpzp/d
BR4uWfAX8qX35vTGf4XuFZ5AB0EUBsJ9q/ZVrkmcG6vz27SLM7lPXSLYj3niz+YJDLNdj6ROmy0W
VloYtOWWFZ6muSsDnsf6L5nbtvIKlWub7fKiG0n6sRSjUZHWh7y9PIfYI2i3Hi9WXdEeXZsIb7p2
QmV3XeJBXSWt3w/fas+n1dIhAwN/GWiLwkE0z44A2euzX1FQMaP+gRkHyiRB/i6TUbFboqpBot8+
zdn6ORg3dXSKPpcg8T3M7uCy7IN3oqo+5SutVYtycDYS155NrysaNAH1L2eC8ItuI9iFTf8ub5zH
oSaTtJDFO3JAsubgskiiR3c24b0ccFkqInSza+WPqIsv9iiC6HpaB7w5h4xK+Y1xRTfv0O96IkZF
EhHlXzoT0MIPyjm+LL2ppO/Rjo/w/w5rMR7KUn1V9fRCB+SMKDDCyni4PwlE6B2WyAVNoTBnlILg
qOisdX38eFKhup8s6EHglxNk6mry1uR9Hpdj/93VVWDepTA5u8vzUSOSMOyfi7p5Rx59rRYV3JRz
fj9r/V7ThZ1I5x6+5gPxrYPYktPs63r5NrT2lgNpwXEEZ505+qcrVfvYoJSzD1o/u5Jm8i+CAY1s
wvOOJn3sOvi6muS4/+g2E8blnns1Svs+HdtnVi02YdUPucA9TRpOgD6XH9qULk8BF0BNKZ0ZyRGZ
h/dOTLeryoejJ/BjnEfzPZW0Gzf4guaGRsKohXnaNe+okWHO42PqZfX7ZF6+Kkc9I7nX3dYkK/sq
WcNL6uLyxQ7dzxCdi1X54W5JNr+zPHgJo+6X2+V056XDD/KEj54c4DtKp8YxZvrlxeujIs1GwzN8
lGuB5VW0g4EZP9cZtWln+ax7Wkbqmv4ymLjHKVi9K9M0Y78j8sjo8B0pol1OjXAuqC28E3G4B1wE
6nN/SOWNd5RDcQEzBr+PfrpHPvO68M19iiXbheni9Ur3eNgUxB37Tut/jC9+rnn92Fj5HNj48zIx
Shi/xFjDZULvJq/EprkILl0Hb3cIxxteM/lN9g002ctY5G2FYXQn127fwB6myOgr6stYR/fxXdU4
M+5KyODqh7yNkTzHVjW7oy+yK/F+pAR1lcVCIBdN1WjnFNb8gF9Mi2GbBH02UW3ePJXg7fdftSnM
fZGs2KFRzyCv+fOV9cagmKoJSSyNzwLUXQuKJtuh+p87lwUu6qHHHdRmo/ZvjIi41xFTRCweJ8Ql
vWncRCI+tyjsFTEIcAh1V+CdBNO7zPNuJho242t6WwOoUWpO9ZPjl8NnKM09hOiRzP9G+Qa3j3M1
YlxnXDQEFTk4vlGtpndomNFQ+pe3eh1pbW+lXemBckCD9iQn8eu3cukI7nWIdy6CB8SrqwnoGyva
2LhXgpO5+XLGzrMlm9On0WwYa5AQ2fxj8tUkdDTZ3BFYcyoRqZtiyYRCvn8myT2Hjump6q/RGvq5
RDkG27hLIO92t2QtBboz8EmYWkZPI53wzY1Y1xW3V2cQyacadbPugcLriLCC7wDT/PndxWuCPu8u
iEEw8Y1C7nkfMO31u/drWAkx0riz+iWsBGvdSCM0viCo4Qc9TW1Y5hD8xToEcCBnoNA+daNHn/lS
aSQ3//w4v82ECkNfEhNFPpE9ke/rp8GuK2ronvSojw9u9SKlpNnZyX0QETeADXKd5r1JD7Ywzgh/
XeGa8P/zAGA1WlI94fs91sMG2Lx+ABKswpN5Wh59dJyIBEjst/c2bZTtMk9ipijRGVke+rZRI+rY
AanBn5/gzR7bHgHWmHaRjAnZa5H/hurYGuG2Dm7gh8G0OvzoOkvZQ8FZl/njsk6E3XhERONT6duR
B2zqxml3GbeZf5OuoNQ/siyRL50xWh1z0UCFBDeb/JouFwHB4TaY0J27aKJsdfd2Aom873JgHMyJ
NJ99hhubWqaL/5ehfc1S3N4rRLhLQm5D5C0KfotyKEooOW98BR8Vgnus0UZ9VMXUqmPXUor7GI9R
7/2F5H7SO38VYvpA5JHrCV/7QApvR1NOKbr35DHHc6rb+QAW3xa9hOkxq7u53UfGxOmtUabNHs8Q
tZUhAM+5PHlmiNVrTbXOnSnQIBuLmghGDH3ylDqyS26rfknlhwR164oOkQo/vSFWy3A9VmVXf/Fn
Qet7VZh1/DxqK6srwjsnuYOdoPPdpKcEHHKc5+ov4e1rQjbJBfgdx5l2XQadrfQme+Rs4RAHNDhG
i2G16N5jpdKwHU0ffQ+S7F8i+ZN67//GmXMEFMSHZQjWRy5GFPt649Bz0VnoLWgfLZrkdEHohdWJ
yKFDuuKmeAPOcVN/Wb0KUjpZZ9Hfny+JzKSuc1yRraqmv5wmvz+UhkbJ6b7Br6EfvT3YTQGLT4s2
25+JV7S1cYCaImQyU1ORsZ/LpKIu+uR7XC5TcdGs/dr8ImPr1jsP5h6l0T/v7zdpNSNFnhMBFMFP
jCBpvtW56p0lM1QWsn1Lubb/jmtB2f5o0gmwdUBwM9knLYyQSxnEnvs+lqM2N4hsyfKOiqKLmQLu
z9PhXK1sT8XzvzzfbzeC9gJScwz2uOABIN4cgWIU7mTmxO7dIvK7D70u1w7qXVUC/OgkoHs/jJTX
fQgWGaC2mdg+xI8XdBkJx2DWg/3/G7BtKXMgsCROFxRsjTdXFBgiMAzFCYJAFHLRtZy7MXqfy6R+
RCa1R0ODHhCN4nn1T+qFln773HgjQT82Md+msSYivLQR5Mk9lEpYn38eL28bj/+t/O3xYIO63BiR
50qurTfjNfUin2wYRkdZZHJHWcotb8PJo0NXOxSorxcYBPa+9/D4Q9EIN4oWWqC+yBXCE7uljYMI
o/Mk8u7wm6jng8XjKT10pRawyLMhlmrnt/GEDkdZF3xofgJf9ZSt693qyQnf+D7O9YfFxkO8+/O7
vb6OeTWEcingArQIl0l4yx2RqnAzo+mOoADPNZiqhoR4riea1NU64A2l8OtGZmkt52BXwdEb/pIb
/x6eaMkeDqIIFD7S/tvNklnf8WILLw0kTHnvtKvT6dBPQ149NBNMj53vyoYmtlORr+GfqL1X+Vs5
8Uxr+PN4/D/2LtEBEC/EblAnJv71KUeBNqVmK8z+XApYkjbFjn0q5T2pfYvgBHzKribxyWOtQe09
Dlq1Bsz/v5j+iV9x5jytoU8R7S8P+BZRIZ5zI7Bbl9M4Emya1w+Y4GPpByaeD0PpYM43OUFcf3E8
SsrHQIq0vKGMiJ/aUCnWXroidd71Wbcrpm4KDmNaVP1Fx42xT+FxFXt38NBqKStWQCVpysXopsTL
88/PvG3f/+4f2PMnEFcql3gufFt20qrwwKpsAtlvgUYWYYMKY1JFzUD7deqm19DYi6sm7wkLixW7
2wwmdHf554eAn//bY7DQdOTxBEIEv42c1X5DeCLcQ2AWyM1CJZSa0gXnpEO1oO/01FY5F1tXYtcn
NuPeSB0htmxgKPQ9FJll3nkPZp1XbL3TznK71NnIdRv34ZbzZC5/Olm8BuoCdxLoUJBq8EK9rsqy
od5ZhmnEmbX9WyMWYrr5VCgo3UE117QS6Agid0xQd4bz2rZmR7aR4RtKqvLugT1B534YLRJ8sOnr
91TvlfdMxK2dvYGgU31vqnJ6zyAM3vt4cVu85E7PCbzGtyZhn8wfBfS2+LqTxZw8w/EMOiSjavfT
7CuK0QNXeIWjV+YPH5c5cDr0/LZXSDqIlR9hwJXml2vBFbn5lV/geetT9Catdy0+xDbpgvetPzs5
QnQiw7t3SLv03ungwXWnLCMJKAc/1QoeB9CD8vG4h7a+r7O28ynsIcdcXbt2XDfmTz47l0FORZzO
MFCvat+rgDLDOajwkIT2HuqB6GNn6LYjzLNBKqBRw6N5z7LyWijvZvAeWpXx1jjAr/BMp7YCrT5n
bWJ2ouDzuXgFjDq6KcXaACPMUZmZliNnpKtZZBtNA5Zaxu+dc4Wlm1gNTpk4wW5Cd019JsRtKGx6
iujW6ASH5d4P+eyobMhr1qznIcPYAq47pwg4HNAe3fVukC3XXZfgTxiLZI5xTl7Yxq1D8v9w/l0v
rILxSY4VsR1gC+uP2Izpw3OIhXKeSqkEqcEZTZ31zHKBjhK3n6OK++waPlGjEHeMk7462DwW9U11
GrXCUTycCLPa/JrmIXH2NlxTbyc6VZhffVK75lsJ98ZcDT59ntcN3qsVOg0QrHM8vgE/ntw0z7Od
xpIou4eZVG5GzR469itCkHqPFfpob7ssLIcj0eXQPYtC49IbzqqcaWVbbYBwTg4EVjT03JYuchDP
cd7NWD7SaHJASS96nE0Cbo9i2DbRiC2yFh1EC/SNRNlhM/bG0rm7a1vdNffS6Fa+SNtuZuxM2JDe
pxEX8sEiNANxbq2XxvxSTRYHn0sxe9PBrqMq71NX0b8DWUAD6qylYd/j4TbqhyTNYrsrS4m7k9B1
1O+8Msi9G1bA3OI5p4dmD0ffobssK1G4cMK0pKxM5bu9AV9Oxue2ahlepUeeXjndpKHCpZbGiCAH
LkPza9uLOUsthuJMy6uiDy1gxleeCfm3IGqoR6EHAMEHsb+JRvYOmn//qQxbtoL0Q9P/rX/1BAi8
Pq7JTwOPkjBFYdhHb2+YKKjDbPIp/ucm+gZ+D38vhCuIhV2vL8GKQZ2kGvmza4LGPZRkN5+NLNsc
ULZE4TBOcEvc076SbV0C4MRVwvL6WFKLmq/mZqZlaCP9F9Al2DdPpdPH9snp8OW+XMnY8n1DRXN8
kMWQN1dwuVY86kYRffebstd7SbCYfkFmoM7mC/oOSnVRYQWO9XBTIAKiSuUvV+4QiRiX2hxEeCPd
KRRTggKbsjTNVLrD0Ti0T3npzVg5sZzLQ10XGGznszdT0sKctL7c4AO4Xgk6fwCMI7Z8YaXe5a2p
/8YfOXUzvxrxSEQBAy23ljKAiTeAQOityN/QMnY4Dy47sPHQVIi/z/BC5ouehhh4NDnt59YBMKiL
NHmKZeO2F0aMq7hMYoMRWy1rPKpZm+KyGivu9Wr7AVKOlf8esyc9IFoTRaifFghhMcMId7YgruZO
zqlMLqulkNmx83WOR9BAMUlcFvSTVvdJOqbTk3Hgv6pKIx6iR7duyXJV/5yMYwhgHww0OGjyBaAG
f3gc4yb6p7edmx28cQmu59YtJb37ZKjInzHDVzat2uLSuFPc79i1xQeFY/V4SUaL9Gu7DAUyqGnQ
3E8xx8eRkD++BNramKsrhC6kFCnEX4GO+hUQiB2/hXk0HHRbt1//HDX8Fm1BkvDCCL5MQEDxG7hQ
JNROCA2CQzU785fMXe10GSWCEkEdS4OzApdAjGTo3Hd0Gf7fVsT359n/L39d/ZZ1MOFUP2km3Irg
0dvQfGhaWRRzIY8Tt/F0tUQT5YMzKzZqZwrTyRBO4c0g9YDbXIQh7j0JZf1PXSuOBp4IwsqZeyp7
rxZbE5zfvPgEHuG165a4HZ84ivMpeSmmYMELpIYEzty3TkNTIigTiG3NmaijxZ1vo3QQyycDdIl1
BBU/eDS1NWp89kIn+xAnlh6KPE0JzWkVA18xeuQ0HEVTI6KXIzJ2Z93ekm5nMWyPR5ApSLDIAPEq
5YldqGfadh47C4L3pIqs/ZF2tHVcOm3p5g9OJdZnb1iiL40aMKnvxng6LvRmvhNRiQSF8OMafTX2
+vcxdNZkVzQr45Ce2tYULS0LJPwgRVQxi/FxtJtuVLg0bnFTTUG0fIXdvn7+8xSSQr0JOYnRKdJR
RXaptG8Z7utgvZdN3a1tTfnCc+BE6xNP/UxKPyPRtu14yN62a/mdsK1OrsVAOP5gqg5GXrKAfe21
T2XvEFDY++XYMdk8d6N43UETw8Y7MzGiNxdujZb+XHt59yk3xRzQdqOkufYRf4nQF1Gl3pkaic8L
pwg6zGkHn8rZOUv5P5Sd13Ktxrq2r4iqJjThdOQgDWVNSSfUTCaHJsPV/w+DVf/2lHdZe53YrrVs
TQRN8/UbCy2W/Tbu+T1WgOGWf4fiyAye6tYTBIpx/gvWnpPY1Fu1dl0cuqEg2S28KqUW3SeWSvAW
tvGq/IEkORtPgaRqRCB6I/g5LWjDtdKp6baVnGLrIlKkjkdCA3X0e4uKatGjR53SIyg7QNDnJuf8
+9rmoQkUgrflzimKEdQYe1yyKVzGu5VtB6yyPnBciuz9KPvF8mq9lbzasoA0BmQrUpvCtR9aplpp
BhshCSBVa28XLXyCOvY7qwnLuKUmhUfTtats0xmxrn4404DGMsLXiE7cN3lKQd3zz4v9bHGK1PTP
/xWbfSovdjfYR8fX0JeS/hs+OBXlSPvlKK/LmsGVCwsoEsbjRiwK0u35yeK58nFEirqnw2Xo87XI
KujTuKL3xUgFeGKgfPpaPAOLCtLKozZVRrx3QxmSGaMj4CbxRmFd+2rhflq39JXQPoDuH1UY2qfP
5W6AEXbbZdO4WwABmBLiYvLar6LHFpaFOs8Is9wt3dQ0z6Rcbn3u7DQ6lg7bdfRfHh+5GNOwHNc2
dRuj8+fQAduXLXVB3rCL+pwxiLN2Z9Qbs3aNnVGb+kXLUmhGjinmeIigaPJHDHFta3xxGdfex79/
paUQJvADViIDCwXI2Z8vc1sCAGOBkbs+y7W/hO8MJEXKMrsz+qAgo3jU2nFvt1go7kyr6RHLsOLy
GmOZh7bw3FxNCL6o2SAXGNq5ulOcoURBiEyO3dCvJ/PSontvb30yaOtLNcoWO4JjILlHfR/K8eKN
pSp/4C7Myy+gdNTgn577jHF5OlYWZz5vgjJ8+hU7P9CCJkUXHHUcb8Ws05iLU0V4P/Je41IbAoME
sRxb4taynWbOK7KQ+4OmUk83Wsq8K1Pe/nUR6rSFx9FAPJsNCwuXr2e+PBheKfUNL1RfHKp+urPm
Uf8UM2fFe5lVWINzNYjiG8Zw79LJwtcI0B31+iI508Ne9J7oEDPo1TfZ5bZWkNeHmHCfWmn6MtYM
zScj99ryxjS6l2BQwbuEllMrPjjp9A2ykuHoGv9y09ghfSxdxhjrTSHjHee/uqHAOHW6Q44Yvl9h
no6fGqqDPVTkqnKp0RZz2pzAUolThguMm8rONoStEO3kJh4XiP3SyKGLsWMSJy4UoSYRo2mghbST
0wfNRoRH0JavmOrpTgfcTDlbxCyeY6ijU7owENBz37aZMHbBHOPno2tvtn2ABfZcqYFi614JVWyM
jGHwWETeHP9eFPEm1bAZrcMmZC5sNdXET3jPGJn6vgtxTaKODNc0JRNfQed1+NM1sviSj1RY3lde
OhkAbak3wWumlFxHfvqgeyEojDIri2PwlLnAwqnu/ErsipEgH5GnEsLtetNGiIbv+TJrLJuyUU5u
BDsc46GGTneqY2YOaXALtTd/7ZU9qRvbnE1UV6NMcNUyjXYq1Q92AwSIiTHxUfO98i/TSAJtm7Yc
8whdibUDgIHd3NVOVjM2tHa/K2qf+m4cHsV4tLu0v8dwFHfrqLNpPCMvmyJ3v8lbSsJHRr1bZJva
xuQQmkHmq/GlyTUYGgx+4/gF5HQtpvr7joFsUQInSovjlIQbntHXv5HpisCIBousos+lyn7hQYqH
p8ggFGADA6zelsOv6ypb7e2r6AcnDIUGBmKT7na4+lB7oVngSH6q4qMY3A4pylXFuSh09QUJRcmP
k9ktwCK5XVpyHspSWITvAj4fmwhd/xGbtkpfNP7bfTUKY7yQ+bAOsli8kSPf8x6VGvkLVKnPCZAR
wZ7DmomSB10panWeGF+ssl4ZOmRAtF4yFOqyzT3qaQZOCoY5BuZO59YmuIsCYmyLzpSQrNi3jpEf
KHcvkzG1W5CxPuw3i2C/jok3OwdjjLw39P15Emos1kDkj7m39mP8bLfuNJq/M5/Q8a1ptsQJR+lE
xXPsYaEmJmh23wk/wamKQwBCvucXRTR+NS4U10nYLFHMnivc8Pl77FU1O8zVEm2KeMaS+bZimJZT
PsUrvXL79qwMbGzEu3ThdCCnLvzmdFZFcN8UgGiZo8AZCfPVjT84iVQllmuy5ciEy9O3jjisYrc4
JSpXC7V14JRCne2g8YhMdftYoC5v6N58XK7Tr0tGism003g/aBp8YdmNNWUBQzybtmoCYGS+0duB
Mm+7Go36C/j/f+HPLOnwiRfwtZw3PvNn6H8BkUWe7pO2ydWatw64klIQcZejQ+UpcsSoT+7VcLS4
m0HHDPJ5vM5/ZPWhjP330eOTVG4mz1xiJjhpkaT+v6j2HL8Nx74N1X6sHIfRixg2TElWPVFGI1o6
f5nU6jnjCtU3HnvoyOVpspOke6sQhRcgQcvSHaXuY7hCM6P5e47HrAqMIea6qeNI2w5uozvMoE0J
9hsLsc9LmPR14A6mOJTWgIlFTxpilRKRFdW+hrHZVUFafdUP9OkBuKj6DRwZJiIfuFyOt5/4hrYE
G+yG2N+has2jx1LhoCDGhXCql7ITUu262PD7lwUHXDC+JK2xs8R1Wam7qrHH4Ysz7z/0CVLnolzp
Ir8WroUT489tq9PcrsVPGO8zLsbfLVLgLKu1futlSfXgFGnurAV+sd82UkXDIJbIEsmuIBrAeGPJ
m8FfXp002a1YHJ1XDHp0ONmhN4XVWRdmwqGgVXgc/mNL1i0DSLS3WBw2Bn8vxhvz7yvrUygot5qb
jZCYH2AgeYbh+fPXanCfmJoQxX4hIGxHK98XZ6hyZ+9v05VlfSqcJDLe9NbF7hDDB9a7RTcOFuXe
xa5XjqcxROq5HwfMf8Dxc1THF1f6mTDhSlGn4FFzIKIk4++fV1qFrEIf6cs+K6Ys2zb4fikRcTHN
v2sMN+E6wsXekGI8Fc4egLVLEY11on7wPc7Zq7Kz9HOdocrl8tAB7uvUNoA3U6PYNTHhJHeEleB4
jdsB5bORyK/FAn/iJrzFriWsWWqFhp/j72dviRWBFTdz/ClZ04hcew3JHSOXLucILbDVMyiF55Pw
W5vNh1/jmFn75liml9Hs7fR5qIwx/q6qNqP0AhwV2HRhYsJKFa9agBF/387w4FeS83lp//2LzWZ4
hT0xn7Mrcof+vPNZhs9Vw5i+XwyxOb25yTZSGJGOriNV9PGfs649Ygc1AfScx8YqtGknQot8bydo
kq9woM8YAgMqojXJqcqaxR6fwcFKcbYPa3zTYx+ziS2HIFE0TnDva6WdvBRpFlOn0PW8hNsOYY88
BTX9yH5E90WLsc48MDZ2kFaFq6X+aqGguqtiX3bK7R4XfgtpwlTlKxW0UD2LGGvIh4AXccGfg0Ez
6RS6KpToockZnGccis9mm0KSOVeiyBsk77E1zl7f5Q9aCJamjcC7Kx41+T7ZwL/jDIovuE3JD8rz
DDPBqUeNxrfVGBuKSZJQ+Jtl22ODHNkVerSbw4u8/gcLVt/VLcH80q9984aUkDZ+LIzY5awSM02s
87JW5e2UYhpfLRuR5utcBLmS8CvLXhpqWYjqqg1mWSB1wH5wpsEg9m9KVKP+zjYRgu5SL/S/Mjdc
H9sfK82FGbsKlrD1zE6JP1eaH1goskHa9picu/y5KIfJfLISgQvNFiN8snY92C8egMWDaysz8ihN
UmAT20b1/EtTSi7SQw29gCEXkiMli3+G1bKK7XQ3JIFFnHg3gNFqcZJUz2HiMCRVPvP8Fx9uVOx/
vvTov1BxSI+zsWHCTAv3E9pVN8PYtK0WHANIu3Rcq0wvOv3sDCJNaBiZ5emPlEFwL9mbZipkYb36
2OEme1f9YRADbm8WprU3TJ7N8v2rcg70d1rAZP9XOVUsmYzT4o8EyLC8sCm7T5apK3XkyGe+Jwhr
qdLKZz9PMpldcjRMjcgEaCxpHRIf6+HTEHdVc8Gay1Iort4ar7PKj8jGvr+F80/azXItoe3NzFMB
EvJjQUMmqaGM5duFEwxYwrrUYgocXqL5siJY4+4xwQJfkr0Pnr91Q6KDNpP0sHX0vTCbh8U+Vjuz
64jvpkWuxPWtEVPI1TiOJLXO8W1T+wuwdZRbi79GTy21r856uZwksUf/xW6CeXUmGUOb79nzHV24
xuXtHCnL4SXUTMjRxHLIPg8sRYQ8xLAsXmHYh+TR0QaickTeIOraSpvQtr8W8dgiFnXIRe631cQv
vKtFo+lvonVpE0vCGRBbHtlUWfMxQWaZDiBU8aUBCW68kxdT0nLqOs3vnzM1+C+LkHEB/HJCiXD9
KZ3toB6B2uaA6MF2CGYQ7nSbdiJKP0STCfWjsqYY630Q/S6D3MnvdaxRZEML7Y0ztucdl51KWSWL
RXghD2uWNTdnmRk0T5hX39aygS3iShmWDDV1ZAnt1m+Vb4Sr5koUL7Q7BfLzIJI12HbCKdB/AVl3
2d4ze0J8bXqcSgJK507blemokr+mnXvEI1GrH42BeuYRS6o3HjIzdMi+QTX3/2UAWR6O2WFKGtG9
LuRrx4tBLjF1KjWJTFfiOGbHlTsnat3oKagaFwhOELJzqyxFoAZJZmFsvxlxz562MOom4r+R0Lox
Go+p38yRYH3HtdnGN7z59lHPY7osJsN4Sl1LIVyZLDJ/SgPSyHLoCCIehUMXB27/kvQYO6rMM38H
hhauaz4l277U5tNy6UDNkbifJ1p4zqKxvAFon9aNEfBoEouQuZIAtSaVDT6VJhnuwfhdvJiyDo4E
xgTb1Kv8i4yc3xOszS5zqwZmYHhMut76UcQa1Juq3acpGFpgIW84KWn7dBwP4laLXABohHEE0VTB
Fq/AdMEXFu5U7bQPZT32ayHGkRghraCbxB1N55Y5g9hWn3aSvmy3Az/slOa0EjVeK4h2mlqqM4M0
/KjjbDo5HOM2Jh79bT5a1a0eTiHl5HZpvRldJH5Y8UBfhXC8taCdC5hbC2/LXqEHUY1JzeFg7WOd
V3nViT5/ba1xPEqlngHeabhijMg3fqnic8uufi40ae46vleXijxF0nr9jNMdrYmDFhi7CrLboGyj
/ej5XK5rMboPvtLiNwuA6ggVoM/1O6pd+yMRrK3Zio3S8X7S6ZMkqHp6f19rwynR42EbTmm4taO8
38AjeWI+XoiDqDBdT96YmhvTMOk7wmP5k02YkIkKR8JJM+J2xxhWP2iNER49kzFLpAOh553xTWVF
cOeGpbHzTDBettubQovuie+lRQSD3daPRxxFTmRNGKWnfCdGTpObsKDsDDtv0G4r5GsRgooXQSTK
egxpusHdF/yYepJNtV5PX9pi+C38dMD9gi8rdvPvqEgELYQOs8QTqaahsR59+S1xuuAgdeq6EACw
23Cfa/rDhmxaVXV/PwHgrwJy9dDS5QbZvSTgbhmqp307Fo29bTnYVJtxyFBt5JObrisEeM8UROK4
MZLJ2xVBaSKwmlwchLRfhpKgqLahtLKP2N+m2gaGMfnMdlNYHRDXOx9IZcRG6pl3oIf+d2WKgLYK
aa99R423uUbpjaFZ2keRWPEL6jWC6jrV3BDXEn+LtdYpSVgx8rPl06ZD9sj3rIE6CczC3efovDdY
iFyFVaolmtNh50WwRSlGaRA1QRiELzaOWzkPBUrGfhMCET4y2gdrwFLufGp4WzgSPWAgIrJcb/vg
Vx9ZD3Gi+7+y2BnuZUn1IqKQ4a3tglxbm3bvbQtd9uW3ViTGN3/ysMT2XmuvWF8xxTmdd4NkzDhb
jfboI0bb+kBQGxKp21UbOneaQ97DwWjpvGbc1wQUXomRFlpR7gJCGvcjTT5HN9WSCxS12nPQnt7I
VJVw7IThV50zvUApp2c79XzebjLkR2ewAGe19Ka0fWIxtdI7OPZE+E8skVpQxCWdeJWnKf+n0zTq
ryxwgrvGIzlF11V1ygL71YqUeW8ykaQkda8s7H5bjvT92m2J+k8dGpuUOT5hh/DfEZpTGxR1wKaJ
Tl0BRqZ7H7aLOMYxuA9HcW+ppFq3aVsd474kWKxudBIoESPUWoBzIZ+8bp0aSb3v3CLalGP3NCZp
+GA29m+3Gwf2o847Sl+OB3McvIPfJhHNuxYbbRKnw0fi5Lt6auubPoqstVEM+ndb6ZOxatq+W6MH
o1XB7oJn0wQoNeVcMNT0mfGq5KRfAiW6l9yLqxePL/VjZgYpVC6Q+yXsbCIpKGT/WaV5vicVFsMv
rwGOJifZl7qHzccGJ3ZlYa5l1I3fhkRSKzW0Nv1wo3SfjdAOdr5P6M/EdsKUFcQfXtBM36aSALSZ
+Ei3ntIlKwqxwVtuEdOMl5itsAkpO5u04miBL+3cvOyfWtu9dVFYHU3EPvfekDR3uBfiPdUd/obF
bd5JRHKroQvLfWdgz6HByulu4kh6r0mEQws8z3jFRhHuRCzNny3hD0fCnIpfbd26Z0dVRU6pyVDt
KifP16VoowsJYxYVlaNL847WrFOtU6QHhV2zmvq0WQdW9j2rREY9QDxqIK+edqONFXUlHWcnnBnx
3gh7lJPegCNsKLtLCz2LNTH0bvMgDL5ZDYVVuCCmby3ZRe9JcK2/Caf93AD/QTZ/0oHMJs42UaKn
1MEkgizJUudnnxoX5MD5ez4K85iVPdHjdlV45EEFBEVlbRtuoJg9MpEwhuz0ONO/yyBgrvM1e5tC
MU8rI9AqCCe3rQXakNQkYITqUEyMYXuXmNQvqlEVD2kKo79FGBYFHD+SZpcMgfvkODjfi7I95H5h
7X2mmW8C5agkfHKbjnRe9O7AIV4vvXWuS8DCnI2dz2T5wNexPhBaOW4QLRU3CbPoqjUDej31JNvx
0Ul3hZnuvIwSDivEXDXIiZNko6OAsut4z326aOTwPeswLs3Kj436opURwbwT9X+Eq1CTF0Nz7rO2
eZd12+5bSPEj+Im3zb3QxGSCxTUJy/eBLQZt2jhtImnTF2k3sj7p2fCBbt2+Zaa4jD37Alld2g7x
7rEM6aPIlMPozPi5hjCqDw1phN85ycB3UA/jM5zRYNwXW8cQ486rAbp6DlRU6VrOxrSD+l0VfnrB
9krzqWGnt0VXaxfWZcXk01D419hYzQdEI3zjjIgImqKv/0K8k+9dZ5zITQ58uUokIqrR1H/KIBbf
7Ex7tY3koy1a89AOeP5o7K3KlzaN+1kM1YVbgkzz70nS5gdEju6DlRT2M2hxhFmQXrCcVJdV4Ayc
CMKiv8N7LVdqcKOfiCTk3vP1dkMdENl/8eimOyrtSQ9s7PxCKtJwgIbDO2xmfJ/C9oKVVRBtkdln
mNf6kkorPLukzj16TafvbKdNKSkeKu+JwL1qPMRdF90KK7Du+VkJppzahD2z3zVCYNc5mZUME7Y8
aRCk+VqJvJ1QuQ2MlwPVJpXV6fsxyvxt3FrRox7Z6oIxh45Jpd4jy2GHVsiEGpnZ61J54t6wR/FQ
F3ZFq1WV3VWJ3p3MMFG8ImwjJsEkL2w20y01AOzMXfCuo1cif01GkP3Fh+3SukSBTbDGN5uyoqn7
rTlG1srPdkZHQUcgSZvi4EUzmEuw8a4pYypTiCKhySoumT1jd3rCYJ791O1Ke88zwS+QZ96ZhJfo
2fQUdVVzxcE61jkh5IhWDi2puG9+OdK0Aof54QHC3fZSdTdTRPcv4T/5zkENOyeBZYrmUEoG11bW
i62Xa3a6Em5Q7YmaYzuL/NsyK5n9OCm/KMNPb7MBMIjHoc0ZHhmsaSLhpP1Y8h3uT52FO1ZTBevU
ie56OZYfQ04MNrLn7C03QsmwzdyQqB5XcdRjZTV5Vxy6w2hxpYDF64yzPYa0HE60TqRNeis5S70S
V1yfhGbmG6Z054dCBkkElC8vXRiTMK1FNdWsbvquWaHh8zpQUJCHwsMZTN3dJLlgNZgQRyUpNx3J
v87jCDlwQTQxkOtByaTdu+5N1UKkFqaBUjKrprPh1hU1tNR4CSKKzsQBVfiOLeyzsW6fRy/3NmOd
/xT+LCbKLVHvXIPGRhnU48YjbIiAnckNX/TMTU+x0PSNX01y505Oh8SjRGMC9rvpp+StipyQlNC6
PAdsYjndj3mzaYyGZ2h23ktmdEg7o7nOntevOemoSrYOOtcecaIo73FRxM+J4aB7J/N0TVwDLRJp
G1q7IW7HOyju7kaE1Vx8mJTt+5RYE8WRio+oE6fbrGHaI16wOVlhocLHpM3kDnZQbYKsfh0j4e7t
yDE2fRP+KlXQvKRDFn9HvOFtaqIN11ihjDXinejo9Jm2JS+jjVZUjQEXOgSUWU6JQX9K7XE7IUs6
hRaJg9sgoc9SJqUHMna1+RLyybfPiGzgk6xj1T56tYNGpu0wSwCfpJZ3JtvKpgmwSfCNBl1L5R/Y
IBcvoyTy95WXePllcSAK6Pvsvk8mJXYl+sEMxsmlyQLSJ6DoyUfps+2n2PQOCYZV4klL+pY3jRWZ
9brljJQ+L4LkBdOb+sHXztFs56LiIY7dHWHv84Kvw1EXz4SQFS+6UceEymuVlr+oQY5UlkaYAbb5
INzyNetH7abuLI7UykNM9Vh5BYhKBRg4vACeAAeYkSwUZonJO07kggf7yGxC+05ToUfFXAKHc3Ro
AfllcI+2VQ22CgUpI3EOrjFei5Y7YKUYewPGO78sgGfkJna9SUpFVvHMN4EcwcUBUZL86Tenwszt
Yt+HUZA/NQM4/51Wt1zNgrHmC4oaDDYHjDAetLu2blLQWsRbOZpMCFj2c4V6eUcrNrAIX+/m3Ztc
6hGjMZsf5RWESd26c9eDi06Pm0ya4NsiWh6u8NF0NeUOqQtcswAkgwwZ5LQKwPWm46tqHexsZBm0
YhjNE1qtzr5bBOsefgDjLlUGDrh15lzN/U1sa2e7J5n4qZwE9dauXg7bwcc8Lunu1Nr8RSIYnI7w
fma8qZ0IMJoSL+Dh5vqIlqfekBrqN6uS7MtsR9A1SNPiYCKqF3AuisX4ffZcxpc4SPLhHDHX4M4a
ELXRd9DZYEVaNNbqdxaCG5VM0APJa8yC2sEMPBnOPn/kTyQg8tMWZ0dBgL5808d2hrwXyfZ/SfuQ
Vyw5hsNRmVJHePWZ9tHLQmsBDY9su7w5IuAjdhvMYXp7ryv7YF0Tq1euFWGT7k1ngTfc8kmvf0aO
UtOBkEcK62v+iPLkk9+L0JKRWaCx84Ad4UtSAPQ7ekF8ccBi4Ib7noz+evfvv4T1WUKEfJmvh0fH
BRYH0qA+kYfDZPSY3o3otKQw0d6OHiHL+rDdKWSZ7oOMLOPBYDlI2rqSdtgqeMjhTWQc4G5RgHlk
Us9uzmYTlRoJTgZ8vLVHRoGYZkraYnpYfjIL1s5ug14Re962HixcIGXKb42St6nddTUgBnmdOn0O
TLxm/IxWZNBzOJbjJuik8b7kFpukuLa7xNMZF9NcVs7REp15K9o00G8NT1NTjeTXVNqTirSh53eJ
AP+CQCOjrb6GSptpIXSEzYPc//vN/GSOw56Hk9rE+ANgKVzOuZ+MkRBrrl6Iiq/rFdjUVKRDhCyo
9bI1x22gi03SYNlb45ObCRzo13n1RKgZv6DHrD+do1wPoV54uIirMnBc/4OLiks9J10Gc7MGalJd
8tDJgxtQsSLZEWkj4JYy6XYf0gIPeujicA67FUR4ar9UrohgnV8wGrHsKpEPGlkIw8OSKMx7Bl+U
piWa/rURxtG4NgZmjkMuIGznimyOikUh3/2GbV4YUuPkQZAcqrvOMpxtlFrknmVdGRonBPEcGQtH
cxI2EdeLd7VVjG8w3YKAbgPX3Kav2vtOB4A/NlIT+UYb8Nrf4rRAMi3HGFpq2WW+eJr/eDVmNfdM
LOKH48l9fr9L164nu5m8s608kHkrStvshmaXKjnqgx1RFtB6j7Vuu/rGIPnuWTXU0qzzAVPUTZdZ
OSAIIjj7v+XFeaiIP8jxQGh+XVF/MlHJKBFYmg6luZoD/l9D/BRrssDpihkJHiQ0M43b5ocBfhE8
5FCOdBPEpflstgPrzAqcFmrR8ROnIUNNZtYOZRtmKVfJhmPVv9/Df6riuVSh42TEMSp03os/L7aL
hm4+V6ibngbj+BWIpHPIYO5ykvCCnknnZtG/Lz0Wi9H/GpqLKgetkX3t1Fg+ZGRso477T0brVUSy
6K31/4TiIW3Ya9R4jnv4LKfCWhEm6YWiFhprO6YO/9AyJNM/7QVqmo+IPu3zllc1+0B6hrYuav3U
XsVaoSra7ii5uvKmNs0CtGLeEJEvFd34uxcq6VezcfF3ThpUu5kMd3rlbar8G5PjsdoQv4ZIifBW
6rCKIgC1IHwxao5jMlGONQ3e3KaJzjxcB8Lq+1Wc90MK4OiECSxwVqc7W8N4tza9nCAEYuaidRfz
Eq6sINTErVHF5H2sDKHq9kb2YAjrKXIhdQhUZ/OMQFa+srx8Vjh4qISFxU4MW2hZ+OT/fIw9AmZI
trE4BQisp0tiDFN87Ll3ZC8p/ZcXwB0hT0Owc2BtMqsEJcbJx39fTOYnap19lWVEsiP6BIzH7Gl/
XkUdhTliBM04L6slLlo7PgU6oUN3ltsF1MVrjK9rNI2zTI1DY3Giqyj9mODcEE54me7SIcYZfL2I
kGhmoUHOjmpZPhBoVj0tWklqG3jdnUTADK2ociedAwNZ+cNs0Y+dFo141vExvDXrKKDUB7f1QCCI
FN+XJPilnsfug3y6m7KBINSKbGPjqUlt3z5npujGL6TA11/9b/Q0twZbNsYAgh7QREjz0yzClIxw
KgmdszI1Ldvr9mDup7F2iWEngtvUD3rUJfqdMegQ51nv686ldsIu2MTIC/XdEvoPil86Gx5/SfWm
ifigBgbA4njjaJ57EoPJQXnNXhJaOJgtcLixGxT3PncnfVOlOv9L3mFk3mS+Tgg36tEuuBkhJU9C
Fw3wc5D1GjdTtrRa/PvauEqd/3YDSNlkr55N8fMCRQf1icxulUaSsz124CJFEh4Elc+Pgz2U9ZmR
2hho92mTgq5YkR31MBt+a4OFUK1qEDyvXSyd1GiwUc3JvpLe+axsYjjBtm9308QkvBk1Uyu0L3ZH
3WDB/v2imRLIKRWoGOZ0Gf1agvg3wemc7o6dyKdp+OonnZOWMnqF6d7ATmYP7q7QlN/sADGbaFUM
kEkrQs6bcIcdLG/2hQvauFkI3S9u57xe/ufK2LzQApGQLwWG4FkQ9ElYE1SKPTQz2tPCqmNsq+0H
Lwj4ui8s8GLWXUZtT8+S8qhYmo9U6pjvjJPRPORA5q7/L4k8/whqxFTAZ5WERf4mMe18GlorjzoL
7Pb2calHmARpTN8suzJ2qP/KFkFaIPNbYm3p0Y2xRbqnUDlDf9sJr3XWLo7SOSYjnagkL+RzSYod
9fCewvK7c8B/KZFQ9NS+pozx4BBybm4QWgnf5YCAfSQjca1GOLHce1RTxZmYOyoOGL+q0FwRCeiY
P8t0NMvfgSs0mMCraPqrB/SPtWNQMUMWqYcsheHkc06ULY3BAwzpTy3xuje9h53pvpyUQ9aX1o8w
REaXupD74ZiTIt9hEOQwVAWk13sUMBlPPN3SOCzlX/TRlSBmWey9e5JWylf6fC37BRzDGnY4R8Ud
p5E8AvTrp/qAmiTRzwp51fAA407yg8BjX78zulftDUdMr970fU7UC+ySmrssRghJWhZ6RYG8qvzU
O7fkJ7412BPEFnIeVh3HbCzWaItV9xO9oq1Otqt1OYrWnBguSghoiWbNcnttN9hhsw7yF7+gopgf
Pmb5KgpFPv5qSjEYqAH8UaP7s0xwEwVVqplHDLicqShCQ0jjKIlMcDGV14PJmUpd9cd15mPZwsAf
f3cjZ+QIdp0Gkn4Od7dlqSY8PLKKSBmICrUWeJKzjc3+MO5Daob4PdO2yGE8c5bQQbNklG+TQJFJ
33FdArFLDOTPqJGc3KEctR3zI8cgzDudd44cZ4K+Wio5NCZxZ19omY8bajkbEq7SgJXW4CCvhjn1
wWUO0YzWREVrVJvS+VXCaENIn322jxm1Bl3bovyh89INiL5ea4WNlbardWXdRJLiChqborGi0UpL
D11s1dWh8UrSnjMnbww6/YhV46W2sYXQq5buEgf85MgurFGlcz2zoAbJp81EPdaDl8VZs48m2+Sb
GzRqTvKNxgcyaPP4gF4tx7c31iEGtRhlE3WfjWful2oYA9EpoiDwV4JLiDd5GXt9SjfONTq/l+1E
bVnVD3Befk3qSmEMefoRTbKNnuJSZuYqz4rCvRucofvqq/qPuBVkpySBkrkyf1J52/4cOPDUpsxE
HtE1QU4yeVrU6kFyzn/W0ETTAVNafXSABUu198bNMXn4ej8OPBMORlu7H9EvxyWlVJsINwht4g4Q
5u3YBCxOshPqckPvRZLdg8QU95jO3e64JDyXBiPC2i19ufHj3H6wek3uMFAV2b7gj3tBB4POsXIL
Fua/7yufxMTzxs95xaKJ04MfIYT10yAhJ7Nk+uqMk3u9/2XkBc4xiUOmUTtqyq0COJQHcEpeG5w6
2ENC4gTJEDPGiOxPV0aPclT1eLDUQHBdRkKePOK1cBAms7jIuw0HzMLSbKpDn05d8oAst0ye0hR8
Pw/8KPivD8HEJuGLIyHGIOTJtT9/LIzebJ3E10+9Rs3WcWqSstgrRpqJBPoi+Ta4vOFyJYDGeRnH
rIKgxdJxW5V9C/paTLgM4Cds5j1e0fYm68jrX4VmnrS7etSCk0Mm5rQtpUsDObr96GPxHwLfsOkt
DRLIrBDt1silKdWSLr0P+4k38T+65fw6THrY4FAIiiay7mwUD8+zEL0gvnUsC2JEG9L7t4BfNZwn
sr0PLQ1H/xcvkjMRf9k39V2dZIX2xVxl/AkhzKcYx/x/lJ3ZctxIlm1/pSzfURfz0NZVDxhiIhkc
NFIvMJKiMI8Ox/T1d4GR3Z1itkn3mlWWWaYkhiLC4e7nnL3XRlpraahjMdO9d9Hh+1814pU0NKpb
VGLxFkBRqVPV36A8I8aSeqDLTszEuTO2vZSub8el5h7boZ+gRLwFG606kMwzSUEMc2qtt65adFwW
yKK+Z+5cJonH5sVibn4QPlcwGCjMzWz666X9tnT/506DoJy0By5bm0ybE5Ng15+f5pZ9tkIQDxNT
S5A2ThqAo4BMgcSIMoMtxLcTtQJsmUAWHXw1UWp9f+Gx5K1rjA9AXNBC5tyFEuTdWe8QK/qGYbKE
BnAD9BAaW/wwBkFX+F2Q2Fpgr69lyn4QxkMiWh9yP9Lb3sZ5sjMHdgLfhUSK7G0yyji6tIj7ulSU
o1OIpDj/V+Wr5iKSuj3oHxJMRVb4m0/m7Xb814/GRh7KVU+3gJdSqBN0+5PzaRWOYjKHi/fL0OJN
0tvSiPdaK5Uvl0yq7i04oJvM1DzobZYn50tUh7pI6gn77eGQE4NACLq0eO/qjko4hOw73KCbaLPO
58NLqsCcU8DC2ebSRzfjruWfvVMLg6F1kPEMkVPoiXgeV2kaUWPF7v0li7B5I/5drlIZ1nielLea
dzYXa3kgkEQsyJgZF0VWqzaPmxEI+sCb36iQMZ2rS+nTKB4BVZeD99JtwFPCF4bhnKMYT3o1P+sC
SZ7pb53obbCaFdLcdZcwsDcN9MWrj+tl61TmyOceNXBNHc3QmZ/RTgK5G2SeETFkRwGA1frtIbhY
pGMXDMBVpcbCPWPP2/wKbxaoyxUJ4h3mp4vUmn2Ae+fFgpejbWBCdXGRpY1DZXa5c13ikS5RSZdU
s0ub5OLrq0HBp8TmJth39h7u0CK6+Ni5tm4ZZrRuqiuuwJ14jPVh8x621Eb3+Vvi4oUNwITQQ3KJ
+quqry6vvLYERylhai4zbYvuLYv2Eot5Wa5S8Xhb7IqMGSsmtl0RLIqZqVxWkkHX9uPg0KCYuEuT
06avHCHkI/FX04wxJY+tyJZhV85bwqdXYq6ngV5P6b3LUIGwbtebBI/ZVBUFzDNz4NAvuW+096Ne
03qpB0RVUTstDhg6ehXbYtZb5Igh1j8NvRti11X/UWlc0D+VjCOcMHUSaR/t+C2SZn1Dg1kuX6da
MLYW4Yx9xvnSWjHW1oYUcrK9FGWkvdOSFrSJJ6V9bSiGzZiZxoUrIhICSn30naRi5HYxnhdvuRhk
+fI1uAiDSfZCRkhi31tySJwWK1k71bilypKU/JgphjE8pzgYvppS5JLRrWYAEV/Xy0GLB61+yw68
9LNtLdtCiC4pLDQ5ahb4JFIo1O7MVfGhs51e2EyUqykivIOyl7PfgzxWyQT6ojIIYm4huBD1g1wM
bx9wfh4Yh1n1YzJP7cFgPpreXVYLTkPHPUuQIi8q3cb+duhQ3u9zfYnHD1vCmng0FXdrJFdvHTyd
ge5wtZJOBkDkoosfFVVTvtf5ZCFj7YvsM45FFdBjiyDT9xScNIcptvMkiKfJUY8aYvD65Ix0Y8OE
c4eAAxfa3r7m9pAHf+6Q1AZboJAlShImmhSLc6snjv5xJiCQNfWWbDnXfcHTILqUc1l92z2cuN8e
kMsaJrWZN59MW587zaHiCCxPeWZ+riACBMxytDtIkDS0HRDBy8epZi3dJ8TxQE23XGOxAUMk5Seb
jL3kXpum0UanSmDV9OwwMVkCVoll/rhYlcgCxX3s1supwUDjYnNDA42IaIvnuKS0EA1eWnyuW0v5
rXi5fHgmKT1JkKWJNrM3dCS5NqaAdezhumERUDekWPzXVDnEY5cttLEsLon90hrxGQ3w7NxPM7m5
V6lt4jmZY05Lxs6G18zfYEA7jfQF+Y/9l+ptz3J6C60G0JpqnHysPlR5NrKG9Wzwc42bvMU5/PlS
DBRvAc+ZlJp7Q6Jr87Ig2GluVNWEOG84LgqWWJvHg95o22qd9F7qfmsiIpMBMpAuPdg8DtYWi2iY
lt9qhQD/oAmxZMiJh21e1JdWtacTKdVrp+jxDMyj7OY9O4Ut9jb1Rn1FY7xqDt4yrCUbh5N2Fqb2
JoV7ijxkN0MR7MPLnlMCtmELtAwWkVlsYd+w3GL1xsI63kbM/pZmb3EUfOOuvGA7LKW3fs9Agmik
ahAcPB/oYg2q77LHlvRF16o79MwGkKsMyD/2xUj63h41MilMjas2ZoD9y+tDVPOLQaW1RdAxWoMl
5RdtXY3XJve9bG+YPAtXixVv1823WDNNz3N51M0O7sWSdXmJvTuH6AOgal7UvQrYNTVJIlPYRGKj
N+ovo+BsjBa16R8rBD1pqFlI5w75xOLZEXc7krSh4AEPCEG0WPH52I5EFZKc51OW0zvV8wURz9hR
GLncVrbdAG0yxyTr+O2Y5P9ciogmwvlb6c8w7rbHaNvj53siC4zmCxWPJferAouLjF5HWjqkDUgv
zj1hVGZcnzFzEk2uVuna3BH32TkPMJe27yJeSeX0Co1bsg8fL5mXHSJxxmc+U8jC/eGo07SWgTGU
3fLhkjiUatAXgtSRFbdK6AOrxbnESjB281vn4c/cnLdryuUKcTE0XwKvJ5XmB5IuJN/neF2G8T5B
4Jfvqs4qzIeRY9Pcd27f/w4NubUk/3rpctllMYppzuafxajyrsemjcJplamuT569GIg5jaI8qVab
fxSqNpWfHJM4bEYOUxqtXp1lB7K1E+2MDBaiq97mWf1wMUW1jEz1B9xx0+3FMvPr2+HfPK+e4WzN
VfoJG2+CouPnyyG8aygxCmzooneRM4C1MLvnCj1xcZPaDQN6y5jx1sxYHfgvIwjSTwmMNe3ZKWkL
/Ljcan/9dzK2ou2vnx0ub93mKMds6XEDeV+ZG4nKjq/E4nQJBPeo59ggCrMD8pmnYpOqTW0ccp0X
y0lpF3DbBPK0iOJGmSrguYu5JFgFlhBSPpP8NGOuNOPqwk+6uK4amWkbDGMcst0FgaSht+ZSmQ3d
XnZygTPT0y+vq1VrdmtDCOXeQttX4hjYkm8uF5xlS4BM3krkC0jo7YP4Py/zfySvzd3lLYt//yf/
/kJIFuP+dHj3r//+2FT87z+3P/Pfv+fnP/Hvm+ylb0TzY/jl79q/Nuen6lW8/00//WRe/c+/Xfg0
PP30L1E9ZMNyL1/75eFVyHJ4+1vwPrbf+f/6i/94ffspH5f29V9/vDSS2Gt+WpI19R9//tLx+7/+
0LbGxX/zubaf/+cvbm/gX3+cntqnv//+1ycx8Ect45+oHVjUf/xjen37L7r+T3i2EMO2WSV24z/+
wRE3pP/6w7T+CQhK1XDIbmN0ZPd//EM0cvslXf0nk5CtfQ+FgrGYbf7xX2/3p6/tf77Gv+LDgEv+
tKIJajWAg/N80TygOLXf7wYAOnBxj0V9t5WwV67SxH5exLhoMnXeoSdfA2ce4IkO0yeuFGcYhvGy
7x9pRYalZR+zqbmW6hMGWAR28pXgwsn3UqSP9qmost1uLdczA5xv0GX9OLv3dC5ZizOFuoqZAyxf
FbaimsNEtWJoQVy044rbmGPlTyYSIN9ZlSwCjV6hw0c8QQqiFQi8moGLnjcAiJlk5dcVgG1Y5/r3
ZFk4i1ySSdzkViTDVZY3L/iLwVsuSumvhpOQyvlhm2AGSOtQiPaegcxP/+I2y4uJgORAFz090+Mo
I9GM5ReQpBXjNk0ecga2xV1+R44Rp2hyvVbQmvvQLdSjt16NRfKgoBTcO1PX+jV4mFBFXhmtSfK1
U7XVH1qCaaoXjzuBM52Mcu/ox8X0As/Y5SlAw01FbL7Iom53VWqZvsroL5qNpSaupibDPUoSOraY
rBQH0dqUbbo5m/RxBZHmS44Rdgwoto0aNSE9+Gxm6NSJRjvUqLslVgfjByqZ/jZZpRvi9TO/onJj
bGhubdfCJMtQheOXrDkOtup7LgTUxiTWo4Faxl/MNdnrKq1QMx77oB5bZRevzcsoZzdck8aLuoya
SyxdyTWj6/zetKYQHQMZwbWa3WxQ4WhqSE/ytF4PYm78Hwkkym+lKxzm0uAeC2VMr7MReA76mq9J
NwmGquUzyb2Vj9EBQ/pIT1ofMR6t8Vh+tekd8eRr1ZnxuX6FHOpbOS6xXy811JRuWK6NaXYiOuvP
W9eRG4fzWJdU6UmCI9vqPD0CRTkHDv69nV5aH/jysqAWSXIaTG4DTmfPB2D694vFpk58XRx1UCOC
0VqaD2gYkv1ceJ9oXZHDhJYdCInOaEfWZuhOkzitUxbfqUMMVZn8hKvanJJHOg1ONNTrHHa1hsq7
tzYmTiWzJ2knTrSM2yKXhcmcAHuISmPSN4CdRjJh/p2L2jkyKEB8PAo7UDrXoKCokkBOi0lzmxiO
eAYlBcqn9bNW8vVNRYvXTSaQExCrZjlh7VDNuvFH7GXjTWUbtMmG1dEj4jSaSKP5QFNol2m73UgN
gc5wxVitz+mtwhcZZQXOHVcBT1JkgNSKFZIQqidnJxSH51Xjzlw6dFcEjdadiaiQawPJPwOXCXgp
BRSbFLOVp61eINFd7XWn7K8IaOI6mbtcm7JF6iF74xQ0TV/s+Bxo2dlrGY3pPAT5lhjsIoQ5prou
UN1RDs8yTqIhaYzjzDwAMFqrkbxcxXhAjc2GkW8+e/wtc9sC+TE+oyR7XWowB5VqPEFEzXykX1+K
rTMwN5oTZE72wzETESLsl8EEqw6t1nJb961CAZnAKeor85w6PMy4WaYwSaYyIEMyj2hqa36W2e5+
aRQ3HPumuymb0jhCZV5CC2E+saJzFemUchF3HQnFhjituql5VBDckt+TrNFSTQWFH48wEZsj6lg4
WuANn+jBe35ROIggeMdYmnouptgCDlTUIwTv9RGJXR3kppeEKk4zZEp9wZfaJyFThibqW+EciAi2
d11OR+Uvx9uf58lfz4+fJxWX0wMSGJciDjC67O8mFQpZpRjM+/rO8YyrypOhxcOgtm7oKdWnGKBN
QNl1/PVr/nx/5TUtBMSwAolygEtPs/Tne6HUzaHnro42CyNhQLy0e25UAmDoxzvnX7/U9qP+57rH
S4GlwLDu2PBtVYRw78hMi+J4fP+OcYdk+FtXLzuKmBPGrxCgdzgPxv7XL/e3s/jdy737NLVVJih0
XeNOyfKvZr58VVKk6MV8annp/++XwmKuMcpG2IJy8l3n1WiGAupt5/EhngUVtTjn5n2j/Mbt/7ev
CkXEX1/l3VeFHCNuOodXyeWXuUZveq+mvxmW/S9fEXxqliDqHB3a3rs30jSmTCE3undz70KWO5n5
CgTkXjV/zMPjrz+z/+XdMPWGX2DTeCIv8F20iW0r+DUzzbsD2ag3QaaF6fq7qdHfFhxaEkAeJuuN
AuP9u9Fj7ClIuRS6XriaQi4Cv34LP0uZtgUNQpjCysXz5G4Pz8/PDvpo8hqSMb/vs/ye68WX2hEP
v36Jv39KP73E+0/JmmWmDEA27rVc+yJz7+hly+OK8eHXL/P+e2cHYGyAhMXRNYuSdvtr/EXDAiRv
baZ+Ke/SFkXoLTxprJhLHAjlN/Xy+/fDC7HXeAzzHBu65Nvk8i8vtFggpxc3ye6csgr08knJPhTm
b7a0dwpeMmkcy7MZfLKwXJbxG5ToLy8ymn0SsyqSuzoHaCdRF6h3uXeflde1Op4qB8O6BWgo/vzr
D/H9cjAde6sv2HZYzzR63n2IaT21M92J/K4jkfm1Ri7765//Tmm0vS+bOTZLGj0P2R3uu0cmN8Ys
1Yy+vKsb3I7e+hnE4M7T7hE7hNIlVEw/TtyevbuU5Ep1+p3M/N3s7fL6lDVE1enkBIPP+nmVZG6+
LGua53dzskDIHsfmpjcKfOywDQJdjWVUIR3yxUiA3wS5PRhRRn3DkowfT2m+6upkgKizmkDvcuu+
ol92XFT7FfhCdpc1XhU4HqzxmhFmpI1WG7gKJ75IV40iqpsYs2VcaddNQ9kWrhEJ2I+37qgN/giq
bEeurnVodGv6zbH19yXL/Zd1xLzYpGn5HgxVbDKUtnMI1lQPXnfymrNW3P36m/1fVg4vwXZBSgb9
JOvddLukpUhfNqEeuvdarhy/GQ3+/cdzWCO11hHVoQZT3y1MlGdz6k2dvJua1Xc/Or/VwP3uBd4d
G0CplFLbXmBWAYn77fCbN8Cet62tv14e0Iqio9sQXWQn8QO3v8JfnukcsjLD3M65ZWYp8QzU8A+h
hh0GKKOHBolgiA+t+KrTKQ0GToP9JIh8gwaLmd0BfMPIOiluKFDxcY0RJJrYX0cv27VZ+mIJw77z
Yk+e0jKPIRBN+qOq5hDZZ8K9ww43+LHHnoSEsu8p0if9jMRlDoSslgBhAcYwYblXSQew35dSNPrR
UkvmNHwo57EZqo+pl7WwpMBxBimgNnj81Z5o+nw6OYi2oh7D4wGr2rzrJ6kGM5ShEFPxJ4IaR2gC
lUhqf+RKbAdes06nYjXLnSGqlktwOoS22z62s2ftx1av8Ft7/AR0ZWcix6uwYNoRNDPgVV9l8/WL
aYi/GCmjndxbuj2CixR+fEeLAv/QrYuX9wHRbEMAg3C/2YUUMObbOL223bX7hByku0nNyj45dtJH
mLC9sKincpchNXvO2DNOCO1kiOqk2Ful63wHvEvoiHDUMGlxU840H7B9aigObFc9ui73eiUxCGV2
l5cqg6gl6vHRgW8bYlMZIg8NdkDAWLfvobPgtE4fVL3d8kMK3xCzvctbArTwQs5IhRMlHLqxsELd
wCbedMjq6L20N6pQ6gifF5kCLom1VDm2j8UPKmlprucuG+vdYHW5L7Ggg7ldugNpie1eZs5ApWe2
Pi0TeWjGIo201pgwkjNl9clLoDkzqA6YmIIROCiJ0HMJVkW5wAvks54f1nr4rA0qacHopXYEQQPF
xVhNWKw7HOl2e1daKc1rrZ/U697e2piltZ4wkXh7K06zHWaalr6O6lLlekq+U0Trmq+5tG4o0rBx
ViquKLVoHtCmmiwZab46lH5mlLq9fBXV+hUmVHyc3R5sO+C06zUWWVCO3vrQYJO9AqA5/QBp/zxW
Wh+oRW/vhMc+bKTtvOODVm6HYVnvi8ki+TSx04NGBnzkImK9dcnR5Tt1jFsaFfYxd4SxAzsiQOp0
lFoJ6OTa4o95VfLZI3Fjtwh7DJphTncgkKsfnmswObKYG1cS3FEKXe5q5nE7rlpfngrQbkjRGdnU
TcoXnANhsAcT/VRuEi7M8n2YcUJkQWoK474fRxtQursGKDmqwI5HAiiqpI0Qhw47iEmKXxbCAe1p
yUBL9KeeHMqoNqCqDmYrDlJdev47JhU+5Apof528OmNJAHjDkMtyq21LSxy8uI13rC0V6Mdah1bD
4DVNZHNW5rE7FmY6EsWyWIcCpeeRQm657leNQpGhwFGz64TfbMMdZmyP3NcmE2KztfnmupRhzZwj
4BCarmiC9/6iSVgDSQ+poC/Rp7Z0AdqG7Aa70uiyLNmpE0A2ZLycYoVm3VNlf6LvcFYgdAbQU5pr
m0vWNTBbGj7AIEghSmjj5QIV4Ed3skKoAAS75FuJPGURgcbfuTJ9GAx7UNgtG/Obnsx96Ijx02QT
yFPXsXbEDFvuSAfIb1dEuYes6iWTvUWcLESFCOVIEO3pfh6qJm735dINN3JpYXxMpDNOpYtqSEEU
4itDOd6j731B/ZuFZFG4d/RRaPXAZkOSODhhJmzjZmGKfTSGRvVNQ+bbTN2LphIpBwxwUBl1P4Yl
YiGGpdnMpA/AQBL0AxuXNijqk8IQ+Wp1ZwI62FX3fTqQOQIJOmDmy2M5eumxsbsqKsuq3elVQgAS
rSnGgEVzp030swidKw81MRQ342itu7Trvq95C9Y/V5STkanU5ZlX+I3WeCfZxF+l5X1bSvVxqlec
3mikfI3okJ01gg+q5/pFH1WoMbq5BtPgsjcWZfE8L5U4zAgf77VuGl9XNS1SWFEm0H/MxB/HjWDE
Ltgdjdi04DJJ+0qC2w6Shkpmwnq4Xzz8+tJpo3aFBM5F5QMkD0jaSeLsGmllR1otaiC2xqdMyQhK
V6x/MJuznSRj6Lz2GaRvHCsBynvvkdErnMA8qY4LvPODac9Y9+fBiewGr0ysy/xushU3ykhygck7
a/jIEwncYawCYKQZ+af6ht9tcywESut8nFpiDHCgioPQt6MvZo8LLBfXXKlUA0pmKJh+5ioTWzxn
gr8M8wsCxWxXqr2N+t8oPnhNzsXWKhfGN1qsnlZA5eehJOScTia9UGd6EQQcfQQgRDZJzpCPlulD
pzbrztCXcael5upr6fS6xa2hu6+9U59XDekymnpjyhHiHEyDwEW4GaDSeW29nKVtrwiP41o9KCko
owrOZ8Dhmd3NjvHcZCL5ro8ThC4Ri1vXyZvnnGFljsVOyULAJ+3ZyQE90SIs95UBQntJdS1QtCm/
ml11w4FtU9smf5HoYwysy8j2QlQqxX3q2gufHcmLTJ6XDMYDGv6QhIVsX+l5crd4OFD9GvbdjrQZ
UHpcDyKnNspADLCKOq939qVocqxO6QttsMU3SVc9ESPzhRAu7QYf07PKmwih99ALXugFIzJG1CFB
OqEuARzafDBNmsNdVnJu1y0SaSu2h3uo38zfB0s9a9lQXrlqkkb4NxYXLEPl+aopW813qsE8KUhx
QjE7yl0T2xicRlXczyB7/ISYs7OoOctdtxAoj7AGCqluUWhxFTnNmH0lbSU/VlsjtOlTfrSlf1PR
110Rr+cGHQ37KIsbDQrLsvjwOOBsjbJHDZ3/yM24f0Kj9zpt/0wW43r4Uyfo8p4MUBl4N1YyPeU2
AxWNEbOPqr48zH1XvjIaIkZMMCNHnvNi5ulTMxnK00jFvJOmKyOlUPWPi006Iw4DkGclyK1zWyhM
SYgDCUsy3g+jCVDBGUhly7xUDaYMiHvmLkogOr2JhDqWoYuI2pdiXO5kqT4lwOMnxvX9s2asr6ZV
K8dWav3gm+gBAtTJ2dUMPS1CQ9oHkz0+G6XDeyYBDAAcAM1AHyTHJH7Osw3739d7wEo19VIeKi0E
Kw9D+JQsZ4MpzKBCcTI/98lXN/GiTCO6RGG/9NHHzbdQQ+0wlu0PpVpfe4S+NEZF4qskrQY6w6Qr
gD31bhPsU0nD4VqaSYYCPF/Q2iTeuzb5jKY3dJHA6rxH7Vz5I/1m7J4OanFRFzcN28+ZiVTtg6ps
AtMqIaOReBfUPV8EXXmVK5Wl9XvZJ9N+9OIspBBIwiqPl5309OSIqlsLMFd/q7WiPCy5LMjLwVxg
FIbcK23lnbrBhpdCNkfAoE8HLQRpqAR4szdXgt/nMh1BmNsvRj5AE1chqbk5u2kTT9Yeqk76SfHq
EQ8vF/cCLdixQCGEySztAJB73nWqOOcN1x809ap8TsrFjCSDkM+ZVjKpq5kIdhyztJ7zOk9PEtMn
DX+sB0o7z6dNQRZ0nek+LMitoYYoMy0WiB9kOLzUo4ivJ/CAN7hpn2xs+bts06a4FZFLPknmzSFz
SwBfztSEiCehBUgA3XMtrUNS2cPzMtfxedbd7jpd2inQq1Z76FGZ+Br7Pwdueszn5p5VZ4YqQjNg
ymNxVwKG8+25+UTupsXa73XCXsEp1L3xpXUHE7JYNUd9XH9fuCRFtpexVD02Idx8GlFRyNLCpjIX
MAM20x1TYDgmlTGirw9JqEJLtgQgfLod6kBwRUxIejpJDWxBvcDLphlS7Apj7MNp7OM7uxwx9ZBf
ccNGtxzGrkT2ZOXkFHQjLtOeeZWGRYT1SwAKu3483IiJCPU2b7h1LZ3O9tPDcvJThKMPQhjWS1UX
eVS1JlobqHUfTZyzt0nTjXsTIf+nonWySO+IWGAxtmilCI87UQyNgUKZdBo81doLwWPYaSZsEdX9
XuuJjeiScWmT6Oke8Rlu5XxOduTZwWcks9GPTdcITDODgLLqB7IRyyDLGjOihd+S09eXYUV1wLCs
y3ZztzwXdFL8HJrNIWmSV2Yb043IN2rnaip+mlnpmSjIwqc4qXyn595omKOyS6uahmwBsE5vhR4y
FEohr+f6+mHOsu42jkfmQgj66n0mhHdglosWDO1eu+/WlOlnG+eHctHGZ4RA642tNgkybVUCVq2X
O9dIl895nemnbh2X0FSg83vJ0pFPqljHfjG7K5Bq3tfS7vJPiqKBMXMGfABIKYu9ToG1Z0iNL9wz
Hqx0aRLGlwR6YBgvHgwSEIHz07fRQAXwrFJqNXvua+kJ0V31OVe7DZtXx6TvmMmO/bLeW4aYQvJv
jAD0If2lzXXordD4BjTzu1ZdP1BykfpJXAtpbSkKM6LO08MSM9dbM216qkUNdtBIxO2Kgx544pIf
M3yDoaolL0nnfWAWqvgzyB4/ngr7UBq5dTM6Xf5gs3YQk3bJ3hScV1xI8zNJyvO5Q16304z5sdKZ
rrceUqxU6sves5GbrSs1/6ilJCNNzEUpnit/sEoYy5kUYWZzG1UXx7jpB+2HDXMXn0I77W1s/eFE
EM2uZ3sMKcjvMy2Zjqmbwu0up/7KVudih9EAjUA66tcOw/OAajc9N7Xd39d6aZy0uraixcYUqze2
FpairA99y/eHKHKz92ZE9REvRNIIjazCR8P22KbZq9Kg62payzpUihszDfO+DRXPQamZX2yG/Idu
qTVfLTxxpYNro8D0PlNSMQ0fuTmNQ+pFOhAXvpYOlg+Qc2KyDAxLK7dz2yTBDYkxmh0dVmBJZgXB
nnwutUmvv8Hoga4AjEKa2gzy149KpnMPszgSkOFNNxBWaQAKyzuNlWV/MrNp3ENFs/aZt+oBYFai
RaTdwqwW3n729NyPV4VCQCrWp3mo9LDO1iSYJu07A/oiaLHgXVd5+QzJsj+OxTIGxhrPCF+TeY9H
+FU60jsvrdLBNvS2/bCZj0lVG37as7GnSl4T1ut4h0rvpyhZuCKJxeHAg8T4YWBichrBo33Fs+eE
M1iVR92TLl7xuHrgg0v4yOfipZuVbVlU38zRmNmfjDPPiX3dgCzEmqiSdDlYgKGIhvVlYxsh2bhk
dLSoDmWtV6FsxLBDeJ5FpsIRZNQSSl1JMl/iiM6HAhQHQIBKBq3gunR4AIgYFcatRGSjEYXyZI/D
a0wGYFi0oNuEyspY8dWGaUFpH08yOXganCWZ4MhukqnAoZqT0gVlqdHEUe1q/cAjEpBTeWS2bt0S
KFB9VNwVLtjQfi6gzUYmkGFi+lYb3UqW7zq95r1oJW14q5kiRxHmsc21r6SXGiEOvynqHKH6gMBp
ENTxEpF/Jr8Wfa9Eal5h21SNaU+Ln9QpdaKh7mAc29Pz8nyzqVM+Vcri46QWUBNipd4bxBIirkFq
Mepsd1q5XU1TMLE5mubQIcHQ17AJnTMxsGNDm6IHSK4aska8Go38AbcYn2MvC4zQjogEcUp+4VZg
7kazeGigBftOJ+p9Oi3dEYOm2AuolsSONsnB7kbohqAIosobhxveQh11s1nemIhwr+d4Hp7yXHtk
sI5XeR7yyDJrmChTpe5yU3JFSB2gthCuGUwky+HNIcL+wrR7JcXPE2m7ISCwaWraj0ajWtI6RLf2
iDxomJB/eGZeH/h7ekFV6NxK6JNGpNX1Z53IGN9yPHFH4G9xNZnymbwth/2NNkmpZ8UthQs5wKOb
nLNlLbj9sLyOXVE0gHcniFCtaK6Sgbb7NCA8SmEvBaXo8pODlvOrl6j6E4k7S8QxKuG0AowU6DYP
bc6Tmaetw47tdAqpdvAr29midcbO7Jvt+MlFXUsyUT6Goh/0QyKWamM6abdMCngQ3Lzfq3mn3cMh
QFiyCpXLZJztJztvIpTs9o6oSA9jpit8hia8G1ie+3yV8mAn5bjrMvexM/VhX9P8uuuWbI68rENP
qrNkAX+ktzm4zX0Tz9oeKTZnFcXczsl6LUJ64FHe2iYJp/bXse9BqyJX8SuKlaCql/QeO0ZzBBFr
3yBIEWFsTN0RhbyNsmKE7jfMqHxSJAJkURXHuCzoPeRuERK/U/uDMT7PaVEFJCTbhwQPht9Uso1Y
nOyPQ6XtwH6uu9pt++8QLtIPitPXIeEUus8QmCM121rGFIpE2PXGbk3pcEz7VGlDjjUgxoKDRGKq
nFDpkiBb6teANLugdjTK/5YcZEQSdX1VWVveldS+FmlHWyGPwYh14GSzicy8plBiP00lHesN6msj
krjWVX0+OSkZ5jGheFHrNDCp3QEkKJHRe4yVhW+ZdgMhH7TY4NgFYe2FdpciEzpMCSf8qtSvK8Lc
I1uuJKOb9txayeWUmwUd3CHmRkEUGuYSNz6MyVYlWsIL29VSvhoIj8OK+DZce/Z8QhjUnDJsxx87
gIP84ATxkJuqBMWJZ1rlKg2YlbxNB9znUrWkUq16DmuOblgglULbS7PIg2FyUK7oZUsbuP+sluid
lqUzInJGiBVjEndMMEo/ECXlC82cyPNqJ7/gLuVrZrsEJHEtAQXkQFePwr2kHv5Srfp83RrKRxs0
A2ioWA3aZFI5KdDkJKpTceMQ9KXW7sUs6RqMinAicCSaX+drf7d19ANPuBzYugOnRIxM0EZdfpg9
sfiZLJJDQQhHCJtc+RJTJlzr5FiGWQHfgHu16huzau56mnMPeXGn1ldFbirPbjWTAmsKL8IJxUer
tfaZzmVKA4vv1jSU5SbVimKnjG4OYEkS01M58qOVxij6MlVezZlq7oWRDDsu9mNQ9F3PGy+3ScOw
gJnI2tAz9C5ADs3isGV2NUEDCkcwuH6Oqf9rViDdAi/Rf5Bd7cJuJWY0aMtC3jQWPiS9KIxAURr9
MzOX0c+gk7KHYTdjllBb9Eer/0vame3GrWRZ9IsIMDgGX5nMWVNqtPVC2JLFeZ759b14q4CyUoYT
F40CLqq7qsRMZjB44py9147WfoZqxylcrLrp3ag0L3W/tPwHWK9E2/b8wEN9ZTt0THI51O9J6fS3
PjFvt1oRDkes8sNWztEz8Y/tEQEcqdBY1Ev2M+AeLkcX27Pp2q5zjZrH6BBAQyvWPgxflS0LhYgj
oHdomST9ttYsVCCdzo9JzNa2igdBRyqlPoQb5ZnjJI9imGdPY+PD/RH3GxIz4b/oGAsaZUo2nOwM
bFWc58bCCah8TX1ypz7M0JbNaTC6lhOUt3WXB98hXig34P86ryWtYgWhBiJjbvp3RG6OmzTItAcT
tKiD+IlOGe2DwCM8uFhJYzSPbWQNN2iNmg3K4vmlYenetmpJMKaigXfUoU1XfY62SdTlo8HozhAd
uFIBwj7jraObUfpDxqq2F3443FqUXq7uJ/3OD2fFM5tIvEonUz84HH4ncm64YdqmAtec4+fYwgqK
HzRqXkAYBHs8YPpWGdRH/BGBS6iGzfYhN8Jp9BsW3bPeEHvliaHLHtWuLF0jLNNt02H1p0Cdsy3e
Agu8x5SWco13Dfp+xzrJ4oIedm2btxwt39kLu1tfjwT8pvaeYWG4S3kb0NaldMBaZvB56IlZequ7
kxlbngNXi+W0sFulEZ+6yPypDlFKNgMHC1wJ/W1NJgJvWtiNIeGwS6qp75bV8BNNlbUGUR5uO130
pQsuUbmaGDB4EnGq17BA7mKs0TwQZs+5mfO+MODQEpOnX2Xq1P9An5TTNQjMn4tjZaJ51o+3UW0p
ayIAtIPQbZoZqYKQVKFR3dAIrVcZg/2NmBz1YyZZeBU6WnqvJWn8EFVh9WQZZnutJ9m8pajoPdE4
LY52fQ13dJ2+KmKcd0rcgtNWKz1zh3EkFTj2Q15OUfezFamBRTwa7lJVshjloBMn0XBkTew6fHGi
pDzoc9ceB16PyPPnwotDqVwXE1PfRrQ7zZojTzLTWnMYQ38wKSD7SNUgeKrUdIJSymZbSoLuSsCW
1P+Jvc3yGu9XoE2j56TD9ITrKAZ2UdGQre2w3CO0RutLahh5Y5RpcHkBpRS1/KVMfUs2q7+8ojlz
acs/8qhQtk5U8H11ZmNlUr76egszR4vflTASJ1tRaUd3odQ7ZoCKiiqTRNtH2TkPRQE7esvKTLeA
j4EUjG0zrtRGNZ4rRRjv8WKM99pAk1fE3ulUDPSniggMIpGZwVWTFvppSueMuVVlY7p38ZVeR1Ir
t2o5k3iht9jUxxihspZhpCRPPNzqCYLiZvYHzkGsETQOcaDDw07Gadvys0CQDfrvYazHVxMpHjdJ
w/glF6gco8xKPSw58U0hgrlcJzDJ87VkuuglTpExi3OUl8JSyI23GmNl0qRakRlRbyJGw5te5MwH
Q3X2QOKHa6mE4dFHmXdQUZPsQp8uCf7vilOMnayKQSgu3RRWIYOP05KJsCuricOLkSX3HMKQhVYG
nizHGnamoHCGpu+sY4OYi6z1g02R9Rj+eh75Lp1Lz1AlM7epmEGa6j7yXo1CPzDSVR/IBGYqbJAu
8S2vH/R5M+qyWdnvfnaKle99VU68s0N6azrmkFXm1B8R9v8Siy8GLLIkVWbxS4mmg/GA7D//MKpa
faeRrbb8val+6OtcrrsuGFdJkbabMGkhZhN34o6wYK8JBWW4hHXXU+Sw0IBtEw+vDQYYxzYlH51w
cKDvnK9h2ZEdv06WcqxxstqLAtoV8AnKlVoyXlLb6YcUIUfrbB6pL9jLI+kmCDtXNLh+DkJbEpFV
i+ZO8MArznj2F6k9PVY4BpEt3pwqo41WVygREj06+kOcMKikycQm/pZadnKnM05awx22CAUX6f3U
OeY3st/GZ6UxWyArIw5KwjY0Erub0s3KvnGrljYxBIRvZlPorp1zYnasIPTw1GnHOQcFTGpAzHjG
ZtDIGQjza2tTmMcwwVcqQ5sfygQNl/QSkga8Vk1yb0zG18HnoXZJi2n3ToM3n6I00XEwjvjedVgo
CTVCqQk6hMKqN5oc2h3oUPLs867fZcEQHBCfw4bPbe3blAoThHpoUJc49nDbVaXp6cCPjxjaVGAJ
BrWR2fjFxsxHbcWa071R1wih58jyaOOpX4VBJo9TZ6IkgOL44tSs5NicJm/CZryqfRD3nBvwhIZD
fMjUEs5Mijh9ZhS7ahXd3rSGLtYKSKAtn2bcTkonN5bqqy91XtECV32CczEiPaQAOB5hPlLgx13L
wJv5YzS0P31wp/g18myVlGpJ04/ctbBs8k0s2gz9eRQelNng94jBE3s2E+mCqq42W88mlOpRmdL4
nRGg/Bn6Rszbfuw/4JAUG47swzYbRfIQT76zE2oV/RyThE59zRGGJhtUbD9r17NfJo92NnX3TBMZ
l/YKUnvXKYSWIOOGAaTRoR9ALZEmMgN34e3HGFZt8HF2fhRxdh84APQ19pDOBvPaT3Jrgs3ZOJ2u
rqFjxN1aKPp0pB04e/2SJ0IsNTwMPb3R47y/HZXSxAqiv0OgUSkK6U8Pet4eyZCJ9zPdW0ZNxSKq
Ucw3tSM8ZCxtlVag+XOCS7G2w2GGMZ2pv0IqfBdMcLDStcLeYAl1ZzV3w35Y9YDm3T7TQg6oI424
VqHhA9Kd9F0Wzn1CvP073Thie81yju4YHCJk53EB/q7NLkc7bIwscQy3QpvgW9fhTcrgjjb7rO5h
v+ovokidHXe7OeVQAzIXFO9dpOoMIUvrtqfAOZkc0SqUNSk+TBKNNqT95Eu9q64B8FX7Iklx2dU7
TTGPAaAvhDcTD0qYAUK1dLVZz2mb0RC1RYWxg5nEVZRr7NhVmB10UnTeDZtW+Qiy7GiBIPkeEliJ
GD+Fz5EudRqFyYZGP0M5G/wSQ2Dn0IrW8LpJ/jAg61JBdVO1Kmu2kxIyRxUH4SpHlxgFPOoGTO9b
Zg/ad6LpHdOrZ+r0hrTWFXMMZAEpwNh6Zclhei7hyO00YdBnsFSo0lmo05YnFeQmISaGQ0pYr3Gf
m0ypcKLAC+Ve+PrUbs26TT96Yfjf/EabT4RtW89OgnFdiQOqLqVkspDa9wPAumZFkdlckkueUU+Q
S6KTFyBCdGEwmDgX7lUA8VUCwKs7YN3XNpPfbozWZpcdzWq6NfT8qQ38VxWFQVH2638r6FtEx5Ay
ifZGKnke8do7lTpHbG534Wqut4Q2/9s/7+CCwM6GtpVJ3Dk6jWqGeb3Z+7eC7aej8fsvhdOIppHZ
qSRK/mPRNM+U+umYqwMRAz5MsPQ6cchwUvrNv/wKoPJUgMtQ6VC1c6nPej6ISXPVFcN8RzurTcgH
vhQ9ehb2R3IdKlzcBgJ1Nv9gAXy+QkK2tBlYdXVDgLKgV6VYS2eyHY5p3WJ9sciyRkg3r4OGjniH
hfvaV9XEK3OO3krcpL+6Xs4cf/tQPWAZNdd0mfN92hJXoKlBd1egc3ml4mC0YBeUSBeW7yIe/13w
+M/Hd2y0XhY4YugMnz9+qql1OdpZdcMc0u3z22bYRnZBOfysshMUGs9r2FzQWZ7rOJdrQsnSdHJb
Jcvq7JYRi45egNiHG59m31g+GPkF+fd/7vrnr7WIs2maWJAugd+d6ThVJQhMutLtTWA1NR4mmy5v
IqgIEYLMw0+WDDkGBk7fPEYxosXh8hMgi3Mpm+gVzpw7ZiD5j3TJzB3BVnKpAIZnH7/KChQjVkRt
6XmTyPAQ0uzZwAPMd0AVOPEYMi32yB/MjYi0+WqK5n5ltlSgTHABwGaCqZjT7FOO9F6uKc6K+fgz
rZfcw+lZYtASChqR2t4VykSrdQmyAlHoHPIaih1/lipTFW4RhJqxMgTqKEpZtnD8f1uLTNg16bba
jhSC9mhHLZnaNjillkf8Yeq6+sYeeM4IrnosUFTeREJtjrmOFEzuRQm4rcXWhilRq7ZlOSoeRI83
6iEHzXfVPNsDhEJM9q1XIzDxSLyWe03WB8p8Th5hVAwHxUh/8TDIU9hLVAZWP1/bMqv2NvFD3yKm
KDTOe8veTJMoWe6cYSeDE4dLaFeywTv0MaVmCpVVVbxBI1emyel6VWZDTlOEt3Vs+/gmRY9yKssg
MTdjlsz7qeZknOPdWhNqlh0c4FhQ32sRPWKCJGKxU8YVNeybZlUWjH+OuRNu3QPgUat1x9zGyQlM
iGSN1LoO04k3BOcwyphoBEqYpOleUab4vgEz7w226KFYlWgos8b/JS2S2Ib6VlTGWkaZqwfhcYo0
xkVRhq1SHcAV0A39pVkAwFbAe/hgxDviqp2RwjaNZe8RFE1XgaZVGyLjAXwrAEIcxTFWlBz0iyTH
jKNjde8RLeGTE9vlvrFnDidCiW+ARKT7WddsL2sdcgyJQRbulDTYDH1VWQ1ak57ippjWalMxtJfV
hIKnBxexmUDtLHEyWXds6bF6ovXx7lXWSAhJJyeGH9b81iv8/8gpEYkbDglTHFsrIUDPBLEyLopK
Bhph9w1FOe9/e062bTIVRzNvXyHxR09B0dOUSpBi4QYJbqpWHb04rqPryjYZWSi96s1Dq8PwKMrC
NWMdPEaqFqdS+T41LwTVw1XbInTF6Qd35Unq5R3I+CtyFVY9mfHX0dwhXAxTD51h8ZyHjf5ag2F6
CKqm2s50u/YlqKVDJ7rwxhlKeUX1QydSChT/sRkuEvLCtohLAFRnMLV/KVBMPhHNNmVwK2sx1Mws
41ysI1wIDLbs8aTaDCGD3P9eT+Ob3+jlTwXKwSoWywiUtqq8UZC+IHA1dWaVgfAqJtwrjAbpnr72
cFDtcGLc1tGsaAjH2SKhl9u66iCMao0Xa+uUVCh4zS+yR/WqthL59DgLptK1EzGRdxR4szPEuA2z
KA18whQcAkt5L+ExbHGb/gqQQXlNivyGj+B/IPcpN8QP9qjv6m6lTXiwQex+TD2HZyu0acYHi1qW
WJYdfHbH601tOGi8wvipSbtQcqE9So1WwmCNPyzqz3dRB9ohSOwIW3BuXCuhUx8Va8oJujeqK78Y
+nXZDETINSntCaeC52FikZwAWTKxwLGZGSW97RYW1tXf3/TLm/y3HR8pv2bBxFMXToaOSerMHDDX
g18HRNDeaWRYjGsUYPOt6udEbQIq/tlKq3mqJVrKHCV9dOEl+tm7wZuf975larbBjNBwvrxEVcDh
El6Oc1OhiBjWKvtocqHUWz7+/77ecgkdMv9ijtHIv9D+Mc38ZkzIO7YrcCPODa7z8b0mSAbK26Vq
6dJFzt6ac5YWxpJ8c2NMDLk8Bug6IK74wuv/0lXOfCJ0c9I4yQbnhoPIPNz42kpDgthdsDF+LjK4
YY6UGreLCpnbpZ0n3cc6imejDyNeHFG3gU1V3cTAlrZ/X3Xn34WQBg1roW5gmqTUOC+fmkQ0papW
8x1T3sDr5inZJuhiiDvR0ShqaXJhpX2+3lJtYgWEumku/zTxM34u15J2DsU05RqD33CN/qpVSYPw
eLwusBw/372v1zmrmwcslRzMC+3amHt5G81yWitF4r/+m7v39SpnzkbMZAXKYb5NCS8hpM31piDf
7qZ/d9M4Hdm6wOzMv5aF8I/p57dnB3MIFClijh4YCtPTpK032TQ/LzyhZ+ZGzoC64NmXloWCk/tz
tqy1Cl8XQ57q3udVGelgHMNDPe5i/t1g2he+0tnvs1zMgAKCGRjLGJgd7fM60KsuNWTZFffaK9PZ
+unvv8sf/jqrGV8jZRm8oXOjmDLorTP7anafqXvqVnX3b/88tkkVqgoWDCyMcrn8b7+HaY4EMqFm
u++B5kcnZP8X7s5yq/+3WS7HcVvjGbEMvEoWOrqzp6SKhrQ3fGHeb6bkWQ11tBv5BQvzl0ss8Fu2
ZHCnJq8e58wkCdyPh3Ns65MNfdfq1z12KGrDv9+os6edUSZuQPyymoU8jcf97Ckcq8yPVG0oT6o5
rNtoXfUqUu/nDMHz3y8klvXy6Y4tcT5YAgmhwB9oOmc/SV7mWpPMiX6yUkL9Ik0cahOXmdkiDiy6
7HbRfNHfPTYNZqt55C00PGNF+XcNAb4viADczrzDLThSC0Hn94WRlIaZNdXY3wc7X9nmyr9dd8uf
lxrOYJoCtG3O4FQCJjUaFrO/19T5h1ma34C4/P0+fnlwSIGxTN7PgnYDt/JsVcSdiuwZMdz9lHkO
FWaw+f/9/bMb1HexrHRwA/cVxx7mQKh3/36BZUV9Wgf/PJK8ZuibGEtd8/kXGIcRcSo7y0NaVh58
3SNjEw/HyAooyZ7kBwL0GLL8/ZrnN82gUch2KaWJso3HannUftsORFOYXR4nlP4o/uw1FfX/7+8v
T9lvf9/QyqJhsLhko54chqvlhRrg/J4tlSfNH3gTbAVUG2c/SuQQ+h3TRLszZ//YkiBnGmA4e3sR
yORunfoo+McL9+xz20YS6cObBg8vuT5cld7N5+8khsAE8R1mpyJ8wfc1D9+chongndZ886Mc48VF
V/jnNueXK54vbUS8cThoeQYOqsaxb8RXtWMRPRG+J0ODBrBkmISE7KAUzTEru9Pff8NzsNx/vzC2
cMlWqNnn5uJJJ5RADgFDOhKfect+6wje1BG89FEUeX3vWzQW8JBNpXUAZPCoMPe58BH+dM95HVLq
8+ZycGt/vudRUuuiZcZ00hT9BrbhdZ/GqDW0+UMW8zfqpRX5gT/Gsb4uRtMD/h+TS0i6rRH/iBVr
V8eLblSsxkyuhFYf0eheeF388QMK2l2aTt2rnmPBIM5h10TIf0ozNvJ5RADhOG5rIG3K8RFZxeTV
VvsW28mFWvsMhfCfxcH8jKAN2tE0984e4aZsBOnnaXZKcFA1E437nGMKffDMfGKf1ftX2VyRX3/h
F1l2o//tVl8ve/ZkT4xewrpkUfjkqPK6qNC7Da9TcDJDx4vGb76PcbW5RTOD/TO8sK04n5/7r1c/
qzLUIipwmWXZSUkYdeJKPabERTB7wcxkZT97KPAM83OOwCHWBeQCb8xef6W99WCmJIvo6qaa7asS
HxXvIpLpmOGOosSyUL0NYa2gIVDvTFpPG9HlYIq5BuDQO14AxMP7DJmccMXWJDdT330UGV4lkklW
i7gbhKYnctw5ZEfHOcZvVHQ3ISHrxjyTedocZYL2Rw4ldsrGy8ismtrc03UWTMBWP2jwSv2SNqie
PqV+8Gjl6p2flCsM4qPbIyxszMkTZX6QlVgbU/UwWA4xqgg9RuJ93CGzknVJrjd1BI5S3Lsr3yRC
YhKxVxXatra0X31l/MBuhet0aNd1pq9qekcRSlG0KOigg+CxihqSdRvtRTTB0Za/EmbwdCKfLYMe
InTFbTnzuA9IIQkHEyif+qupMB5HZbgC7rwuJtqjPdbqsgnuLyy7z2XZf394xi0cKij4edd/3gjY
B2i80So7qZa8Y8ILkwtyI6oi5TAGcOCnam1m2IuseavH81GM/hNpYiuBaoBZ2I+8U0ABR5d2yK8P
A+JThkH/VL3AM862J71gXhwZRXlKqneTNwG/k4G8RBFPVbxxUDso04+2f9Qhgk71hVeg+PosoERi
9mVy3LaWf/f5loDYiXvYr1Sq+LiOM6qsja5o9TpqjRnF6Kh+1KiTfs5Oix/Drstb4kx/on0IDzO4
+bWS6tahG5z2tq6IcKXGaEnFlQbRg0n3/vefT//6JuOzGhw74MJwuDkPeZBYJJBKmsWpdvZR/x4V
L3KG2eAssfZ3BkKSuLsO1FdEpG5RgSNWf9bg+0juuqrHWx9ACP4XT5c/8gStXf5BULybKjXPLg7m
lNEfRIdAvxphmI9qcufE/woUsqw+5mZCk+byW9MNOttrAeqXDKSm8jQb7dGfkrskqiLgAUpyYYP7
w65OtQxrlmsy3+RE9flHBVgoag3x3gk2v7ZMIsJ3hDXprlXs95HswtvIMcZrmBnTEZE4ev9oNC4U
vH9YV5I9jIMuU9alrv78ESwbELnfNeUpqp6nwbwHoIpIpnIRfjvpm6GmF17yX1+hfGXen3RyTKZG
5xmEihoUqplwc4Pcsd6MBR7MCk7Xgd2GO7MYtacsIYdTJ0MHKgPKg7+vzT9+XZ3TD+NKBk3ngCRF
7RDyVXl5QnmDmZrJoBsU+X3UZvgdJ3VvBLnXOZcS+z4X4P+sKKmRNkINyxOhf8nKU0OA9fNyk0Po
nE0Kr3L89xUCN/Z/1/jnofytCI9sv1Tmvi1PhrZ1UDq0k7EqzWcExXjaRq931rmI9lOXX1hAy9Pw
uUTgutDSllQXWmfndWOpC4zPvuSOCuexlwIxWP80I5H7+w8nvl6HMxPcJM4w5GJ8aQFXETpnjSjJ
UyPM28bPn5SiR7Wc7oKQ2RUSKXhHj2Au9q1RbxhIU0HXa6Rnvetk5f2QiAsradlwP3/vz59nWWm/
3W9cstk0S1lTkd2aDbsTKwfhs6s09WZIHv/+7b++EJeLkfhCU5Li+BxJNQIDmklGxCUWRXu1QGje
tXuimnYI3y8cfP5wKQFXh9bn0gglsPbz94om9r8JoRkq2pigrcI5JaJ0NkGsfQT+ZF+4i3/4Vbma
TXIaw/GFVvv5akBvOwHUebkaxRYBb6qdrzPtwqbz9amnIUFzkpa1Cqv6i87CwbnXhmNzKs163WTd
DxsPv6lLdoFkHbfNFaaRC4/F10d+uSQBR8tDT/P6rFhQptpOR8Elk3nQ9lgFlaNaKcPL39fFH68C
4o9Dk7r0Q85eVboDKxjHbnPSy/yU98aDrocX7t0fDoYE0Riajo4EbBbOvc8/ERJvA2PW3Jxk9lFD
+KuGCW3v+yg5ApYM8UfPyE8zJq7YCS+sjj99vd8vffaM6XhmAimX360pdxWpS67s8fP8/R7+YQku
/TDefpBzNPoyn79fXuJsQnBu3tl9X8E90q1rzOLZcY6gNP/9Ul+fLSo3sHJQ5mnMfvm5lLjH/GHF
0akz7ZmFh9I61IEVTcxoPaJZ5gub5tkehUDNQJKjo11SNe3rtpEQcSI6YnJPvQCGquRZuZ07Fbht
OpVrB/ELh4pGvzAn/HJRxL/M0RxTx6LP2j9b+X6qpZiPOvsk/abb+MLhwBNOybE3B3szcn8PyaAk
l1bpWV0BiFSlV7P0pKHyMGk+fxIqWifpqConDSn2Xq1FsmlbaAxdIXCXN4G4VexoeOFACa6IUvkg
AyK6VnWfJN9mO8EfSYhkvHK6IT1FUIKOWdpodzM5DKdgLMJDwZz874vhbHFrCNpoA1Imw0CH6+Sc
3acxjpw6MDP+PnQfK9z22sPfL3C22s4uQJX/eWEb+IFlb1HrBBZhVxlqwYjmnFEDyLpE0Dx7hv5z
KcRZtH7pb/IbfL4Ur1rkKJUoTsWMp+AtJnBmvNQ5/ePX+d817LPntG8SCCmIgU+4ZwzjBRICohAC
bS5sB5BLL3yb8xrVVkdr8jO9OJHIVCCHduRNGmedN1aMUxrcPfuB5XaT4FU/xj2aUPBS+DRs5Cxm
VcdeCeuKrhT/C7B1cl9XAglw1iyK3VRJo52hkzVmlAACMJAa8HKCXH6QFW7tisH+HrLreVE5/0oU
AjpitG9ejJbL9LrQZjYQ6WYL8kNzdnmWggKsg4SeceZvCj0bXfaQRTQfkic5CtsNzKF1a5xamP+e
UiQKEzg9DxNsuUVI/CbbOsTKKYj/rqJXZCfvA9r/dTxWLeSkBvxUY2DimgfrFwIvvqeWQANgxrHN
EoByJmca6DlxeJrH6ZDP2W5oWnUlgQYoWATw81uNJldFmFOKDpp8GBDadVj05qugsqHGbSatpki1
Ff0abkAEVKpGEYOPBFZCZLRupOGP1hLLcR1R5Z5tgk5gF3fgtICPIfja31lmXN5pRfqmZ4GxRrdv
f7cxjm51EFDbvAq7WywiyHc1VEhMrLCyqe3gNTLT1k3EXqQmCdiSyIrXitWa943eN0e1xF+JK7u5
AmFTknLe8/xElbETwi++24THbc2hq9a2hqnRKdC6y1C3DznuLW9OU2VdYxj1bMSAnl/3r40RWKvc
7MQHwO5pFXbs85M6GBDXLA3X8jR2MK4APE1GzQt1XtTgdeljeZHkKEV9F3lzFQgAvtNQuYitzG1Q
gR1ynLx9KlrL8JIs98HbgdC6SodQu9KC7KMSaoA0vJD7vusLF520talnuB5djvMc14kG4pGNYYjk
+Aq5eYmeqdK1Kn1rPeWRvisJACKoq6yvo0TKQzbU7c50JubIjHr5kS0By6r6yYqxN6k26UuwBiYW
Df5Q35FTWSEWdYN2StdxPb1rw3EA1N3n02Nl+zCeQvppRL30N75f+lsz9mPiC2ZzN3bTO+JvBZer
5EchydOzoCqkXpjCPiuR8W1tIeK1bPJ231iIi8gWuRXRVZ8cosqFeI79o8tsF8eqtkUAHezyZjB2
ftFB2wJBgTY+1XFLDUay0pPuox6U12oyOQ3Wtr/17Vq7aYyMhmBThmyZk/0NystkuUQu4t2NGKQn
Yz1vm7S2EXw38I6hZ3l9FCp3+VDII9OQdtOa8ejmGs6DrovG4wB6ZmOVYOvasAquG9v4pTgqQnXZ
mitR4abqU5zSRmK/jiKmfU0ZvMrRbW9SxVddvxXjXkQkHQ+hHl2TnNXvG1/4934wR/umLIDajyQl
OxN2V2eGV4m1EERiDild0fDCGwZ8lARP4TpLI4EHVpc3URtCxccPs5Wh+WbBssRMh/grqeRPaIYA
77D/rGSi4T7JfI4eRVkf8YbzPlSD6wEgxT73Ja1Y7Jp0R8I7qfajF5IR/Bxklk0AWz9udKMzvRGU
3KaPZxubV0E4Zw8ZFUgKDihl0DZlMWFXKfPSqzoV5j2haXAoF1/hiLEnSxe6XEbPCnVpcGXxf66i
BmJR2BURILS6fAsU7LJguQAeGrZC36KrplVr2r9Cy8rdoFnA+lKGJCMES1KRxLcdJyPCfQvwo5Rk
AfRB4YWtauGaaZsj6XOGi/atXw1B1T0E9M427WKP7cq5OIQSJXifg2awCNvEIj/T9CdTzuW/4d+J
GcaOGpbf4y7SV8kUgHtoIoOPXHM01EFdQZZoQbyh+A5DoC+xQ4wFbHxnXURo12b4X5tMSSo6sLnx
M/NHdVXhfFpFlf1aY9RcGVHyPuTNL8IRF5Fz/N6byotedhARR/0t93kTwErBicV82eX3eTNN2jm2
5pcr0XVAVPU49uaOmU5GvOQDB87E9W0YMHmrPNbJyMesrBTNXYi8LlNnZJqAtYI247nJagyXMte3
FqQHd6ioKcIg9AEwhSPZkhPqL5gDzRP/RZ7ENBox4EY1RwZ2jKfIJi3VNKv0mdyuJwuV4kvXKUTz
YLY7TDPp4AFqgArrKtCnbtF32gsUAUOZ8mYE0vGyHMMhxkAEj06ArtFRMCLRCfBESO5RHti/DIlu
a8Zpe9XYDlww0h9d6mOV9ngz4gPn9BfUPeN3q4y32mAY6z7OYFrwnGzAGlj3cSeGLWKk5ho0GXSw
0ogPdcbeu9S6VxTRiZeM4YD/1PxgEyo9ApZstjsSW3qrrYi0l/Gm7J1pC4hl3ITMkFjaAzlFAR4v
LF+YLw19WvEWng9a3w3e3DTaQ0mkb49Et+tgXAOT3EYIkt1BdeJnw29432uFmb8V8Ujw22zneMDV
ITjF48LI1Xpsdg6jL6eQP5w4b11AlSA6nNm4wQqXwB4ig8LVMEDC6TQSos3sb3Zjfje77nkywbfU
ehrdA5tMMCBQGZo9mEHLmhwXGE59TDsluCOHLQEOEAMta3QO6mOCYWXwx9TNIcHiH4qEoe8ImeT+
LzFmh7wkgpEWq4lrKwhuNX4wJhBOuLGTnAgXCt9Nm+IXyhfMTp7y3HP68t2UWdPKtjsAJWGeuinJ
IIfRJvdcq/V432Cou+kTgwFkYICH9Y1fWcUMrMFJeFDbtl0PIpXffNGTQRERPZeazEjQ3uuEllU4
s4hs+NZAOcOojeQMo8xsPs4T4W9uZ8SYXgLR32eAhFjuan5NrqlA2Jl+lDN7YxijamxUqwZ+qkS3
c4HKODP7ZMe8ZL4t0XDwH+tNcGVYAwJYfJtH4tjmFUL8wONl5z80bWpsA7Mxtq0KlyvFQI6FqCuf
84o2VpdVEtuQLjYKerhtm2N7XJHAW0NK7p1brOIs4aly3mSNfUDWivCApzl3QG3l2lAHNMJjy4Oa
UjxBUCZi3C6fSbRrf1hYBjFUJVMGDHHOTHySM/u8lnQQBoxBPYmqIgu6C2CCdNW4TXLhe4GTT2sr
YNTm5DMbsi/JKDGVjBi5dgoeVXgj90bI2w95LxwBOfZeGfT+mvNl+WgslkrQ3nLdKuw7wJMYE456
vEF8K7eRVGMvrnr8uQ4N77iTD1beQIbyqSnDQQ4FCUfVL2LFMO9hKEZTgCM+FdYv1WAmRmgqSUpw
8thnWVtu2ifFT4ip5obRluqiFTU2UTyToTTN9a3a9qhtY4fvipa5yI5kobWPlTP9sBq1ofDp3qcR
Ztk06vV1X2uql6jifTSXH22k4WaVGna3QZLaAnwC1MYU7saR0Q8TKnwDkh29rEJxEzKhcZWcfVS2
0bwpa5ORAb7WjTGJ8cEfp3KlhDyMYZo+DSi+PdrcH1KLCZRkjHsAGXvbZcLT0Ldmm7dSDR9VxLXg
hzm448SYtkNFxM0ALsJVx6HbokEm7TyeEuY7lthUdTCuDX1Okcf76ZqIO2xfTQBARlIDE2EoOFPE
aXuIorS6N6ss3lWjpa8ARw3X8KTbH9z4aav1CVa0ATz8Orb/OUJXDbdgTI+EA8U4lBP/ESs4znTs
hduc8y2MQwkwlupDoKUPa+IKRffSFhL2KpoQzylzeY2KO9iYM1WTXlrtHUQrDggqKPjXJuYwsknq
aTiVMCZq6tS++k4MztU4mq9os4irp7rOsUaZVRvpnl8y/llKOEDHuGOX9Zj0AAQanQyb3OzXldX2
rqn2TuZGrS/EWuMpnXjiIRddWwNv5d4ybDfDh783W9yeGswRAFNMkKPZwlOcG9bakWWxS+bIck2h
fE+bFitdXRV7WVrVS1IJjjYyC8EW18bMsAKJasYxh+Ka9HFATmmrJ3u6CNO6z+LwTpTk7kA2qv+P
o/NYjtYIo+gTUUVsYEuarFFOG0q/Ajk1maf3GW9dtiwNQ/cX7j3XfkozF9quNJ+mGftGkrIT46h3
7kWG7yS2AXh2ssPRBMrbHj5QWqLVZAviHFsKv4MxKVnUAX845CULeYWKOij5v5O8Mv8ADCFvMSUS
1e0L6FsmZFDGXcBpKkoeVRQu1tTWOOSt/eaiDotURyYgziTGWE400sHjjzIeagI4TR2Sq54HxXw7
CzGCeq0g8BK4puXR6qWXrl/5wdCz6ucKjFQeuNDhKOodhd9UKylhgIpwZFr5eoHSQpSRllvbxdHa
+6IrP0YYvvtZYKL0RgN7pFK6EtgBgBx7USUhwCkMHcOsIiJsuB7A4OJk5KuJ/zV9pQpgpAQ19Eek
yfJtq/F0TyBzvucHLLcszfQOaCKiwWSzNGjM9hRzMmjN+0Acq6fXjnGw88Xe61tqeEoMmouKYzro
2Whfi1jyttc3EiKBsZyR1DiB7FcYOU7sXploATqz+o/Etn+VklGkTgNyXMgge3N1R9nJVWm+3DWG
yMB+K0CY1frpAKZCqdIB72KssBA1cHxyMviW0il7jGdMxVgDeip0+KCLE3kWM44A1XAM4s+4psxV
oTqYDYtOql2VnTnPJE4J+Gv3ar84HlgdPdRi0D9WQs5LVYAmJEOMAZhhbz7DHh0nkfHrJrA+2gaW
t1YnplebZhKQag2jJI01iiuikXoXl5a6mjAEVWOJKvqKVo6R0nUnAk2Xp0FnxNFlw7SXFtsV02qT
s+wtTPOV5QDry8ZrUVkjcWn6+AnA3DmJJVfucCXBUp0J0K7A77+nHDUn8AJFkJM3S8AWm9h7SluI
GU0Kq85txifobL/TDKU/HSbXY2W2nfX0aSwjguxynwaIJ6IX2gcl7MQZQ/nTKtbgz2PPEnlo7TBF
mR7oiW552tDS+GF0LYIsTQv+Psd9NxuBtdyCjfBvi+0vPEXzS6LXzWGwFCD9arU22YGdB0Qhq9Og
yDvpIP7SwloOhVw4hpa8DEuVFXTbxggqNByqpGb0zV0/6D/CMJQjaLzFIxZZR6aGn43XK4M1MPH6
bwQrwIcQn7Wwh71RNgxQbFOjAJQYxBuDFWSdMzLBWfzqquubjRWHEmsF0Ne3FHpKqexsclv9olpA
3NXUrAi1gBcVTeNLEgQigb/bs+VA7Pu2PTDFmNAZoiVhFy2uxoTfLLPZBOYdLP+sUtN9ZsbJ3ulq
+Zjqjv3EH2V4wubbmTnIivr5E4oYbjUTm7VKLeUx5AXuMUxjOBeV+TZmbRauQ2l8Dqmu37l5oWde
RwjV3zaUhIdxlJ4mE1FOOfRQftT4DesU8olUIUdOBxgzmBN0oFLq+96dkgC77L9NFlMIpAY3tmNw
fKKIjXLXjvGDtf8WUF4vjJ4gzxAJBqBUAlgzecTrupqPtZ2+bPlMgqKiglMynAZXOYpRhpK8TmL8
nUla80k1bvfpKE3OH56empK70qxW/2hNtXKSVmOfYB2nd7ZZblFVOEW4QShmoNvyZ2i3vl/5cBuj
uRb2QsE61JKhn8nwIol5O61vLpdfok3gVKGS8M0V0/ugLNitZssNxE1LlGSZzQV6I74LZ7xmOBDP
ds2NV8P/4PcTKbkWehcmqvvFZrmLCN/mtVSs/mubGE8iKqbM6udIN5vqjuJwIlAKxpUh49SjbWzg
D1pyF1djccOL0BtsrSg+NkzkUV1PlBurVYU0NIQJqCuW9HYo8/3QAENPbP0PVAfyu3bb/LazYM+Z
zl/bqh1s5LI4cuRaF8RFdWAOM4qpJDHkY1eNCx18OeBfI+/QM7CiRA6uWxLJYqK/8fR5Rl6RwW2n
vLbyJ10gxIAo0IyjqPn2j5v2fbPle6naMqYD9kxVTS7DbxGTN9P0lnYlqa4LwVwzkzMnIxiHGwA0
d872BrTXQEp7dB0OBeZaI+lEBNOjfTB91uOTZyip8lrCXn+YDC19kL1RX9zCsd8xCTKfoi/1+HBb
AiEBFYB8sfam3a8BjlEjJJi9Ck0Bg1HV8yFQklEHYdX01ccwiPgEQFDuU+L89rHWp/dgFfugJthv
t/BY/DGf9ZMx8WgSkegeUCwrbGYYWFWcb7smd/WTDr4glIuGs9IA0+66WrP7P+NDJn201duXko42
A9l2EYdhNtMIcSqcKKq2SOshLPTEF+9Z04HAclIeRzmTKJKZ4kDE+N5ps+cOszAiun4MS3OgL1PT
nCBtvbtzQZYfdUa3pw1YKTeL1My/qbTbD+EM73FbpicNcNeu6KEYLVn+k/TLzK/PQNjcbtF88TDi
FM36GAaMWAK2ogyqOtoC0y7UK3B43m8LWsGauGpYNcaw5+U0IkJITCxwentU5FI/6XFuvy+b848G
l++LynmDh3KIGht006LUzsG0uoazpKufe8XpA5KbwJHU5BNphZJ9TLo9nIncBM6bKVOYjkvnKxvJ
knlb4sarlPZlywbiEJhLAHgXQxw/8TA0mr+ydYm5hK5gay3AZIE2UOuF9bFu1nS0ODDADC46vGap
zi9cdeZtuKsfUGOo17RlNKHb8bRfJ/tGXiwAwlRYOnMTgkvV0gdYzOJ/sCqlLniyrvpOE+gp9VhW
f8xdEYw5kgN5HRdxcQg/ekzJn3lQKxPAoYmWPodCElh1X1GDYN/HCge3weSLfZWLUgaJvTQMLwbp
O/G6UJIOk3UZBaO4TYc9SBLoO6ZQVANL94vTcN4TvwMkZZkH5BMq2ueIvQX0nrmtI0Mz0osumxm+
pr2h2IKGLrHdvInVfGe5plKutZ9WkfYQBTq6fxA0w8HsEIIqJLPqcTz+GJWrJYxyV9qQfGiHo+PC
kqrxkuClGuS7XumAbWTVBxNGZL1+v7H35v5Jb0xuhqG2/hzO/LNdzR8oOtsjETte3RceA0DlI6sQ
JS8JqTsMDwZ/kRONJQkuIRhjjl+q34/cBm6lV1h7x8HOnyatkSwJ4EyDXrSjOK/T/dxqOuU6WhFy
U6pjL1jA8sZZKeLI8RZtro/uqXW19sPaWhkDR+/1aDWzl9FN6VCM+SNtb5Buk8/P5wIwnxzmBWCP
xzILMG1s066qKnOIjMqIPTWPH9t0ni8p4Zx5yDC6618ylNZjlA9yeDF0c/TVPnMBIvUEFHSpoR6h
jjqHBWbrWyzVPuCtZUMp+viQrEyMdTd9jdll+7WTkFNCFNwuxi6/p72JDzhJtMDKE6KJG0J7tpG8
SSXpy10+zozv3Km5kWqtoHPaf5Va/yuaSvOBhuJGt2zGa6eJXlKGZTzelw7YyNEBU028Sk7PlOph
B7WJ2W7xb9Q4Fae2Km8xxKxT1NGO3zp1bSilF7fbk0ARuvknw7MmPtf1aBsXsNO3EFVCvLOdZEV8
t2FtRRBlZjskd+QXQ80h6FNCUqk0CP1CET9bAbe3xjCF9b35jsvkNpJ8lW9VfhJdpD3d/gAU0UHT
REKcTIhn4PmBZJlLddi4RLx8s566DkBEE5PQohmdthMaENuBdRIEKXem9m1jDkVOibUdh6ON1H1L
JsVb8+IFFwe7OnzfUV461iNpUv9WXTutRfG88b7vVMSOpJEwkC+hvxN+djHnVSMxiJK3V7Nf2MoY
e+yTPd1XmBUtSJRMOvVKULhXZfy+UYxd9Iolj2+vSvrXmvP4nAun/9RgyAXuClkA67O2cb07uRnm
1TA92KqxHR09+3SM/jVpVTDuJbyFgex5PNAKgPalkTzgOvNd+KzPRgN6wTNBzF3HVp1PZgNojbnw
7DWZQpimwjS6zphOjHWTMPodJPnLtKaQlNiRGEA3jQlcPUSE2StrYn5KjbE+E6OS9QaH8Mqn5Zsz
iKip1SeSC8Ysgq+FhrmvyE1Z6xTgKgMbwkG41Ex7fO4XlildltonYhg+OM71nc2+wzeIB7halZMH
MeIZv0ajLHjxcUZ7KvIMdIHMgDzT4H1W4H0yB+Lu8cpq6n8rm17JKJwmbHpqNeADZETNye9iL2lI
UtZWhyw53jsOIJ/1CkSqePnCTZR7BpMiVjEqJQkw50hXTDrDrF3UH03p+1M7gIPIScfxEmY5npwI
tmUQNVOXts2DsTbDY56lyMEnGC+Ptl7VlMZb2/lrPX8anFNBCSXch230RZI4+1hddCvj2tEElp2b
X3riaBe2Ns3F4izhF7H+NXTEpzwRK0xYC7qzxTSDYVuK0UVjY1vFBQ16+aEmSbfHDuUeGTz/G9Jx
5sfmTAfzurvZ5vt4DcphGp46V2ViGxcSThncyawkJNmyk5RwmmS81pX8qpxND83ORZuYc1VTx5Ve
AX92ArVry5UVzPhmVtih4GZWF2WUVXuq9KK6qOyRbKTnwwKZd8qjYuIBKXj1wzpRqztjKfVryyQf
GF9NraiOw8uMIykwcmWBMd/eUh701waoByZ23O2jZeXHzXaLo1Bv5bbkWbBTpYXWky7qkiINpDsM
kZxsuWddQ8pVV6cRNQccicbVOfpq1XMZrgdxbr1rdflKaJ7DW92n4ZbF+p70LWvvLjr1WzwsTsSi
cn2cDCRggz0bB/ARSzj3fXVuFgmos3c2rGb4cyG085kYiUuImeCraIrlomyuc7IT/gtigD+bHlbi
UmhsA1SdVPVeEuFCNrlP38uhyZDpIdVkKgM1FhLSp1okFwkWnc2MrXus2aeo7ON7ThOT9KpYOwqt
LPbTYGb7G62X5oYMRS13aRBICwmLBeg0YvnWn1cGWcCg0HlaCBCQ8ku2jyR3ANJTWHcg5F8Y5kZD
wmhcxSz2qVMKsdVICn/Ruv60YHo5qVamfxVkU3mA1RnISDhkUFObvWNO5YNGRbZL8vGhICp1l4uO
PAqz1C5DftNxm8YUpKLcTiiqzaMQVnswFcwPjRMTLSYz+ZlmWRsmhOn4JrUn4e6Vzo3C0U84RUFk
jTo9GROLGAAq/YksAglqd+hDq944PlINpbdmEcjGQFB67kqsk1ts2951ExFOk5nu5nJmtby9bd0k
9ySHNKE9meMj5/PKmgjraI6nd29ocXZuddmeAKRAgDSm7oGRosM2ax0p6za2sF2SX3s5P5mUmntl
MZiGDYpJ0N9tK22qX5Yr+8tq4rao7UEc+lVfn9ppZMxETeHb1DE1HDNshNVVpsIJFXf+yQB1vCdz
Tfz7esM5iIKToJ2Tn2paRVQ4WUy/PBcss1X+g+mGL6xn84EWIvkaLKPeETVHFtINsWQmXe4XuT3d
IScGwa92KldY3CHrStwjaVPukVtYPyRF3qKuqODStAWRBdzEW1+sO4aqMqCq7whwbudLrVXF3nac
8VYZKj75PRTHo7LuNaWt0TMIKuK1AXs9M0UVufVStqO7Y78jj63obxlvnUq/O+HLEAN0z9iFoNLE
vpLNy127JA107hse3HAbAoTcPyImvyVdCHvpbwu5xUE4Svk2G2bxMK3r7KsyGUNMgOaV2FczLCZW
urqV1MfcLawjiLhsl1fFS27aJa2npp56S1/4AAbYK3UBRIV1DbsmZG5iRmXH6mo96FacvBXJ+lMP
3Qcum9TXuPT9qumziNWpGtkq5ZOpEKNyCxZA42Kr1yRGxezaRR811qZ7BNToQcbZc6nLPvWKdWUx
LpaXqSn7neKmJRBmFgGziCtI2ZryCjP3gDjzbm20LGIXcEfOpRNtk/U56UMaWCuXq6PxFQdSl55d
nuqOzky7c2EPPiBnLXxzYR5nu7DR47F0fqjRNEikdsOyqAAZpDjysPbQZYzV+pTUc3skp8hI3BgC
9LgYXk03HKXklPIqGJ9OznYPBWwHcPbWjXXq+2bO2dmt4/FIG4PJgSV4xkWrzIjSmAdkyPB9zaz5
urS58UB4W3HRWtCfW4pnaEvTLgSeQnpjI7WrflsYuDX9oIlgzrMEmYe4xKsHkQgHXsP8NjMjjfiS
pQGTLuBFWm/tt9hl7S4U8y/GOH17Efjv6TL82M3BgdvKjyVUGxJm++EuIF3SeRwvBYf1Plf4cxKD
mU/bm68ICNKbT2nbb+TZ+mKrHpx5G94Ev1rAPIonrurxSSGPMSiG9AP9DqRm03rWp8wOtCSdn53G
tvkrYAxbBeMk6EvDoR3sLeph9TjD9NrEbBLzmdQmTY6ZNyG8DNh2xL4jpyp0U2046GM53I9qPOz6
IqufgY4ZAaE3uq8lFgGIkP5qP+5m8Wnpar+fnNV4T8COvCitk0DnbEg3ZFniYBErmeIhD/J72qnQ
SRkPrh1VEGRhwPGtGB+kUW+P0zThOWL8RDzC6KXIHi+G6PovQsvqM5Mok92+HT8DSeLd7WZIl0nN
KDaDiENWyUDDKdXvonfocnBT/duGuHsvNWfbL2luR0ZqMFBk79gopt/gt9bhr1Cj/w7N/JYqyTPJ
YERp3IQ5S8kEEFiPgyxNzK9Owv8BpmITdj3rQ1qiMbgBy65WPst/6tBNr5pKt5PT4ULuXseQ5qRg
VsvF2juKekeDmADzH21/LGZ4tvBMAtcetTBxUR0scZ1A6BL6szYav6rl5kj+yRxedCP3Na2LH1yc
UF5vNdpDTj3mDYLVBWkPZO3oFDroUaEws6jYa0bLFl+Z8qsRz5NPOCCUjErmozfBY39H/6RH2WS/
OL3QHw2z1fd0W8hyRNFxwrdcLY4Vn+O826J1rnKiXeKnDNDoiW1h9TJY6Cnq1SnPmjgih5KAVJX8
jfAO228bm6TRho7HdJCSsZpQH43iE/UsE5yHeLhSAfiSt1Vl3pyBIypY+c+veRVp6IhYIV66+nvS
8rt4W+EX3xOLDS1B1U9MZohnplRJfkDFc1cy7S1hz902+s5lXF8QN0aWkHtTPJO8q2TPuWS3Zz21
2smyGEBek/ToLFdS7Xi/rl0WY6v97UykAR3l3Zm4i5jcEbeqaXxMYoreTVKaDIUPeb+Ve1H9uPYD
DZeXqfQM/ZkJpLbRBKmngZlnPYaZ5G4BbcQz+6rth0Z9Meim6mua7XqbsZ51WBuyfMrfat6XTJ96
xdd7FlTNeWWclB205f62dB5ZL5bT4OcovgpuODn8wc6iVPjtlQC2txzPS/Uz4o7U47st+dYqSWYV
6TducV+nMkqa58R8V7qz1uYHi421MB/szo24/M5NfBPXNGHL5w/aOSAp9KSO0dL/rEwurAJ9Ix2V
Or+ujKT6JJwnJAa0RAZ1FyPtct5r+dFcT07KotUsyazfq+VD3T7XvECSFvviDEz4IXtOQxm0Bonm
ju8MTtBMP7dnJ9I/2ksiQfE8b6RlhJZzbeSbyrGZtMWx0HezdiLC51CVME5pnzkfRvU7TwmCRJ6q
AVxeAd/NT3GCqWmE7Lv8cA55FQTFkSGc2R7lzPUDIr+AN6DWr404CGYQZFt6WTx7nXFMERrxveE6
CfitizTqtHuFgFvzI2nuS+0wpD83Bjy2I3+2+AAvik4K1MWtbtuvD6Yrs/3ggtDpLbLav03teV1e
MUd57Dd68xI7u5Y1FsJ3BS3OsMuRz1RWOGg/JXvUissVKnm2KcSOXZr4LjMJvEKqVVwcrnNB4JTZ
q13U0OiCyEf6VTWKZG87mS/pZNUHxrpfeqEXd8AxQ3ujrSouMwHODsl51GCDXFBCmfeOpfiVQZxy
SaYuRw/oc3GO9e6UQo/Uyn1p195MYho4NtIWiN6BO4Rql61SVQT2cjHIhjI5+NyXqeP8ddmrlUxQ
Y8+cXkCMB2yG/Y6iMC92GdvkGb8ZStb9mmQYHJ8WFm3VRRCDs9DaW/17DvAbqA37Xce4FMCU3AKU
2XC1lhfVfeziXY7+cmv/GEzuFPmqbo+6+5LI3Vb+zaREsLlqoBliSN+rU44YbXeLH9EtEPPrR9a9
ZEQwTuo+TpaDmFW/gA/VNXhpXWD6TOupGVgdHFaUNybqN5d4AVk/9dprb1BlKntK3EOj3zIvyPfI
fk3CCkq2Kg2/ExMGr51qrxL/FsHjy88bT2vMDm3CMGeNfasumSQp9wiLAjiPiwW/w/0hRY9L+N4W
P2j//AR17M2krTFp3/TdCCQr59Bd2cQfbiJIk7S69OKuGoUJxyLfAbqlQCnrMOuV1wn1Gfxdz4kf
CuueWJZ9YXzqyN3XGn4wsoak/WymBHnWM0TB24W43Hp/0whKBSVA67mExuQlhWmloVF5Jj1WpUUk
aaJeLyahjwamiSV+s1xkGWl8jKEi27E3ZD+2QuaJESr5qSPry7Ew3033GmC+SbIJZ1NE5crp3wXk
tp8ksVcrmYWpFSTGa92QUM4nstD3IAhoBNikiG0nD+xZJD3zjjvowiam3sT5HPSbCnW5K9YhqJT4
Xz+1AUNlUqUuYj0o1ds4f1vqfq12GrVTAdHS/WqseyzCfgYMuDDAjoqjpEGsrV1NmNNMtFah4Qt+
4HbNAAxafjkr/mJ/b5y5c/cti2fbOtNleFb7kYwfyMlCC9UACgYUl3dbjrh9PysXZ9njOR8c3of7
kSCt6l1pPphXBa1Jc2t/Kf1TcktRy6Kq2un5az9923W7W1HYIjZA3gailAYIeWGtjEeo3xzZkD2q
LzO5t3sgos2BxQw+/6e+fVudU0UOw/8+ZpJ46AL5wYgYp3+tdX+LN3SVvSUey+WPrUfT/yCv3QMb
p3GuPFX/qVayHN3d2p3zjiuUU3yAZW2jUjTy3VY9jw6y2O0qrHtut4iy2od6EP91zEr+IBGTCvw7
wM5JXvPpQV3fK7Qh2nBSKLUS2x3I3zIL5BkZJ5IAoZyjYApJpxqOJSlLO57+AFS0IZjdEOmpM8r7
Gd8UDz6NqGJ8MT9MM8LBkelgdae5zB5zXGqv2Uxap/VtL789spMcILi1wHDeCOTgkfBl8Nf8V2Hh
4BDCNCCtnlMzQEC6WsqOsSJRIm/IykIRb3fEA+22RVxjYrNZaIdagXsduVMpxo9VM6I+OVTOO5sC
Ouoyqqy3NP4VdwNgF7Xa91/OoRuuouUfnGiZvanaDazitik5zOlBkH/QQmJOt/NNzDOtLwanalFx
ZtwOCPOn4p4iIhx0171d4RojG655dMjYaAse8geHmEs8IFy8uigDQcAyZ4uj4cvZPhLrqR/PuftL
PkI5HZPlTM6gJ4bL7U1jFc1LdHCpu/W7rH2MdTbxlh2SksZP+23KcKXWY0gy9/9cRmGsT7h6pC9v
COvsKy8uLaIDgAibCEfnTbHudP26agfZ09Gqe3Oxo4lrw3COmsImoo/M/E6wHZm3B7SpyNLvVvm4
zl+2xjfmo8w+lZQUeAc9PaE+rXIZu4C1fwhA01enj9k+bc09YMmGjWCbnueMVMwvhj5KvexBjlbd
s2qgvPxS7ZMwH+P5hZShJjlsViTTUwU2bNvhYvfN6s5lJNvM1zK/NxHaZsNnmQ18CU6W8zJZu4Vb
LEuwsLxY+nOS34/TWU2IkEcmNbzn4ggsYtwc6pUww7rKNxR66qOrk0QKKygSk8X7+L5pV3cM6ecC
a/jmPmLJDbZQcMv9LqKIjPrsEF9slSQkqGUo4aTS7pvDQ1rA9tTB/uamp6mR6DDPoIuKuZzVW3jY
pSIvK2kOo/2Yq/N50j+TMd6VusuQmoQxeUdf4wtb0v3U3sTuYlF32A2JVWxDinXKZqbW9AGKUAlK
pjlJ7wgi8WwuYKd+xAuNAPWFfGxOu/y4QLkv++8M0XRVQ2CvD5X2m0621+lvOQeAruY4Q3OfaXRF
Gb+wRkzm33FNAyVbMfeu17yv4IMwvtW45vjztf4VxF3fzofRvcdPQUmQRBuZaisVx2KHNgDYVjzp
ooyyuX8cE2j/m8kpkwQy/lgsNPvzS9xeytjylY6gLiZWm/U39VWwpVhlvuIUdgmyzpzzoGF2KZUg
U6+9a91vbnEe2iSaTW6spPJiBZ00H/pMSrCrI1AUnHij/tKVfJubEhB98m0a7Kry326q2UKg2EdH
w41IOPx4nLC7sdPmzIXRz6S55kfWiFpiAnptZki5fJqmdyLZxHCFaI/qghM7jmT9Y7BZB53KrvOv
cUIxmjstjoEo5/Tj3YGA5mjSfrpOerFLgOCN4DNW8tAy+1Tx5nhIK3tXeVfy5dDU4wGNyW3Cn/zJ
mGzpvYa6TXEyb124yNLnVQej28iQ+d95wJi8szcLNf1f65C7KV8HYbzqRfe1qcIrSaM2jZ+u+kst
+2QRcZEA5ajK91lm9Ono3dj/sWTeJuL+7luFizd9zdyXVNfCUaLr3f4tCELi53r9czuSwjDbaB8j
hNiR3zjdm9vhFrO90iuW4jMhgVUG+abuJ3s6j+J57iKRUasApskVT2MXTMejyh+yJ8fuyzIeuubm
GWNLc+qaqNSuow0P+GDZGpkUASaMENmEP1AjijrbjQRozqj6dPVhkKfRPEn24SL9qQzLX5gdD8pB
Z0faMs/NtRfbvkyKtkP16an0UrAnYCXz5DGrIAnws1tHxvxmfF0M0i5G4lTLh8X5IRbs30YwhlmZ
EGTvGuMZxaqXNQvjn1/OeDO+k8pJsw9VvhsLAj753diXW9uja/2NpDEz/i9lVKVvsx0DHeU0woV0
VPgWsSogr+TM5tmwfuukRSb6zJ4kQ+eGvgyES17+qctF7Z4thKr1Wcv5cuIgTNQ70aL32stb6olz
ant6H+s8VX+GEEFCOolkbJU9i5E9E8EQbXcfi5ditvxpvRu6mD0/ZdmbhuRrhRhiM2Gn6eML0McX
G7hyUz9V06vSPTnycV53k3wgQ9JnCMzw/GiV/Avtvew/dDoY0z31mXpomGkUKxUQDsSqfCVN97pk
d61ywitIfvpjaZ8q8Z6Ddd/WwbcFWa2kbaVwiYm82zQ28vjyDGasFeLJlLpOzf8mxKftuE/aS07I
ZdbQ5nJ71/WPSz4G6ea7TNsRgWjoZLkDpE7WoMsJYkza/Zi9Tg35Wapkbf2dzV/uwF+I3EAx3mv9
XyenXWqsgaEeiHpAzMX3eHPGh1EhJhhgq2hQakDXHmQdpugKNjKARIf9wiTdqpj/mSj6VrWAvTSe
MXUdGTrEHh6/V7JC/I2TGlF1cYxdRvyKc4eT0N+K+lw2K5ty7I9MfUhxydZQn/pjD9SLz8OWND3F
LS1L3htgYEZN+YvNLqxiPP+d6ReJ+udItEj6EoLG/nATvEOMZGuy36eq3qGoONrDuh8IllFvgiaC
wNDHD4DZC11FIb19a7F+lVCOwIHTgrk7ox9ISr9FgExBV5v7buVlt9f54DTJ+7g076ap7N1tCh2h
npuGqNR28xmKeWIt7xlrhsa0HBn1f1gUiMKdjrORPxByGMzzGmUtyeK63YB8ElD11MPgKOeqSE6p
oUQ1e3+PpcavVEQ0Vstjsqqs8NlUzbq/Wf2h563JXIdL3PhA8kItQUQNt7H0skLx4fg8pYYRaFK9
1Eb3uRSOCPUGloBbukeNCxext6+OhtcpRrhBNPfhQOPu+1urh6F/EuZEiYw4WXdv3Vz5zl7ofs6K
SFuwC9jrcduSPTK4+9JlQWS4u1pqrCjJvNH6S12x16tZz49yv8TxvZ5N0FhgsY1bfzdu1YmUhaBg
nRerhCgxYybj+ORwQHvJFt8jJbwsIH7qxHrT28GbuDSHQsfohyBHT064k4g3yV80gFmLvr30Wx+6
/DsqsshxTXx3yUnGrbyOyMVt3VDmELCTuCgrtp1iaee+qfZGz3uKlnJOhS8dO2Rn+dEpzr5o5ovU
Fr+x5peeCDvWmeQtrzeYpqrthVweGUq+zdN4NIs4IAiNBEhSfSGn0Pbc+tq5obbrmc6T5+OsDRJe
86qOP2NsQVVR9hn3SapaocWumdA6ZkVqhJz9QbG4ggVv77Bup7Skei+wwA1CuzfUKRT/BzAB8zP7
AFmZn6Zy3/UDgVPDblQXAocQ2rLaI4/2YOtNIHD/GcXt/eF352JGz/zrklg3a/ax17YAhtOdaKjY
Jn1+mhgiDXYbJQozOZXJz2ItQcksntHUr7q6jxksI9+ayDqnhvuVDc/bQUxkcUWhre101GYGJSSx
ywRwm4T3go9FVoPqYx7yQzGXgSvLg6rWmDvzXbfUH6yTS0LL04S/RomkZCNzExvqNaR9wnYCe15g
BMYR+2IzHPHjp3kC6b4h7izmNhD0pbrIToUzkySU7OJpIabcVZATdWG5tKcm4Sx3thcTyes0UBB3
UPsJpWMLNt0iiV2mgaoqTyiLDsUKQBcnX+ymNCRk0TfbAc3QSFtHZq4wnoi9Qz61XMl4Kr0cD0Il
k7eOLy8RCTBxxofasAH4mVUbKVr+ZAyvxUSX12OW1wTGQD5Ojoyu/Y+kM1tyFNmW6BdhBgQE8Cok
JKWU81j9glVlZTEGUwABfP1dOvelra2trSs7hYIdvt2Xv/pj9atcJSZAKuX95rSojKoIJqupY6wj
D4rzscFtpvYLu6XUqa8DS7Fu5Ehm+uHxKHl/9FP3uGKX1DlfCqeJQ/wPOFdJc2MB3zjl04KWMr4J
Xc+AwQXHH/K7Jh13Zdrtm5alNvEGKuXwQkKtb3kRAT3Db41E3x3yITy5CKyAHA/lvByqMdi5lTjS
ELF3/eaBMfOOkC83LYbi0YoziFqhS6h9kOSFCFoGZCCLBj3MowiUNQEug7KN/ZpQ1tjfReW8a293
tpzaYuXok8fUO0zqH/UR1MuJ7csxbN3m9X7mZrghy3YBducQfi8W43CE391wYkryQ81Uoey5hPyg
yd+7UYjBtkddaS+aC6Fu69ixTMLJcBb46VY97F1MeZGpP7qpvJuW0o4xyj5ueUoZm6deWh9/IvYJ
boak10qv+dIk0rivsW4RmGFLx77vZyTzkB+UThb+lZEtLSPZrQc7PxLNOpiSBfDGp4gwSkZpn6ZL
DJQsEWmwm2SIjYASxVoSI6Of1+AJDxDmq06gmRBH5fNcMTcVpjQ7LF58OLfe9S09dIC76s2oWFo+
ukap9tR/HLvB5rVLeigP93i14my53df7WDTN1Q4JGTucLK1usCm5dHDLv4JoSbxWXpx7bP7tEMs0
r1KbSr9akuLX+qdlEO/4ea3N8IF2l0UOh3SzDwJ5r3PEvcMCoCezsctmeKLZ4F4ab3sTpThh6z7S
ufIK6fOZ5fB9xy9nXuRxsg5L1KKJluaU0yWdjfJIYmpPluzAfu7ZHhlVWUeGpAPBczwHyvrVGcyh
IQtAx964cBDDkDkL5GhPW27sMcPlk/USCa5vpjmPTOyUV1Ic6S8gXamb1wNJZzc4RsufW7Rm7vhf
I/2gMefS9D2r/SgJO/BPHbgLxcgo7GUbpnfvewXfhdP+N88eByzRYQ/b8RiMXzUeR1GXjwaBblxy
dsMNIa/sUgz9kSw/i54xlkv16Hnt2ZmIxLXz0ZXlC9Fv9FCWtOzvz7Z0z44X/etlQTdvRfgmb15b
qKO3TbuwIzQZvhRLNJ4ntuYq9Z5aZ9yTnuen1Ip2UXyGggPJD75WCyF+1MEDs8cvg4kwTq3+uZ6W
heUQ/8HGZb0UfVZdet0mImpmxE+ZZ29Rs9yP9UR6ENe/34G+ndZb+mhuj0jMrDUKooJ0zBYlKwZe
Dh7hRBzXt4WKBUaAlONiWipf119uSY11OOPmgb3AtG0TUijqiRF6tO9o+mAVkHbQGHyM3AN71kM+
LpSBYVlLuaS60Xa6mTbXQN/TKX0Ea3QJpnU6sWj7Gy4i8YvyuqAykjw5dJn8tLM5mdLBezCmRT4M
oVu0EXeacB+wWk4llT8zrMygD/fZ7eqoVu7y5FJtrhNy0A99nXIDd66iK/61IvyJwu1+gP3ZUWfn
eZq5sLkzQ3WgEhQiWH7nZ/XpZoNh5t2vIVa0mwiEpiQRYhx3QDNZtp3wMxpGEeBbizd2iJCLQJnd
XoaW65KLx2U2rLiOaMXuq5xRjj69UoLQUH12wNuQLC4V3R2NkWzvk7lm/arJkjfL0J693ItdYAr9
4jN0e8gr0BI2gSY+zsegbnBXTnjNy8ZThwk2zIu1Es0vidI9tJ2EMwqsmWuS/RzxBe1qNVBYG97W
RLP77IRtFyaUlI5HVeREOqnl/S51+Mce7OjB9nt2EA5wso9NsMZy/avWZTC8t9g/PqHo1EdDdGtv
/AlPtMQmJOCdntKAGppd31Z024v6sZX4vzAQwaE9pnnWXL0JSCARBovbjv81zV5/oTTme6v0dCRf
WJAXbyQdSUNFKWGePgK/JuOZbTnPtMhdnHgIeS6gCjv86LrB/XLWLHxyvVVV8bQM7tFD046tkLpU
p0FxqOa0vJtd/66LgGF4A1nqzTXO/6otTwRc1H0PC+SoN1aULvnLE/vY8dBXAdYljVtvkcSKR/KQ
eIgaYvB+pe+V+wONH39tST2MCAP3N32h2LVmzPBZN7LrK7P0Thdc6lU1LeRRI5fVE0HqFyxp+ZnG
X2xLblr0qLF9+dYqZDpJJjzfFxHSMd0FYF1cIjrPJQCOEHpJZp5MVwTfUvlAStYJxTOkYraaKTp2
fC+lhEhbGLDN+sruP8kyejKDNQDuoGkpGikpQZCajfoOnW1LYJOrvV0D7iCR9HtaLJPhjtLoOjOY
AeKT+7L2Mb0zTWlOzjV/Drax/VdtI9fbom24gHqujHBfByBGiAu761uFW+JgJvtVLeZvZw/lXeM7
98qv06MXzuzIYY58grjhVTuGZIx92CpPUdEFR98Zo2QbjPPF/jl6w5a8fEB+AWlPjQXfh3W+DHqY
k4xOo4sdyel91C5b4EhtZ66QZHkwZj3zmHhPDfyBQ2u7/V8bk+Sx35b51LA1hZUoC74mZcpmZ8gE
07kR1t9ANvXZqQjiTgVXCqIE/3viG0gUnGhV2ZNZ7m3+vM58VzYUlGgBXSxW8VqEvXv0DRYSxpau
su6wq9jo0hqt2s8U55ODHowUWH+Qnb0ZPrfGT6JCFVeMMe6e5p7priOMyijWjMt5dhW+DzlN7/My
k8aIQuQ/O2rfaSNkMp0tjueKOIu9q0tvOHolmXfci9rDE+KPx/a24elMFPyJiqE+3EJfUADmnjBi
BRBVaiayuvMXNIyMYbrIw9ihLBWtlpOnAWX1yh/ByeSy/G5tNT24k51xdi63NbTMSNahKRz1XPxA
pC7wNBsUoaaKCCj0rL7yXvF3W0cBZN3y0zhCh0BhaTut1crbVsN4WHOctiFKaFlO66NFvVmBdn43
FeaxcCiX8wog3GXAUBFE3alrq2+Rbm+qWsiu3M+FfApzyHCkMQFxRMuK1w9vzSkbWk5xt3stGaEo
K8o5RWlRN49+6jfP1SJC3kVUJnAZ9dIzVac3moTjv1vLhKBJAWnip/ymqzQiD6Ll+jQGit6udg4x
6qIu7BeXpuGI2+vE6PtVrU5LxtKdz+YdeEA+J/zow7nQW883H+mVYXBq94ryL2pl6+yviLL/GE22
e2dp2q8aTchb37O6Q+tOdzk4jRScAenyLCZtytmm0vTfYPf1iz2F6c+4SidjH54W5yANH1Nef6/G
eMPFszAWKosOMahvEUfJ7byoN+ew+EWs0+MqmGa9kPBpPej57HsOS/2MavE9A0/px3ZuIgcI8ySn
gx5qMAbkXLuTIEQUA8hFXV2zleVI2dsD4VtU1nJxcTuiWdG4l+UJH2t2tigZpyqKd7IoHR7AzXL8
i4HmgO+JS8K1Hr7U8JUQGtmbtCHr6+EfdhnNtjBlNztDY7Yk7V7VaDEvy377sjY23Z6xBM+E/9+6
8LSMbnGYISjhhuW+AsEZD0lu4WQfULc6of8zNyCJkq2O+8FLj9oaPHSfsk+mVYMN6cOUacM4iqkb
49VYOERWVM1UR3CC+ZxMH8hxG45VnkpiuFh++ObbVYIvlu/QpEgQsebeDW7Be4hGXNzQFD5Dnseg
eWMtZVbweyPusK/tiQ7wihoOBrgIgSolBzKNdRN3xQqd6GYMTCPwKrjt+ljnQ4ZvQT5nxEWyOO+w
S0zDmO7QtcqWYqo0Hfbz1t13Zvyx4fXOL5KBDAdCWj4NRtRnPXjsiEgoeYjoNKcVegEjb0Xpe2a5
5p/iVQ4GTLh/aDP8i4wVHTqjuF4x7VdxlLL5i7L5bg7+4OLFX6B6t4N54FqYbAEU80ZXn03vu8+k
G6YvIEAkb2+WeRO6/41jW4pDURuHwW+ERpZBOjuzNBjP4YbjxgPd+tTf/I+li0gVcLc5BGOlkjrj
LUwqi5Cyp6OnvnbxMmrnUleLfiQj0OGyLHpEG2mRsOnqr3CrvzMr7H5zc51wJ2VVx/efyWQeKJGN
WQ6Q4Q/LvLoHVDCwle1CsvS6euw2+S+ditts6y/f2Hz/dis2qKUPHiNpLfdpnpLmpY+0jwO7n8cD
lDsvg80gNQ8IGStkKoT9ZZG3jXlk2SfRls7vdElpQ5QZWOk1Uk8EKP2rmoA37ExkcnagBJs/FHbY
A3l/tAMajK17N8cCGRpqs0c/YEVMViIubXgF11bKMnousoh9tUf54ZpJRH6LPYmEy5It0a9+xLkJ
qEImvl88Zijb/eTEmfuVjlwlEFrSNmc9QBXpD6WYL4NvXnpvQiDs5idhrGszVP1HmvoltoceUWCa
xZvAfM0WRM9/latt9sbeuxkprm4C9UH3QH7v5dn07nMH4R6/INYKAuqUTD+vXftCsOqtDklPeQQm
eY9znO62vv8cy0U+qJLpz5MWJKMCqE7lteZXLzCofhPGedvIB6pHu6s/+uwWElsDVlqNsRyqRBiM
bpQkFffTxnIg5JURok7s1Dz+qxv1Y3tlgyCFRUj6rKF7GFR8YcpsmuNOWHAYbB7T9OgU1N9SAuvh
5qfjaWdGstMzM2nc91ZzlMX0nzsryOa6Cu/XMbsVLUQYGLwScNuQIx6u3JBiQF1Q07RwT5No8e4X
c9Q6+6VUwmHP6jkA9Uv9j3pwdagrppt6w3tdb8F3gRqXNG3xq+sa4iQrl5+utrZdCaMlntagR0DY
2HeEIC8OzZqr707Z6jeItJufu0KZPHgDW7MgC/DgS6/j4HZXNpBiCroXxy0dbvZ23m/w1co3JA1u
nbzGsCRo2myLNp/7k2Uif02mofJo/gwX50w5ouHbnzr4DYc1BaiT4RX/4P4hz0PXAZcYHdyD0lRh
4kMYR5ywbQiPlOE+OZmZvmu+2tXBCq1Ps8o/qmLbCzeuSWBtQ4sKZv9nFvXUxo1rHs2s5w/+Kxig
pcYjVeQ3kgD8Va6I+o0V7ptNQHJfp1ZAHMkdk75mlc/YnZNwsD9ETlHJCfOIR/dn+DOHvCW47ASH
WXF7Tnp4TGfhb8R/63BVj3pFf+uDSPMv+dyeBLtxyl3K+7zSz9tAuI9hzmUyq3rvWcEPZOW62uxK
GZ52VTOR/ieNwQqKz4SWRrUv9BigofTvqzThs0U5STLns7qkcnIPTDY9Widg+dAHob8LvDyiUDYa
fqoblw3rCRPjHFhPE0ipv7CxluvoefNFuHo4Z0uY7pF+kCmjMThJb/P2lrJH7iL2dOUr1sa1x7MG
FsucJMak+zmS/bkIi/BcD5Suhl5JdNWMLbKZ47HoWJrHwXC0qBmBDalS3ERjAkcDSBLkPAub5+3g
SOds/oJoI+MqmPyHtnH7X5Wt9V0/RNWzXsr03hVz+WkHdNe6xppiUxVrMq8VeyeQVncB+wymw8nL
yZ8M653n29+UNWPcEeHObmGrqzKyzjNh85OXudPBRx2Ly0B0JyQSDAuuzXEe8qOluXDvTFPI35Pd
O/HqF2bvAjrY21b5Xv2/tQuLICEGonv0YUyHpbDQ2CInTZzZ+dmm8UuuRO7t0l7/C5FuLmIhu80m
vr2Df1+9bjaeOrteliuGbjnGJFPYO2v1tvkFABiJRulZ2MgsWf7pvIExiclrp6PR+xeMPt9JZumY
RvP1hQiXGy8sqnbkzJwdy3w0VnVXROuNIWR18VIVN8f6XHP4byY/aPz/sH6Yz8aU5JDOOicJl4h+
UJvV6qTXDjoCGpaPr0X544FvP7SPtAsuQ+C4/4xLvFkvE5ejsbC2pGAI/1sBZHpaIxvHWt5zB4Dd
c50W54li5h9gZXo35CMbKgbdiMmhkqDW5iZNliDzWEP01msXVP6+kgtpmVQ01JFhZ3iroiH9klOX
fzBxRF+69TZk23njO0emOfFXJ8j5xczBx6C88tgSsCH4R7IYYahvP/N+1GzuqirWoEuTaXbkP2k/
+dgcN7KlL30NQDJRGdvCLspgbkKjums7pFwrGAwZTCZwCGv1l2d6sBEtWQr0xrX4pNBn5VJCNpK2
54mO+g1ZxwflepFWg7iSY3diBufujYBy11jNL4B71Z763LdaW59ORP0KHuv5CrxqeMcSrR/YTAvS
iBlSllOll4hwHxnCPvtGy6Gi3iayEnbpQI9Ll90rZYdvfa2xudUGrWUb/CtPWgffQvzU/eATJpjU
KVfe5l58N2vHv0tgyeLQlqG+TkHmoLi7xWXAxHUHEsQc1SwNvqYSvM1IpDSoaagdyhXNyV7dmeGX
RFMaR9y5xamBskvaW1U4OlBa5joZFOftwfeW8CHTpUGcdsSl9whAripdTxve+FePrSkWfF0nzKRU
uhBAuDrVxmKzlO3ejSyHNoQI+mld5Id666z9FgQmQGOysb8Payd2QSjBNFW2j+V2DT/HAjW+ckVW
7RuxfYhNsEQCIiWQTNMM7+eKJalLu+o0Os7vKudFtXYr2wfdrxvLz7IbvraqmDDWuy32AbXkFId2
EwynwBFPoTPMCO+u95BTJfyc2sCYlhmbzDKxj4PutR1UrodjabLbnxC9B2M9/nEdNDetCQi4+M72
LA1UPE5edFBbVf+lane4Vl2ZwpFLayNjLdgFDoF0HjevC4l2D37SjWV4qLnH3akuH9n+sZTSsmFS
yB3/gT6d6Lm3/YnZfoSJb6HZGQx7awEHddnq7R0kb3vaWuM8OcKScRSW4xNJ7Sbp3A2GkXaokORW
GnfSS//UM9MHWiWzwybsI0lYDBya074oC/BbDZ65FJjhsQ5bBxI66joJcjxbVO1R6eMzwGnz25S6
eywb5X9DEQDi5iPnKziPGz8y275t6a1jrvmuSsaHPSn+eS8XR91v3Yp5QVQ8TiANabKe4ctUQO2T
ZnUKouxZuh8Dmb2Lko0c7w9LfNiDpYixj9aVtlbGfN4SR2S79rhoWyXF0jhPfAtuGyiUTZWjikJB
o61gVhH0oOm/qU/DnUUI7YikWx8cu8g/l2C175Q9DW9q4gnBdaGwWEoati2LPWnt2RYOzryDgQoL
OYRxAmiWpVjVDP85edH/NSuwIPT4iWZ3Ku76THUPzbx821JmD0wViucKV3M0UFFv5NacItmZp61r
5IVcMOA81pB7OfpwZkTWECQkKzeHnPDdwM6jnXvqnzP2c1GB+FWMFEHXrSan0wMCxta3GTzJgJSB
FFOE3JDzgeuQZJovm4Nsf9upM2JW2e0B5gxbV0SNkbjN9lVlk/eucwY3kxPRaOZRAnwMo6T2PXWy
UbB2ZbF+wnRDE+eGDJhD2ggYNKjsA8/t3pel4iXF2MJCCAwMcfrl6AFP/JdjJdvVrUlPtiJG6it8
eDOQDxYB3G+cAqi+JyuDAB4VCdsxcZw4225spPbxdm7tAuKXu4Y376GhTIEUcguuahr+W23cuYWf
PqSSUHu6NuV+ADaFeyX/VzC67qSzfK0zBuNhSMUpN/U7U9MYh7b1WgsGuJ0yXv85yRrbj2Oc61QN
Px49HBATCNvfBy5p2XC11IMryIOO9Io+BnDsv/quRqn2BEa5zmHdlRc/agtZElMk99GRidy7lGSc
wUlZ5yz1NLHlnE2Q7UHRCwJ1B7wPI0m+Ze7tFce7yl9C+w9XWWQlYeFWWUbhHiyejziXDHC958hj
2HIhNsKZP7KySR9CPQ3XtmjmAxcknH1GFa8sN8iRDziEC7jF+W4jH7XbhuJPpIr2MrdDfcGawY8O
R8mArcEq3U6jc62rDr0lHMFIiQyWIdOBV79CIROnaWucZ7ZBeLx1gyNtJqyAa+f2OWROySCyjb5G
d+3Ff76xmweeOcALef4DSQPzWiHaxyAV2COKljK7ohjFXgs0VJQPaHuj4m3ZWe4u9BomdZjSaajE
YSGNfZx7GqayfmDXGrQI7G7Tx3y6lIlNWsBndN3LZuOyETn+Yzyc2MHGltgFFqXdAknr6G7jS42m
gkSiXpfJe6qnrDvYbWaOwD7t38HNVN7eIoZ8exghPX/ApOvb93K2/ji1GZJCe0u/m71uOJSlM99F
VWDg5Je/SVunMe9e3LxuSKA36+0kivr1km8eMsMMuAje3Jz0k2tz+4KOG0z5bxA3KsmwWAA8q5Zr
27RcNMYIU5PFVWCfex1zvY2bIpKuOhabDg7ZWg9jgjWNBfUWLbGQFpdIFw9XOCysM5fxEhGWXa/h
2kD1Sr0ovx391VOO7v8n87d3lCuCYNq48tK1rUuNXj3COGeFisGfzZs+ueM4/Dh6zJ8LGYZPaY6b
eKBu6ZHOtBufKh04J+uqRC4v17bFuo5vlwQSyZr8Zi4f8Xv8ZXPsP6TNkj86IdnABmEZpAk8Lrer
f+ycLSsqNuE+dtusyTPylmrzPnqq3045/JIjGVki/jKzoY9Qd2s6kKgyu813DOlHyyURpB00XPyz
cu+J7Lfhzn7y5s4857CS9uVANsKa+iI2nMpxtUTyMjd0RgVL85lRPJtkEYnfam0NaaE8PIzOKt6G
lsrz0TBXOdZYJ+5qbnZMPlbltb/KLMQYHFo8zzNfKeHov9xuWaxuLrmaciNpCq/k1Z3HiO+2fQsm
4MXn+wG0yOiZHAdjj++hItcp0FM1ihGwh6+js4+4jnNUBYCdMhYkb4KA/HzQW7F+ke3QcaRJPBdN
NO9SeQOXOyvXmSHEVyE6hhxTV4yNoynvIrGssddMr02PADXVtrULjMU2GGjUyQ3m8Go8cgE7r+3Z
x/Wt5qEpM3dhyT3Ycr2owgUdOy/lW9qpvxzAAM0beVsNteXLtKbLq6+mllOpJMgZBrjEZe5+rdDX
rt6yVsz4+H0iBvcZvbx4b/oSWP+GnyMNljzJbVR9T6Y2Po9NtEf8CAz5YfSTBer3yG2TX4pTHDfq
Ey7d0lNpaALmvG5YeT5A4PHqKzAIIDza7xlUCuxr2Hxt2NmkbbZsLxaWULuSZcM+67cCcdkSI6pq
r5zYFvzKxi1wX4l4Oi9ClZg/BP+dsvgP7SDiVq3mfW1SJoKFBBBKUXraiBXg+8VFt3QoeFbK4qOc
WevaKQd2XVgnNQ35f7UlWR+glp1caxnuojpo93gu8FI3gB3vauWMvFatceGjYaSlsqC6UuqJS2XW
fsIvKU9WP/qhDhczeJ9Fl1oM3Ln5zgAR7zau4IWFkhvVVAQMKXjwLCWyiqQ9r5d67kHqF212dLiD
Jes6I18u2Q0IAm+ClXLZg+fO9METuj2WYem/GiHr17XIICsEXXkDVoidr4lcZoaVz8SEEriBTvLB
/TXTm/e4wpaFpO2QPU493lvCS4x3Tt0fSKHz3p4nCXpPZs5rtuT6wwkrXJmEehDR9YiEpPm/0hY2
CHuchrvBs8o3L2RGdkchUUym6TA0WMzaoh5/LWAlX9oxA9/J+/t3WBBdrWZuiQDDAZIaHAKVp13Y
uit46xCrXzNLcWQpwGA8QJIE8bOwBCyXZ+jRzp0l/fF32vv+jS+2DE+zAxjECisdO3X3F5VB/MyT
w3HOGu4g3ZLrcwjDYbMqLBzkB0jDeHKX9tyTnSlXv2VdicNklvGrmbhUQCNhxjbhtyN4Y0x5KhJG
CFwuoT+g1etles77oLi0E6qpg11tEfMt1iJMzqnjVL9Clvrc3fErjGtvPfV5qB7rUPbPLoIWiiqK
sHA8Uj5yw4m5rBKDfFVQwgA8nyiICZokFMUMwm6caLUwwT633e0h8hklSAyi97BXwdZ0WIDOHPqy
K/YTRRN1ufzgMG9OoTUGCbHi9QiFcDjNPXUCNg6t37VrzIb52tOnlhNj722a89RbqutKOhk7rEMx
bwmaPu3p4KprtEyBw+PeXRnHC0MKBz4Vp1/r/DD6MKT59e01PAx32mKg2KiaO8CMpE1TU9b4kob4
b+Gs5U8OgXOw/DDbzpMow+MUGEWQXfbHtN9GSBzB+nugGCIhLs95ARSQ4584K9uC8YNSCUBanpJs
A275EsaDk8O+6W0ZsY/bxt7ul36kLJR21CPgV5jANq9f47jWgxt6c8LVyz2ZYcz/NJ1jnUVaVvHW
Ln9mnxK+sVXFvwboHp7HRSdOabrEUEab+Ihd0KwykTgbhl02xdwZ6QJIPDo5cKbiS8tbR3vHekVu
LAv3uEDm3q2CnPac+Wx/ynQ8bEIHeEwpzWjHWX4NnUGqux22K7m+8yyslCgyGviuWIb/KssL//PW
gZViK7v2DAB42EvX5/MAIpBlv9SE+xDnXHNgDZGegpLcTUp3yqGhXRlQRGCdqjwrD0U2WRyuWXMQ
K9bk3g3/jQgncXUDgSH0wO7JK4AmDjCdcevRDAFv8LdIC6w8tfWS2a13uXUBvyzQq0AuACUhfIJX
YfKdc1qxyDPSDZ/FONO3E8pfTBbulSoA6yLhCjKkQJiKBWTlPWHhH9Z0NwuVDIK4sAPIS7qluKOq
JgCQVVSeax8Hdw1BTUaQmFEAQK3XX0FjwWFs047qL9I3ebQ5F6vquk9/gjkjCZ0dJh6nR8EIdFdC
A4gHiSulLsvsPmAtdTU8+rykRoP3gURAU217NbdwA3P/D/sh8UT8/BvDH9IcZcfH2chx32dCHiOu
f3cUUDiX0F11wvu3O9Ybh185NBGZT2WARXlFUlQ6+sVKbtlxj7R3vcL6G0k6K5q11HExIJnwAMaw
y9BLFH7KDnTIjhVM+QfxFSASQYB7RkSeR2GTPKP7Ol7aFt+lNSPsh413m+SCNxABpCOABgGeA39I
sCW/BdPX/JhLQ7Nj2bRxKa1vXvKFB1yMg8mUm5eUaZBdcbriBdyQSS3aZPeD03qJa6tPtK7s0KMp
xuvsWgycVnFBxMsPqxUwMKnO/rfl0ftA7OVd1hZfqbTxo+dgWux78sVDEtUFMxVxNwL1go5ewMUQ
LfD0UUUW7ocNY02uFv+UudhLMpAKA5CPgEXsA1vI8NPJYEdzK5kvrs3TsbVbt8/LDaZXTmKwsbMX
kCSnjQ49Uls9+zoaQ5nB1hrxiwyjazX1sVKkqxkN0PC0ZR90DRE4D2wTt3Zjn9F6wVPURXexA86h
OLr17QizBo+WjStoRBECA0aIp2qDo+q67VFvMn1xam1fYW9vceEgD0SyaE8Rm4wTVlsIBw7jTKJc
YAFL0Xzohn05B25+FjAUA0z+K0NzB9Vyt4RjsDe00xxE0xefXrPSAYJOiGcTKf8utHzxicXJT/Rt
qpjnuTuOLvozSph32YiSn0pgXIla8NEWxQx4w2AeBlvQflRF0LxYPplbrswrni3076ru3qJ1cRNO
CUBwLGBOY2UHz3VutQl2juADUydEjzpkIYVDgY1n6xBdZU+z1BNk+XaaErsC6bFbWJfuw9tySG6R
2AC5VtiXG6fH6qEjZOdw5N2AmfRWamhb716loFbU+fBuqQU8FqvCB1jR/IrHTj2DcYfO4YGQ1Fun
96lvOljgNgp8NdTXtO62t5YB7Eop9ZOBWrEvm+mHQ4UrcpRNzIPg4VM6TSCLMOX62H12kkGRrgyE
ZgBsaBJ0Zoz1fO7ABF5ThWoz9GiS/DIxHS/CwUk82kfo2l95yGth10w5sGM8YGk9d/Y+8Kt/QD9b
HlcQBQRFexxKGHjhczjPS2Z+Eyz5T8O5OJstXz9G5PI9a9k5WTPodUUzRkwEubxnsdYedTpzNSEp
DVSBppyM/qP/mbJISANli9AsYugy0a6q2C2qTrax0LKHM8wraKDb/ZtubXXtw4IV4sw8a9tbfs+d
rud2gu/tpQsrdQznyNunK/LQzZND2HemZqtW9SN2PxMbzjYmZqw/cxsu8DnRMnVTYAlv0+C6uB2B
2eq69c/aBn4Cyt/+5XeT/6dwbyCtgGyQhL4SlzBP753UBLGcqjVptlQmoR0Nn6XR6AkB12Mqm23U
mXy54jh3vjkBCJ2WdUD9TEUNB3eDexCOvEzdTBPVYRVdN5G64h9VTFYt00ffWd/DzTnc9mB0Gkx+
R9q7gwvLvurgLkJ/p/mU/7VaWJRllRaJ0xczBY035GU144jG/AbWWiBnzd30UeDx+rQZ2vDhEjYN
ZhSrXZTSRVR2U/7OXjhlLK+rF0OzyHMEkh6n/TqCrjJUjPk9KwMP6w1/KT9MILyTj0Pi3E/olXGF
WIMTvq6xwxbw8q991fRIJr06c1pt767orDuXFf6x7ieOGIYVZ2JywhzD7bAMyN2l9m+ANZ/azp4n
UO4g/dGX6ui9M+9tgK7nIOI89ksQXjL85vg0MNSxgM15XNr2u3SW+lBlVUtncnALkNMA+BJtrX12
1USPAlrtUbhV8ebeEmF24ORX9LLqRwn20TZGsge7xWs6ONNyiMalvnDXaJ+2RXmJRQtaAqWFbgJZ
fRSW6NtYn8qWWhd4cREybYi6TjHK3s8gKJ9UeBD4Hb1zru6Jr8IlmVIWIt3oEvEo0SFCsD83Qsr4
Ucw3ykYI43QwCncJVk+2ANj5FlFssRsM7YHTpDiMNEXwR1B0Ybi37lfqN3kexIDVvk2377StPZ6A
m7ejKfq7TGclTlcLQrvNP4OQ7D372/Z/pJ3HctxIl7Zv5Y9Z/4iASQCZi9mQZciiqyIlUdIGIdOC
9x5XPw/UE98UwYqqUHdvesFunEqfec5rLOqzQ75SolFbaTFcToUgge4h8IXYzyfSy/o3PI3sGyfK
n/WyLjeke//G0MHVxnf8yhgUFkfx8EX2sniA5hT84HQbHkCFANxBFRTyqA2jqsUoAKGnNt2TEx5f
u5z9gEJsftMn7seyHKqryuUjneH9sCbDLPG74XmH7jQ4AjG+jjzDr6x0Crdo9slZvA0OnWXONZ6G
KcNiu4ta+gJteJxXIKO0PEoEioaz1QqpqOLOB1N/FTrcs1QTrFvkiTP4s705u8M0KP4qFfTXjbvv
4qD8mAuEeWY3I/9ODbHYgeorVs44UgHVrfGhjFLJAd7IRyMjV4a5X7L1W8Ws6VwFNIg6PGVBjDdG
Vd2XZJ73FDVCxGGz72B7/DXC0f7eCUrjZuiQkosoJIIvMtOd9H04uKmZbzsLoTmvrfynoXR+IE+f
7Yy8g+Br9RKVfW+6Gnm6PeIwxf4Mppw9gxe7MeTes+OAlfTdgsxKhrJjTEWTXEhF9Yh3z35w4RiE
BvkHq0eOqIkK+Vh1NeeoEvM9De5HNOgxmUOGbtQhMcUxdgrMeG2Nf2R4E0ogVjzfzFnvObtpWZOI
3bJh9Y3CwTSEjYJ+Rv1sjxLzKU7NB83HfglQowYdB8lMHq4hR6osvvvzDTory+4vaXbtj9Rp/U2C
4xc6cyiyBJrXbUlgZi96N/pYw4iGAhfKs1EEVMe19JGUNSqEHmCTu8aFd429KN4SJgIDYqSRZtXc
1S58AVuJ8VPtliYJRk/sgOXAD3eMLxJNiSgi5YT2YWOj5IbrOJKaamsDnXhEzCuEmAWmA3u7foWP
VwsKoyCdloAn1mBUGx4kM5kUmCtk3oACFEo+jUp0PBMNsStA5W8cq1O3ZToVW80ATNNOWnXD6uNW
XZNsbyI3XPlmKu8SkLErrndsSU37uQBeeFMDoHku5VQztzBSREkh2pCP7m8R/GTNujX39lGXHz1D
f3YTu19F+SjuJ9f+bHY2cvIJx2uTUaQAeSmfW0h193HDoZc3zI/SBqGdaG1wQ3UlQrgBt4xRYZZd
lcCxKK6ySMiacvnSLARsqTs9/AY397EFAwfBbd42sLLrsR7Z9Ov8zlCwBawWzigrtKVCnWU3qGvp
oL/biLKoXX7j4sp1B1QqmjBx0rIPCr25RW2LiYtGkAZ0iTds+l2ISkc5MChv7EgLH5hX1i0ebRNi
UpMLmTCosefLs5/chWDJuk3xBVMk2MOd1rpXBi9UoIsmdJMKKAh5PV7prmWwYQI5GuIKTlIMeUYD
g/5ssbjYBw2xciaYK52ooFqFXv1aVVV90Gu8Hf1Sxlt/HLAyD4S9Aqn7DRAAZUFEN+9zDp+10/io
rhcUnAUs7WvwPe5NEiEmYLWKHX80v7aDW97XVPEhGlECqg0gzAnQ7qsO56JVb/Tfhi7WtzDu5Uam
ov0L1yJnZ6iI6pHSfyDXl24qdFefVa++Ba4E3FaRQaCA9hOgr7GmesNDNUwwzNZQe5NFDyxEtFhp
dQ65Pz3f2oKrmgEXHLEa29u4I6xAgYPXSvga3HmFK1c+mDkrvrDSm1az/L1pN+mz4N0IerwZSNyT
ot4xqX6UDXWKIs15QMiA08jr9HVv6kBLa0O/cl0tWw0QeXEqyZAq5B53PUwQM0EG5uvW5/hrPCpO
GPQFUOTCYTtogQkRiIQM2ZyxwTILPURlu80uwvNixVDwFA/0cS2T7JeJg+IKnafkezOS6LbdVvtW
YvRFssFqYCGK55Ib5iMFNnSodG/4yrXvC2gzh6QrtBhsUIdV1ZI46jtgClGU/6RxLOl8gOoxG47k
EdUoWQT1bkiEuKqrsjoEbDs3QYFeJrg/KhTUVc0MGjtoHJxVKGSYUOJiO3q0sYleGSkkWhHygnIH
1ULV90bv1sTdhEuWOwIv5mDTJ+RnWmw/AE2BbKrdatop1aF2HMj4tfHIXEuTokMdczTYek8fkgm7
bnJNI/dWVSjlVzUQnf4LdpOkluPERWBER8cfJskw5DeUabTrOIYC2RnWuAZTzampQ6bQezyHpgz2
pMLyadV0jbU14xqGejXijkCt8Q7+yVMUx/IjiKDousxKdwvMBXknlD2uSfcH8Adazn8A95BmdIDH
rlbf241TUnQAa0OZQPDQaMfCX8vO/eWrtvOpkA7D/NzXkLKCMQWLxl7l/ShI/npAltHE7ainOmO7
cwCs+9wCIz8Gwl/GFT6zOGJwrWtq4xXk0Wt5j3NkS9EfI58acXBgC8ruKLXaqDFqc8YvVHX8pW/B
aJmOhto5UoZg13x7Vxc+GRUAGz+dfmh/+Q76hQKhXy0p/pIkZrfAcDDGHuU4/7r0V22kYtVZFPMD
k9WNUASagrOEqc4GfB1KJLzTAN0f/UOJhuZVXlGhlInoV6Wjx9sKWO6t4GaFQSJXt6ua4xbemxvf
VNg9oW6KyFko4a20ykQdOHaqe4pY0ycHY4QX/lucC5pAW6dtqK1FG4xQ+cAigUjUf2otSEwScuXP
2LFCXgqxyRu1pGusWf9AdDD5HUtyzmeWfec6QPhqOCy3vEo7eAZRfQuGAx0riCs7k5IdmiGWi0BI
ZO9MIw5xBB02VgkVuaA6imB912nmJ0rYUCOFSVLScZ2d8LhRckLAazIsf12kY/WAfLi9rqa0RCAC
fwC3CqG1sc2lg4UykM1HvIqLZJHP+h8kqEGgheG1qFqkaxwbKKdva1tpdOEW9AxFBKjuFHus7kst
RPvBRKYLbVUyS4fSAl+Gz7F9PRUekssW068K0XLBZfKTpBC+cb0nBaGBa91sSaJPoFxLDQSNzfvz
nuQgCsSwwwB+zpXSrBVffa4Hn8uMgtjUJfp9H2T2PkhJxmrg7p/1ooCkNigFwx5UK3jIiny8TU2X
ujfUK4Dfrm0Yd04PYxKV8i9TOyMmTVRp9RA2Oe/Hdt004RfBSXiVdCQqSKuLLfOdZJzoBUI0wNVC
dMC36NkBkNCRZJvVWTWNa0ekK0qtBrQjrm/qwcaCBDjMUH3iBWxsO6jhkKGl5+1Kw2CpRB0XYSMa
bkzOLMCw2vDoktnWb4YSGDJOY7FbHPIBFq8HgootiPyYaVbySiYJ662QDFuKcU+obBTw7Sx9BVL+
yW0cdpkuxdE4xEjYUeADkOwF7MSjt0ZL1olXUzqiKIYN8ZUqIcaOARu4NiBT1vBDr6NSs58nMFFA
8sLqFWsYcyuLpH+JA9vhIGHa1SY1VIpnE2VklGRkaIo70wTQznFtAFSxWqqpZLGEcEvU3rJ8OzWW
xBKzwWBTUhrwPcBS5/3TTxq0W1IK+KbC5Z//+n/Fj2/PITfb//4v4/+DdMM0OUS1GHE0ZAqd1z/9
vG2ZljJti8KPbeoLP/NW+IKH9pgfYEF/8KfiOjfGr+dDvLNM56frUgkhTVLHwKbetqDQE5PSUK4h
tPUtHldYe1MNise7fxfFfBtFlPYUzxSrQ6/kCysmf3EC8q1A2rR7btXW5ny4U8PCgCAnbEplCWG9
DRfrvL2t0C0PnAGcpqN3wQD+0vfnvx8NO0T+1Ch1VR7KrxRNMNr5dz9/Np8/+nxB6hCaND9fjGs3
2ebe6vz3jbn9OdqXeXb787//S5q6zXAf9c88KY4CQPZ1YYF5JRK4e/lJGQe/Q2AMOB+M0ms0xlCt
qEHTvk7a8/nIlzpusV4aAI/s8KI8aDYSrauivdCyS9+XbxtWFGkfOLrNwAB7hPcd/MuBV2+/P6I1
oukTI5NNULOfSXr8q/6x9bffdxV3k7zh+z6FX0NApd2eDzBPnfcj72Keha6FQabxbYCaKnDROnDJ
pXwpQQCixlX/OB9iHsMzIYxFG8h+YwyV+2gliWENHOKqbbndyFcN7GHGY+J8tAsNMhb7lwQlBDSe
pQhvBZB6X99W4sKkuhTCfNtnuZUoa5xXO9iGDNY2+LfpQojT8/Y/w/J7wR4tSPSsfAPMXnkAwJh3
VxQKzvfSpe/Pfz/6voe0eAbKqDz03DEhlL+c//ylHpr/fvR5Q+P1Ek8MOXpDYUuBEMTav2zBYsvC
QjBxwkSWh4rbHrvThQGY//d3k1YK21VcvKQtFp8vOISpPNbVYUhR6ueSHEXXHc8Ibzyc76qTI3EU
aLEDylpLgdNV1UFRQcN7Homl8wFOjoXENRz0vODevzj7Upe6qVFHyHzP8sPc5Z3yKXUf/l2QxXzC
OnJwHHy9D06IWu5kwzJ2qctlu/NhTm4lSkgJety0HHuxuNt06vBEtNittqAHAX/vrRGFy/35KCfH
XkkiGEh06MZiSOyu1iTGQhy3iOt5dxaGlCvn8/kYp4bdMk3LFYrHr60WMTA0axrP6qqDhvie3BSw
EP9dgMXJ51D+rCaHAKq+bsuvYVldCHCql4RuCN20TIMmLFuApi89OBWH9FuNtd+wJWlb5PfnW3Fq
8gpD2tI0YL7IZTd5SeMhE9sUB6e915LPQ/XYGBeuonNHLFe6MG0BNdqShmMt9iqpEul3aQwgYsDZ
QZX3mi4fbbSmY9/fwaSYMMEasgudd2r4j4MutheSxF1JTq0gNfXjylTfz/fayaE5atJiaEbqXH3a
JcWB/Lbj33ohibJV0z79gyiCawPFHKp27mJjyXwZcTP1ywOJo/BJBj9E/HkyL5wkJzvKoUajMAa3
HLlY8aZOorsAK35w4h1ceufC4J+cX0efN98eVJOsuxEuIoNPUTwyDxxWaCid76eTE8xxnHkW82YX
iyvWlBZ5ZIqhOPiU+4YJjyIDIcS5hhyTU7uxrX/UZf+Jt7wzggJ1kjEmXsK1JJ1eRuAP51v0+8r2
bs0oRt11xLxHLtaM26RoUrdefqhcEB/bAGSu3CCwRhUZnmX6HRmj8xFPjtNRwMV6CYM8ddKKgOhV
4rsR6NdpfnM+xMlFo6hVKpvzxVo+fG27wjg7IwSWlcaASmv5s7TdK/f2fJiTs+EozGLGseztyU0J
g04C/mxblPgRGBmtaNVRtPIJfD7evNaXQ2Xrhi5sm3FyzcXsK9FLgGwZFIc628fez9Rbx+59iYB9
d6H/Tq3Uo0DW4ppPBQ16jCSQ/BXm95Z4PN+OUzPA1klLGDaJUF3N/Xp0pdSBehlYAfJ5C+M24MT4
jPxZCyylTA4zTgADNTV4y4tJBk0AmLVMQ8Cvv4Ye5l33+Xwb5r4+Got3ARb7MmoWNiysPNxrlMdm
u7KrRhqrLoRchrA7t47HVjT7vnUu3DGNeVK9D6xcCUiM9tmLrRp9KRS5Ei3YWzLYxgbkEyNF5KWD
nZaTF93E5i5BOrhJqRzfyf7CIb6Ygn83W8y3HXyXDC7Ub4duMjBtQogj3Cv9cYCkhRNhPr442ofZ
Xux8D58O5Ti2IkWmk+x5GwryZwHkqw33PawNk0oIJt7g+Va2dSHQPN3e9aj4TyC1mO0kJfUhwsF8
71l3rvGp4JE2IWeZ+vcm9OL8+Xyzlhvu/3bh/4VbdGFppxGcaWbOqF6SbFzrKVpt2Uen2OnWz9p9
SKObvrxw2V5siO9izpPqaMX5uHHKHJPZvUJbr5T3Zmlf1c2DrS6s7MXG8S7OYnKOEByDGcy3N+x1
Lz+Vw8/znXdpqOb4R+0Qke2i4UQ7wFeuW6S6rBKl9U4h8ardVkinBigjXJgei93qXZsWB6Q/KvQY
3Sbc2w70uY2O8Iy1Ot+si3NisV2hdtXqYUq/AdF5gmK2wijxUFvhzgUQCId9X+j6llPhxkAq9Xzs
kxsZ8AZl2zqU4eXdPyvzXAdpzEaW4RqU3fvuRnK8BC9ehKmR9z0fL2whJ/vTFQa3TFO4prWYI33q
mAGSWuFe+sYmT9W32TfLyL2/zrdrngrvVrXLJmkhH8pmtZjyQ9SITmbsVLivUnv+BmH/3wVYtKMA
nTM5fhzuG6xXht6BjuN/Px/i5HQ/asNiuksNJGGaEcK2qeqFz3KSW78rr/LmYESfZl7e+Xgnt4mj
eIupjizk5CO+Gu5L85B5HwKoMb3atCBKzsc5OTZKuKQpKUwIsdgCAw8L6GLowj3+VihV4khy/vsn
p9jR9xdjr+kNvis63yc76ffPe7v4w2Tu703B0ucnpoFSn7F8y9RByrSDOLyHF46z9KrQ6wvr8lQb
jiMs2tCC7wti5Cv3oHqp0pNmtYpt1j2f76lThywPfrCOFIp4Zi42ngl7tAicDIcs1klm1a7H/gtu
4QB1rOu4vj0f7NSwHwebf8zR7p07rhWZNcGcVKKB9aTJdv0PIlDsFBYPTOwkFxOrKQuY8dLh2jeT
29A6gUD07yIshqUAfghyyg73H9T0MXI/nf/6qQUIzs+eny3oYS3vPAghFoHfTOG+vsq1G1jELiYP
3YVhOLWrWPgdmI5tKWpFi41rEp1TDZhy78P0ryJlc6QaX+RzeftDgJ+KFV3IwZ2cYxJsEhdxvBmW
q12Vfh+6PfFGJpZXfi1wDYnk59wQ29H5cr4DT04xOb8pBBdkfVkyyNvesgcYuPvS+NzctePP858/
OT4UVPX52cLXF11XepaWoHoW7J3eXsNtXE0Ch0rk5cr+QqRTgyTYW6RjuhLdpWWk0azMVudGALTv
uu4RAtUeMhiiFVrROiIccKDON+1UzwnyWIauU1xFCPTt4mxH2ZWll4X7PFt1WKhcn/+8ebJBNkvS
VY4gWbq4ZSPr4nlpHoGMHRHcGYELrxN/Mq7YYrs1hq4TODwfFwQ9ejWsKf/aZWAUgK4hCT/1qBT4
3ewz2BjbHk2VtZZLBeGihkyBQtxT6BQgOHysfzxl/BR46ZDyw9lTQ6EOHqYaNg56uji9tfJLV3jT
hRm+2KtJmpE5sfmXBVYAQMZiFy17q/FgwvaPM/c60x8r8RWo7IUenAfg6ELzO8icOEV3lj6Eg/l2
gCCxFm0C4vMxqrSCkw0pkbHSwc+z1PtdQJ3/NRbCf7YckDhCKy5ehE/OEFs5cNfZYg197oWj7buI
mtZ2oLrstSC4MfUMMEiPuP35ebLoyt8HqzgKsujKfEi0ckqYJux/JUwhCTcGsNb5IJdasjiIRiBK
qJAQBCi13AzD9h98ngcexGserwBI3naUhWHJUARVvG9Tp97pJTS3YUJ9/HyUU3sR0BFu0q4p3Xfp
VHiQwh8yP96XerTTE4TtAYABPUR5X/yTQaFQA4hEx1xzmfZ0Ze33dmBHe6QkR+ylknwblsji65hc
3ZxvlZoP0KNp/nsCuJZkLVGve1/jshIXtK4mkj2i49bKnljn6eBaT7bIIDkHsA4AMmQDsiVoBtaT
V5Phq+VnuvoLRJUMRL7AkjVFRdedRTZ7nGZQGUQvKYCa88iZiwsNoNkVlM3+cxLmMULwszqaZYBB
BAf0wxt1dBdEX4mnEnY2UPQATgDS8yR2BJDUEPU0oNAPOCegehFId59yq4Hqk38mFTk8V3o2bW2r
/UwC6tuoj/EzFiPBmryxuhulE4OfFavUdnncjfF3fSz9bTNF3Y2BkAPuP2i9OObw0qHVc9NZLSpG
LgI76A8j2IhGS4/8302fu3h19KjduDP7oemSL7oavwbCAirmZ9MmiD+lwwc5HfK9DTIMxm2HNlyM
fHk+YWMVeFG/Am/pIONaY8AMxzGHfu7lKHS6Bs6sKk1XZV2jJQT8b5UI8puUyqG8mI3cyYZdrixM
NJwxKPsnG4DSTcVFkRqBvYRd4VcGh7rjyTtF8400vZ7Ea95d2LBPXUmOg8yH1dFWlrcJ1G8/iPY+
XhCOY3wyEzB+6bjKen/DiF9YP8apXU1xKdFNQX0YcMbbeElDW9HDivZIJ3bQN7x+r6Ad3uaO8vAC
Bd9tBOOwdjVT3RlIc7zU0PcxCNaH/gEiiQMuM0p2AymCbeMn1oXs0MlfZzgOLzEye++Wt2OhOjRi
1bsfEBPAyWUFCXnrxx8vrOwTC5sCKW8MVraED7Xog8wrUMHmQYOcXoIiVtF/4Gr4A1XSHKaWgCWb
tt3W4IS5p/5sXzg9F22cT08D2QKuHlKngL7MnbP4aun1fvPYOlBY3PGlUi4yKajgnm/lqaPFZeei
naRoeQS+bWWRyFg0jZPsjfEVPLZ3oRNP3aKOPr/MzCcGlASw9cl+DHflsPNQj7c3HYaI4Y8s/AfT
QgpX2YLckODYf9sUCJ96m6Brvk8cb++7Pi6z8KgS+0KPnTrHJC8D1sfvVb84jNsoh0eqmmRv2Vgn
Z98zjH6D3N5o7YWj5Xexf3m0HEdarEIHVh3k2pZIjv8Utb1+1WrmrddX1/YIINmMVjHi26rGqs5F
B0LBKjCtVwcRDrx/b5okXWl4gff9pZN8MTd/H3ngUkBpKm6Q3MHfdnRg6rXXe32yr/DJFl9V+5dd
/HV+Wp7a8I5DLK5VmWWMZRFhapaO37AH89WTible/OzDST8f6VJjFp2c+ALpvZLG2CgnqvS2GT5C
ib6wmk/PGTpsvvkoV1lvewyRoByqUp3sEVPeeUN37ZLhCd3b3K0uRFrcuv93bP4v0uLWjbkozIGc
SH0rdDSJJvi76PjAY41CPFE4nxD1mhUHOB31ER7p+d48MW4Gr0BFKXNOmC4birJ8YTti5hOOI36L
qcSnPMJD1b4pI+cV9en1+XjG+/Yq9kddCVgoeKMvYcmepcJJdf7wGPqwC+LhzgleNdfYRPUjUrca
1tx18LlU1ZVb/uoFjpL6rqh+SOuFFwNmUg6avSHyV8OFWfV+3wPt5LjoKKr5NbysO1G91qA9e+Nj
Zrx2wPid8vMYokzr/jXVEO/U8/lueN/tdPf8nnM5ESFSLrY+UOexhgXh+FiEz336vUy/JNh+p6iL
6Ma386FOdPhxKHvxLha6rHIH8OljnHpXiP+paA0p8Eq6H1t/X0JgKjfnA74/odSct5wzTODDTXOx
3xqJZuImEEyPqbXBLTq4cGqc/DwXXdjD1O3eZZdQBbRGgO3TY4XYR278sryX87//dw7n7TZOA6Ru
U+/gUGeuvl38CTR0crLa+NgOTwL7bde81cbXSj7GzaYW+1SgvnMY7T9EKbITvAm7xL4Wk8jtIo6m
R1xRHfWMe9eFOf5+U0PrVZFBwD3QsGxrMTBdaFPbj9LoKcZNE4udEI1ZYW216tOFDvx9ci968E2k
xR7twLkK0K6LnjwMGa4sI4Yg0uvf8eyGAob03FUMQeZzJd3oNk0KcRsLLE9aSwu+Zt5UfXddSJ/I
InjX+oBmVuNE0b5h2DepXn/ipYh7tm5A5QhjZx2jl/TR9/yfcevaOF5OtvdjUjoiDzZyQhIlgM+g
+T9EbW5eF+i6bpFD6D6kxhANaz9CI6rKTfNX2PtdfePwHLjLJq38qHWYMQB2VhvZe/I+TIvhuUxR
RNJw8z0EUvsUuAjD4gOCQUuS64gQDSSH/CwOHnvfqbZUfLF8qGqUCl2UTeR1F8rutqsxxoI4pfHE
RGd5NkH0rzqHQbC62LmNW03cQnWzNkXttXdpMBS3kWHzbsSXcCdgGd+KnHMgmppgqzFhULrDdb3W
sXzoktJc+Y3p7Q1u9ZRV0vTWFCO3XvxLr00LN4Gr1tbl5z5LtSfERUfoa73dfe9ln+z0aSOr9hea
5d9EgA8OImxTZMHIydPnAFXlu1rvDoHWiC2EsPYWDeFhDc4GxaAg1HnJ4YnWFXCU3Mqzn7wOc+2W
YuAX2wwxIceuEaXYqHvBg1G7A289Xc8qTV9LZy7PhE36BJ6m2sbOGDHCxjReG6MdfK1aQx5yzsfH
2A5/TjYs03oibygdlH/SoqxxCgvczRQi8Kdcr99R9emp3qfeTY9cBI9YlLTQ6eqhWJoYDWNEf2sm
kcNX+u66GszvbS5RCvdm1TNbwhCte1hW2ap1rz+iFYDexBA/63i/fJzySj7HZo6A/EgGO6fidJeh
6/zU4ZqHgECVziJoqMYbfvFapm27HWXiXifOBBUWA+4HuGwhSrKIthk6uQVcForrVp/i64TK75Vh
J+4usTPrmz5a2i+j4R6lonSCo2iK2wq7qHWHoM42bHU6u081IGF9tCZFp60xEW02rob/rGnXLcZq
OQJtVlttXT/JYU7zGtdG7AFKdFFwB4zMrSPwUwhTaV/Y9y9tL4ttE+Ze4SJIHz0ZJgJH6nMZbpU/
rDz14/z24p440UjyI3Fp2ByfrlhcZ0mu+UOcDeHTYAXON4BXMF+Rja13nuW0rAHSVK3wkI/Um+mG
gwSyWW9iwemU1c41YnU1pLG2qruv5Biv7UZpD0MVoRncfikENqKli65VGELKnZoJsp7ef5c1M8Z0
wk3dYFxSC9O8LvVePGW8lLay4WUd9U5/jRhFvSqrJH9ovMZ6pk5Uoqo5YVcFexnTIHyrw1bTUKFK
0J+oq5vQJjOiiQgRwLbrV45qHbQbivb7bBCDvan6AX+vZvmTa3WnUF0jiWo9jCVJqQrZZtNu62d9
nPq1VLLEAiJ2upfSipMbi5fquoqbX2ltqTtR2RZPDL3ddjMyDooAwkFpwoQYbAwn2kLnJQLC+Mqt
w+ZXExpoWEVdv0U3EOXQOInWqJ+HT9BiCxzFApgA2Xgpf7+YPX+/n23KncLl3AUn8PbQxVGhd9XY
No+lCqD05/kdd8ENctPjlV5dgqAvZtDvYNK0HbKNMyJxeetVUYxNGBX8RzfFAtrWHqo+22Mtm17D
Lkcd2zU3eiZ/mnjZnp+7Jy4vrFmdjLmYwYPLI9gI80SzOwMB1wmpHx2ZfC0bL9WOT1wuHTmT8rgd
UdtZFpEg/RdxPk7BE84BVreP7fUUrSjw4z/6D1pzFGhu7VGWywsjbWL3JFD35AmsxdMLd9dTV7EZ
C8uEgNpLsWoxK7LAGDGy0YKn0poegzH4mLR9dxNE/a8p7A9egJ55YD6Uvn5fB/1fRTl8vNDC+Xa8
uMmQZKEnxbzlUNF820QXcrBosZd6dKd8Fkx1ZsczW8mPtonGU5njUew0dXKD5MS4qltUGao0qdd9
0dd7BJujL14QGA+uZXvrBFWg68kp/I+54aYrhfYPUkA+zpeerm7Q/502HBC/DMMpH0qV1Nih+kUF
UsdINrFdds9ZMjmHoEB+wqiTES6xWb2YDuxZJ0SDgJQ2qdpJoZwzMioHb+zcQyFT/5dXyfyDD7v8
woa/RBX9vYx4vwgToCUmwIsdPzY8uxlxJHwU6kXXbrixXYXwsj0tXuGBGmivVY+qn3Mht7p4qv0d
VSjqyyAw6Y1F1DYuE9dHYvIxNQp8lcl30k3ozmqkdxJbbeE/BmhBBheeBadW1ZxahcJAhQLY59uZ
gHZKjaZJGD4llvuAlgg29p75Ce8eXP4Q6wm8w/mpd3LuC1cHaUA20SG/+DZgPJRplukue0Xh5vcO
7Pn7kgzXurfxnME4MNrRCzoo6txUT9Ys3dhOAZ6DqIhGF14O8yxfrALn+KeYi5/S2lNjdE7wNITw
iNMaSeTiebKGP644Ubp1KQOBF0GH6d3u2NqR28V28OQaxjUn1VXtfCxHCq/9hef3qW34ONDifVLG
pTamhgieWvUaTTDngZqeH71TEYAgg0mQDgXpJVBkLBXKcuhZPBlQXTRbv0Iw8nyExTKYn4uQmlh4
M8yZzWnxmlOTyutIZz5OGjdIico5LkaVpl1R+1qh2HRtDheAdaciSp0zk/2Yp/FyL0xHstJhXTA8
iXShz7vu/WTr09rISvUYFA4np44w8cvUmPaF7jy1GJRQOqkS2FxzpurtDMTuE29Xb7IeTaMcMQGx
zI8pEhrPLiYbtwqTiS0yoAHS8A5ODBFHalCGamNOhv/rfLefGFhKriCJSCgjGbMsHxlytHq/Ha3H
Ikl2YZrvLmWRTwVQlmvORBlMrY3570eHqllmuKeOvvuY3Rv2U5b8MYKWiXP0+cWBlvYaqoKW5jw2
3S5Jbqh5nu+fE1vFm+/P97yjn593IjFA+bmP5H+z7qemftXl+nwI88ShDD6BWc8CY8dTizbMxkfG
mIbOY+EmCJA7oebiohy2mBeETo+Cg+tb6B6Qfxy3ZQiwm3pssUP8q0R9x3+WqLkYjO8G4mF+iDRD
X3cUwr7FZTZ+QT5DmldcO0nYG2gZn//pi8H9++xi9ShLQaNmPr/tHbR2p14rObu6EQvN2HkBivH9
fIjFRRp+ProP3EAcDuQZM7I4HhE+dduo7PKDMd2P8hO+xU6Mbzx21OfjLM7D33HYdRQrElaitdys
w6Ca7DFV2aGIntCQFIW/ggl33YZfyuISKG5xX38Xa7FfVzjOhlgNZYdx+JL5v5SFbBI1YgMZ5CTF
/+cOp57zrTvVi2AfuPKxBGngYhUKSsRxib3NAUu1Bm3E/BEaBqYX56MsdtS5XYKjDpiqzm7Ounk7
HVoDFX471LKDsHY2Mkvhuv48qpvEvLmI9/p96z86w9/FWrTIb+yEI5FYeQ/kCUPGdjoIUeMp9Reu
bdethvovmtP9T6VehniTAmw639jF3P/7B5AUphBnGjClFzuD74HFxssJvZOdi75XdnP+8ydGjFz2
/31+eR5aRV1ZY5wf9OI+LHnAbjV/V1y6fM4L9F0vHkVZzETe2YaUPVHKdOcHwPNuW3Hh0XOiIdQf
ZuANZx38osUCTkiwBRhJZIfvCSg1Hz1DqiH+6nxvLWk+82hgt8sli12Mn7ysQES+PYoaQ+BD/M29
+gttudDdy2QHr6zVdqJ9xPIiUJ/OBz2xZRzHXJYisNmwwBDJ7OD6AIHla1yotY/kZpK/eOrCXfLE
QL2Jtbg9R54yJytge5II1fZ4bYuxJK/4+R+0CBVrwaE6X08W0yGbXNRqbRaVqT7V6QoFWa1T162N
j8d0YV//XaVdTD2b3YhbH3MD6NLi7MAtzu31hhYhQebeJYd4Y22cX3azSq4/lOKDbXnrrv0Y2LcD
llQhrr+DwIz3SeUPqC+FHoKQT8n4FA23Zbg53wvvVja3FVdnGvEe44W0xJIOSdloWqDMZ+jwnyvz
I46Cv/5dhMXm1fwnAud6pvb/8uuLnkXtVulBxO+vDIxa4pWGINf53+8st41FD81/P7oVVZ6D5i/4
hGcX4eb8CmuexL6LL63pk1HIi1K2ZntFiu1tlM4AuxXVifWMRCWWMXZ2Y3rd2ukwEWz7H2B/NuhP
Hswh+Wqguj7Y5QsStXs/SraORCGxS1HeQzlve77t72eHg/c1NqGU0pHCWPLy49wbKLIVwQuPLcf5
GP1ZPZAPv/38otFiipu4R1L7pXLWTrpp//TUcunM+biydJNr1bIwXMZhgUuKjQjudNMOW6pGf9w7
fB+1AjIaYB+X9KgwQ3fT0wzvGTni7MqR/+DnkwNyOVAEjydpvp0S+HmRPdBr97mqHyqQYBd22RNj
y/1PAN5hgs/iFG8/Hwsr8o1x8J5bfzduquHPxxYeMnseZSzBzrc4Co2CimikJf6LY+VY2edXf7zw
yf5KU/LKsti8rMX3rUDg56O52nOoIW+bfyi1C1onp/rnKIBYFN+H1jHGrJIYepB+9bdZfuGaOvfv
mzOB2ekYLtgHwyXTt0wCYEmE+kmT+y+KkpOF/+fVaP+DCYprCwQ33rz01dzEo62r0Itoigo8SWr/
p3owm0vZ6vebFlwHy2Fuct3m1bs4qG2tabQR2fEXdqDR38QlZo83yvzzifomymIdGNpYNZVlhS9h
tm5GJEj/fJ29+f7iJo9+GhaRHd9vqtsmvEU994+3iTffX4wCv5yrbSjCl/GTG2xkeWGPPjEIHBdK
8nIWimv0YhMNbek1GDUkL5AzwNgkd7ywtPBCauDd9Y8pSpqYZyn8DJNAb2dSTWUMxwSC6G0DJ++j
l93jV1MhAvSH+cr5TGBFCFaGC4n83TM7DaGdYc5Tv6TykXciVhJCXVA0mX/sYuX9D2lfthw3rkT5
RYzgDvKVrE2yJEuiSl5eGNdtm/sOkiC/fg58Z65ZKA4Rpe7olw5FMyuBRCKRyzkXIviKLo4FMv8p
vHrTBRmIwA6sBGC6E03NI3A51Wc364Ous5I32wTZqh4WwP3dtoc18XgfqEB21GzzqlwGHH30/5co
AIDBlPjt3Fa+rUTWU60T+jmtrf6ozkkK2hTVuusQdUtSgSt+DVNKf8UL2pexOqumorXBoWFfM+Xr
tnLc2sS1NfEPnt9oWLya4LUw/zaByKwNmPbezkFD/UkD3dlw52KgT4nutqWt+FCMcjqYz8FA3/VA
gANOGXBROG3Qo4NDB5Z9Y/0y0CG1LWXF+NH7b/HsKcIgWzT+nJYg8a2sNgAlcTgkO1b8GsfGc/s9
oHu3Ra1tjoVBdT6ajCyQmKIEO0PTOCNrAzC8vrZ2dD9ahuReW1szJJ2RoQQUpH1VYmzLhM1O2rYB
WJ+G19CN9edMowrQiBVVcsWtGQNqPVAHQ6TAJhHuhwgQ02pqVDQAWVflEeMryi6n0e6A+g1Cp5xo
n1lYSu68P0lW0QIxo6Yj7vvjEAVXBVbgHoRdEFqAjwHYxvYhBnx6/nvW40ME+SjXfxnT/nkEg+Tg
7jWMqRSueWgoed3ey7WFXvwQsSmMNmMbA02YBjTpPXt4mQAeUTVftoWsOZOlEGGJm77uwJLd0qCn
u1n5nE33FgG7ANof1SCNQS4nOd9rBopHM+/HxltFExs4kiyzshp9K4EKZpKWvqRhKLlqZBIE/0TK
cNBM0FYHbYNkL3qHQGoeSo6ZWP78c8vA+tGIyHsdcdlcXgFoG0YPiDV1Qac8gy6kAtFJoj27zTfN
KE9meOrAIKuB1u0Dm7WQys/L4uIJCSb2McXTBTkDCdxwV5rv6H1S57tsBHx5n3sNmDO2RYrVl/9q
im4FBAbAZUHroCATdHBul8Q0KPMOHap3xfgtDp/r8NhEYGW/GxLQ+yi/QCon0XV1Gxdy+d8XukbJ
NGl1lEBubH4GpvwX9BNKRKweMMC6orDlwCTFIYS4ot2o1GEXoL2wtR9ROqb6QbJ8fHmuvAlfPIdg
vlIT07yhAyK9BB4loMUAvHfXT90Xu3vW+wcNQyJa97siP7ToszKc4/qpuBkRGMEQ+qxBrIVqCWpi
fAWWi1go7twYOAsT26lg1r2xpvHHOJbfF86ak04jaE/xfbBhgd7D7CWPwLULYPl94ZiBiCPLM9Bg
B/2EzDXII6tdY0aN1xCN+gXnl4rzKQ6UGRDo2xu3Zn5LycJRM+MRU1EONKvmGU5k8IpKEnvwtREt
AxuDdw+y4g5agi73RpscHOeihmXYIKl/dzqEOC+J9vNWPYiq4gWHVjlE3xh+vJQCGHeA0KZmF2gH
xQAfL/qCtgVcHyIuwMVs938vacHEZhJhVLQZIICBauKoq62HuPcDMnhSC7RDCNdMwReYY84yPY66
YCyPTYZumuMow6q73g2ogUcKgk68q13xXkK3YjiYQKcIKmAh0p0a4TbcZ5kkdrq2qkspwnkpQKrW
9qbSBoX5NTU+u8V+e6Gub3N83zXga/67UsJm9MxA+FxbuCCar6jSIXo5gogFHIMPRXeamidHk4VL
a9vPIzM0m2HxHNGHohwCjD/d6YIJzIKKcQC7LKJ1yZUuEeIKqRRtMFg35aQL4vrzbB3dYddpr9sr
d+1p8Fzk+USktFT0BwqeJkzTBv1eOO8J8vh0b7X+AE6BdDfGu6SWeLV1df7KEs6kypw4b9sCEQo9
Eh2FpEPqSE4l/7mXzuVSHcG5pKnKZhCy4vacqJ9SdFUSFJIs3dMpuINb2ZN0JUq4kGcLO8SSQY/A
x06DOHoN4S0T5V7F2FSn7ahzIrBEJf+EmUKmSQ7U2rFdbJvYmZWGDcM/CCcN7WHIPuvRznSPVNbs
KJOiXzrRwepbMGFBCqI9ln6L0oe4fcVdtG2CErOwhUirpnrSuxGk8E4ud2c4vnPjnAnu68ttEhwp
sxvwlk4wCwdt2qPX6RIV+P+/YXZinartGcXUfAMV2BeGEQ71eXuJVr/PGw94765xBb5ZVWal5iNO
zohBgrh6mrufHxAA6DAkwlCYUMWChZLGhjo2BrJH6ZcYM+jvH/g8gKk48CBgFUR8spapKZqdtS4w
GeDlfF3ixFaXZ/F5/vdFuGei7OnMDJ9XdWWPTGRfHLZ//+pBAN8ZKt24La8e5CBjMyawKrYBSav7
cn5vkXtCtmHft7LYfNWB8Qw9b/ZE1xc/LAtVMN/QKKAxRliBaQfVjg6aDUiCVmeFR3uQ+OXzaVu1
lScdzoYLtUCroyMiE1xmRlOku22zDYbcupswfphOwy5yjwa5z8gjJi/2yaB4oPnelru6pChvIPfK
nyJ/Sr8LRQl4r6I+RDZvzFoPdVbPHJ7K4ptj3W3LWfMuvDSIJKyFWpZo2dGYJpNdFkhaZnjpm+E+
yfS7jJkSMWsmCIgf9LbwxoKrmpniWD2o9wwa2GR2fWsejzmGPiXx4JpxLIUI/rgGnzpVcpMGDZKC
vX6YwH7YNd+q4VDLZnSve2fgMpeyBK/ckgbEmSmBrPI5Dt9GTHFbyWECpJmiBip5QPqH4r9z1Rvm
cJcUkgtufT35NCXP6F3VCPUBtdUBtenAAlXT3PWP4HL+tm0ZayIMzDVw/gIgW4mPRKOrtMzoij5A
Ws97DkG1vv39NQtffp//fWHh8ZiEZmfi+wQQIpiLAvHwE+n3pXHclrNm4ehFwyMBATAmhISdyhvi
gDuv6gOAkWOELfKLGa/Sfjxsi1lVB8g7wI1FGgsPuEt11KlzwCRZQh1b9yL74E6+rnsdcnTbclYi
Uvgh1GUI7rprlK5hZEYUxSoLKrP2bTruZ+1ubO5I8qS3u0YWk64YAbpr8T5EolpHGC94PyVlY1oX
FHi70U/qt+V/tpVZWTQNrTKYu8HFgTSSsDctqPgGKyYMjns3jAc07tIZ5PGSJfuTdhPiD4hB0gMN
yHzGWnAMhdqTXBlmrBlAk43onIKqvLRelezFRFdqdLCq2EfXnVenBNjC1Q6c176JMY7uyTZ3BujK
PqC1afJsOSIWIpaAK1Ot7IYmU9AXR3AMZiNaLO7T79tCVnduIUS0x8wcNCCbTXBQhXeu5g88vjVw
Yf1PCWFNkwFpFysqpwAkf2Pkozpi5JKTu2odCxGCdYDakVqgJYUK6T8giXQeFMtPQKv+7xaKL+TC
D6VMmebGxm7E3YkhX9u9bH9fpoUQspiUaRHQWbBQ/T1I3cLhcXYfXLL/d1L4r1hoAdZ3g6RJNgWJ
BfwExbcG8Ny696as9rJuVjitCBmsa0S2Sh8AVhUDgLsD1yvx9dsbx9CeYP79vqAHehq0xMEwYaDN
B2ac0lzyVFi5DS6+z2OIxTphOLdA00E7BdG8DzUQznp1fdjeilURmFoE8CSAQjC8eCnCcKIij/uQ
BTYG3es9mNBsTbLbq7uwECGsUmO0IBYqoiko2idMmc7N67YKsu8LqxS3BmZuRqgAGBUy7HDutr+/
tkToYwVaPhpacSUL31cZaoUD1efAsl9T9Z+pHkC4Lenv4N8Qnb4FY0ITA8Yq0Uh1uQ1AhAAqZ1Kr
AZpaPUUPIiCKpemJkPtkYJItX1svTB7jdkHIDo0ETwVQyLioRqriWYK5eMUHL4jES629QzheFtqe
UIS8Rnlq1ZlVEd4oQWRWxwmnvMw01bOo4YPf+zNJZ8wVdz/AT38/p7KGurWYA3phhAATCtZV8wS1
LBo16G4IXMwxlicnvddBbmMeXHDz3kyGyKe9bBWRIYZ++bzC5bYVyTjNyLjqQW+qux69im262zY+
vvGiYSwlCIbRzXQIawIJ47iLntID+x0VH7Bv1PQJppf/ACoL9jBOZTHblakFarEjoV9mp1RGzLVm
cgDmRF4akxZ8ZPlynUgYmmwGpkpQ6cBhzFD7JhIlViXAllHuBr/RFfeHkip1PBfVHFAHY6409X5u
78OaE0D1yULiAGEQtLjUYNJyg4KcfQosmu614jFMlb1yM68IzGkphCu58PcJiOtNjdZTMIdeaHi6
vt9WYm2Rlt8XtoHm05w2LpQwgKmoYnp+t/39NWNdfl8w1nzSQysFZErg4nmk1aD90V+oVexrQ+Iu
1xVBwxcHOwKcsRAvGnoYNmM2TAHwZoAcCSgN2QDkiipIzqFvEBO6aJ8WMymIsRgZjXFEGio7aJX6
aNARc5bWHq0pkufx2vMcEzoAF8QcDbpexNNRFLGRW0YzBizsyp3qMs2rqtEE64Wj7ku9SHxjAIIm
UVp6aMzafek71rzpdqmcGPLh/oTxr0Hiwlf1X/wmYSsnS0UvDMVvasrEp8XPQXlt9CdHlbyp1m6K
C92FyzVhStGoWjsGBtiRWfaipucoSTxWPzfOy6DsR3o2bVkz0/X0COZz8cpGEpbzBF7VlC0NuVeQ
qA9BZpgecVFSbD0w32H0rmYcecSbU3CRl2/m/NwaMsKMlbteRxkQGUgOpeCIs6CKm4+u4pAekGD/
SbXMQ9cduOgBXh1akiLN6iZisgOlWcQVCC8u/UnHshDTDuUQzPrv3OlALG549US8tL65nw6IEH9Q
v/FwvUaPTPNu7i2tH4KxPSiApZ4ljmvF+6LBFteTg47B67QIMRrFqRgbgx4QrQiZj7PW+q0hK2ev
iQHNB54KFtIvV6GDakxF1ZgNC5JiVySnznzVZIxlMhHCuWqBrIzpIYhgrpeovqLdE1kGQSZCOFLg
EJg6NkOEoRym5BMG4TSZCa/4X6RB4BV5wte4ghiLC6BJuJASgC9Z3Tk3wozwEs/y83+cxuIejHVS
1qqBz4/vjvlEs9ufVRefF24P06YFC+FDcZfvUwVISH453p4RvxChX548tYoGDHxiD6L3lnpAcO17
oAVKrlvJLojHe55p6XZxy4Ke7MY0hdP6tX2fywTwvy/2IdHibiD8PJjsu/IjL39/4PO8aR4pO/T3
iL8/prXpdBVOtVJ6eY9RzvAD6RKUwf9KEBTQTUCrdCUkAPdBvzOy/UcU4O8MgIfwpOPl+hSTbpZz
3I1BDTR7EBT5slrV2lWBTtj/J+APlNRiAxonHxwzxO3okKc89xm6X6IZMKvMqxxJQ/if1RZeGjrY
ZpDlQ5cvuYKQrFg6uzOd+iBvA9BTRcOdkZ7d+jjoD5QYe6ofo6TBjPR+xPCtlNlj5dXGAyA4X2Df
oUlPyN3WkVFWrZ40gZ4DFhWT7mPe+9xNxrFXR8gayPZuZWmR0YQHc9D3A0wGwUsCrI3iD24daOAX
68KTGT8qLfPaJvYyWzYozX+9sLYXwrj2F/tohCAqdergD1J4eT/0B6V7ifKfWXwmmeHZzJC8h9bW
c6mesJ45QhxgGIZ1EJb5147CAcX6gXbTPaC1PMCHeEDzCm4+Dcgf8W5+Au7PK4SZpHMbl6laHZS6
N/2sJF9fiWUuvi6cNWNQ9LIn+PrwOWfArbnTsqNbnrdVWOsBuZAiRkyjW5qtASnTdBpBr2AmXzqw
Bfbu7xY91K7rKQywYvedmUvi7RVXeyFY8FRWy5zCZhBcY5Ydqb4PXKkX3+dBw8ICFYDVFzOG6QI0
HdDCAwXs9srx/1+0cAdzMWgCROQEbNPL74dxMVBU1avAcr4lzYPu3LfZj20Ra0uEKUBEziqfjLnC
9qYDSYw4r4P8QZl3lgz5Q/Z5ISpQSYohpamoA3XyhuHr0MuKEKsCLIw0oKiD6RNbCP36EQzTimJU
wWQ+ud1z2NqSPVhzaQ6mDRF5IAmCt/HlHpRTZwwWnjJBAvg5lqQHmnZeBnaNqHP2ej1KHuFrJ5L3
GoDhFewPV/3jyE2XlMaY0xicV6UKQVObg1E4IJK3xYplWWgFBHk4ehsw4SJYVp4odVR3ZRMkvwEm
0P2D0a5tu1pxlZj6xkVgm+iawGVwuWzIsAGCaM6bALQqwDxVzPtqzPZp3x9GV9u1NcUA1s1gEujQ
WMoUjnsGYhQ3dIomaIpfISAV4+gDqckLCcKyFRoJS32EVvUUek5xyBzZzOCKuV1IEOy5GJ0KSC3Q
IWs7L04O/eCp7REDA8T+sr1DayaA7CqfCMJ1fQU33TkKYWMYNYHFAoc+NiGgYI/bItYSEQCe+Z8M
EdyBKUMzpiYuzLa7o13sW8o5d3vPtZ/N8HMxPKfNs6XLbukVlwAALExGAvnbQfJHuKXVarCzmeiI
C5wdMKAMGZe05Pti02lCdTi0Ft/PnUfT2HXs1/aqrbiA5e93BY8TD0kLQgqzDmLKC1S6s8uyByzW
v5OiXx7QKB6qMUoMSCn8Lr4z9V1I/dCWJEtkayW4gUxXmrx3oMsw0K+NUT2Aj+O0rYhMBP/74hJG
9bb573LV8b5DeZj629+XbYdw5hPF7szKwELNHepGe6W5jxRvlp1GmRbCuQ/DkKqNCikkOhbAaat3
21rIvs/9zmKV+qoHsG3EQyE8PTFhGPUPDDfZ+7aUVe/19+iJJNttV8/2UECLrPEH9UHHEL16AFB3
KmvpEclteDbj4pAIh7xCP4lhFDiELqpD4HA7jnOeew6I44FHZ+4zJ6z3c6YfQzW7c5TeAyLllzxR
T41SPYxDpAMjlHzbVn7bUNAlernEaaUBJ6PEElfFPi592j1k3zD+uC1kLcu6UFwTs/RzUyRqnuFE
hb2m7RD85F5YRz1YRJLRi+t89hDuvWbY7H0Sz63nJOBF6F2glkWYRZY4+HWrQtkTWKggwBSb47XY
dpsRsIYYYD1kFdhTJFa79n6Gtn8FCG88t661GTF8HaRG+0qAW5aYytEBLEbTaXuQp5wU0z0MzLof
oaUeuwfkMI9to75sr/r61v79GYK1zWo2o5qMe6zqH8gQg0fI8NDRjAc0kezv+gn6nySxX76MjdG2
Wkiazfc5/lSpz2V8qqJP0gmt1ev/78qKDfIAR2/7fsDKDvoO+Apd4uFQbK/a+vW/kCHcMVmYjWVY
4oXeVBNaIM529dQUT4n6aNYPrXocox9TPO23hcr04ia7cHSR7tAaCR7c/u6DATxYB4/zD12df/dI
uBEIbUAKwEUohrbX2v4FDIV3U9Ud2pEctrX5/xz3v7K4ZS7UmaMJrRIg8wvi+InqPwvzTMj7GLae
ChIKt/5n0M8gYcutI6BkJKYoMXpbuDJIFw35YMBCOu3Y0YPqnstwn/USDVf3y0K/JADgkJUTmzSU
3Kjnks7YL9L5yQteCL7EifDDKbyiUYX/K0HQwwktPS0iXBVWe+f2J7PyrfotUw5NvI+0T1MnqTyu
+sSFOMFlGUMLxHYy4g60PdDnIOu2bRKy7wu+qM5BMprYWLAmO36hMo8uWSwxH4Dmi0ydNCxWrO2Q
1Gqfk+hXmHgAG478j3R6LHfGECLdnCQDCHigigU2I86VEUv8tsS4DMEBNblmdnY/4aTmhz5Cq/Rn
KbGxZDvEHoYsH1ic9liwCqwmr0PKJNu9roKJDCKgQ+yrOeFaL1I2ubjvjfYUDkB2Bhv7LOstWlfi
rxD+94WXsVjlGjnlMW57mtLn0fpIjG79/b7gMQet6Pqywvcn62Ald8UHhjRhSH+/L3jJDtOGuKOx
SFr3kin3JP6mR0dSzP9yLwRPQlzUCpyML1O0T61jaSOmkohYvf8BIewAwsVAb61gsSHqaIAAQcre
YXtl/J2VRyvFPBD5XiFs33Ykq/59IUp4mw2ozCajhQRAlJ4m8wsdvoJhweuI5Am4bsB/NRJsqyRa
PJICEU0XfbXB5mV/yjLJHSJbNMG89L5Ms9JGGDrSh8bZo7XfM+P7sHPAmfQhj/JXG8HSpqYE5Naf
rInr5Q3KNr4U1ml1X2wTOL1gYUOnv2BlxVgrDM8bOPgm20XGg1M+Vs2j3UswVNbOPAYewFcOrC3t
aiCHkaKq+5TB+YJgkR1V2b6vRn9LAYIpE6CR52mIi7BvH7ICxDrHnPReMrxS8mJ1/5ABVF2DRKm1
tVvKFGy6AbMaA6lSHdjWoSy9MDvoZF+0X7ZPzpq9LaUIJo0qT5xpPTTTlS8cebxAT/ch0XazDCVC
po5g2AVYrtou7/Bqd8OgoON907QHzsfpZeUkiWp5XCKGSUulBMsmpLeKikIpqwIKtR9m9zPb62w3
qs+Oft5eQJlegolrLEIzxQC9NH03JWhgPs3sMZNh0695nqVGQiRW9mpnTDksHKNZpN4ZE5KokifO
uiIc3BwD4oBxEoIxrVGZmzm4EXrbfrDq+lVzRtBUx3tgS32ge8wyMfjzf2WJeceqD8FGw6Ol9i46
qehoTr1JUn1Y9wl/RQgBGXhnZr3okcJwiqNGnxzzA3HAUgXBJfRRks9TylMkAPlRm/8AeV2yITIN
BAcwM8r6NIYEEhizp33btlvZ14WD36NLCp0PiCeL6mh3e7B2bX9fYk4iiH1fRFlkR9yc1JPSv9vZ
c1v/SGJJV8L6ufi7y8JJt2K7T8FnUgdR9Vxk72ryqgz7bUVkCyUc8GQiBC2rOHpsOkSGL6uKr6b/
loYkHG1LDbPBDbHNfZbtmjTZRdl7jBbHsv6kFM8mKw5oOwaf5Q+T3Q/6Y+z+MowD+M8l+yVTUzj+
VQf4CxLhSPboqKBg8W6D7XXcNgg0hV0G5lFd9waYJXDTaC/MPCXFgYH7JX3flrKtBvrVL6WECM/m
qoAUAy8942RMkhBQ9n3h2Gt2MuZtjTeS3mAw4i6XdUquGrSBzmL0MRIH1OmXvx+TSraT1y2eecWA
ZlfDc1j7I6z1j+z2QoygRpVo+mQbuLW69rlNvoRA5//APiwECM4rmfS0AQII4tgadxX9ZVdf/50A
vlGLd97s0JEODBoUbKfNQHWXeN9VcwX0GWjMULpWxabrQUvRDAXAF/T/+Gnr5fZRU/YgRt3WQiaF
/32hha44yHV3/CLEWALT9qP1rULInxNZJVEmSPBi7lAmQxxiuaKIeV30ZpZvA1A7p/F9W6HV84Hw
wQRNB/4VZ2ynkWYE1Jp4VyroIzZhv2if2haxekT+JwLNEpdrVmVqnoQzfL7qIrXjzeGXVpas39bi
an6gICC+RNsgAsh/ZoAx/NpWQPZ14fCFRHEYm/DEp9ErWuUyiaOVfV44eq3Smo1eYgsUciwNYKRL
1n/VlBbrz+UvbBbUj3qbENhsaR+dQ/XtxZBVhmQ7zP++kBDVYCKzeVnayv0pfUI1t5LdRuuLBMRN
AmBmXROTg+pE0UJkQQlUprPRz6QFg1UdcAAc10RbOnz5pQ4NAtAizxrkiYoU5D3Ms8dPoPQZY+2g
Ja5nJMNOq14J/TFb91n4UGOuL3Uf0Pso2S3Z7xDudWOkILccavyO8HmiBxsMLDKDWFtLB0CiHAEf
XILinVumIS2tYSzQ6KOd3Lzcmd2v7ROzpsRSgnBiqnAumNsPRTAbv6PqyWzuDIBT3CjDQdINfeXg
j+ZYX+LYo5WH+jhMXXXOaiU5xVVkf0K2h9zVk+1K7haNb/7FA/WPLNDSQyIQ+MRbnmWAOMuruToX
ne6nKYZ6mA/ckl1fnPruoc8Nr1Iyv5vARkezV9BaJHl90pLywcxqkLaDozXJ0J2uSpbgKhmAnwWS
eDS5YFAOEw6i58j7eVLqoTlHHfEMm+6V9K1CY6+W/qKOpG3ryosIsgQvkg+t05CCNWfH+RK7mZcb
lR+nupfMiUSrK+MRJPG/L7zJpNpZ06C2e7ajcD/FqQdT3Y/SoaHVxXMwAYj3MDoQRaxDuPTC6qum
OafmT6Vu/EL7nID+epqVXVnJ+G2ujhx0wjg2zBRUqBwk+1KnhoRpApyi+gx47neLJp+GLJYYqUyE
cOYAWWybCoo/55BWPzLFOfVhKMnTrIgA6IsFdHzLwIzsn6fRYmfMaWgspSjrM81Uv/7ilJ1EhxUj
uxDA/74QgIKDrilpVZ/1NPSy8R5e48BGd2/J7tzr4ibAUpaqCPFVhKIDJncybMj82dJiIJ9SD3gj
Xt52u7kC67l2SCndGXl87N3Uy9pbS3UANXHAUWMB1wT/ilyljVWRoYrH6mzM5V0MZXtV8vJZsW/e
8O4APBD9o1cUhaB516ypjeszY+FxSHXmhePsDWDG8YrOCr2qyyQSV8yDD7trJvJE6PQQgb4dxYni
NITEUtFxQ/9gsuh7TQCIHwyg1vLhYxEViAwoxKSWVZ17+n2Km/3gyhCpVgwQ3KaYpsdkGqfKFDwq
zQZaYbi5Olt47qov3k5L3revLX5/C1cJJLgYMwfR2jVcWW4Bgp9VanVOwE5nNiPoAv8pre4TzcEJ
P9q+5uyZjBZqXau/MgXXkDFq5Bj8wlXJMPxpvlL1LdHANc6O27qtyuHIE7A4glCK/31xfIuh7oGs
0MOo0fo0srndRyla48aaDH4BMMvbLwqX02ajWxlzn5hzuRQXd32eAzkwO89jg3JLvh/RkdSoNwMU
AjQMMSfOKrA4VRRCL8UofVYqbuimnMtq2lWyIcU1o15+XtgcPYrnHiD96bnO2/Jza5n1PbGl6b3r
S/VP0zWoZXgz/xVCVDsVuoJu//hMx/igxOUeDCj7VpOhol4HShgXBcMs8K747Lt4QluDVSD/YRTE
2N0uNU5T9p3E95b1SXUPZf5j29yuVw7OwEKzLYe+ACyF4MM7u+hnO0IEOE2R36Pn+maGEAdcTgD5
R17EQTe52KoOOs6+H2elRp+LebDG9yp/SE1gDc3fyXhrelcQJRwdNiY1bWtSnwvbcwuvkc1zrKyV
hr5EUOuh5xrQXYJji4wceGrohj2nRTh6jmLnXteWN1/fsBpAqsA1OwgQRFx2mFU6UZX2Z3DnqPXB
bjHP7jsy+LsVVTCmwKNeTPYiqhFeSB1aC7VknONzGI76U8vKYm85SS3JVF9LIUgloZkbwQ4AA8Ru
OAuPsLkNm/Ataqm1A6dC25m7W+33UoTgWBw1VkYNYD1vVvxasKA7/bvPC44FtOdTQ4Hj+Fb/sdo8
u3nGCe9HjIu4vILLK8aC/zVLqxgYbZw3MNnup6eoM/c3a3AhQDgUtgFk0jZqnbfZgbk6oBC8tWYr
aCB4kBZ8lyZeG84bq7odunW8f9wCcdJ8M4wuYj3QVFsgyHY1GyPpl1dIko3qVNZOcS6nT1MZZ54x
Id+t326zl2IEg5rYWE3AOyrO+rGJ2c5UZYAg14cCXXIY20GCFQ9OZEou9TAmXZ3b0c3OGP71nNOg
jjdf6VwAz0TihCPQE3fcCsPM6JXsbOWfMbSVat+TPtg2Kv6JywAM9wUgtYFcyYc0xOu87LSqyJwh
w15QjL/6lenTeF+7mcQZrqzVhRzh+KVamE9go8nOoeV69X+SVIY4KhMgbIaTka7uQER+rhneycz0
teTWmiygJE3kPDhzlYFwWNiNLGqMSRvs8Q1IYngq75xZhiV2FZZAgqXyWXF+YVzREBWOWzEnH9mb
2e9otIvIfmwlQenVMl2KEM8eXlppaacQoaEw99mVgQ9cmZPweeHMpTQkkTPi86F23/8OU0wC1PfV
zTMUXAo8LCJRYBxfEevlVlbYILZgb8m9ooJAFtP1N54KCODPUFQ24amupvKYOnddYszD2/Qy2HdD
eA6nL72MnvF6HBc3BVwU5kr5yOfVfFQJ8aHtjDoACHBjjNanYmh8UNY+zz14wYFvrCjhwZzM3xVG
tVRFduFe127/yLeQLwPuCMeVuvRfZTNHqdMUOtA6cq+2tJ1hnPJp8lHC80fzvo4fh+khoRGYeY8h
MDlZcrLpay/z09c2w5cBq239YUYQHy55E+MBmA56QKrIp4B07uJ8RzBvV7JbYwCusIYHJ5h6sdxi
i2iDmQQ1biY9sL6ow0m1bs1iCJ/nZ2/x4JtHDTwYNT5vjGyPtvqYypgA100G9gIkPRXpXrElzWqU
znEaCxqMeOCNlVdhjDtM9qaL2YQ9WoVr+1COxKul8xDXvglrt5DM3zoL5cJ5zIx8NvWgU+/b+XGM
PjnJy/apu/ZNEIF3MtTTOXSfYI8Ytmz6Ktb1IOm8gfjZvNv+/oqh6SqONG47gBDiHXupAkBLwqhG
yI6ixp42p/xT14D5QHLRrawTcJqR24QKHDRPUMIMFSNOjNIMlHa8S5ThITHYY9PMh21drhInHGEf
c9YO3hbgRhLD/qyNVaqprYkmsW+9eWcZvynGYUL3c6cf8gYNSapskHhld9DzpGFOGccUU0aCYg2d
y9ItDSuokthv9RfWSPKpK9uDXJYOV4B3JioYgoXNLWlZE8Z20MUv4zB71fcWLZ219ba9cit6wN9y
pGMTKIqaKehhGTMhVa5YweAedMU3JFrIPi9okelug6QtPt+pLxayL9ksKT2sCQDFOArUQBMBOqtw
xbaNm7RqGFqB3VbeT5LJeh9WDJhn/FQwpvNiirjPmRsObdnndpCxc5uEwGvQdi65OZYCcYAGEwbv
MSb6RfIAt5hRp6qYHajopHcrP49+3rzLBNEBDEoF9zGwOi/P+qSXicbGhgSmdujjnSkDRF7ZBeRA
sPqqy6kBxHpJqaujESOVFxSYxUFZcZ/ub1UASN+YFYITgRDsxqUCdu82OQMCaGCEu670m/zmy+ri
+1eBYIiLKkc6IVC1T/RXXkn80/VhBmcWmk/4OQafrCGsf+mOHaG2FgZjkXiNOz+5rHsiw3ciI7a5
NtdLQfzvi3vJbJ14ADp7GKTRvrpX2F5GV7umCQd31wH2alwjrjKdxEPU5Gg6cUtfS7/Z5jkaPK1T
JRfHtUUhFQUZeGIA3OIKsodieFpLzTp6m02/DD/FZnCzQeH7qLjpYGUBrqSwUHnN9KbrafSGxGA2
nFIZKNja70dUhSQO8iA42ILBOiMWqTKS6E0Zy1eLsvsMwJKSuFwiQzTaEhg5UQdCu7cJ87SjenCJ
zG6vJaAzHe95h1g41QiLL83JLVJXKV3NCegOvddUZq3c+188t5ElWH6eG9vCWg09KWMkRZxgyvaj
znyjUH2jf6IG8UND86Pbn3uQh2gEHOqId6/AN2mU1M2gJy4gl52DTd2DxI9fn77L7wv62O6cd2Ud
Qp8ZdDm7sH9Ub7/vLkWI9/WUF4aWQYRuHxTq1frd9rng/7+4JRyWmgORGfbVfRrOrItmkimBPjNQ
DiDurE5OdBrDJzeMbo5wkSdayBKyICzJ8pZNkOV0r8gKu6WsW2DFfNHBoqOMj8cjyo5CcBCSgbi1
YoWB854Cnl+Nb8ZG5MzS/LWGVs4VeE81MsF3QmgYdPeV6e5nY9xvb8fKCbkQwDVcnJAWTRVdG3Zh
oKXZMerJPThjrGLX6jtbp6fQcA7b8lYs+EKecOBtheW5nUGh3FJ/xll/SuLiNOX5r20xaxtjoudA
48TcwJ8TDkrPmrJNCqiV5i9A37AlqdvVz4OHBO8aWPIVQHRamAl6BeoQzAnfSgzflzeX/bDvaC4C
8hLIShFVCYY1JlrX2E4ZBu2ARqlDo98c1YJRHESbqGMAducq9ZWY/dTbnWsFRrsbND/Pd9vrv7bN
eCnxhDOw7q/ynEOFvoOots0gj8qnzMwfdKM/Ro17a9GfP8kWYsQDHrfV2ON5CJydnfqPKhtK5FYi
+KqLzwtJTgsg40A4dM2gBCRjk2T+TFI/snBRyQAEV9cLiAHwVg4KpGKxjwItKq3S1MJM4vxDzdzH
DoNBNE2P29uyZreo9eHRjZcsujIE5z7UtCfAurYDbaB+Vx3GnHxk411kuHhhhreHXfoT4FYkNeCV
YFjzDFKeBlii+0nmRFbVWAgR1DDVIjfHAUKAx4zSzEuR3Fp/43a1ECC8Kuu0dLIogoB+KjBNkXof
CBQuBAjRm9pVGN7gywQksZ37SNzb3zMcfwy41Lw6jayt4GfVKk/NOCRGYFTz3Zgo+7mWvLxXTPZC
grDTujn0ISdQCkLly9Tt2/z0f0i7jiW5dSX7RYygN1uS5dqq2C11SxuGpJboQAOC/uvnoGfm3SLI
KEbdp4W0qBCScIk0J0/efpSgXDVoKdD0KYARCUepJJUqN4n5EoXDSUIzgXKgrtrtb74S6Lago4gC
OEZw6whnSWUJ5/QOzZcqftCf0Wvu9uERAUVLBzByIdsgJN9yk4VDpxbmS59+s58l7e1fDA8IIeI4
HDwsvhNxqZRF3+IcIVys/UjGX9eHX1GAlgJop8PhQs4C4xlpTk6mSpJezB+m0XkKMb3KGL3S2Uqr
L4tmARJTFTzXnIIf+C1hnUrFItNktNKLnEw7ud8Vxb1Mn5LhkCiZZ2m+jIC4XW48HytH+JM1HUFq
Bw1ELEHopNayRLPJeemjN2oaO72qjiS62REEYAy22/8LEZ7ySJPReo0LKYznck9uhsaCKxgLB0Qk
52RfnN9Rk6V4Atvui5WhF15bP2axvGNd/ghC1w2XmV8F4TkE9gFQHkBsLJRpC1cl6+tsStrQeZlQ
L285v0wzCMlJ+5YqW4D4lY3hxxnMSoqB7JyYKpHNpKnxuMBw78ZDDT9KqVHGxtTD9eO9fEfATmxy
ElAwXKJiTVCSIAWPaz0cm9fYZG7Qo1P37ePrCrpnA/kCZKIYtRokw5jKLm9eC+0jPxjV79uH571H
od7Rphus13MF2aIrzjAUNnt1hi927Cnlfzm+oIDDaiq1mmH8yPasrze3fnVMNIrh647vh+8kvB+9
Mw3TEDrR11E+1cae3fyEg3MfSw/3nwNRxbV38hCIJiupX7ujZeY7p94iXFoenk/zHFa6riCqKqby
JXUMEe7O6SsQ9k68k8ObI4bz8QXbtpEjM9QNQkHZkz3mblLQDQHLS4aVB6ECwnWIbqties7OlGiy
i6Z6LZ3qZ9OOntPxWgH9x/VTunxDoNC5gkKOFykUEdUao4pALjrCXln/PdM1bwQGOARgIKdbCafl
jnw+HaYFdjgHCDD++4Uv69R13BtVg+vcHajj0i1GxK3xBXWRsE5KtAbja5E/WG7ycX2htoYXLsRg
2GjW2LPmVUIO2PiBLl43qyOg1kCow99YwApFGJ7Zs4qGtty85mgIVp8UdKa/eQZQpPC7caJwI8Rc
SVl0ejKNjLym+XuzK27uywoLBLcNqVjUMPC2vfP9nUx7NPOqSl9b22fotrDxGqzch9nwwvonkQT5
JYb3ifGDnor2+82rMxtfeD5JzrRQ6jG+CiKYn5Ud76+Pv/b9hgNDw+RNsRB8ni/POCrqNElZ+kri
nT4elHA3qBvxx2W0CJg1BaeIo2vhRwovQuvkdjTJaQrI2qudlF5Tx16TgufYtgACKtx+q7B25U4A
NwqYNbSUvATB6l1J6smO01e5l90iPtXd6/VFWwpwQDaDzDFcFSQnRdRoz0JUp0oGClyzc+jqzc1O
0nx4Lv5CJY1JliLQg+GndNgbw+iWSoNWLebG1m/NQrgZuPGsRGCheKVumfpoPnR9kfjJnxt+81kI
N2MCnyEcGQxP9NE19G/SbmzfgfW9WX0giooMO3wlWOPIhc4XC9g/UFgkZHity8q1SOLWG0/RyjLx
HB9KOBERXOKMSoIug606tK+mp7dnot5s6fMONkiBorMtPArR52YSus13udy/KslDmTteHBW37zN3
JoDYkHlDRNEuRjajHkfmjK9JchcdYufmqCB3Jv4ZXjAo43SI4qjD8Kr51uav5u76MVoqKNhhINhA
jQaa6sEinu9vXY1UMsxSfgV5vXRXykruItRlA4XU1Js8n+JeI4mLnsfwKE0DynDRVUgn8Ltyqk2v
VDl9Icrx+lTEG/E5Osw7NAhH1A7WzXwqpjL2U1rR6dXOR/sZxPVVoEiEHUwqo4kzyULqXRe4nA6m
YoNnhefXAdsR1q61rQl1GkkfxO+lvYvohie8nM98eOHtiIGcT9Maw2sjWkk176qOguN9vJX82ZqF
sGyZHNdKZEBMp3uV7U7OxgnbGp//fqFu4XBEDkswfuEgDT7eM7LhVYhHGJYloLu4e0Aho3pOzLoq
Ibzrbui7QKGviuPbMi75+eadvhQhRkIiLZayGuHNQFHdmnrxhpWzskS8awTKbRx+DUUjMHW0lmZa
3gWtfLCLB2cr5bo2PnAMSFpwoABQnfMtaKVaKZsk7gJEOMEUl7q3Lw8QGp81fhpugyKYICqolGwN
TQICXlSYoBY4/319/bkZdvnYYYuR1oGzjodfBwBLOKNN0rHEAHwiMKqTFKIK1A3tE966THq9Lmhl
pVBFyHnoYM3yfkXzlQIwmOBGh02QmG4Y+cqG6bE1PP/94i5klo2uahWG78mb1P/QbyVF+Fyni8/n
V+Vy/DHpir7H+LL8XamDNLi+OisaCfAGxGQRAefVy4K1LJkGs8esaAMQt/ygFdtbveRKrbVHD4IN
u2PlUs9ECc9eruUakgl5GyR0r3QfhOzKNtqQsTUd4diWRlea5oDpKLEfpr5Edg51pWTjcov2+eee
/LNoou5Al46kRqF8Gwx17yal5IK1x50M5qXJX4WemmRrWmuXBYYe3yhUNSwq+0azQrPGqE6DKrLC
H4o9oCFkXGX6KSbheD+kdLwjSk+26BcWWGpMlNNlAJT3v6xwwnJKVQr8RWWlQV1n+jO6mpshXpPC
AnFGj74ulvO3b+J2HxKTPlRY+tgtpGZk7mCb/V6qW/TRC9OpQCMTlu9rw4o23onlduPMAvxs8ZJH
lKzw3y8vR6clSUOxLg49smHXdI+mkfp1udWlZ7nhkIOoL0pWuBYR3Ze6mWwjY2kamM1DOsSnQqr8
HtSZCXgY8gDY341j/AlHFLQj7HAZQXqYusDqC3aIQ2hO0jjPAtpU9GChBhZN3hvFvKuKXtuNKrhn
G1sHWSMd2iO1UWZMFCXao4HMd2BE5T8dmdBqS6qkxwKhCDclTgb0aU7/XNceK1d69pnqfP0VlDuF
FKU2ARvjp1Yv/kho9KF21um6mBUdi95ReI3AvYW+b7YgJk2bwRlVaD/1bCm7m/ts4ZRb6FPDS38B
ynFEg3lKGsMcarUOmr0UvjpVcPvXIxsMjBTqIZZJ51hVcqozWgek8wziG713+/jIBMNSgjEAf05Q
4XnfWTLtMhboyX16bPN/sfiXwwtqO0yZUWoMw4/Gq5G/0Y1Yx8rechYZnu8AAGNR6TnmidQkksyC
WvPtdBdZG+HXjfHF5BNlUpHEIcbvM18P3X7DTlq5AZefbwkXtWiSquxBURPojJ1Iix6MTuONk3W8
vsdLRafACpYt+NOItZufeb0LRZfSemxK2aiDwjhOieFOdZAYteekv67L+YxeCYoHRRimDhITE5WR
Yp620EKTRkpTBPgazbMbW/OUwsw8pyTqPpYSx6tAM7Uj0Fz3sVPUvkmGDroJXLwfQO/XL1Y8fNfC
Mf87jUn6jB4a/WtJ4+SgdJH9TFNr2LMUL6UcDbnqDrVmbT1aKzuCLA2v5Of+OzLjc53US7kuR3ZB
gq7tTzr6mx8pSSa/DrX362u1Jgi1nsg4AzikLR4FPS9zy0kYCVhVdF9QRyDfW2C3P09KtVUXsbL9
2HXgN3UgXZeEEpo9kCSvpCLIhmObnaLqoUvOY7Xhna5cFQ4mQRiQF3mgreh85ZClQNfO3CqCKnlQ
7H22Vay8tmCX4wuahKIdpGmXGD+lZ9V5pOmTnW1cx60pCAaLRtsBVbcQISuH8dms/etbvrTDUAUD
dwgUETDFDBF24+StGjemNgSJ7qr6d2RMZXUXxb+mj+tyltPg1TYyb1GraTxqOt+JZkpyywBVTVCm
x2SX1RvaZGV4YMV4z2yAQ5GcEjaCqTSxmc6mYGj/xsf61ioF9NrgJgseUmC/cZaEczR0RpfJkdMF
DD0XtLfiZjzo/woAPxGgrYg7LeyBDjSJpkH6oGcfqvVBbn5QgexHdBGOL2wlhOrmq1+PE/KN0ogg
UBR62QE8+hsClhcBArgpDyAachWacEp7K4sAaaVDYGSGG9WBLb+E+a2lw1gkHXR5QCcBuo53VUBd
ENSFpRZNjKBBX0/ov2YjyrvUSWjqB5IbhP1Az4JE13yVppbEqDfKzcB4YPI3uyK7zCl3hvJ2/Sos
ICt8HnBMcRuwZNzCEeSEetjENLGCOg6U32COlvR9/bcbP8A+dIzKDY9i5WpAGqc2QqRgiSXoixjB
2RHS2hgcqUFZ/IttwWSQj0eCEI+sGFiZIscu5aFoAqKY7qNDb+UMxnJhfGRzuKfCwUTz5erQ66SO
46YJgKX21B0aMW0cXq4c5hYCTw7iUNkqKuuByp0LAK+RlaAcugnMuAda87lJnll5b3+VvlXZtLu+
+Su7MZMlnLEil2KnDSFLKhGkSzyJ3oo95csFXgvAOhzu6oqkbfog6ebIpiYw5KeWaUc769zBUkCc
stWJaG0uCMqDmQfIbF5GKaxbTXK4MDUidj8b8xBZh9uXCu4RFJeD2i0kAObDR3DEpSjNeOTDba2d
yW620wFGuhhf2IpSiYEbC9M2KKZ7KfWItYHgWztWMG9RKQRPYBkwrSoN7a66rAtS/U85fmfxR1X/
IvKPfPhrKFtNjhZkj3zbgehHGh0GCdh/uIa+sKeNTuon8C22gTM4bqHv5PTIziP4Kxv5zSSeQ04F
uat+UepVo9eHfpq/oDwY/huqRK/v26L4WfwU4VyUpeO0qqS1wWhV6PL91Ek/xuRHKj1lhPeYMJpg
ip/V5PW62JUnCBcY7BhArsKsFKlQQQKv1XkWQw29sx9AWQALcV3A2n6CBhF5Gxwankibr/BQyZqk
g14vsKxmR5Nj7dSnbqo9VT/mTrIv7e/X5a1OyOBQeHBN8LKXuTzZpglhisOC0DCeayn0h2r82t3M
+MF3C+4FohFgauBacC6mH9KCqhXcL5AXSNVB2gIU8/8valeUjsIyg4WJYIdgGugTGBGkKKwDuX5g
sen345fWfjCr54Y2+9tXDOA/x+Q5Qo5qnE+lqPSwjVQVjn1Mtd2kl6objz1FX0tri1yVb7YwKxAh
8jpohFpgcAqijNAozWTo26AHR9V7kQ1sp8RvZdhrvkqjLRrylTXkYDcVCTzgGWA0zCdmAvxh5SAO
CyQKmGYCHvI7Wz3GE0jqbvaYsHY4Dp/FKXgOBUM6Tq1Y7yYeCI52pGm8zjbc65u08mrYn2l0pFfh
eYg0EkwJkzwerSYIyxAPkx/XW8VV/ESJewMUEc4BDvSyA7mTknQopaIPmijfg2nPtdLhSe7SYzc6
z5lVPpoapa4cyRvHb21mwCUiqPrJkSjOjKD0JupUuw0yazh+l8wtWowVhQBXGU3I4eQAoS8LN1WV
oxHtOqYuGELNtdp3tCP2olG5fX+4j4PQJLDnvE5pftbqoQk7rULsMPmm/Jp+3rr5iDijPBdqGrVv
C9g5r+a0K+RYg67L7mF03SNQtvHsLldpLkIwG9qS2SGDQgZfZO9NpX1E3+5HtFbagDyoXP3OTxnk
wBvBrYQ/u4BxtnTQR42wJCAhK9EPbOhAEh/qnjW1T5ZTnnTlPaLMZ2q0s2szeqBhNv6MkrT4ZaPz
wt7JzN4dQEVyqE094rQunVuWhe63hR3tHaJvobyWzxd4RrGdHImN3JhoIEQq6fVxipIgSfNDpNee
rRyKaTx19nAyYVYDXXl9r1dyLZAILcwZ6XigTzhJbUeJAxLPNMiIrHi6krml+uD6TeX4qVz1O4tE
vatKjuantgmEU6T9rqk+wEbIul3fJO3GA75imOCDOHmWBSAgyquFp2hiFDlVlGIFafp1JEg4yTua
3Zfhnd0/xo3mEkXeNfUvx9xKFC71NyqUoYw+2SXNRc11PKn9RK0sCwxQ2E7V8AZyzsaNe7t2s0Y7
FxrzN9Z+ZbcRWkNwDf3KVsxBVa2qHL2V0wDt99yR3U9V5sXOsYsNXx/eWnuvS4/oKeVr6h0BSXWh
vDsO6EgNHym4ZPTU/P36By11I0fjo+0x/DdUeIlR2CwHlcUUdhl6Eu9ZdIy2nNCVWz8bX3i3KDgc
HTlrs6Ch54wVLmupm21yt27NQjhAVWY4GQrbsyBKjF1Ffyqb5Ogb89AFo2/IRzMyRpYFo+3V5WlQ
D9YWKG91EmCT4yYljAqx9CfS4A3m9ZgF3Udq7x1lw61ancHF8IL+ZTBmHQIWogA+ZwdkJ2jktihu
FjzY4OrkiWNkSXGkoNWEfegNk0SmpGdBMt71TuU2xj7vHvC3pR+LPPOzwrPasz69D+EWQd7KVQah
CK+2hNKH/ygotcJQB6O2qyxQnQcj2ydT7lkwxeRnVCRs2BOrovgTzN0NxMoFUbraIdmgU2xU5Ueh
32ZuGB6z0K26mzNKGrjT/hHEjd0L37FVDVroFQTpytmuHtnp9rtv4mFH8BfBO0tMWA193VG1IZ93
v832/caBW10mU8N2oBwHDgb//eLr675BTalRZ4GkeejrLD1pP9HprdjqXLd2ruFbIoiqIISKePlc
jJnotCI6Ho9x8C0HOWEXFe/XF2p1Jv+IWOTESiVXO9NMg6jYYbdL9WwnXhfuyKaJzHdUMF7AE/6f
yXy+lBdrloZj2KMXPWAGituke9LtRzS1vLVjJr+ml1IEVVBXjNpFZ6dBk7h975ZbibHVWcANg8MC
YJpjCVuSyXYvyWacBeHkaYhwDW6Rn4wyuL4rqxsPKBHCOIAWowxivvHgJi6RvzSwK+hVbEbfrOEE
yrDrMtZ0MvjOOCk4IBIQNZcB26jVRqMqArRkUpJ9t4VvXFupy/GFORQ1CtkmhRXB5Hw1wCCaICgY
AVWeOVtddT6dbOFogYwRgSjEvQBkEZeryvMwseyoDFISM9fq9e8kttF/Q/XkCjjztjyawBdlWnwo
qsZtqO4yLd0x69YyKBw+lM+hKzBUDmI2YrgmIXpmmykSZ2q4q629nW5YkyvHwoFFA4MGli3cMmFJ
s2xoKTXyPFBJ9VSF4e/MaU75kGy4Mysng1fdWPCUeUZWdP3VnAH7mjKIiX//NLay41uj898v9EAy
1TVq6eo8iNUvmRVsAbe3hheOtTYAClEjLBc405uzM8nX67dmbQsuwVLC1/foDxWNDUsDo4Wp8SoZ
r7fWGvJDdClBmMCEYhuVUS5B3+X6rn+7PoEVKx2JIAMULYCkod5QeLpYB978QUvSgOaxCwbROyt7
U4cvkrkLq5Pab3lka9uBG4HuQ+gUgWifEEZKxyw3hikG+C3dhy4Svddns7YdyP7xTjFIuC8UZaTI
XT50BC9kXvmFfc+K86S+XJexosiQYUTWDCQkeIRFGBljlV7H4CgIKqvxKnRDDbtXQD69LJP865KW
s+HkesjQ8SpTjqSaX41Orx2Y+1D7alYf1OJrqyog6/97XchyR+ZChAMwmnWD9qh48YHx9Ij2qpdb
4ZytaQiOUTiEEtMHSCBdj0Z8z47jmWV1sy6cT0N4iE3GCrOIYBtp9TGuTlN5L29xCa/OA6lxlF1/
EioKSVNljCZwX2A7LGk/TYrbo67fUW/2UjGPCyGCwTJEToVoL4T06VsSf9ThRtBofRLwH/gV1Bbs
OVOqG1QesE6Smnl1TsFMgDRgs2UXrQQ6+Dz+I0eE88Keb8F5DvOueU9bV8/8gh6GZm/ve8tjb2j7
qm7heVeS2nORwv4YajclqKpOg6RgbjrGgPCfuvxBSh0PmcFS2ROw4GbNzepgLlXYMG3op6YfILXj
pGZ+NR4t4uq3JzoBkEHZIpjm0LVt0SJorBsrakoJy9mDzT98UuLft6sBtAh04IRx4KCYuJD0umzj
RCJwYWJXCb+E8YYyW9MzCOfikUGeFngoYXemsEfLpZTmgVTdhY7k20V7uD4FrqnmZp8OHQlTRQHv
B7SzIGGwRnVCo2QStI1PdOLZ6UPV3E1p4jnJ7ZPhsWObhxZhaIo4kDwHLtys+iiIlHKnxffWZG5M
ZmW5ZhKEyTjRNJJGgoTyqdZ2lbW/vlYrwyOLwxub6HhhFikQKaXpWHVyHBTsVHpVdrMzgSQESDBR
TIMzBVzO/OUq9ClR5JhUAe1/EnDx/br+9StKbDa88DCiM2cVswrDZ4kX4nqnZu+bt/ZUA34BJJ6g
UoLTxQnyhIcRAewutFlXvsi6XxaVj/4TvpEeG/Vm83ouR3ge9SGrcqmFHKt+6Ss8kB/XF2u51QgU
IT3oIFkATJGYXXXMnABilyUvzW/TvAcq4/rwfK3ntw5RT467wWXgXBjCQW1Tq5c7VB0BVmd/N+Vx
n36R4vqABNf364KWmw5B8EvBSooTi1bo8zMV0cwek7wNAyZ9Kdp9NO3NLYdqZanQ4wk+FeBv0Lfi
XNRSc4YKkI+XaNhVv8qtSsWt4YWnQi90WqoOhpfom/2rajZgVkv9h+QVAFbIcfMGPyLkvqhZodYq
Iy9ouaVpL3H+7pAXM/HD25UHOGHgcXK4I+6GLszDAHrd6o0mf6mk3DVMybWs3fW9XlkpME6hBgUP
BvIlhnDBO11LzFa3i5dn8G+7A9pU/XfjC3e7cjpdIlVYvOjTTu+PRb+xFVvfL9xpoPt7pEbw/epw
zIa9vbE8K1cBSAY8OxqKtdFdVTB2qUJlvKQleUntn1SqXSMFmDzZ6vqwMolLKWLQlBVDUedKRV4k
xy1/m283b8FsdEFvZDqzy9wsyAsYMaZhx/SbnyDQioHqiXP5ITgmAq872mN/nYS8oM8qTf1xi7Fl
dQ8uxhe2WFPCJiNGTF4s9IPr4BB4+Vagf0uEsM3DJCEFCSzBi6rvndhP7IOy1altRXtfrpKI8Ek7
MpQWQKcvmW11HyMamQc6RWMPg1XhDibWdLy+63xVhNcC9JkgcEG9HXpriGbmAMIKaULh1IsxDOgN
nfrRcCiNP8zI3EJ7r6dbSWgB+UETAuADIQxms/hoZGqYp+gGT15q6WfC+m2WjOUlmQvgv1+Er9o2
JppaURyz+mzSE+331xdsa3x+Ri7GN4whKscBVz2cjuh4uglxXJ6x+fcLmraMUjq1DhYoyv1K8zvn
idzaZB57AB3ObQRDg22uCsq2CI1eG1FdEiBADvBdmd+szDE+4u9AFaB0BPbmfImsOCrzKI/MQK2f
qqO5VTe/fFZnw4u2/lRVtV5kkhGUdfVk69Ifx0rvQEnlI6RxsLvUv77hyxsJHww8H2CRh58P/T6f
DaGkHZQ2HAPix7+qeN8V3uhsyFg5VKhE4vU8yMHC3RMe8Bzk0g4zOjnIqi/DsNO2oGlb4wumGq0T
SyUSxo+1oGq+qNrGjvM1mGsRB44wp69A7R/sNC7/8lKk3CUjZhcU5VmTo/o0JPUTKIH/oFrwLx3q
u1Zv4jsnfrlxa1CVBC5JYOBw1MDyImxNrHTSOMVqG8hN6pa6a9SxK1vfou7jX8gBDhLRGd6vUZxe
rbWDZMsouE5QaM06P6d+pVfu+bqUxc3HLEADrXJjF2Sroo8WDq1F87QEVqw4IL0bW75W3aq8IILX
v3N2Ig57Ed5IVGm2sQKW7gBttScvaf0xdsaNs7A4a1wG0izgr0FDBMSx52ch7WyCzlg6QLfhIW+O
364v0sroqC5FH1MOFluyZdsMnF3SmI8BisG7fUR3/9XwmvDxUtd1jEwYvrcflEOb3mqGogr34uvF
Mo+0CDWz7jB8I+2jnaHfvr0YHulVMInz2ifh6wmpUEdgqmPQPSjlsYtO1xdn5YDOhhcsRKKaYRda
GB4dEGz7UU8fk1s5uoBSh2sP2iBANVETJna6MKUEBZUllYOEhW5+NzpbSPSVOUAAMGi4zbgIYr6j
KQe16sdYRo1p6EaS5g459bp+K1axckzRJhOPBaCZOqdUnV8Cw0EAAfdZDnLTrwbf3iqAWZvG5fhc
/oXCHTrZqeIB4zP5OU++FOV+SjYsw092lZlSx14gV8/3AWnGRR0gKMRtFBVrU5BF7XSS5Kraq0wl
fsi6KIauZeeY2Qfdbt/xtvQfVJ1SGBO9TDM3y1QlSKSk8HQ9U/Qd2EVjVPnbmeswlp7SOCIe8KTF
U8zi5ANeqzO4mS730l4Fl6ffWr15Z09Wt+9itTggtod2G2NJfqCAnTwnRV8NQHFPzZM1OMxVJCvy
Mrs3gkxTWXOXG5XvWNRvtJEanin3du5bxcj2IZPHXTpG0hm+srZviRIf0ISd+JXcx7GrASa0R+/l
6Jc6xP05HIwfEusG1wAo0U3lrp12FbMAsFYjT1YGcpycekpdTU2VB9SUSm5TT03l1ZJuvcVlTHZ6
nMT3dZY2Xh0Tdq7KcfqIdK27L2PUaWf51Hp2osSeLTF5X4Nj1AM+lb7kdhp5NSmZa+dKt0eDAOY2
KKv5LfcWKEtKUw8GrZp6F/RHoTeOpfmMZh7K78y2h9SryEjP0P1yBEiK0RmuFIbOlz4d0j21ol+N
Htpb4OrlYcSjj5uLqBwOPJyJ+WGsJ6I3VZfogaaDGwN9D5NdaP6+rnuWF2ouQzzwfUvrGoCbQEl8
5ymmN2tODM+DTAhygD5WrKe2tUory8HSAnOQ7phXAgP6L74f+DRecI5ebKJik/SyLpoIWxfBcLDV
oE03ZmBikee3FTO4EMB/v9AIHYq8ImUw9GAy/oDVyK3TyKUZan22QkGrghC7RKk23MUF2q3TgWkn
IdWDzH7ph4MWomv5u61u9W5aO1ToMAx4DVejC5CD2RG17+H/ojqRuXF9lwKMm9Zfr+/KwpXgNDO8
3woKIWF2icg9mqFrSF0PWjANmj9ZuVsOT1Q/Ke3XNPtzXdTaAQa8EsBbYF2RcRfeZlbKfSO3vRJo
9HWQvnSH68N/JlPE/UeXIFh2iO/DYRGcOqIOiaKEnRK0ZHCd8W9G+wNySF6c3Tn2h8ruUvrQy5En
MWtXVfdD8xVlKi41691UBErx1DdPBf2tTWi4vGH0rO3kP18G/vr5yZxYa2uRg5kn6Rc6uSPQkd2G
6by2uLyYFQW6eG7BhDUXQcwhzdO+VlERf5TH++nL9cX99PHExYW5gAtmmqgJFUEZstzKKp40nHlN
9qzSdguVeANo29IjIcxTR+JT6dGywXIX+V2/J5W9V5I/IZgkovJHWRzV+ihtmWPLSaP2GWzd4Gjl
vd3FUIplTrbJ4Iyd5bT23GyzPf3yos/HF1RupXRJylKMP9K/vWbtdLXZjeRkN93NHsNckLh7NNT0
qocgDU8TeKOzZHKvb+DqVLBOgOoBvrEA1cQ8vx+hVvKs6+UXEEm9NFV16mnzox62cA9ronipIbQj
yJQWxKMtnK8waUsTTET9k9lEB1Yjgcsc4qlq9PX6tJY3S+UUyf+RJYQNyjAzrJRAVty8a7jN6Oxa
bfnYa6cMEVtAGtEbh7NUzq9W5vS9HiahcaYW2j02jbvVGG5tEqDyRhYdFwiZN8F6KOIUfSHw3pxj
fXBlaPkq7He4PNeXanUaQIXyHkgwakVoniQN45SBPffsgGZYdiU0e7kuYHUa/BlBhyL05hCjUmaq
s9BoJkyjJeiZIPtZyl5badi4K0scBzruIP71HzmCE2apnQ3opmycEzv0cg41z5WdRl9aVJ+SXde1
3iiXLsvfNfvb9RmuLCGvXcZxQ+wAlWDCRjlKGqMiyZTPNILn5DrK/vr4Kys4G1/QN3HUDCYdML7U
eprj65mXvF2XsHI3ZxL4F1zYSFaSOUnUQEJf7xX7ewLA6+90q9hhbZk0MGLitUCXVwRZ5kK6EKy0
dtvLZ8t6JvHzVkXh2ippoCZAwhV1zbBW58NLkUnjVuvks6Ohj1S3S0PbTbfyWYusAILCl0KEwFrY
V1Ijh5hDMhVwIH6RsfQs84tC92lyZHRjW5ZT+mR/4/X8ELrQzihMiqichRMw4bukP0WaS/ONcoZV
EUh04AkAp7It5txjo4h1hU4ToEgHuG9ddkzaDQWwPFxIaaDyj3foQUxStCUjkCJUWmZMwIWanlLv
M+nJUM/FcGs7Nx4iuZTDv+PiENc4X1OWmVOggJfqY2Ib01geX97MSwPjHUjogA8Xjm9SpqAblGqw
glBvIj4Kwa7fwa3x1fnn08FuELpgVpDlO8MAOxbRt1Tkyk7ATkO+mvOhcmjgXMTQxGqcmWkYDMoU
/WRZGJ5z2/pJQEDwlnfoDZpppQriE6A43byVpj0vb3adVL0P4+LUqbLXUelPbaCv5Gi/Xp/+8iDO
bpb4TNS11SlyOUAFJfTZKsyfdk/v7DreXRfDbeq5wToXI+ziWAMn24+4wFN3r4WHhAVy8qg6MdCF
W6GuVVFAwqEQHQgs8KHPV3tSJSXSmkw+m9nfMX+b1Nzvh+6QREFRkY2Y1HJnMS0TWEngfVHHLb7i
KFVkIGEs5DM4GfxC/hlyExzWlfLz+vKty4FlDUwFKjQdQclaOVjCZLORzyQ6KFbileku1l+09OO6
mNXDwA34/xMjqNlRH9VWbZh8bqPYy6WEuYUhub0SbUxnTQ6H4pmc9hsIMH4nL1QGXqnUjGiinC37
GKl+NbnOvzjWlxL4F1xKQJWzgliecm4sYHCLIwsBvNyYBf9K8UxfyhAUH1rYT0U+QUamu9bo51vk
L6urBO3K4fe8S5zgoUcjIqpKSJTzpP9El0lY7E63cX5XpwASS65aEWcS8y951JdOFxfKuSKd2x1t
RPaun6gtAcKJUgs5M/KGKefeeGv3Ddugw1pWuPPKmX8m8Pn7xT7rxKyp2lLsMyvuKfLHTYvnVLP6
d4t2R9NGvfBUHMKhectby08lNMrVrZ0MQpnKzHaZjqqvrEA3g3TwYzQdbljik6zagFSvLgLCAZwo
BWss5p9Bp5/URuUo5y7e2ZGPOop/scj/jC/q8AgdPMcwM5VzohzS5ES3NOrq9wMjg/IPhN4XHWGR
lSBRF6r4fvOr3bx+vf71a7pNt/E+4g8MLvF1NCeHjHURqdyAPE2D443moe3jXd93/nVJa1Ykys0/
mZpQXy9eKLVlhhYxGdp6TE+Wk++UwjiNuu31itS644BiaXuLMn51dhcyhdfIyG2WjBlkIkHmSs5p
Ku5VjbpW/ef63FaVxYUcwYxJQzMfCZ3k81h8A1+FYfyIon8RtQAx2D/rJzhcncIaHDTIQPTpse3H
x1ZBUqxCziXcwk9/JqQWyvVCFj+TFxc7z1orHLtRPstD4vPugtmDRXeJib4EY7Wb0EQlAtFkUb+X
w7dKhg/wcn091/YNHS1hPyAMg+il8OI2cjFpYOjBehqwyZ7BxY8OvN1WW6a1E4mGMDBWkMTHP4IU
vWQGslKYZR8/Zulz3TxK3SuLX0EOs5PZhluz5LeGsryUJijjlGrhMPSQhgrPOwMNKhKQzQw69WDD
7BS5OlGjO5ZJ5dt17cn29GMYiN/Q6Chrit/m0/eotr2G0g31uKzL+B/SrmzJbVzJfhEjCO58pSip
NruKkqtc9gvD7i5zBRdwA/n1c+BZLEEcYeSJju57IyqCKQCJRC4nT57/LtmIz03Sp6Y4a7eoA9//
MOP7wkWWbwj08i4t/EAn+TZW9WSvnvCfvZf9xNQzsixucTMNaw6b1HpzJi1ssm6b5KrhkipR0uXs
AYh1ygIXp5931fTSTGHd3pmqttbVx/DkfGUC06malxZTevQoxlS9nPBd7JRBQ+snwuJgTtB9nKAL
LZsPdlXu+rJ66bjzMLdgu8jpLk/YHUMrRJ4WoZmUQZ5ztmlpcnf9Xq3lizCzHFEv2LlBkCCzuU5Z
43e5L1S+fKhrzC/UdsS6H9jTzNART+OntIXvWbUBRwn0uuy1d+xUtIgcTmyKVwyZA/XXI9Zti4dc
217//OplBlHZ76w8UDOSqXdQr9UQDsBklb98OOmUDkGWo6Lffzf5jzRVYUNW5IlxUqCsRVAAbILQ
upPlFMXod5qfIykSb4t6p/9q+H42dzb5kqhAhsIySNYYwZTgazRBKgfusnNRaVnovpNS7Jwz/2Le
EuTgn6m87ODFOjq1RhoCqrnj2ry7vqUrrxrkYnmwEKjjynMo0UGTspimejQmeycP7XRjqqaTryjF
mQjpbiJxOtqDhaVpU7Uh7Vcg625XuzMJ0rOZ6SNzC4pzcsEgBAYYcCiN/08R0mtZVto0GTNExMWx
6x6ym1GymG8p5gJBq3GBXBknZCRJUtK8REydG+G4bIGJCW8/abC6AQAqGskv6tH9aKdD4ZtLVLXW
92IqQ6ADPyolQm9NoTyCcB1VCoy/kXPGOUvznhbuEmn+g+/sWy0LFjT9XV/LirkHE/MfIdJpaBWs
MIqiS+S5TaDVGMeBCdbkqcgUBke1GPH3EwNQVlOV+4WFxVjbtNv4FD2MChEryRQxAgU1byCkRd37
XARHAabuLX+JEnI/8we4XOPbZN+cDAVzNeCaqFMIwMZFMpT1TuqO+hLNZM/YnlV7QHuuH8maPwlq
bPR8u4AyghFW2qtcNzs8R/Mc5YZxF+tJkBXD8wC0zpi727EG3pwYe9oNv3qze3RzazMyuulN1ZGt
WBv8DOAUkJcCE7UMTdH9UfOs1pwjZ5OXxcZa6s31ha7o3pkASfdSYo2AHLtzZAGDXG4b62dX6gFl
t3IwQr2BHURrCRo2Ab2QtjPukmZEJQ68++BfDPxCYQ3WvAQwdSPmBEUH2HXl7mAUknsQAGozXJkR
tLf5XWvSTe0+Fqa2Q6trMJPPTlwGzH7R3X9u30H0uAIVAwAG3lVJ5YfYKJC00M2oc3a994/bpEj/
70xFCX/lYqFqhvoiSAJQMpUZgUYgF5e2IGaUl0+0ZyGbM5DD/Kpqf4Oq6V+sSFCaYTaagyyP5Pcb
4EA258G0Im96XuIfzvBcEqDDchVEZk33gPIE7geokpU8ATOstCw55OTd1rIfujowhwDNHAodX7tE
J3JkUGw3G6U7ooEqmrzPbtYGw80DDaDdpwIkTw7FJuCjTAjQiwd02JYqCP8lOZgQAIIIgRq2gCWS
PNFsSkG2V+tWVBulvu/sgQUNGbIAFW/6ZCbIE8VL1+5bp/5hdBMJEDo2mw5YgsBPR1WhSNxVybnD
NSa4xmIWGVKy5zae2rFZp9pkR3X/1GJwR/VEekWIty4Cb64o2qO1W7JKQ98nQB00duR0zY/SSp48
vwY5sb29ruirigEs7X+LkazSVCTp0usQk1nguvWmkP9FPhN79UeCuAInTy7NvD5znNqOSswJ3nLj
eH0BKy496BAFbxsK25fBUUaWNKsaYkVOH9rxo5XBSdnlxSNmMSrhNKtnciJL0sG543gq8EhF1WAE
pbHxGuBcVSmj1RM5ESLp1jCwOe9+C+k3H/rt6GxcI3R62GCeg3MqOw5OjuL2mKUwODhrs9aeDHe+
v34iqzbtRIS0AHcy9EprM9zUtPYe0VvbbRwNNNQdppEFjVXx3e3yXKT8HUCc8frp0usDvFbnDHoF
eb0VYoBbYFrDBqMCw+527D82jGCGmyjcY2iFZOTcueGa3zRWpLV3TX53d30dawePpw0vAWIfsINL
V7EwnZJSksCEloH2g6roQ9aU9/Tz0j2s6sGZM3Eso7W1C8zqfvIsBUxwJeaFs/hnBdL98BIaY3gb
VpBUe+Dl6woVgrtK26Ixuw64atidakGSnmGmB03AFQTMWeMhA/55IgTAvv31QxEfkS09Zs+YrihX
Ckanc+sFijCrr8zcirLiOGoYL4rW4MT+aZhvjfdSwAxcF7d2d1C6B2IWEbwY8HEuDv3+zAehmgXk
iQEI/pszamE25RhUuL0uSHzocl1/BEmbF4PbvWwNCJrRi/fQ5fx5SMEaV6TlG0U2I/RaU+XrrOo3
KADAIkrEP9I9rf1uagpeWBHnL166zQaFz7b+fQsxKpIfaPKSbmddcEFitViRne6bMvAnxZat6Rto
CWEBDKHj8v1E8bz1yqYxInPaDdUOJYmiVIR1a8d/KkK6o2U6TSVagIwoxQiHJeTGQ52iL0KhZGsb
BcYHAk4DDORFke1cyYYlAXW1YRhR0bcsyIi5bPy+VYEC1zRMkOiBNwZ+G+K3cyl61pgm7zKwXRJz
my3OvV/6oTlriBFTtjPdm0di4zVDwktQe4E044KFaYoTzakJimIYMpl+HVXx1erRmA5AYai+A4Mk
3UyDMX+ZSYHJjnMSv7mUm1tWM5oF9mxpG9+e7L94DhDiI3sI+h3MvpBOaVq0mlhmZ6CW/eQ2n23V
dVxVZwFCBKkb+mJtoSUnfhlD+1HVU92ISkLDNgU70QfJVTZ6dddgNRFE6QCeyskQ5mJkSDU52LXG
DvTFCc1Y31nFs9kp3OU1QUh5IkUOOhZ0skir6UbHn70Mpz+MpNwUdvFqTEYXGATYOrMg/eZ283kq
Tjqc3radnGIqRTTY38CDWVLMlt1V46vpv18XtHZKgllb5AyEmysZNYIgoDB9DYXk4d2dvsfLjqm4
KNe37o8I41wRWgP4rWWECJfdZ/62We6t7p6oZhGv+QanC5HMAak6L6c1dgyA+oXvkse0CSZ3n8WB
+SuOw+u7tioMSo1ZpqiOI/16vqSm0Yze1HBZadvP97pT2sdc71wECJTc29xHraRtJydEXjPHQO8Y
Ayuu/4DVPQVJBjwHFERBuHL+A1rPK+LUo0ZEkuFTy4qfvItRn0HWLhhjlTKu6siJMPFjTm5y0gKa
PWslLB/bsn+r/E5JyStuj+wtiOZpvPxIAqOT8FwCtcul9oVtHe1Dln126vvr27W+gj/fl1ZQFgaG
VOq5ESGtFXTGv6y6m/8C3wS3/Y8MSSfonC+dP0JGFy98w+3lKzTfwFjs8ev/bzGSazUOyZATB/cJ
IJw90rSBpY1hpiKyVB2J5Ji2Kc95Y0EK7HsWsM69iyvvb4wqSLkQjuA/F6heOs5mM6IfCooVJp80
fcM+cRWTxerRn8iQdstFz6SmYXgpkDLfU77ryd0w/vqLAwFbCQBh4h+5JFb6VVKQGltllA9V/K22
skCfYoVTtbqOEyGSFW16oyS9GWMd9rPO/CDnWytTsZWvHvqJEMmI5kObUdOGEEN7EYwZt2cHTAHg
wCgRkdQCfe35PUd37YhpnjYSuTUyxT8mXeV0XC4A5H4gW8SMGLxlYN8+F7DoBsr6GnK4HLMrnKDq
b6YbE6z6gEaB2vU3T550LWIyc6YVNoKAXN96HOMxFkWQe2naUc9FFyDYVcC/QmR6n5bzhfUciUiz
mZOnZCKvaIYH9qqsDz5TdXALo3RueJHyRHkc/GnI1lwMWE3iqXCKgVpR24dL8Q3zMdGvryffQZVy
/Y6sHQxuMmQAPYlknWThOwYaiYz1VhR/AsIhrhQGfv3zAGWKIVSIPCTF5b0BVuQcsZlePI40yLrj
X/x8UXZDgganfzHeqBpjW8vQf9bNm3Lc90Z0/fuXtxv7gpIeCiuiSVpmsUvdknu5n9pR66IKdZc5
wEAqDMjKFoGXWoyRQTIT2CZJc+0aoPoWcP6IUE6+NJk/fdd4at1dX8jvsEvSKHjH4KkU3VpwTCQx
fgW0Zd/PJNIwUbBHFh1UTz84d+GXvLW2FXic7ln20PHnGSxfS/NvOSgu0NpCAYwU9SK0jGGezbkN
AONLk9iWpke72NL3dWbsry9x5YKKsdD//X25ELbUSzLoBkDGM5l3SddteZUGBtO2cXxzxgHZSyDm
AagFBBzZhfOV2M3CtLrC22V18/YzZkdtr69kZacMDFXD82uCFBCO7Pn3iVXldTYVZqR538ZoUAH2
Vj+PSw+VRnH9AqQKbgtKLMBXIg/Y3unNut3jQsn2z/cvik5JWbkO80xA9X7N9RMQeoHPFYe9tgY8
KGK8HbgNQfJ0vkXMrjK0tE1mVOBOZt87SxXBXt58lBpRfkZyAXYF1/9cgN5zs++bfIy0ckcBRMmC
LAlvPWaIQD4e4yYwwAoMjecikjQux8YCX0WZv8Zpvul6hQN0eSMgADsEZirARS6Gv7mDjcZMVxsj
s6x3eKQ2bR122q70FPdBJUf8/SQQaYBbJwWHnARuPNNCE+xHsX1HlS2Uq4eCJgiAApDru2AW6IlB
QbJnjGgiqULW6/+MgxuYjorAWSVGKN/JegxkK2c7J2NU9dbOZMV92dQ/PbP8cf3817YNTXMonqNp
QUei5FwMqRD7L80wRHkeuWYGsBMNcnsOO3Y7nBuhIJwjuPMwVxc9dGhu7Z3eNfvIdvaV/TL6d07S
B17xZUp+zPn79WWt7R7QI4gWkTk3LwAPnd0XSA5qfdQud6kblcWd2SmeklURyJeLxAIaxWTgATpd
jXJoiyFKcytodMyq1gKv2f7FOlw0o2GgKnjJZWa3bsjqAsRpfYTEksVDiwS2p7AAa+sAcbQJ1xsh
6sXkKz3VxlSzoM9l86VHqazSny1V8WpNyzxAeRAAgbj4Ij+as4GUGLw1wRoXD25jffZre9eMLGxs
T+HtXXqt8CDF2GJX5AsucqVZ4TZIzZQ88pYhcOn9lG1Brhua05ecqZLZa1t3KksOWZjfT8BZ8sia
MI7mjdXgTFENIV7fOqFkSPxeUlqxtDB43GLrEv4dc3x4/tAsG0+VMFdJEX8/sTY2STDZr4cUS+N7
koy/22tc47PeKYA0l28mjgd6BoI61IIvqDCmZPBTZnY8QtYf0y3boJwVr/LqoZxIkA7F5o1f5D7j
ETP/4fVDnAMnr8IVrHiyGEwPzwj8zOJaOtJ+VXHPvHKuIIR/Tec3ajwshbO1/BLA7TwY6HtP35O6
2mjGAzOe2NAqFrmCuMIPEMgGROTw2+WCk5d4aT66xgTYU/M+uuYDRjMei6Z9Xjxzay7OZm7NR9A7
6IEDZPnisG/XDdP/8gNANShmqXsXyeEGHAbjZEBjPHaojF9kHENGd612rw9fvXw7NHc9ebLMm7NC
Ytl/pEpeaTX3c0cdSMVoq6CFY9SGc/YzsRVGZO06nIqRPLs2Lwc7n50par13p/rW1LsG0KKbebfB
tnMqRX7i59pOdSEFDKRB2mRBqui3W7OFQEaBBglkIkC4i7+f3GpGF/DBzhOUhOXNRuddmCzlXvO9
baYn38B79vW6UoirdR7fYUEI7sQ78pvq+1yeCTs1p/EC8jOQuBntPaF1MPB7Mhmhgb6Qsla8jmvG
BO1hsIuCNxRd7efyfGrm4AZKeNS85/GrpSINE8HgxXJOPi9pQZnFhjfW+LzegKE+Dd0ErJpGgJIS
uNoC6o+hrt1chBXdSwi4BBHTZdRlsjRD+japI6t+9ScjsPJtlpibJnu7flKXOyfSIRjpgHkOIIw1
JdUDvWA1gIqriurAARu7r2Rkv1Q9fBy1MJRy4Vlc8NiAVrXi+TJXUbrzydb55c+oh23L/fVlXNp6
IeV3v62OTJcczqPTMV2yEVIKULcGZosZMYoDWdmoUwlyQF8XY2l7QgLxdoLHz95cX8Hq98HHgXQI
ypSYXn6uwmlndkODzmR4kQe6MRNF7mj1GPDOWsA8oDdZzh0t1F6m1JzweXcOaEaCYvymaSHxwxox
0vWlrB2G6aGeC3Q4YBZyGo9PJRiN0qJCa8bRRTRRbYHDuS7i0sDYcB7RiA6wHcprhrixpwZttN0i
Hac60rMiJMNDt7zbAO2jVWibVTtNr3fX5a1t34k8OYuQOwNveNnVUWuMASnBm29nR4tixKXe0Luk
oirHYm0P0U+PZJywAmArOF9g7+S+XVl6FeV6hrltOdykfDOXvmJda1onMmACQQpWE3nig5VXHh0y
F9cfBC33oERQnNPqMhBPwAtHJRSEvufL0MaZenTSqsgzPIBh3A9SgdyTx5OqWWfFEUM2EbRcBPTN
+D8yaMnkBkxAmtd44sqgb+619h4jyAPdAQ22duc49x39sgwEP6IODP5cVtvbNeRUvuxtWtkwVAvk
O0Xzg1nkicZ5HwD6sEtY9WJVvgLJv7azqCwD7Y6qPCFyF5mRx7nXzQnIU8tN5TI4WfNdqyKDXFOP
UyHiWpxcs2Uohi7jEFLpodYG8eH6nq18HjqBsWfIocDiyTavm80BhWjKIjvIUKlS2aHVz+Pjhkhq
YYSN2MKTX5/6JVviam6AZUyCbvxaf/uLny/anlBKAMToN/HtyfeZFoMNleH7cfNG93r+ev3zKyeM
tCiefxP9ThYaec5/fhwTNxlo3kT+kO4cnW0L53lUGba1PcKDADw7chfwnSQ7U05N1yJZ1kR58qMf
s6Dnt7+b4sX5HwHiB5xskj529gjvqYkM52tr/fLJ8fouXXrooir15/vSLuXdmGJkzdREM42D0d7z
OPRtzAh8vy5m5QEAXBAoJfS5If8qY4jqiY41WNnqiOqYmMyZ1QZGlUYoL36NR+9dS1Tjl1ZP3wM2
EhMiYdLkFw79IHXZe6SO7LFG+yFHqadN3EfNZ6qR52sqgIorElfg9EZzk2S55rpp84obbSR43L9U
k+IJWPs8qD6AVhQk0Cj3nCuAHxcl9RzckqQhzQOfKT9gIt3t7aAohJ5IEWpyomZVOmOoVwY1q3Xt
oZisT82gwoesLAS4epRC4MUC5y3zj1pOTNIxMfpI/867B17dnBARA+7+fF46hqWFgUkzfH5wwvRl
0ffXFXj116MSAr4KgYOUi94YD420TovPJ9+t4ZupqZq0V/QVbzhcMfTpAWknG8O88bQ2ncsh0gFO
1lGzL+vQVeG31hYhuMQFEE10NEvUOm6ma2M70SECN/em2MaZijJlxZqgfotcPjILIjctHUJdZzQd
7LiPZueRNw8Zf5yBUlcNYFrbK+BukM0lBOZdnjfh912b5Br2agZfWFJ9dMaHAVj37Qd+IsSTLPsI
QEvtjNirzn5vN0OlePxW1oD+A8GDh9mSOHFxVCcXjqP3iA066SIt3ufGhi2KgEX1ffH3k++TRvdo
beP7GPWo+V8mc7M0CvdjxaYjqMcIKSDkwKctH4ORwn/nXtFHHU6YkTm0jHfMMefVIRm+3nwYYpaF
B/QpmmUvsp16x8jAq4ZF78SPylmxV5fXAmADB2Gdj/FtKOBItZuh8+3eyHQrAqS5u4t7hau58nm4
Z3iC0CBoCryJdBSLYTdpxU1Y8CRgoHu4eZa3yGcLGjaM3UKUJVdQBl1zOWpNAJgkHw9j+u+te/+f
TTmAsKDKjCLz+c8vx7YnJB/taP5Udp/jRuGArOyOwCmh7xShLmIoSVEts3SnFhDjyC+NnVktb6Aw
UlSYLq0SRhYi2sW4EkGXLqfv8sruMqsiQA2yILU3zA9jdmcPCk/t8saJrl1UfoFPBMxEbm6cs7TX
6TCRyOuTbelsc1ffVc7tnCqQggdUsEbBPMm4/9ZquRdrrQEQyxTU7r02b5s50i1FxnNty8B6ACOO
6S7wbCXrVyeOO2PWqhHVpLrTbUSCS1J+Ro4VTdXe7d3hyKxiRg2g8DDogGOca5jnJWmpxZ0WuUHF
vqbx23UFXjkYNHz4mAooaudYzPnn0XXqtaRtvCgb+9ehiCHEBG2u9npdzIoin4kxJDGlbc3Ubb2I
GnVAlmDkijNZEeCgSoIcIEoVl80Rg9NjbB/BRbTYP8YXo1D8frHL51laMRQBQBiRRUMsI7bx5MWI
zdxwqtqwI1r+k/S75l2vn7ix05ddxn/dvFU4b0FFoaN6fFFVRjdhlxUtuKbbrZ485NPd7Z8HcwNs
LlokkbGX3JzFNtNl1DUnqowgR/1ElS1dO4jT70sK5WV6PuskcyNyZHEReImqNXnl9sGtQfIKGDKg
YkzpKEBw41dunZCoAjPUBCaNIs2DtqEbTcXkubIUgLfg04KgHnlymYMqLzTazU2rRxhMML7Es6LM
pPq8tFOj0eaZVoBZswjcGHMjNjcf9Nmvl65cY2ZMpxyfz+wwTzfZ7VSU6BWCL4tGPQG+kecNtPlg
L3mSLxEdDoPzYhXfeX67ccLTLTrpcOlgb6WjnrUGJLc1A+Q494IODVXu/GBxxTGIj0hXG14m/A88
4IBByZ5aaunF4pQ56CIxXb7gEe/MwB2/XD+MVSHgGMH7B7AIiiLn9qMxvUHLWaxHDX3G8JMYA/ps
FexwXQYmT+NYTAHZO5cx5B1ShDZggY7xkBR9YC/Pk6Fidl65fSJPAZcKpRBcDGkhmEQV53EBViG9
+lUbT3F6H2tAXL1e366Vq3EmRfyKE3Orzy7GgrQpWOnsj1p/KeLd9e+vmHOMayGgX8boKJHkP/9+
WuYAh5fg6LXzg5W/ad29T+/NeQl6uw0qVf/R2mpAB4wEiAA5XpTRp6Tw3WIAU1I82lt38r/Og0qJ
VyrlaKcVvUBgMRK0rZIjGo8o77aU6ZGhzz/ZZGwHaqfAPjR3JYrYqd3eedzaOrWzNdCdxvCaKULC
Fe1DEwPwfYCNw5+UsQIt5uDommAFYtqrPX8y0/tyvL9+amv7iGoC0v1oFBNnd35qfRY3GkhBFzBO
uU/m2H+O/VERS62pN0DQIp8ET/ICZk1i4iSsFCLanwbFnAe/CibQPf4FWMnBQlBMRHIEnrdsdXqc
gt20E4y/Xi9BU7lWoM88dDIz2zQNf7u+c2uHg9K8mEOJvACYQc53zssqRBmtg5eszjb2iARKdoyz
NLwu5TLmFVRKf6RIL45XZ5rNMHciopr9idZD0FcDpP3Qsn7v6AoTcbmk3643UJ8YVYU0rVCWExPR
M5awjKdLlA8NKuVkQyy6NbT360talYKpW4CtYhzfBWY9Th0UsUpQJ5FYS0C0srwsUwXS1jpRvEIr
hJdYzx9JFzVgPZsbdOtBEjECSo+x+9Wnv+zsSwfCB31AP1/6f0hTXOo72jxMgKBh0gW3klj/yS4O
haZbJWjiwLwIypwt6DXBarqo6s9ruyh6F4SpRYwhB/mx4XD0vnHcqowBizUj0H/x83+uH9WldcBS
ToRI1sEe2q5hdAbz2aA/LGx6ss1OoeCr6xCPKxI6Ym6GZGTBUzAsTmfPkevv6fKszc+DakbWyipQ
C9DRfSMITC4GGi4Fuqy6vKsPzx6zAgQiCjO99n0EFshKAe8NQyrtEtghgTf20/pgx1XgkSK4vT8J
RWXMK0OiE/lHzNQ91yiD2TlFFFxhxlc4V7v09eZTPv28nKUt4hbW1MXnU+M1WXZO+uUvvo/mZiB+
xCsgQ5UzzjKSe4Qeln4KDNR0awWEfO0AAFD+3b+FdJor709CSzYnlB6KoIvf6/rmOBgAD/Dm+cg9
ImEnF8UXvWpcj+vtAdQXG/SHYyJweH2HLn0nSMD8Uw8pI8Ta8itcWZz0pCbtwR42qR7U/mNOAp0+
VTlgsIrk1OVmQRZwf6K0Q9yLd8scs6mp9Z4B9/zUzI/twm6+DugaAMM4amEYeoX/lbQ1BdQvXez2
kM5FSDFIJFUhuC8fRSEBeCvwdoAQVVaoodeqRadLewg7/7Pvh8OwcQLC/2YduNFixBpSBzJCgepu
1iWT3xzAWhrGi7/Bo3H92NeOAmna/5Eg1OLkpeBeiSoPh4RyqDZTpoeTCm56+RZhp9DgImji4EMa
4hecSPCpaxc1yGEObfFAa0DS7rrhoVeRnKysA2UFpAiRb0ZKTRe/4kRKMgPLuuCaH7q+2RFMybNV
wcWaBHQFwcYCmoKDl0ysm+Yp9xOvPZjZa1W/dDd7waA2wRBNUMDAGb6w4FpcL6TMMnqY4xfMUq1u
N1D4PmqQYJxCrySEnG9Qg24g1y/j8tCnbRjbZtBrd9dVaeWgMfcGeRV0g4iTkC4dsUGWMvdOeRis
XaN9ctgDyCJLFV3KihSBXbFx7wROzJfWETukLL1prA4g/WEfH4X/j8p4rEoAvQzSE6AMgDU83yln
aDAFuuE4CfOh8X6k2Rf0+KPlULFdKwZX5D8EQvA3+aR0Lwpkobnd48nT7OIpn+xQm6yw7f0d19GE
HbTd+/XjWdHfM3nSxpVpG49g/a4OYzpvHavf6qpGAPGF85QLEHy46MisIQuJrtPzjRv1fOEFd6tD
3O68OA0sL2it/e2rEI24LgGYTxjfcxlJTdKqikl9GObvhvGBIcjXv7+2BiBzfJgrEPsi53L+fVK6
7lB6RnVwj2Yf+OwxK6O/kABTiEwnXBowDZ1LKPNp4Z3VwtVB74+XZRvfroMlV9Vy17RYWNz/EmNK
G9UW6KZiNsTUdGtVL1p+RAMQ2Vxfy5pOoXaP6jrq+Eg8S0JAI954tC+qQ+t/0OOg6sRa/TzKY4jR
cOfxSp1vFStHFxgHHQrlwyOZym2Zl4rzXgnQgEDw0IZgCgwwXLhzGbrRal6Xk+rg6VpAhjvbi8Ok
+cjzfEu1OUhR/ZkaPWiU0zrXNE30yMIGrPEkeWVasW6x6aFZPkz/lbRvxvzr+vGsOCmw93DmABsA
ylHuXscQ8CGhE7xeh/obUpvf3aTYL3b1r9cagZ/czuciOD9BZKSL6TdwtM+30uoR4HRdTA8jullN
UOdpLeZD+gqdW9s30Q72e5wipkBLSY86T0fMGYeUdnzy3P3IQ0PVH712d8CBj0ZvoPSgF5IInpRa
7rZ4Ywb6CGTHNmtp0E2fu0kFTlk5IOSJEKNjNBYefUvascmwKqAd5/TQU/4+ViSEoxbomHDp9OOW
T+7Xm/UBaUQAP+FiIGqXp+L4bW/OXVGVB59GOvQtf20MM5jxrx5/uS5q5eoCg4wJeLANYJSXcZoF
p3CQRxvOgPvVCUbj9scMrSLgAEMPEbwAWQnieYlZj2M5lF+yYTMkKqsgTlh6ylA/RykKXxdN7JJV
SOoFJ8PgFufOz8TdUJ7vvZ5uinHX6/vE38Vdvq2rz7Gh8vhXVO9MsPj7iR/LHLdbXDNuDlybPvXO
FLrcfKppfA+KFsVFWqEmRjoUWQkEYGK4hCs5bHqdlqBggmdugmcsyT97xidr/JQ33+jgbx3vh+N/
MTEiJnb6zaC6YiveD1KxOnQDdl2HdTpfJzo6E8Icrzk01r89e/TNJ7RhbN15H7d3ybSolrqijvAX
kPoFqhyFGjkvy1qfNwmfmkNSv8y82zQeBv7OzSYp6Ka0P5zkzmq3HfocDNB7Ne2Lb25r/9v1K/Eb
cyEpFfKoMPgimW5e5pma1i0sY2IHW+/vWTt0ASpUYZxmOyMxv5jU2A2d+Y7SGPpPaUBNfTtq3S5B
QEDnniLtWoUkA3MfM+sf13/ahR1CiCw6nsVpoCtZnmeSUG9Ml1hvjxN/BjImmMmOsa2V7vXk5kwV
BOBN8gVNj0BRiZM6UXCTNxPm3g/N0aR0s28SFWP42lIQ44gyFvK6F5wBzqzNRur1+D4JMGoz5BUL
u3+69kda/7y+aRc6JbZKR7yGEd4AkrqS8S6LvDd5ZbGjs1n4lqa765+/uCEI1zBpF8cCgy1qf+cb
ZVfGTBbmjEfb/FVUx4zvdbaftENsg3/IUrwMK2sBQaSNdkzQRSCEFrt6cirGoE3MdGp2rDAtXn8g
L9fXsvZ5BM4WKFRdwDjkKlJHi3i0ypQdmfkr2ZrVr9s/j9IRMFWoU/nI457/epG79wrHYEc0a//T
qxyOtR9/+nVpb5qBOoObmezY0h8bx1Rk9i7cGeQTTr8u+bhW3iej5eG3f8/ng/Z9Gt5u3xtkd2Bw
LDC+XFR2tW4qRxSq2mNZfeurbjMQ62ZFFW3MiAKQWEWSWLatNehkNJLhcFP/E+dwm52nyfrXdB/n
5U7rbo5r4CXhUQYeDFEm0iTStdAsPIxenbPjlCLhRnsMkNrZ7mus6qa8PHXIAXQOQAhMJboYHwOs
i1+PycCOJNvW2VY1kkz1efH3kwvHdb3sqhKfH7qnrHktbybgEtvkoFcetBkYryGncxvLz9Mkxvf1
3gt5nTy3Ld0QQje6V2EI8c2zhQ2AduBBID0NocianC+n9LveTRY+HYFrDMj0kbiYsfb5Vk0WDG8A
i8NhQJghQxqnJSngVub8OLlTaNcsNG42ghAAZxxbhu9f9E8kcVemTjZMUOSgSz+l2u3fR1kYZJRA
vgi6V8mQYOva2cPAkWO/6/wGeLmbMVQGWn6AqMFtx5Dli46ThRblbLipffSL73Z+zDDLRN+pehou
DZYgxcVFR0yODinZcwPUfYZ/k1nH7gCiZMxRpdv0Zr5ALORUhpRXGHu3h7ZBRpYZ4BF/w0gYhYd/
+bpCAgCFqMqJnK4c4ln1MKClFRKaNKTmZzwsu7L60Od7DFgqdBXEYWXPEG2hoQmdZYKnTgon9GGs
AUsxjaO36HeFHoKhTOuT/fX7IV65M/cS0SqISwSdjICWypYxSRtaGYWnHwn54EaxmXi84WOGNMag
cKdXJOFJEbGDiI0uwMVTBtAJcinzsZ8NkK+3Exsfjdg1MM0r80O4X/HN/gN65YANge+OiO9iVIK3
xDMeuN46pt22G7e9qnX2dzZM2jv4iph7Cz4elNdkB4WZbszrujKPxO/tbaLZ5YZmpYeogHWfFrok
HMX7BoTTXtokocbJdG9Nlhv0C2kfF+IV901FswNhbR8kE8v2iE/dzzEoJ55MOuvafnYwi4foffHZ
5N9BKgZcrnNXELvflXoybSuGRGCmN24VxBgh+awvbrLltq5hplNBDnnuqAjIVs4QNSXk1kAKjphI
7nT0wbagOwszjx74Fvzyy2wYAV/2c6+w2pdRpiheQRRgFvBnoTfnTwPHfAh7yCzzONpZYE4vAxAX
lvdz7jzwOyRBwp+GYW/Qe6cNKSAs1+8EApiVl1YAJkWLEUgcL1hUWzYs8RQ75hFokDej8ZtPVYJh
ozyz8gQITeMQ1337PDgG3UCHzT0zZvAET2hwDPyFcrrxuT4bm9x32j23afnU9v3PznN/6gXwnY1d
+v2W0MT9sZA0e12cGs1Mbopy8MYy4xhqYv7jWGj9AsbOvG+LSkwp93ke5kxrttNQaXufOfyQ8oEf
tNl3flhIqmDSUelqu540BJ1Rya+mTXeDm4PELcMeta2GgWImYZsxcZE89jm5z+L8Z64V6a7pHRb4
VlHuTJK2HwUnwxMHTeZj5fVIyDMj+55WaMQJ0nk2YLt7+AhlYu0Whob/TZva3xntbZRM3ewd6uwU
ATgljhix81ZOXR0u7lJ8pb5bh0NGxh2Wb+5gePhmJPFyl2F8ZOANpNg2sQb3ry9eQaiT/AdpV9Yc
J8xlfxFVILG+Ar15bbvbW15UseMIIRaxScCvn0NmaiZuu9Llb1KVp1RQI6Srq3vPctVNlr2ig/U6
w4S5jXU/kywOeFj+tqYxiwd4u6xcqfwbNTkPzNjyoYUY9tZRLdxqvCEoEl7MvpNmILrR1RDni32j
7KNng+5utwrhubhx1PBTNvrJiaoxduqJXIYRJj2uIpsnba/Gl1zVAT5O7c0gJpflw6Rq1AGIFbHd
RGmXlCR394Ewbh2HbVUWaVXR8M4diEG3LCsT1pRA7Ein5fuA1tObsPU7nDy6daO6H9WMGnGcUYs7
sWtn6LAVOnw0qngcu/CJzPOUxaAy2vCplyoGMhVy79bEU3uuQhWXmkPX0o/Guk0Gy6p++SHwaQVn
PNEdq+4F6pVbN2qP4Fz88JwRViV5RlLTjSvR2e+9Y9qY1f54G3Wz6dMuHLz6urPqYWPa6neBWMXW
ILVA6qLT3tEXuhkSpqCIkDo9hagw12EXJuE4iQNwQ8+V31fIsSx/RHnQ3MtW/HCa4G7Ke9XFVl49
G0e9jVmD4C8zN6kkFGiMx03CXBHEQmXhulN+u4uswYeLglDVqlB5VqY2OJeXPbyPmljRBrornKrY
FkyvfD8Xmzqfeay9XqUOSPG/4buhdlKWD8WEUGHX0l1VNX8aOos++hWpd9PU/Wr8vtOxr3h1oYrJ
Sobe+zFwOgepFdAu3JZidn4h+LC4btsxQYbXrwj0rds7hGNoCjYQLivNYCAaKmvk+gLG8ByFGfQy
H+FrM5MtdIF5BqkDObi3zAa6Zu7aOW68vk5HRiVO2chPg0L89vOmSoMuxwh16BVQ9GrgvwtUzYyl
5JGYGPsqn6hdxe7kNs2um0o3hsyhk/i5aZKKN1DPK2oYJziQnbNBnkpQXu1Te5J3JEOg7t3xFVLK
zQaeOzwxzPWSiDSUrE2Gnm/STeEvOltdeWVkey3h83C9OEcSLI32gZTl1ZRbd0VQK2sza5xYMBqz
NRRUxZGNxYsT5gg8RnjunHrCPCsolJmLNhT5ladbhLWhktqJLQc67WWeZyyWAW+uFbVBtZORNA+V
XXKz6z2Lb42n+GGCdIgFntygcAfxqlhanG5wmvNd05eVWOVWMLANluqtbO1Nz4SIByKfAxtiD8gP
29THL0i6QNVJJq1hiDkn4pqEY7ZvRyZTo7VuVpNnLo3dYPdVQtkqrcYxfCPIINdjxuw31q6HYq1B
W1jZzGADQJ7gdsxdwgBY8znEnO3wphWkFKmsvfYpbOl0RJf8FXLo9mXZ631V4GtYjms/A7EXmtgR
XZZEMmg4fKFAgs+yropnU4xJAVDcFffCYl149vhz6Fu2oTosH2xrfJir/AWsMrULSeNdkcKnV2FT
F2tsZyvRnmYxztA+zi1bpGgbMCgcVNN6BnrwypLMqi6pr/UYF+X8Cgmt3NpQdHfIr6YLQihK9i5J
pRlNOiDax0Xm+ik66G46+E0DbF7vzXZS+HUUG+NGMQ2LN91QkxSWRnCtQH3ajSpzymu5iM1cDSVw
ahPAG13aFrDIgza/l0WruoTeR0/gBCyIb5DEjlBJhActY92WDtNLPRVh6pdQBVBkLi/53F51Juvj
XhdApzrFa4QECnpV2W0fzCTtdEtXngcnCtsgsnpGu3HnKusFB8fvyRXCTvq6HtKQTC1mWOP2E1eD
rRRenQlnE+D8k+kMJ0K5maaqxDrNeB27c0+zpB9EEWdVBGKuVz/YU6NUHISoMtOejSnAVNs8sJK5
APnbqSrIo+In2rTEqioM3dQWJSuRkTARQ5hf01GWcTEUG+WxmDn4Lr3GD8NRPRyA0Lf3pOVVAtY6
NqmrGwjL5BAsj5uirx6htFus1WSTlSckw6Jl3cEfRyiAMtXcGWBCthSy+FcAD/NNMc5ZHPbm94Sp
THDiqiREd3jvQ/lis5TU0zKiZkVdA3dAQZh5aQpo+8E3fQ/0FltVVt6/IA6al0JOU4oQXV/UYdbd
h7AHR3AIYALPAiNvSDHNzyIranptDY75AbVuEs9tSxPAirHfeoe9tG355nS+t/YRFGJbCpLokbBE
WYPc+R2mIwqGXy7t723jILlyG8ChrPAQqpyuwyHz20SMgIBQ9OtQtPTZ1qFtlzKV1Qm0VkXiwtDp
asr8POZ+1e0Qhqu4ysN6JUUbHHGWNTeGyuHCkxCbkQS7YyB1kCclShEbI91hAw9PcxlFjMdhNoYE
l7d+hl911VyDfO++UJ0/9STMHk2f17E3hs1lgRgSkzwHVbFD4qSCBjtnRDa3D+cmUitLjzTmOa1+
db0dwC++xoHedUUZT8z+xQv0u1Ot7KPbj924tXwt+1vtOtlbR5DKaNpetBG5691SXEEeNUKDv4lm
uXFgVtImc91e2SK4l76RWMpOEfte+8LDfq/ypt5aUSkSIrMN8rXQG6ERO64RaDdtN+id9C03dazR
30E+sE8AzG/i1tZEr0UN5b7WmResHo5sOpVdQipoJwxeecNnylfMzdrVaDka/6NLI/6z7YIyGRqr
XWGJQALJp6lQCo5dUThvcNz+ppPzapRZQ1KkAo8CTTAZbdw8TBvm/eK0suNZMtBRQGaNg1aA7ZSX
qFWLLI5yg5fwVZ+g3jFfKy0OcPd+Bw24WI9KwoiXdE9UNiIpiP8yT564kL13ayiBTlqofpd1Fd7k
3B5+gadlX4mQDcc5ZGzjFBXELSyTP1S8r1cls6ctV76JVpNb2Pk1DCya2CojfmljyqETDEp+GJga
d9J28PoYvoFIvSRoMKvITMBfhzjOvGqokbxZMPrpcFY+qwlnXWw3NDu4UFGeEks09OdggvaFyO4H
5Ih/Gu6zpJyzDmlbDh8dc2RTPd43bY+sL0N4ubK7Xqu0kH5hJ3luxjYJcSD9GsM53ECRXf9EytCm
KGV6cekKdBHzvm1WGbealceKaRVJkl9C3KG9JaWx913vi3XjKw8fwZcyyXlXRrESE3uQvQKclZGu
CK76IahJzF09zykPLLK2iP2bZb2+LUj10Pp+uULYxYXBFs3WqWCrC5wZwHLaKvlP0VU9MtTWbzE7
XZRtaoSjxAAR88O12voSlwYI2M1WNpqryi0bciyUX1VbSNkKtfaR2ULBnuVrWTQylSI7otv8q5bI
8WovT6g3TIh3A24T0fw7inSPEO4h1gT49RKff1XKUD4BjRhezYrkqzEHCWDCbj70/oz8vW76H4J4
PR7b7wuniZDXB3Ak5tOQVF1Tuqu6KKG1WGXOEYCNsN84Uy5yJH2V5taljCAmXeDktsiA1BSttH5o
GiSMc7XmxgY3bLD8F40P9MKKyOPXXo8+SwD05dYWY+3ulHZu0MbXEOXUtE5Kd7C3Re7RYZWFLYqe
fEL3EOwF96bxRQhqXvFGcg/JLHQnb5xIGCSDJrvQHOiy2EF19tEaar4TlHGTKgLBFqvyIRIGJkx9
ETUlwo0qZPY0+jyMraDAPACVBh05VYOC49B6FRH7p+/N0gYZAwmwO4Z71Xcq7tqsAUZ4Fonk+dF2
JpHkbXUo7f6hRkvrwo0U8js+9zjf4XHJsrK8re2ySkYULZ4qv9rPKkMiZg9BAoNK7OesznYOzouN
cFS4gZ4JwWamYQpkfnUBLU+7vQexi8Shy5rqmpusKW8g2HLf+/YPmGd1wxXjvRveMduG0tZsD0XM
muKt9IajTYsH0rQe1qurnzLbUw9h0TkwUyfT/KTcYbzRDSwfS+6nOCglVn0U/tBifkINocoqnIHK
srfc96wfeZXbMQpJ4DqIoCHZWgSmvGeQRHryOX69W9fBq54HFB5cegfFcm81TeqxzgeRVDn2RRl2
750OOXZZ/eSasUqcGXfBbGzqOGgsDy69RZV0FHyvYYzsI/Lehyx0xRNk+4OfELDLLmbPaXCAdkER
FyOrb1hNxiGpC9xgC7CQVgXAK1cDhMfstTNzdl+HVVSlcOao1HZ2h/uu8qW5EnKRZC18XOqyCPzF
wbB3R0/vsh8udZNDBd0vf07BfKhRtpC4MCldXg9Z+EZZ5cZlAyzxqskGHEfGdgboNIbAl4VBBZHD
ELJnwC70NT44LAfILurrAMwxt9l5tf1qj96rGw15UlcIkF5pv5IOhFyCUBTPApOB1msJEMSYYc4a
1j/OwGclU+gw7KBC/27c2YoLL+DJ1AYzbkBtxq/6Sg8XiloDjaVRV2zmFoirHiBWOdGek0ruP40K
HBJHTPux8IMUV3tc9YzIEViiY2uzJ0sJKw68wt3MolDJNNNiO5swW9c5G/DTRHPnm0rjDq8Wpg3L
2x9QYOhTMSPDxv0UATub6psxpHgHA+KpnAt9tMxc/JRwlHsG8bXSWwiwtbc5oPYxwdGjExO4hxmy
aQ8NZDq2ASp7eUIyW15BV897UJIL7HC/7QHXhFtXjHyRvigw2nczGc2QstoKmnVVl/5GD83aU5X9
hAuxSUsAAG80pGJXXVl3oJ1Q52dR98O01RxsfdydAG/liBQ4BaM46u0m6cJo3qgxfMbUsxj5CLhD
IRLVabaPdeGarRS4/Qd6i5vgOhJ9dGG3gYHrBxPDTd/L1r2K6mFeDZ4gF6KDyTBwFm3qmv4RLQO6
9S3yEmXNGI919JBpvBiVXuxn3hXL7YNhPRJwyd+CTr0gJQtWc0ajnWndWxUBpjIG0hwUz/p+1bZ2
kbS2aYvEsu0qbSgTaRviPtNP7DWAflviWQUEK91iWxZkSxp/W1tT2SZIkRsYYM+rBolV5Bdb2j6H
dNv7XexM3jsZebvuGuVc0iwDJBetiHcPlY+fWdDj/l3ZfEj9YtFRLqpbXDUfScflSmpdIuPs8rWJ
gi6WQ1dcoXZ7EFNjv0yWUJdlGQRlapj66Viz2SCuim2bzf4Nc11zZ1rOcKWExJId5Meyn99yXnsb
Dc32Ke5oll/lUDN8yOeh/ll03ngMi+ihsuwiA5zQR8WtEDqV2BaJ7J1o1xRWmeZQ6KpjlJzdN4ZD
5AEwJO1s5zx/U8gQLvlI7WvBUREdzahjGzHmcg4Vue2d0kWtprTsWLsM+syh9RwRs3fn2dm0lWtW
dd6LK0MgJM1AQYzFUP0OM+u99WoYiof5IZAQtlPIlFNQ+l8ZqyCty4ChY7MIdtyDh+rFCOG6R3dG
vatDMWc34NYV89p9GIfWl6nmbRgmHnf6W7fNZ2hkeAr5QGRlKJ+WQTw4WkEwP1cPouKLiXnwpCOi
U12Ezr0xVL2LoYGVDkMEhWDEPD8rHAubnuJqux5xFbxrfYL7o+8r9dZRCc3crrlvnZ5AiRqq1Umf
Z6ZPHFIdK+mPFzht0dX2G4j4ooK5tvEX5aYGNRn1OnKJ4ORrM9wNHWmeIaE0Q/CzLVe8taKbMhj4
Op+rdwnH8iQH0zaIW1aOqBtGP1AUyBPel93TDKjjrT8SzpMwZDNeEenLhU8aYcNNhwVrwyaT2EMO
rwUSPk5dK94jlED30Bd7QvHd385koglKwjMCSja5q5n5Tw5qeMWMQOvD2gAak5l8G1rSJ1OUdwXK
CjoXqVHWdC9pJ9+DBYgjmEFQjDj90ePyeWnNYfOLDcsysN09fneXji1aDkmDillKokGvgJNrjizC
xdbR0T3RGUu0WwcxoTU2Z1WauHCFm4wIQuverfnPHCCgeyh69PdO181rMvfX2jd0D2hnPsSGiOWy
YUkXy4uOI8IubsWNbp1NJWbUQABjB+xGoUJ1MVO0LFy7nPbgj4bXroGT3FR61WYJHvd9a6I5ze0q
jIvI0jFKz9hNnEIn2wFIyk8ah8ozOIWvmnCQ3HGWdh8oTqfoR6VcB7nWRA+BfpqDlabb2ny/wws5
H2B1IOwCJpV70reUQYhso5QULerUybf8HE3/q14GkFNL99jBn1NYoocaFkWtiR5Ka9V5icPPNPa+
eP6CqQCqCQQX2KueoN9LabNIdlF46L1XhFUsxH+3Y774BH8//xQh7HeBQeENzy+URs1o61Y7jgrc
vwc58xL0BFqI6vwUouwTArlxhaPFOtNm/erxgBjBUwH4UzAil3//C7lBUO2Bt44fAE9/8c7PWVB8
fjr0H0FvAPILdr0QS/v49HCKqEXFQA8ARVq7sNz+e26+6Pp9ePzJ3OBK55Iuw+NtdRUFOz3vzLQJ
5DmQzrm3ONkHqFCi72H19FDNb/N4FK//fotzjz9BmxDVKQ70BD2ofosKNz3zhb+cJPTrwQgGNsD3
Tr4BFPAqXygPv95ehzKeVOy+1+fEeL96BzAmYM0U4dr4SdSKKSeTKgcYpBxxSk51DG/X78/SIuGy
6MEC/H8q9yvyDi1paEIfXNQkhbsq6+/SOMHe/HuA4ONa9fN6zhWE5A4D1bEJU2afYxR8NUmglsCL
hYLEjrE+jmA1mqLyRNzDI+posc/OtYe/ej6EbhbPtYX8cYoCMVEoBVWDfzA4D5HFB8Y68xGWOTgB
FiyAJfx8gI8/O/oO0kUf1e2DgzY3M0+hR2I27X1UfX9HfBjmBEVolbnkUYhhFFoHKS/OnAtf7AgC
wC4s1xcWySefn6ZGCSTL6gBJs3ctx9QrNy5axi0KM/9es58PCGBYgB0BYQA0djBzPn7w3neoLlWE
+4Y7i6vJqw7oUXi3atDumZE+E38AWAN8xccmBPsCC/njUHS5eFehzQ7ObRd4kOblgF68KfchEnVi
qcQZUGo4Iwfxeb0BxAIYAtgrGJicssvY4NdhMCp2yDjfMMta3/17+r54PjjVIC4sflzQljvBWgST
bQqfKXFsanNTOeUFdc4o/p0bYVkpf51+ddlHHbQdxXFAS6lfWf53efSYlIW/uwDMoEsZnnwV6cET
aaBSHPMcETE5y+/78vdD7N3HCQuw3CljLRrUYBcQxDs4BEiAcgN12//gE/w1wMkK7tjoqqnBAMpe
d0ebnFm2n38/kjPgswG2Bf/8k0ihrXtGa1QHDqD1SQVV4W/HdDwfXwB6uUuafMoEkA63+tow61AG
l5WzMeGZePh5gwON+mfbLUKwEK35uH6I1cMAwvHkMZx3VXTM/XU1XXz3C3wc4iQWVmPj2cAAyKNn
paA2lec0Xb74BH/4p+C44fz+tMk4VIulV8F8zrV35UXNv70DIscHThQgVzCoPkHRtMkKU85Wfqze
MqCb9fcXEDjmQD0iQCD2BSezI5uSlM0UySNFcZDE9dP3J//vx5/cIIhu/T7QeHxZXYbDdRuc+fnL
+vh4ni4U+f/9+acuxi66KFK7eL4zJCpAS5bEKE+iW5iI8JxQ4BdrFbdEgL8BHls0sE628pj7flZE
ZXUM/Id60PEIe7NzzKTPJ+siMft/YyyL7a942pQdRFWAnzpaK2VErFfOUrpZffujfBjk5FgI/QrE
f4ZBagrjtPxyrr59ruEtoEEFoi74cgChnrxF47Gxy6vqiIC+mt3pghXD5j94h7+GOPkYpmN+xVhR
HR+76XrMv32swXUK8j9Qt/Fw+JyGJVnoduRocB1K+drXCSVnUJBfxAzQz4DNjjBR4K+ffOaiBv5h
rJl/GO1U7IAE+PbkfHj8yQeWFpisgPv7By3GNUTAajmd2XdfvgCkUiFDgrwFyN+PX7ggwp/1bDBB
LfBdAcxszJkRlt94srOBlsC5BlcplE5Oc/GcdQ6KT2FwMO0aoB5frple/3uavthsMPXAfQIljj+7
+uNL1AAxkBoNngNEbRM3v6mtS8XbpPi2fwHkIFGdgYsnVBsXZuXHcRSgwwLSkOGB5+qSXZRns6Qv
ouCHAU6CeEayrJ3QrDzI30BR9WLtiSQowBU9s+lOk2TwLdAMh24V7sILLPqUHa8dl3VqDKxjHyAf
I+ixkgtreAxAXRiG3RxNKbAtKMZm239/qT8sgr9Ww0IkAbocsGFoYQHPflrpqnpBHc5GepxGtNZB
y5RuzNH/fYjmiW4EDKZRqq0fRe+Zd1aS4d3UfnRZKcN+l5FfXlTMflQwxFiXhEWxRWeCbpYG+oZa
QBL2TQd9iqnIwvusb+BhNpDsFgq9BhbvkNpPygtNE7BMTMPRhh0frLBCe1Z1K3jNRxs0gdXGGSgA
cQBd7Tr06mHtIUfAc8tIFleA12X3JvKOoHXa6b8nZvmyf8/L4oUMuCHw2nAoXZDVH5dWkQ01LEfy
7C7yXyNvm4tjKS7cNoqbqItNcM4j42RTQuoGw4EosZRNIY52+v27GgBKbpoM5qs7p4UN6uNIv5fv
/PcQy9GBbx6COXSyWaRjGqRsIb8DTi90DlX+Pe7A8vwAYQvTBUffZVd+nLHKyeYpQqt13wDv7bhH
Mnwvtv8ZAPn4YqWJsimqgh8HKKpqsEjnRvvSrOx1oL8X2/88HgltiHqsg9jrnex1J1TB5HAv2hf6
5kp7/8GPB8EUJUdo9ZNPSoGjTSvHroNoD3eP2nsy5Znr0EnIXX49pBxRskZYh1LW6YU+962cTpnh
d50Xs/yN+gmJ4pZ/L+X/NMrJ8cqjUVSGa35XFNUGKJ+fQSu/lyH8zxDgHSJpRrHo1C9S20yXULvn
d/40bdDMvGyB1f333v56rv5viJO9XXJoV80jhuDkglpp6CVZtenP1SC+2NKLDBcKg5BPABH7pAQc
Ua0aDSbwvmi9eKIQ69k1h3+/yEmysMwV7qiQ4AXZHTvi1OHWCVk/t2Ab7/s+cdstWmT/fv4XEwXb
CpTHkfTgFnNaJC9tEcqpt7Hj6nfbMsAkXChNEvNNQSO8B9YuZGEcsJYxUeHJ1huL0OPAdUb7+a2X
t8XjoL+9+zAALGkdkHPxTU5FzwEUrlqPh+G+4ldi1/jfXrPLwb1UgNGxxDF6sqAcq0OlpiDhHlSS
6drLd//+DJ9WEii4KEL84RChEnHaLRo9K2SFaMh+qC/dd2IunfC7sQ8jgIkJwjiUvhYGz8fQ2loj
a62pc/eqzVK3A3Bg/l69g2Id4RODMwn5UvR0Tk0fgN4MszZ33H1ZxLrcleGZpfrnAR8ObHxhbDOK
tg6qctA++PgKnua6q5ia91kxpEDNx3m26UfA4MRF1UwAI96I6WDsF+6tWrZlzZkl4Czb+dP4kE7C
zQZCQOSU2abBdWkBRZ33jgeQFkkz5kGu4HIGFAiZzG3bptHvmZ9ZGZ8CANYdLrW4NCMFpijzfHxp
41jIjSGOsvcrAJIvZX8mwJwGgD/ZIUWLDEoPkLQ7/WqcRAjGgaZH4V0+b+rqSj7/e2mfvsCfAVzI
reM1vijCFF3XR7Y90KOteQqKVatJ+v8b4eTK3JW9Q9wMrwBrLWvD/oMXIFDxR4MGh+7iNPPxC2QV
Gid15+DxrrURebY9k7XRLz4BlAsgT+FCLsL+pH5BjUDnJGzoEU6mkD9nUt7wwFEPTl/zve1B7NHy
Zpj31SxPGcQTE08q7xqwJAAZtAm6dUAH70IR6d+XXd1vQKkkv31jrtlUlFubmBAQDitPm9xSu2ju
nE3uWWCEBQOKYk4HJHXYqbXuAa3VIJwBXp2NySQgDpAA8tXFSg72rwZeDPHAEP7mCYkr8KnnFNq/
iIFY32iNILx+0fEfitxyy0FNextKLsO1211Y2XcTWGwmpGeoEkHQGQWWkwjCKhNR5trjviC/HCqA
AH//91I8pWguQRAjeLjdL2cQKr8fFwvhANLwxowIs20segPuazL3selvrXkP+uKLl/srbwQAvuPb
f4/95fwtAkQwa/DBQz05olCir+1aqHFPh+gRXsnPcvIPtD13bTrdz8sbEqT/ULeF6QeSko9vWE7o
tkKKdtp3ja3xoUS7K2RxDmGyPOUk1lIEWXQW/sjont6WRFRanc6taf8HZNjjVLTf4ZuSeHYJKPz9
v2fuy1f6a7Blg/5VOfQ5QH+V4jhYOgCuyhTgjXNn19Lo/vQ+6AQsSRDqPqfv47Rwf4wsD4s7OoQF
AJ9+sRmaF+WYuCVZUk48Lru1fc6C5MtpRBoMeUcsyk/cfA3WgYS8z7TPhg7OYdo/jmhnSb9OmDds
usI+c0aeziSCPQodCGQObnAI9yfLX+ZQxMn80T1S8jv6yenjvz/U6RLH4xGEbceF9gPMuE4LW6pn
YVSGjB7RCY5dAEjH8QJ8vn8P8scw6u9v9WcUvAAEMkIPp+/JS5RzgKwi4u4xmIK0Ljase442Ggx1
9wdoFSDv0TqV7wtP0U/L6Zfv3PnBDw14g6XPFIM/pRx/fornLGZEAaLW6elPoo5BDb5ertr1ddsU
K+Nme0fNAOvDZjWbbygDZh26bbR2VqSuz5ysX5xMi670/w5/crICIz4MucDwugMdRsbgXlvqkrtz
fGbKP6VWKIhAGIYgQV1UT0914+duiDyGE/gGegi3FjQPfYWylFFyTYsmX5lc3jaheB6tldPJve2K
My9KPu1PxLI/soGQRYAaw+khLw1FtxH6AbdkAFCvHiInIRa4prxWx7Kxi2vYt9a7LJfuIllAdlg7
PTg3OEUlcAievR3CgidcIwPsc9gJlVyB+jFC/K3VZguC4rkq8udsGL/YBURu+TpfOLTYrZYjzDCy
2663vJUYneZetOOU6jxC1RcaCTeTcqq0a6sAibIPTAk1awXqkq30L1EN8swUnq6Vpb4FBCbmDqm/
88nAh+Z20RZlIe4MJ9UOcae/DhzhJcUAQtks/HOony/HW66u6IEule6TxDiyOxAreZ3fZVkKan/r
31HwDel30+/lrf4a5WQH5ERNcz1gFMf5FeEgj87ps5yGtD/T9tcAJ6d2q4uxqwQGaBlYqsGDo+/b
c3WvT2FkGQStkkUeEEETVc+PBxyy16wFlZ/fCTNdSlHfuBbdBBbIWWoYbkeQnh2PpUywPRKnuKvC
h3/v769eEhCwgAAfskSyk5fs+1AAMY5yDIquKRd00wW3ajpz0fhqQfw9yHI2/XWKB5BsoA5Y5ndk
qsBMzqHKALCWdWd906pqqcng8rkocUApBYIYJxnQ4JkIXKcouwNZ6TUT9S/fB3E90mfOoaUk8vcx
9GcYpAXAiNtIWj+VHKrR1KKi2V0OLfN4yDTU3sGGEM5BFQbQIfq7cc7FQYjUfRoV46KqBenppXd+
akmuFQDWoIjOe2tGM6RjcgJ7uAw4wMVOC8y/bBMWIkUCGfVmllWTWnlRpLUX9YkEkhc6jINORtWN
ce+zeaV0BP45MO/xXIGQCkh7mcWF6pqtBqonLmg1HPhAAeAeinYrShKuuOncG3cyzh0dB5r20H64
rsdQbwuHP1LVmafSpeOvrszRbrACaBmjVZ7f+5ksV93YuGmAMkHieAYpVVi9qsEBOJvasyrToR4q
AQuzkm3nSJVrGIfXu0aM/pa7rY77wZ/T3jflZSSmadXYIDsHHYQN3CZ3V0PWWrfZ1IkEVBUnBXYE
ZItMqethrqPNjLNt3RVDcME0KBcg9isQeD03gXyYDXU126yCZhGI0T3YhIRZDnj4fngftjAJNrA1
v41gABm7Lv9dhza4G15b3BaQNU8g0+snzLZEzGWNvhH4YdclhX4D3HCidKSeSRswM1ZD2//MKQiC
rlc6YIlMToqrUB3XWcmuAu7bNyWp7PuudK844qQCf2WqRnDYWLkSkfRB8G75zuf9BLKIvMZx7ay5
HyBG5OEvzyvnVORwX4cIFE+LXNir3PYwpSa3VtHQyecKxLCUD7JIRq+ysc3Ru4tdfwycq16I+0VH
F6z5kd3lefRKa2m2k9RKY/67CMwM7Kit5Q4Z6PXZSzS1uCJBZfTZmUVoQF13+ZC07fwytbnXJZUT
lrdWaJkUgtTkFc45nZuakEQ/RMjtF9L33Qo6jFaeWFMQPJCJVK8sKJ0jaHr1FYxW4edOovfWrvqn
mYImjvk5YHVMK1b276U1WocZdLM9Fol4gBXyf3F2XrtxY8G6fiICzOGW7KzQlGRJlm8IR+ac+fTn
o/fZe9RUoxsyBvBgMDNcvXKtqj+o5r5BvGTm+lX6StVC02YhyvmOk/tP0E36Y19DpQh9C0KSOfq7
LNM7p4MvsIuaBCdGMTIRwYEZ9WIJdf0jLMLOEYWAk6qS++9ejYwwT3lh5VEh8iFQBMgYDIlxp5T9
U5hA7clzVBOOhdr6W2h6E4NThwjLdP5+SNPqPiwadS01vJCCeaWMGqoyQz+6hZp3jHP4M1bG6Fvm
m+0xUCbkHRiM54hgTN97sD03sEn0p9Fj7G1dDvwHA8r5vSBl/pekLL7JRpG+1oX8FnswWMYeuddO
nWBj9KiqwkP7OgmDtmGShiNja70qYyM74HqkFTy3ZoVuU74BLmOu8lh8g5+gaUiC1EBmwrZwyKzy
R0XBEEK49aLC8ITuk2Yr0VfqtTGI9Tef7Vk4lpH6d2rZtHTUTOzGhCs1/jCiHx0vKB+3nk757Sfa
BOcrjlcSTuVMcsF/qMGS1Gsj2kppVDtmb3WrSffyldZY0aaB8Oxk8GockuHSRumqcq/klgqVLjCe
azUSD12Idkzijz70WEV1Rtac3U8e3BJ/EJ2prEs7DQ3I6m0vwBLTYQhC1QQGGyJzrcZK+Vp3qvAD
ekpnTypslNQoOkcOE+FGD8J+OyVm6qSQjpCA6UQnxCDIkesW0F4ZqvWTkSCoI3uhuUUKKXeq1hj+
wI0XbypS4T/aPEz28L01uG157FM9RclxBLm/4/QRHfwO+1UidtILNPw6d8a8qW8Rg4l/aALvRjsk
Ke8oUTXN2kndQYlKbVv0grHuMYt9lduYJNFgFtJK6CAa+2Nv7uSsUZ1kCORXXh6mHcVV/EVOm3Bb
hTyOOr0Lbjrq3w+D1xac4QIENJgYTiS14n0bR9omEYT6EX7U+BAldbtqGxOpr2zSV60Z524nNPpB
kExr17TCtIaVHn+FPJzuonGUINggftIkIpqYYZ4f9BrSjhc3UF4CyUxumlRVb5HOiFaC2DwgB5I5
kWc9+ILkreAb/AK7g+BGn9W2miSvREWpnfsCkmRIM686COQb7LA5Naxsuo/7BnE5E82CuCy5HeAB
39UlPF+y650tJwPYjQaRpkr1sjVaM8i0B1AxD1Up85v4Ubdd1LSbsInbu0mGmijmZrVWwFqtEbMY
HXUU8lWgjerO90Vp42W+tR5INjqlL7XfuHqT9RhE4XoayKgbQgG7KBSidRGzprtc1feVqpHa01Wq
60ISQ66VrLuyaxNHrzLL0f3Ms5UmqNzK9KvHIirSba3QrtFWGq4SSOdYfjy8ZE1irMoerYdZruQe
kjuaJm0k7mPLa7aFUBfrwGiHg9WE/TpJO31TwUnb1Bz/+yoWB0eoYn2vUrR/anGwdoRagu4t+uXK
KFg8dWzIayPo9NWUklwURvLQDnSsiKur9ld+g1gT6gfqbTKawg7VPWGneQZE2ADKqpVj05P2nBqj
EFcHRJ2kNcJA8WONFNZWgcH4WOVJsU+rqX0uq0FZSaOpPlTQntdcZwmyz13zPW5nwShzLG1LQvMr
0pp+m7WyX60iRsuWLT9ba4iI2jFuhvtE9pQVolTlTTGzfJXRgsPIKmZPh82TOqjhz0hvo1VXwRCV
Q6tHMkBIbViLv3Ic1WzwHZEtS6yzIc6lG/as51B3ljezRtTWgA5pj4057Uihsss8019FWaM46GtN
tjIl6r7JhO6eDJyuHng2jb0dRIgBKLX+FEd+cRjgv8I6Flm0+hSsEi/P10Bx9UPhK92mTDXDNjs5
vYM25jt6XSDelGspgA5iq8AgX4BwNPkfP3uLM3GyPXVSoaTPolawHza9qbbopCWmPWZ6jaJ3W0Db
0Kx1McCpz0r9pzl1PytjMN66DiF1Tws581pZ3FZdHvEMA9Q0hoW3a6pCvYnGwEc7Kwi3SI/kL/Ek
eI6stc02TjLFSWuUG0o/jFYiNYiNJubVNiNpfUtYwBocu9weWujdVd5Za3IhD60fWJotGTJ6F2Wl
bUMvB4eS64iljPNtEzUdczrLoJHBUR8HFXklFQe/ypEsWKNqFyZOKXc9QuzxsPbwkd5lcHjcCWrv
Lq/b+j6dSO4IVaPfs5FGpBN8/5jXsXhfZXmwAq4ibCJJ6Ld5z1N7JKNu2Cl6GSuqYsUmihuvWbWt
0T6Nsv870XInUbRjOStsSG3Qv+pm2I1OPgnVN8UYa1cq2/iXWjTxV2vS/bUWweTrxeBnLMUIUQg9
umbepMAOtxSn7ghoZbwcdrnWWRvkkMQ1+KwA0mBtrLTJHNbI9AyOl6I33iGmtIkEvbGnsld3loSM
ViJILDryrTAY87cxtyRODCs9muoUrZQsAJ6jTjAH9cK0B8pwa1/NhXWA6MFa1/xARMCikLWtmo1T
t6l6BOezbvBsNfBf/UkNbL9pKvjMRaCtVV7mbqBG3a1G3SA5RFY0KwZpFFDIC7SrSK2Ug1ZZ9b3l
G7/6Ku7tImfRq8jZbFDvIzTtfXPnWT33Tso9GCb4so5R1+xJOrZwTKRgY/h59qbIiHWAiGm+GI2Q
HOo6n1xd8EPdjuupzm8qf9JEXrRe6UTQMAm6yScd64EDIZCnwWmprnGnkGNKxhipsUSL3Ro8FXZn
GeoeXpFsAuryt9nQmc9ozHiFE/VFexggxEZ244k9qniSF/5Ouqx1VcFInxKElG5SeMQrNVckyW4C
vXBKorst8oizFfDIyaCFEDMnhB8mWep3CVa+u9zq65UaG98alsGdVxTNXdR76ctQ6tFtF8ByjtO5
4jh24XMQteMG6hzSgZOp2EpZil9MuQhd2RcQq9DCgPdQ2W7TbmQK07T80iUl2fMJqQKrIETPLCQp
fMALh6CZsnXuF69CXdXrLNJno7q2uAGm2NwFSufv4G+VRy2phidDL/29WEWsEvjE+1KL/vB/Raug
V1owbWxLLRi7rQUfZM97q3TLoiSqrySTZJ7ae+sg9js3GXPBFnojWityk6DawhsjDfz+WfHQjtUr
TTxa7Okvjajn6yDw0lUW9cEqFNPOzoeyu8GPOtuMejc+hmraPKoxIrDKpCJo1bf1poo9x4zMPZJE
L7GnCqs2Ipvnyz1iL2nW3csDj6Wak9AR1azeyHKibmatUkepxX4baJ20gqH/24srVAf0rjzkOB7e
5zIk5gTBn0EXUSeZ+o68q9ncogzZfE8y+J0owSh3yILAwzXwH4n7EreOfIgPAWp78J+DYhVP4jaQ
BNu0MmQ5Jnk69EDG1o0XlQfBgkKtaF5l+5PfPAIukR0kR9FTaqr0RjE9a4PuH8RppBpuJfhuqyKy
LDJ9ITd6lddfVCn7FYWNeRQVTjjdghfa9MgKhoKS7Ec/NL/LlZSS/vHaldxUzVFPM/VGyqzmYLTi
b93IOZvbSjpEgzLYNexSm5R0spk00KMBWB3HIvCztSof13qL0IcXmPpaGAZpiwAV6iGJGf1R5Rb0
iOILx1KPo0OYt+kmRhXGAVEWrOse1jinN5Tbijsh1GpIzCIy84oFGhLd2grlLQ2xS6QtbUh95koM
Y9j+VpDskR3UboZZ88zri8DWQr94a8poXIs92qCT3KXOJCbTwZLH+DupcX1jVtJwO1Xof0Vx8qwq
AmOpxS+9VQubvPV+thjHPlVKVLhN4gGMHGTZzWWjswlF/XWHA/SWINx34I7IKxIjPVI0uWKjY+jv
2xDFKFkvhUPrh+ibkjIR7xHU99BMRDQykbL7QOqlvYeE8dq3RuGoNmQl9EjNb8Aw5HedGvUPaYiW
HboLT1OTggotxNR68iz1qHSi8CxYIQTwOMlDu4yswFXlkuAfwdWbXLFyJ1K9P1YWtzeGpg0HuSuz
vcp15YSoCtmBEE+tI8pT9uL5yWMRjMYhjiIY5llUOFkomnZfV77jhVpxo5SSuO0y0XTKwuw2aeDF
TqloL+TLzR0SIdmfuENBcxrRreiUIFnHmt/x9KrKI3x7lBRla9LsvJCmR50s/l5vpcghwhW3iEH8
qZLY2nUySkaDrxOGhbVyU8qTsUkF6TYo+tQx/UJ0S+yqGTZj3DeWYK1CJf6epnG4TXhsbaIqaUki
oA+J8N2sJYoaE8nSSjuQ9Rue80EfNt4k8oIcovRrLAjVqzeE+gEdzGYbKpbPkzARcO7yCxvdOH9l
liW5rC6VIK57030nGIMd5Fr+WIZk+Hmpejcx/LN1WgzCDs4hCiE9bF+CCSPYiH6FwE2SNAjmpNY6
o1Bp+23520SOwU7Y1miPFehDIYxgG0MlrKeiKB6IjydbIGdvlyKryLc07FOrQboz2yG5DdIqfLmc
dJ3znaf5QzJ5SD0DQJtNkZaMz2rokTRCgsxtpb0u30755vPfx6UAHgIkM9KTC1xEVvu1TlJ5cpv2
foj2gXwFmXLu97/7/gdHJ7AGphTyfeuYIL/9SZA8WVz+Aq2ELQ8g+Q88hcEwudcGb3IhrJIePKDv
PkbFlcLWuT68b2TO8b7LSddaqvV6RyNxgESt/UnS7Yc+LKbAoqxSDw2fN8gz5g+l//b5KbZmMAZU
Qgne7aJuMBrliHYsyIW0/ubWyvdPfx3nGmxfsDGZadWLhL1X9Y1QdbroCpX8TSYdRMbrs5g0w/pb
8wAQAQKRVk7HH4ZCHxd1obmemB6Ba1ADH5U/l7vxsbgxtwGSFSwET49l7ZJqv6VQT9NcyTpKtVtl
ZCa+XG7iY2mDJhQZPq82F1CW/PNWzVUq67nmttyLtWw8aUlHQj75ZmTyNWGJj2UH2gLlRIMw6mnu
dMhGEovlVGQal+Kwi9PuMHntA8z7L0gA/RTHlvTjNeTPmV1Ck7qKaPxMTtcXTYqFgJCfWmpuDmMr
OQT+r8vDd6amgWo5lS/Ap/BilhZniRwTwyAv48rZr6nZpuFokztFnYmgTSLrE1zZ9R+4HpwskJNU
ipI0Cz12sey0wrKSDFF4N+sM5MNkT6MaUh00T9/2eYAiJ6o8Y/ZlUIR1n6Gndbm754ZzPtdMBpXy
/RLqSRa3mT3MdRdgrzP2h0j/JElqPneAuP/XwuJc6LjTgz6SddcH656yJI1/WPAzcZPrRZ/NjhYH
W06AbJI8YkWAiKOw0quUbZDU9Fvhs4MFapWthekKowVRdN56707oUSLW741WcWtSZgHSgeRtL0/H
x0r93ATEDzgHM/1jufyiSa7EBrV4d6I+5vMoy9ys6m2jOEwFSmboIglN+lX01G1tZduA/J06/L78
Gz4siRm0BVZAgiiMkc0yFojFUuPVao2uQUI0DtLbSak/Cf35iwv7638N4RzUzGIgC95fpA6U0e3r
4o9YeQcjNbeXe/HhGJx78a6JReEVfHrkJ5U8unHzXcokO82OQ4Ywsba53M7Z0XrXzuLW5s1hmrlH
OxnK4FaB6KN65YQ41wLhM4cdTBSZZX666gLqvRHic7QwZ/58NbUHsrJXGvl4DIErUMBKga8FPcQR
eNoKOs0oo6dy71Y1yrMwFAAQlQOipFlk1bWdBUGJ8Gae3IyDHD7niG1ulP6ansbclZMwdP4RoBJx
X4PqYSypv6mAvD56hsASyXsYyBObeADIyF4pUu108TUo0dnmaEXCC3R2OFkcTVFNKnPWBXRxfVsr
+dcBb8CEnH3dvqr5Fa7Mh3tl7hqUAxPuNwtzubENfN4MKR96dxjEF1nzN5WOYYRGYYowY4wQ4c5W
oZ78lCbzyplytmWLWAO0MGoiSzhhrypF5UlS77agsvrWwHkB4fts7ym3UveA+K7joX97eVd8CAzo
LVrpMwwd948PgJugwympk8yeh2iOCP+Y3utp4QR5ucrNRrdHDrN1KsvXHHLONYuIE2xWtsq8jE4X
sVrXrWBV1uBq3AGoPwaIeEaC7LRc3fxjXlyZ1DNbU51BtMQL0FU+xFoJvhHksBXWK4TFlCTgNSbG
vAKXGwIczCwOBimGMvpph5QE+X5cjNj7PKpNK0A1nzxx8+kogOkCUs7zj22nIgRz2gxbAGyFXA/u
pBqrYdKOUlztL6+Is0OFD81MNeSJsIRTB6NASaPqBjcu8vZhxMGaMuvgP11u5dwCQMeCWqYMXRNk
82lHUsurNE3IB5clSclzpyE6WCaHosWtVtsN3dvl5s5cMrNsxv81tzj8m3bsxtArB1cKwG0Mv035
C1Yymyn6ebmdefyXy8DAgo3GZrLMMs5uxcIKfC0bXNJZj5pXcAiP2KqoL0Yt2fJsZt4Z9ylMvCtH
x9lbgf0E4wDK0Uw7OB3PHN1c2LrR6IY5upqeQCYIqWwNO6j+V2k958SmvvJDvYakO7fs4Y8SakEi
/cieEQRLa+pQgsgyPaOATB7xTyH8ujym50Ktv7R0CX4OS34J49TFkHIlrvCuLx41TmAZtI6QHFtP
Rx4b6dPpQc92KIIG8h+h338eLchRzKnMn1jT0sd5w7wLJtU+rxIlFGW3zEY7JdHrh1fp3B+XzUkT
i/vNbMo5Vz3JrpnW9pBuBfkK7OzMBXrSwCKOq1QlQd+bPkgRlSJlE7T7HvOUKHpr5R+Xp+vM+TET
xXRuz5kaJC1WojhBGoooBLqG/lP3vl/jEFz5/F/M77vZAMM9mWOW8HksNCJ7Qrvz8u8/s6QNkRhD
nc8/YvzFMy/sVKpWoUSGqoJwVo6t9FyCCjrEvaRduZWk+VuL4wLxgDmGlwHXyn///bvOjHmdTVIu
ThBBLbTX31TldhLCTZC/qMEv3BYokZU7EzSbeiWFcub4PWlYPl3TkRYr/qC1k1tF/hNktHWgvHq9
28g13nu7NrnyjDh3PNEepFcWBjzCJVa1EDKFOLWe3EL2f+ix+KOQizXVK8oNgW+HUbbF9OHn5JW3
Sge+5fKMnlkyBtU9ULLwzxVz+e5srUIz0xa+hAzHGn+DK3fLlc9bMwr93SR2WRyOgcznyRrYeblu
zD//8PsJ+XlvghvlsXnagF+HdWT27eimvvDSDpjL4Ax2zXd6/shyKQIi/t9GltKjTSdGotWXkEo8
GoB09JjFqEkI1q8hoMQhim8YE6BxYV7T0Di333CdI4+nM0eA0057V1UUDyQvgoBZf8UyR8f4wFxd
HsAzt7/xvol5Bt/NkFrr+tDV6eSGxkr9XknrtNrV2pU1fnYZIGzGwUFqnijztJFaSmWlxgrRVXAP
GJ3s2jid78R/319sWQ+HuELzIcr20PqsrS9t+mYnX8vanZ+N/1pZzEbdmCM677SilGtcH8KvyrV+
nG3hbwDLMxYO52I15/rYxE3w970P1Swxg2+JXN9Llba+POlX2lmqlJqYTqkTzk6uxjtukJt7n9q1
rQX1Ffrh+XZ4s4GrRjZnGS97mGuEagt1DkM59PWH2gWPcrkrZ5cWFuf/28QierX8Ch+xhCZ8gE2z
3YAWbS+3cHZxETaaKk/eWaXqdPEK4BzyOtJJwhA+ZuiezXruXnHo5eof+sJBPKcatdmGfv4l7/Zi
DGtgHAWV4gnpU6B2Vz5/bjbef37xrkh4tFopMFa4ccZK/t0BwFX/4TQh3uWwQrCD62z+Ce96MGKu
F45RLrpBiSWQ4+9BnOjX3uXnpnwuDZBlVImllvG80QlTlNfUycwJSJLY4Jdlas+fn3Qyb+h1kI4l
3bAYKzPxPDDvvujiAbS2omoXeSjiW9LajDaXWzrXG25+onjyVhbPo9MhAy1LAkIYKWlVZreVEjnF
z8QQrxDrzrWiosikkpBiKS8jN9EQNF0Iiab6eiOswRtd7sS5PcJcSBo6PNRelwxCPQUQ4U3a5I7I
+cp+6SSGsW7znd5cCQvPreG/ZMhZ6tGk0nQ6WnKdaWrQe4NLSd/u4u8ZqJ7smtL1lUaWxyN441pp
i7mR3HeK8hXde9u8lq442wjPppk5jazrcoURq2MuZGoDM1I5qfCHtuyyebo8L2ennQCPxCup1w8U
aZl8XYS+w+CagIIP9VTIW89v/1xu5MwDymA2/q+RxQr2SgOzeJ2Hboo/V1K+ZYAOCuWNmbHyf2mK
+qkqI2BPYLU4i3u1S63JAOYfIe1ly2J1YwnSQ5fjFBbpzxWY58tdOzt+CLKRtwLjjGz76XIrkkqt
4lKFxawVtinxMFSuHMpnd85/LRiLCDkmC1gj4TS6lrGNBPwI72Yc4LUATDq72sjtSRwCxNrK4pr0
uqwoGpWByyD0EFnc9TpGj0n96ldJc+O1peKgu96SOU7NrxivjpADZgFU7DC3LSanedCtIiO9psx4
7q2FQNuMRyA3g47X6fhibS7hzUlZoEirH6kU3mlFG8BxakKnoRxmW6nYbcss/fw73Hjf7GLFjn7R
g7IJRrdCihAo4voqw35pHT3rIvyPLA/rhpLe31ffu5vQsMLWCuDV0DOvJ+MJOC0bsT8i2NZvxFGq
b4QutO5BukOtCMHHDJmQrqM0RlLJKgucsvLSEVo1eru8os8thFlbhar6/I5fFmK0ycuDTGXEo/4m
+NqWKzFY/0MLfyXLkViBGbuYU2whOzOEd+lKYE5jHJs94Tmvr6FZzu0bVAWR2Me1XkQh53TllCbA
8c7ijE4GaZVNzYFkb93ArzCu5DyuNbRYK76ZZU0X0ZA3AtwQc8x6y+OQDlAuLfX18tCd2w5wwQmV
yXgAnlscBn3oT5zXlBQzQbiT+3GdW8JWDQG6SNSNkj56FcXw2+U2z/Vvnies1CEifEib+yXOLmYF
/zHxjrn6YCai3cMHuZqFnd9gy0f0u3aWl6pojZFcjURtMe6lOcSjGkSaNWCXGL8YyY2Sk2Fhw0eH
LhH3RXNNM+fc0L5vfnFzpGPpeYDoJhekaj061fSa1wdJW6WyLRq7y0N67tbgPmQwudvRoViszTAe
ylBvZR6KFYp1Bc6jvBxD53IjZztEJU5CxAhk3jJzY0ahkVs+88bbq9sqgjDdKqXvOZ7SkD6KE2Md
qX38VGNdtvqHlglcCPUQDzCXQb6SwKrDFIEEWb2rUAWoqBtM8pdQUjeW7krGldD1THhBpG9Q36Qc
Nj8rTnc6HtK91XpgvjThgcd9Om6K6oZx1T8t2YauNToe1N6ohpAOW+w+tdExM8Lb1YXk4EzVL1gP
TfByeezOLA0kUVgWyP6AGVDn3fjuWqhFaYxH0MduPn3xpo3W7//h+2jVzKE+L8mlHE+R+6nUDaXk
1pYzjLi8XTkNz/7+d99f/H4R24asVRLJla3IiaXBLj+NIJxnQUdQiIwobnfLuFgk/5Em+Jy7YhDb
8moCy/r5IUJBAREJRKjmosnpFBQmUq0pwmCueTdGii1AdLrcwPyBxUnHUp0/zd0P2nK+gt/NcSN2
Se2pneyqSWysWnw7POwihb69UQZtV2lN7MwWVnAfryl3nTnLUcsEVTZX2ChZL7qGx7qYCTM8EkPK
vnf0F8Fad9nj5e6dbwRcGV5PVJyWSR0l9qTIGALRTcQ2tFFr2eMj5jmBNT3rSrr9h8awJ1GppKnz
3jwdS7W3UCUBWea2tf6INsvTzBy08Sw5juY1VaQzJypF8P/amv/9u3kTapis8hDz5u++Jck3qXrQ
wxU4EdSlUhRyL3fsTByGUQkJa7QsZyG6xR2hGJlpVAZI027WEJZlxHZ40AbBlVvi3H6lNAeaFUkF
BWmP0z7J8EEMb6K4kCmNY1kQyT+f2iWpgJ0VcJD5PFssdkxr4b4XOvlj+AHaTTS0VwbqfA/+a2Bx
4ij6BKygUSZXLTd6f2h+f34eeNhx0jBEBoJ3pwM0VL2BtSQlrehtFA+m4nr1v0wBuhkSa5gS9DL5
bRl9MEUW9SQz/VVktoaJ4uUufLwgEV5TWEdk2Pn78syXZHwgEaI0jloIVcA/+NbXEOo2vvCr4dOK
yICMaAwfHxV5ww+nM86uhYbTqn7MpUN4E3qfXk2nn19swbBHUmPK+Hx2a+YO/ueXR+pMuRyMFKf+
DLSk2LY8Tqxi1GF5YxgOpSeoEI2Yjq2PR265l7R9IYsrvfklzVxp4UaCRyoNXy7/gI+7/rT9Rf8s
pK1gy+FKJFjPJVzmKjy0qXRlPZxtBEjPXNcDv7QEWnRWn5VTTCel8LFsYWOmdmw8XO7IX6jX6SU3
oyrhY4HHItJYQsHyCbBFRAh8JDdfbqou1XtwfYr2FLRh9Moow3bN00drrJuXtpAVAtEiDGwhkTxn
wsLvoOAGdDPIRnUPsJbqI1a54WsrtOa2UYf2Rg0D322yNt1PkZ9uNb+Kt4UCxE0cQRxADJebHaFI
jYp8Ng6Hgdhx55NosGvwEPuxa5LvXRn6D1SeBmr5pvQaT4Pw6o8aOttjULgdXil3bYXPsKcnkBX8
KbazSIodI0UFrY9bKdty8XRQ2qbiPsqjDiizqjwPkfXU5M2fsBdkWwjEBJbcFDbThjxYsK/G0X/L
sa6/qUaz3Zt6iSNU0pX6nwEs2e9EHoXV5Zk4N9vzTfxXgRuFrMWdb2QwrMRUY7bLYwJJFO72NTml
j0cwc/1fE8unm1J7VRYUNGFt2hi61OZyD86dX+QjTMQjLcgXy4AizxnJofX1oyj2OITupvJ3kTa2
6h18mIeX2zrflf/aWmzAoWzUxK9oa+xwI0diUf+kyxLnL5B+2EGckly70KBPLxQp9zOl5OY/St2m
WGvXRC8/Rl+zEuCcvPkr/bTUEjf8gnShL5lHaXhqeQKV2ozy2anXsjhnBgq9yznriXHKrPx02o06
Cv1SkDrzGIrfupvM/Hp5Hs51g35ANiZSBmO5iOtQmRKKwLf0o4RLwMNgTsh1aKXwZUqU/l7r4Pxd
bk+W+b2n55WKbtqsZQx+FDjnYpt4bet3U1JloKTK8qEvxr1kQoheV2E8IVlkYgktZW+mWMTrforr
e6NBOAlbmsD2GiRFxZB0QW3W1lPOEWWuTT0pN2OlZgy+aTgKYrTfNQB9D7PSgZMLefvlcgc+bvP5
REfSEhTCXGVZ/H4/kZpOSKf0iEaAqHU2JQq7+nRxRdXJDQPunQW4PpRrA2JtFRJndDRE7NMAytX6
gHjE6nJPPq6suRVyMcRDZ8KVrApyOWqN6Ch0N5IVOP30+SORFogYZycQ/GaWFyAGeeOgill8VHD6
1gx4/iIGxMOfz/cDTU4eQhIPbd6TpztkyEeN4l2eHMfQyR/Gq8pkHxcsG+S/z8/D+O41EklNH/Qa
n/e0tylcC80t2hkPZbONmq30Sb9P9oWqzxwGqLNkrD7MPNUU/P8GVpecJXcGhG5EUz87WjgfGOSb
KdsqVCAXxyLyckZkNnl9LORVLWzzfHf5+/N5dLq//9pwsr11UMAfgEyhKgahpUT1UZLr6K4TzeCL
KHTBAVfA6lb1un6vCKJhD0F/jT/2cT3PLc/leh3LtQ/6wIFayHWCK8yx+dUldvR8uV/Xvr44h8Ux
RowjquojctSO3uy7f8iHUAqBZ0KBEFtD/jxdaLjOIFnBkXcc0CgY7QgX7s93gSOLWSFbyEgtNori
S2omqUz9WN0L3q2oXJ2B+RW7mHxZJxUKoWn23l1mXCQseGLf9DG5p621n/Wa41WoLzlikhrWzp/a
8AvvvNyBv6s6hcArw7GaruTV7Y0hNvH4EXzPPatyGtGrHHb2MytGshMU+EVoI3q7EaijPsSdbK6C
PDA3pZUICECMyYqKA7K8ivzk9412b3qasIuCDOQeaobT82Dpo25LuezvanghBfJx6JeLeTTd9HLZ
P6cNd3ivhz3QklowBKeuxHGVVYXx6ZfVfOjiWglDD0HKZVgisxf0LA3kYyCvSgV1xU9P8un35/v3
3XEVVkVf1/o8BeNTqr6q2vfLi+hjkHj6/cUiajopylJVkI59EopuXzX1nQRiAoVFscOZrg/kENdS
sfz0scWC0tgYpLox0lkeW2IZyO3YjKXbTnsj+mKWV67cj9v79PuLYSvNqvWKlu930HUljo/hyrl4
Bl5KC2xrYpg527TMDtSBP/QDvi3Amx8T0BnagFAe0g2o9ybCXRkkOFW9jVm6ujxfiwBvxkpS/yDp
AZwJXOkyqNfRLbEE2rvrpwdk4RCJusnUV+kaAH5x7P9tZn41EGsDbaGGfLrsxkhIzMHwujs9N5B4
gleWjulXY4h/ijF1l95KX6ZW9a4s9nOdm+Fg5nymsaEW0SsvR8USom66awLP6f3jpH3zeTlO6TUz
9A8NYS2CsjIITYBIH+H9CNxZetkj4KNat2r27DVfMx5gxtsn52o2MOEC0A2oGYzi4gaQvDE1Yl0L
j133dUCaSKwQYzINxASvJWDO9QfMizVbGCMLv5yuKC7UIlC98BhpykFKgq1KONsm+SHRzSsLf7Gz
UGRHSUbjOgYldka2v8W9pNdREjqO6Y2xKaYr5+kiHv/7efAU5EBmspG+7MkoF7KXClZwrIRsUxrx
lzGV13p9zWNmmbH6n3YswMfUQ+SPSsaDJRa1Osxqqej0K8VGzf74ylMY33ntY6gTDD4VGRc3rNBo
eETB88pKXxy7/7955ApAZ6AosCyzE7Ghrig24bHsDRoun9AH+daiChSBgJyi6Mopf3ZUiQ7/t7l5
Ut/dItMQFUmg1eExlhHSzmJUbb8G0/bycj+3MmY85/82sljuojr0qYao1DHra9tQDlZ9ZT+d6QWr
DuNXEgB4RixTMn6Qj5La0wvQr46VSk6qvqT5/tO9oJEZBGfidvDhgBUQZmkVwQyPUvLm6S/Z5yce
igqZcdROzmRKWXdi2aRJdCzE0sCrW1ZuMl/tvluFrv+NeR4ts78Gtzo7cLjt8VLg1kVf4nT6+9T0
px5xseNoiY5sls5o7YPgGmT4zCHEW4cHDwlgxm2ZutTJMxSDPzH/+Bi36kM2vET1CD33ygx9uJu4
/GiFlti3PEYXvVGJtpJQM+JjE0vRZjQHcdMUnrUSe/UZSxOCFmyi8RIttCsLfMmdmXctYCoOWHBH
88tuESwJqHfqaRclRwVskySoWzBKGyE3vw1yve/y4jcEw7sY7We1zG7la3jAj7M4g1npgcoW4KS3
TmdRHJXEbEmYHMWHeoDoafufxMzSv5MWlpX6TBZTtdBpAdlE7bEpy+z7EMvdtYVytiOoZyA6xiYm
y33aEfg/nhJIfn4chk32a2j/H2lX2iMprmx/ERJgMPAVyLWyiqzqrurlC+qVfbPBLL/+Heq+eyfT
iRJ1z2g0aqlHRNoO2+GIE+f8ovbzn25igG7m2wlIJrSVyser6Jy8mVhZBwYa1EG0ZzBfrft6c9/K
gj/ADJAi4DNFfvVGyIsMOjhrNVYHap4/hSpowfQY2KI3kr4ifXxC9s2PNeqPpeP37VokeHPcghgE
JHD4Z07u3mD8xp6iWyvVpoBz4Rx4CgZlB0ybK4H0vBYXT0C0/F5bkW4OJa0irbCnKSjDXTKCIBYc
j8Vob5riAEUTA0oGuDzvT+vNOQKTEKaEhAdA4kj1Su7RTBHojsAwHlighTyVpJyCYoBklZ6D19Ah
LF1xlkV7QKPP8QxqLnLJ2HFKPqUsnIKBQWSpryGdVRYnp05/dMVaku7G9eexXdiSptOp0JQWOrEa
KPUU2ITvIHL9QidtxTOXzeCKhPgMdFxlbI8CCWWS4CAKQNYIKn0GiZEBb7qG9SuBxcLcAROD5IaJ
Z8m8Ca63sgFIzDSiTyggIAarP2XsibTfeBr7911ClsOa3RDoFTgEQFmoKcstHKRps6YDzVOgVvqL
BVrBKZs2zvRQmpULklAvFZAoQV+XeYqVkO9Fk3cbW4BF+v7vuLl65p+Bm2eu0WFW5StOATrayItC
CaZOc9VoE1UbcHq7SvihzIQLEpb75haWEeYQKmjzpWPKOwE5NgU8LBh1AupT+6iHr8Du/isTMpDB
aRLFNMJOQTzypGSfdbrjxuG+iYWD6nIURPKRHGTOpsF6JcjzbV9us8y7//2VWSL6tQ/aSYU9yzBL
Am1KQASAvxxczP3bfStLS4+gBtkKB5CGG7icoVaFUkBdM2jJj9iGwLZz7tuDpjw4IwivoaB339zS
pEEDGGpAuPBRxZOewmUa6yRy9DDopy/oj8HWFSvTpi3t3UsT84gvHgWjIupOT2EC0AP7RAvylvXl
sU/NOFDyutjzcWbUbisGKhLgRMBuDeGmbvwGtJUPwgYvDMlLBeI4d7K7emXDL60plOFsQGzQGX1D
AjSTaRpRGIZBPj1U1gnM5a4Fhov7c7w0ATjv38uJaBCSaz8Zy42Rj6odjEg1HD6GD4StpLkQ0mAS
pfsTiMH/2bjp1I0rMO8DNRfog60FI8iBvVKoo1f3SDhzG/wFxVD/qFMLDKw26T9XtKk2fCDWQVBa
+3htfdFSMFQkafSTIyz0Na4h/xpV1DMbB+ThhSmOFUwc9bSo9w1YjQ9RKaD6kAkG+mrQkO4UlVeQ
LMAOj0SGko2tdhS09VF8MBPcqw2BGsdYCOYif6vt27xuPN1AHxAoub9agmqboROlD7lC6vNGdXNK
ep93tuIbiYGuJK/R3CpUX3pKAcgVlRcxEGfXk4Neh5w9gWtccceogu4ZuK/dVPT6E0kMECvrGjQh
NVK7RTewU59qxUnvrX6vDom6Sx1anaBNWXgQ0VIelTL53JQWR7uzPRSfuRhaFRygeeXnkTa2Lh+Z
sgPfXLsRBKjANgMUIY00sid4KnwqopjsHFMnPgDD7bFnIaReK5o/ap3SHqH/kboq2NweuKXyII4t
zdMEuArGDl2PiWK9xUlOjmFvhZtRt8qjMfF0nzkm23WFCn2uuOFPMbI7PicJ3VYFn4tXTugloQme
8Aa803oBWYASfOBemAmyYZSU2x4Ir21rKYM/2RBFARN0f6raGGTtBETPUadl+0EP682QdfphipHQ
brvKORT5oPujY8TeWA+AIrHOBP+2NZ7qEUTDHNfkKbQzEEEZPd2pk9p9tBWldmlqhQGz0nDbIy8V
cAvKdyZ0JSCiUzfQwDM031AVe2uYIcTg2nwD3QDmMohveCAwUV/vb72b/MdMPqBpBvoM0IVzUxzJ
qdPwxGY0GKDsBaC8n4XjTrHCkwih35Fn2trNvXCgwCD2OPDVuEjlYommtdHQTi0NUkiugFv1o6Go
j4Nj/r4/rkUzyF6iEIfc321eux5TvEtCGugGGJMVTf/c6aTdVbpZ7+9bWjy8EBeA3gDX0g1QKDfi
RLQhtQM0QXoW6jSgVS98gJTf0k7/dN/W0t2HMv+MfAVyGHjH65sisc0akV4UBs5Q2i6O0gdAcB+B
LoGQiV3tshEqKfmaKPriyQlGLOQaAfe9CS3rPOkyATqjQP8KyZtyc39Ia1+XggZGnAloAnydVrmn
p6lvdiuZzAUXx3yhjI0uGoxATrqAGyIHnfEQBlqRHyMS70AY75cOKERjBK1KQlccYmlEeIsi/QJR
61vkKxpq0wk91VikqfjV1fGGpclfDGlWy4Q0H260mzbBEemqTpA+DMok9FpDPVlV5lraz8ZsN7Hi
rFyeC3vJBhAOYDfEXMgIS143gGkzLaqZDFWffKiIPWVmus2nccUT1sxIYVCa9iIfxeQEkxUkeoNi
7QFx2UqoseQMl2OR3rRtQXq7G2FEK4KqPxS1S4ZT3fv6mlDr0la9MGRLwOS6SycoDMAQ6Xa99dxX
L2giRpshcaf6NzdXOF1W5k4u400UxLsJH2FNOK9ESXctHR9CXGb3N+uiGZShAZx653OR8m4cek66
lQ9OMAIDlJ4L4ivKyiNl6ThFcwSQ48j9IqMjPVLivqsNe9IxEvT6CDWEjsTRrlJP117uj2VeaTkg
RJVmxizP1G1y3TA0G/SMWpETKPqp7X8niLNIcmThxoHKWaFuMrGGY16zOA/9Is7XQ6iFhQCFBQ5v
tnVVe1b9PJhfOwd1vGof67Xfo+Hk/igX3fBilNLepT1iWTbCZmMUXlYWCK/eqJO5HcTyODh4+sFY
ec4sLiCSYXMLEHjkqOQjIxjx1QgiDwEisEnL/AgKZH34JU1+3B/Zop25i2lOwqKZUDougICNMhSo
nEDndKbDQ6fO18jh27BdgdYtnefz7QFvhBSeLiMSNUVkClFDJ6iZ6kJyB6TwK1N2m7+cUYK4mizg
BVENlX3RMo2cgHaPBiDrCsrG2BU2/QjRcSyTCWWkcePYTg4ARdy4TRLvnJT8vD+ZCxsbBQ/EgTZg
LIi/pV2nZH0E2HsBuOJocbcQEXTFprT37QaCXfdNLZzAMIUmMeDK0FUhQ9SzjKtQOMtoQJVP07CP
erwkMrpP9O/oKFyZ2MVhgXgKTQk6KLBNKbjo1Sbj1ajTgKeta4Vk64zWtm/+JqZFWw2arlCPwNNM
cnl09fC6smMaQDYx4KouXEIiYyugpLO7P3nAstweW3AUAt49UIfbN65CnC5TExMIe2aHQOUpVufp
Q6i5ScQ8ZgNaKrx6eFFQK4gbtmkokHXUAS+2wupfaDavPiUZ2jddvWXavnQAsmzMgqUe04znBroe
Dwgqh63SVIlP06L3oryvofBhog3SNCrTx6/6NWZa/8g1Jj5EkEPxszEuD33T1Qe0RlN0DTO6o0bk
nOIGnCKGKbgHXFMYQ7ekbJ4ixSFnPYw7r4yK0aOJBZltUGvsQr2NAwjqZJuxb6ONDmVjxIKV2ETF
JLwIIJaXgoX00JSMukw1hF9XQCFRsyq9yeimxyjtv5cFfoGdWNGxn9UpOa7EF0hZhfvegG4LQXrM
q7VkcvuIObu6UcljK7h9ShrxMerVYTdUuNMiM7UfbOA4d3EUVh5kvIaHKM9aBL9Rr39Ko/1kbFPA
CCqteTCRnUlwLHTlJiGKwOPUto41CmJ7IDbELlXLEa0WkxqMljE+F2iM+4iKi/7AwSiyUdD75aY6
JOeMAYoFBbQ1f5UhBpQxMh3jEhobkFbNj02PqbIyx/mYsRbJnzHnuxyqI1u7gf6PJWrtgD9BbSzr
Iq+rk87PSQv1M04iF4+5yCU2hwJpRKibtpANEgb6j0EqlPlonuo8bB7oq1Zp62tTI353g6VAtguC
RipJ7GMBaPyjaEzj2LC8f6IDpA+ihlinhrHcC41U2WcAk71lsdrCscgwuImwtdcSOmkrR/HCbYaK
owmEMDApDrb09Q3am3ZtFJyaQRhPmzJ/VbpfYqj9MMvcuv9eQ/BtZbtJwLs53X1lULqySQyFK8VG
Z4BgASu+DOR7GT6BAtIkz0h3ulyFcPu4UulZOrQuByld2YjaIOoJRc2gmPaQZWGma9Lt/XEtXGmz
VuTcUYXCNuAq1/OYAJ5MkV+wEPtAJBEP5LBeOaiWBmHiqYDvIB91gyDKIp1MEHGxAkF+aiHZWBPk
X+la75zMQvG+PoD8oeY3834A53k9kEHvcKmC+jXISlPZhqKu9qwGLYPSVd+HrjMenJCQT7lBU28E
SaZn9irzc5aW2ymzah8j4M9pAYml+/O7OHrgdFGJgSQJEAbXP8vsM4hJhphf0wadnvAanNLtGuPA
khHQqKk2Zhf5aTmjqXQ55G+4MIOo+S1m3UXfaX7dH8eSn1yakMKCus5bAh1sMzBPHAKtybCG/5od
TQrCgbvBCGaBef2mu7JPwy4HobaJwm31hUK5xwsrtHWHifpmMo6IPI38+0NamjXIeuD1DEAYaFnm
+/UiCK8zMy8hJQiPaazfwMBFJ5AIQbgsq9awYMbSaWVCTQeBFdIPtzAZ5JKzeJrsILLTBpJqU7/t
RPNJ7XLdA+XlTz5WhR/qhbWxm554dpNmuxZSba5IdEjVOUb0RDuzcFHlSL0pqZIt0ybllCBQRM1L
HzZizJwtRJXUg2Kj09tqGJL0KTTkhsEZvCoptENVg5gd2Ur6EFFOd04yRNBAVMu3ZIrrDVWUbmtE
e7UAAy24bVvH78DTtFfx4kJaNBue23QoDkimDkhKDsYGt4q6FaoFZEVsK7gGBO5iPjDXZmTt8F2Z
Prkriw46GfMQnUDoJ/QhnPepFyBdo2ALB2Box0bhaSU42P7CPdD0DYL7GWUvwzorUtG2jwwYFeNp
rKs3QOw+RqljrdhZ2lnmhR3p9eJEajOUk2kHPbICY5K4xuSsXF4LDyT0zP4zFMnTdSe3kxJJ0IDX
b3r+ACHbDTE+xAjH/tWUyay8aC+OSoNhKFHz1lEN0Qkop8/3bbyH0PJBcTEY+YHSGBraInGSBHWF
FGFSfsypAtEB/tTx5GdW0g8YbeOmjbHPSPIIkgvXhE71CDG0+z9k8fiAtB2wikD/gJ7k+vhQeDni
vcntQCi5p9SAvqXchyLE5r4ZGdX8n4ttJvQGJQiaVmSKFRPEq1mu9ND+gx5qWDZHkMy7QjP2xki+
MNP4CWXwfTX1B2tKDvdtLw1xJgWcYcfI+snF7lYtiajzfF5PT1E9kPQbL39jAXhfUAMAFSGHHzqr
pqJyajug5ZMKvbgifSn51/s2ljYYYg+K5AB6ctCBd71QagiaCgS3VsBCNxbbNlqZJZlx7H2FLg1I
O9hUnJrZ7YhcZfOUKl8Ku3P5sDetk5qhS2LTIdPXO/u+E25nPnb145C1btf/vD/KRT+5/BXSJm8K
RYGiGoapFk/qACnk2PYUY5NV32hne2X8Swt3Iv593+rK3MpCbtmgA2yFWyCwigr9CvSN52t6GMsD
A2B75nMEoFp+UzdFDIaROLWCdMiCphkfbGjAQxOtDkwWfgYTwDc8uz9ANPdHqtsrs/ru4vJpM1eO
rLlQRdFNe+08saWG3NQqxMcdaVQPcoFom55CfrA7o9vTBgoy1I7K1zwZw4DHeLN2U1tuqNoiUQkh
ZleplR8c9Ice4CjCT6Iw3mtCt7b2NEC8fYRgeO3o38aRUdSRHWfTOdBRiRtVfROQ5t1EgP1vMyAq
3bAkrIBUIcDX99eQLG5zFEYAZQSQ50bGpbQ5MEuxZQV6hoOy+025Up5ET/W9pdfatgJVm9dVNIaq
bYXYvWX2ti70Cm/t0YE/K8WzhcTYrog78dw3IUUBc7KUL2qWmJsUEh/cG8PCcVGoCPcRwiMcJFSF
zG7IdhqyDR6AlYoHPENzxCPdODkFJH7Bc+qcw7CD/rXSkFNjopCa07F5c9jK8fB+YchLPFPXAS81
d4bJp1zUtmbW5RzJWNDV643znY3a58kEkLmtXqw2Q30yfFbtNkDq41lTGEBp5MnRJkg25xPSIORz
oWaHlqTCbYzmFNu/Y5EAqE7WdsLiZkM6FXE44nxUfK59cUghU88QgATJVG2I2W0o2d93hWVP+MfC
/AsuQuKkhQK0qeG1Ar4bHxyXvjLL05crNFeL4wC1JSYdzA03IA8zjhVgvXUrsOvmo15Ux8nSV0ws
Hxr/2JCfRHWv6QzCfVZQdcox7yhypnT6ZdctlBUyERhauhkG5ViKcjPFyZf707gUb0GF7b8DdKTH
ktEaTpFikweDEUFw47NFnytk1kBY8u/sSElN8FqHo5ZjkI3tidi12ico9uj2Sopg6WU218/xdscb
BgQV105h8VjJlaa0g+4N/BA+RW27cYlZ+ulKMLDsF/8Ymqf1wvuADqeiAzI+mAyPYJ3W1HnWvi8F
AjGjXCQtvv+5A6Uq8C8rYfbS92exC7zy8aI0ZUBDaE/obsoqEBawsHMLp31qlewvok60LQEXAwQW
arCSa2nGEJMoww4tua8WL9Hndo30anEUs0gSBFRRUJZpjmaygpgKYiFTrru0EoWrCD35m6lCfQPC
Tzjdb0iaAYnhcycijIhyP5EWdHr+/b2xOAx0e4MlDCBiFKyvnUnP4kQvMgfPhKjaEv4tjOyVMSzt
izmenGEz89NeCrjURk3KpoqdIFL3jv4dcfQmzY4Gm/ZZtHKcLZ3LF6beT7uLnRGPRMlQ5UK1NUIv
KPg4O7clH/5iwlClA8p7jmhvwixHreyyyhxQIkDEIgohMblGpbO4JmA0RiYOwOQb/IjD6RhpJpg2
YhWJOeZOyVphdc2Cfr3qWTpZOYvwWKoLj0Nce+UoXFwHZDJR/UO58YaaIp66PitC5HGQaBnEL5bs
9WZ3fxkWvQqkkmj7QG/QDUYlrCEtTosQJhoVvIM5yAfLPld9rahUj7FO31l6pv3FvY8x4ZCfy983
5NnCbEHlkuNNnY1gATIfKvEwrOmXSJcituKM0AbHCrL2c/giRS9lOjaRaKGAbhIx+i1pyBMgjeMO
/AXlKR7Ay7yyPyVf+I9BtLSg4RPtwOCEu/aFyUmUqQEFZqDnPkUniJEpm/trtWRh5iqZSaEMPO2l
mzEDE1MUTZDlqWPyDMjjy6SU3n0TckH4fRSITQFsR/pcxc68HoUAoCNsWpMEqL2AGBctfT+qojR3
fVqiXAOCrwcz65M99B71L5mRxb4Zolktss210vR7eHkRJ89nKQrfM5MyqLWxjtJ5F2Y22p0cBmUL
obiVXroUzMBNmG7i4RPqO1O008LPgn4NIeaqRvveTj0t/WCL16mFGJlVeDm3vN74PeTDoeiZWzeP
xlp2SNo982yhhRjwNJRFZ04w6TfGSOfmNQrYwViB4SB2mdP5VbThDpKWf774MDXXhPDf2fD1wnAU
6PkEbZOA0ENOn7V+xX21OW1wPd9oKNNtUNChEg9BXskAihFVXJdMC5iaFUcVKspbsxPiOaStthE0
J6Pb8SIBFHyo1D3Hg+2YjjbYhqtIB63baJ6gEd9uWaoRkG+PbFOZcfQxolayrZsWEPn7njr/nOuf
e+UecsTN7Uq0tGv5ueZ4s/mVtcdj+N+ZkO70OCdFPWv4nLv8U5WcSZOi7vb672xI+80C01HMCIZh
ls969bUgrSvKlWvkdmXnqQIkEEBRNM6Y899fXOcKBERF16T8rBZx/zQWqhKkXQKqCqfPvXSqiD8I
5XUscvZn5/z7YYKeU7TY42hCd5W0PUI+csJQBwsMczvVx3HajsnK2JbOROiiQ5IW1MKgJJp36MXY
pgRbJueUBGCRq2IfFbj76yP3Hc1jsHEvIh2Eaitg+tIYmrwfWa1ZIojDkG8ZCZtXkrdx7jpVnb2Q
LNY/TjX9MY5htRXFoO3iWrRPKUWPkFs5oTis/J7Z6a79HrlLQCIBi0WFD8281wNWARfveaP0QWpk
nV93ar4pbQEyeFYNNljyQHKiOyz27djpPkBFF6KMLTfdKATv1src3G7B658yX8EXc29mUaE3ajYE
EzsozjYiJ/KHb6h59nG22lDgRWcqnFia/XTk8dgzmBjLp1n1VxHf78/nQphwaUBueM3AgaiB0GoI
zA9O6LbG3po8p1/ZBwtOemVEOkh0s1P6AegXkFO6KXPTtWLm0kJczJIlHSIUuBWuZ+UQ2OrXIjnT
eFdWL/fnaZ5o2e3mddCBfsBOkB+bcdhOjtarbcDysTegoF4UPbo21PJnQ53oB+WIrVntTN5gVfqE
boJxjezodpBAws2k6MCJWSYgftfeRqY+jpOWdMHQQxnYiSK8e62nELILf+zWV4bk1884TZOZhXoX
KJqv1f6Ybwe6Embdxg2IAC2onwB+N+ssSKeWaRTozbCzNgAtlEA/UIGm021rPK829y3Ec9eWpLMf
CqZtNZGkDRz9TZs2ZvzAh1e93JrxzkbCraE7dMOgoXFlDm89/tqstFgKEBcFN2E2JeZ0KGJqHsei
6w73nXLBCloSAJEEIh0ay3LuQNXixBAamFhD6AhNKZp8/PsGbk8HemVAOuEK9DFNLOddMGZK42W1
IrxElMWrUmT9NguJ2N63d7vLEN6DUBqU/DrYJ+Qsgm0rWpZlLQb0Gr5qhWePO5QeSo+UO9avQPkX
Jg+wT7B1OKCmUW9KDQmoT5TJyvSgak9ps4udP5878GIhrYPHBK5Q+T1U4+laWUatBz0/pekWhWyN
b8fv9yds4VAAtx7wWGCQQpekfD8olRZNJe7JYFT3TfpQ6L6VrlSAV0zINwSP1IqbNNSCLMc7w0t0
VzNWdsuaCel+GHnRlk4BE2R4yL6K9MCylcVYsPBOc4MQCfVjUFFeH552XioVadBHn6nc8Ms8O5Q6
y4FhZK9/vCDgw8Krbe7RxqUnnWyAHylOmo1obWf1YdL1BxEVoPsc6VrwsXCEwhCID8DusAB97Uyw
voUMtEBZMmzs6ZWDKV9Pykcjrt3B2dwf1XxKXt9+eHQBt4bmAHB43gSycRjzviJOdaZpigz7bzN8
HtrPtDskVYj09Fqq73a1rszJABTRoeJSNDDXTV9pfqgqAfnwP/a5axuSz01jOeSmrlRQxHnMy73R
f4jJp/uzdnvCXJvQr51uGEzQ9cVhdVbMQ2+PqFKv7P41A5JXp1RrWl1Dn+co0h1vt6FartwwtxcA
TrA5+WDgjLll0510ga6CAo8/a+hVdzTjfRSR3o1qaxuCB2BlTRbGc2VNuqyNNhy4YE1yTmi/sez0
KTbRI3x/URZcee7TRW0ZL7KZNfJ6UUQnkiRKrPg8Fn5lnwV/NlOvA90xfx6jPz4MINKOqB2gJhtd
NTIUois575rYSs5IProWPbI6cq21o21p0uYjYO5OBLROZrowRNxxg4nk3JLDBzPc35+uha0ImOo/
X5d8WNV4xlMNX0dR4RnKGE9apYDoJVzjiV1aFoigqqDvNaGSI98yZTLyaui15KzFuyEF6vuQlqmb
KWA799ma8M+aMWnvx40gncVVvBSMLwD0qxMQTXkCpnaAbsxfIV/TyliexH8GJ01iXTl9pVAMLhMQ
eAUqHIJ3XrJWtVh2BETV6IZAb5XsbQW30ghUl8k5pyx7rdOGHS2l01Z8eskKmGJAAQF0JZ6l81gv
Hr0JGBNiIJiTswma8MFzrM/3HW7t+1LIOaHzuiiTBD1uuvqsF1/aXH+7b2FpNS5HIF3RakVALgAu
sHNUHNR0X6u7pFqJLW8v5/feF5CNz4SENzRZlkiaoRBYcNZ+bMuHGSZfGCjvJbVr8DXBl+UZM/5n
bP77ixWxTQUv+ATerNLeHyvbG3/cn7Cl7YKy3v8MSEsOBRKrjxI9OYfKBzBfROnggjLILerUxwsE
3SUrRdelAaEiAw53BFIoJkr2dFTZS7w/43N4HL/kayfN2tclB9PVFk1QuYjPRDHcp7pZC2aX1v7y
10vu1U7F2GsOfn3SIVbqNshqZuo3EQV/nvWYW5H+maZ52S7WfTLKwq5nQ0Gv/AALW/7t/rKvTZR0
U6ZKaSWpge+X6FUSHt3c//zSNkQKDxggoBxue7esqjRHYufxeeKWT6AlV4LaYiJrIttLy4FHLPIM
aMZEKCM5Uz9G4G+G/NE5tXeOc9TUF6L1O0Un3pD+vD+ihX2CugE6FeG54ByQQ4sqHfo4JGN0LmsQ
UoT9dmz1ozrwV60u96D7PBQZS1fCmYVZBCUBWqqQEJ0rVtLwtLBUm8ZxorMS+cp3m0PPZH9/VAtu
AP2MuYKIajWCDOmyzAq7VRJkAc6aGb0W5KBBn++PLaAGCho5hEnIcqrSjiRE6ZXEqKIzOEmiozOs
HMa3U4S4CKp1kLZAtR0woet9og+JrVBD6c61Rl0lGhrPttF1phcrx9b8M68fSbADpSSQA2jqLXDS
KKBUo1tMnKvMJk/Q8RQ+8tiNGw4VUPO66FfsvSfibg0iOw84NODCthRWmJMqVDZE4pyAWD8klRtD
Rbz9kVintg5YNIDaf/Jabfunq4UHIIAkKqplqPjJkJi8wwVqmL04l9a0Z1UJtphic9/EQtZutkHN
+eVBge6Rjh5bH61kTAZxzkvhgjwn4ZWn1fuqqty8bD20SqDt0gb7jQXuM2UlOfmefZTndW7SAqr9
XdNc8nhIGrQNyEXaM3TtH4ck9jNm+xott4lIjzTuKtdhldsQshlLdXAjhrQlLZSNkSWuVde/6sTA
/676IMtcOWGWXBmt8+DLnUuVNy28Ch+LajKb9hypRPEKMzUf4tiGNFHInJVZWPLmufSMDBne/Td0
MalNgNG0LH5OiV9BMLGbtrnmi/Hz/aW+PV3AnmfNMuVzxR3NH9ebM7bRhqSkOj+jBRN8itqLpuR/
huZBDQUlOP29nI6udTBiSiYswVQaFy2e4RvNSl3BM8hQrLjs0jgujUjjsGOLIYeVt2cnPwn9sVtZ
jdnhZZcEkAPhJDKVt+poitpqKE7r3TlEY1sX/xryGHCeb5Vh7Rr1WcvPzF57KC+O6MKkFF4Uk+WM
tap1Z1Jrn/AW+FiQ7i+OkstRSdu8BbinSnKMSp0eNfNYspVZWxkClVa+DkHQTlN8Pyp/FeRHrf/N
70fWFbtRRSQjt1O02KTcUDNxFnbvpXnml38ukAXfxXojvYtA74aZM89Vs6GQdT2n7NlBi95Ku+Rt
xILGa2wQoMNwx9/QImucWUbckA55vWRfQCeyZR1e4OJU5OFrTNJvmUb8+xt+8dZCqIIeQBzstyJy
SWTQmBcObGY7Z/icx09gQnWzyIBaebRJ2i9Zw/YG2903u+QKc1MsMJZgksSgrw+BnlqxpqZqdzbz
IP42jM//7vOz+YtYPAaMO+2cCfsTuh3tN8g83f/+0sGP2GjmH5jZfOUurBYcFjaZsBl19pZ00KYw
B7de639eXJpLK1JAAXBnp40aJim0x/xbrhjGoQgj82PTMOWpmrTSo3QIXXQwgpGRxwH6BIsVjPXS
OkHjFhVWPJxnrufriTRKWk/tRLtzZgg335rKGs5neSb/Z0DGzdjCqqwoN7pzBbZx3dft3V/52sUY
ZDy6YkWJOgzYVUabbHSu+PWv+96wMkmOtE5I9iVx1mAMrfXd/B6Sv/k86FBwWyK/g4fT9RqANatV
wNuFY3Ov6bj57bU871JsMUcvQCMDLQxc8rUBy8wSTXFGbMb4SzRGm8LOdlQ/kLVek8V5AmUSZKFm
jJocRtKeambT4fRUwR1wVOu/OD2hyfffz8vMsUSf/v/0VO3i2PX5joM9iWZQkqzHp8iEIk63FpUt
jwjwNCjHIPpSpRvNyUsg1Eocns4+4QWCsrVb//a5jLw4GIQAsl6illenKmTgJqzPmaV6vXhO2aFr
moPahe5U/g2GDb1OKJXhvYThSH7A66lXRMibs1MZm74WO1UfTmW9lpFZOteuAGDSoaLXjmLSNuFn
q0g9dKoa9ZNTgrAt193UOFvtNqvPU/znka02oxsAmULUeZPFivOGlZoJowak/hioSH7ePwQWNpFG
UMkEKAX4ZVTnrjdRL3Dl6J0Oks+ce0nzlYNjZFC2IvmXduYD9eJqg/CV3YNGtD4bxlalbkFPibPT
kpXH7MKxDC4CNN3OeLMFrkNihkXT9PWZgbChPuTTJmw29ydsIdhBhgGgk1nQGK0W0qmp6AZhPIRr
o7HNNbUXuwoyAfbQt7g6JGuYw4WNemVMijfCVM3VyYYxY3TRrJytiYEu7dPLwUirb4xJFiUdvq/V
z07xZWz2Ef/J9RgFjJXn05KfAb0AnRg8BOcw8Xr9HQYMQ+io/Ezib1YCnW/UyyDdSNiP+8uzNGNz
cwoCXqC7b/xZB5Wr3Q+cn8NWcd0OdJ5//H0URuBgKvJlAIRKM5YVqjFVTjqexWdde0j+UDVlfmUi
CwfA9vwWAP+I5F1QOdL6klbjOT/F9KtlfPqLX/+e6wXMGnQr0lGZtIhr69QZzlHyqUlSd5z+xgCu
SejpAZV105MwIBNja5M+nIWB/nplM/DVY3jhEUtUlI1QSEAcjnfHtSfZWk4HkAghQdY52jYx2Icm
5J9I3DwNwvKsRKDRhp3Ape+i4PiglvbPEYkte8DLoJr2aeZ4ek6PScF+1gY9Qzf5z4P4y98nd1fH
kQrKuZiIs4FcmlrX7hokaMHFkTebFWIwBfhXShIYrUWHoR7F2VIsNwNmtc1WVnF2AylPMLP+zOEt
YE036ZS0qYq+Y4o402nSvNFsPthdsW8akLDFGbB8fPDv++XC6QCDUCQG0woa/uUYiOvQ9XRE0p9D
1oEcu5u+93ZjeQnLDgPvf983tjR/77nVmVkIZXXJgSJQk2UdRSbXctl4cqqVk27hDsI48GEUN/Gc
km9UEpp1anC7O0/1pgQNC+i91zIeS9Olg4APyUVAObHRrrcAIXVrF1ouzuOoBVZcPHcp1M2n/AX8
ZyvX3aIpKCcAGq7qSBpJN1DKFZvTqRDn1Eg/N1Pit2n+0R7sfdut9TEvrgvubWDQQPCDpOH1qCKk
JcNRncSZ17m7AXmRe3/dlwI4AvQJ0sEz6BtZg2sDjoEDIOz6/pxVhuaqXf84qM2jRqI9ZBSnAzoy
tkLLnsyU7Ma8+ItjAX36UKsC/xmy0VIiLKvyHtXebjgb+jM1X9KVe2nJ61AHQCUPETChchIJIp8q
K/qxP3O06FXxN9UIwnSlBLK0QOh8ADEyTnHcsJLbCQb2FLzhxTlqqf9dQTr7/gIt+drl96XLr56Q
u3Kgiov0RHr4P9KubEdyHEl+kQDdx6sUV96hqsqqrH4R6mrqpk5K4tevMWd2K4JBhBC53ejBAAnI
g5fT6W5uxofqWA/Fj6lgXwLUiq+bUg4FaHgITqInAQji861Am7EkHAyZRwirsuJgpvvr31cuBxLR
omKExg35ksoSY9ahxo0TOj6a3YOVvYz9BzaUyHX/14R8z2hp1wUgkEIFJchDO63CNeYC1XIAdaqD
XxcvEOwpaY4WzdBmEBEfnWTnV8+L+TyNB/1w+0Q50IF578VFW6586At3nOdhXI6jGZtt3Gf7bg18
pFpreHkDDS7i9L+7hZOnh9EtoMN0+uWoZa9aNM6fr49AVWbC8wn++D+tdnJteLZ6HdLtrX7kXlu9
QdIz2ZS2R/Yka61QH3i9Rd57uR944W4mkBZvqrpr424OjJXzoxgo2nQB4ArQ+Q8Il7jWTwZaN9YC
kj2TH40FOTbQElfdym2giL3OLEhObB77yQexFz+23a7vIqJ9TozHAiEOOueLx0lfGZCimw5I25MR
SVsw1YCHS3KHHxnpo2H5plfWzoOKcZGETrpL0hRayJ/IsOzGGvIZ1jZL+4i4Sag7e8LmfV0eqb6G
OFAcC7xiED9DW0u0TEmz7KHfGqIeDW5Ekz5WHj0M7luboL17Lr9e31mq9USUDngh7l6w60mWsK90
p4Ko0HGAaI1Tbe1sjYBR4aYwFHBEIfPrwLNLN2IaWGi89BCrEM2PWvOp1J71jq6somIYYO7HmwZA
eXBGyYiyyeoRLPWob8z5jzKk7O3mWTr7vLQn87n2cq/MGHBFJOr3FGR7txtAsAXtbhFyX2A/upnN
TkaD4dgvUb4zlv/n58V+Ozm1Xr5YWdvg8yRdQv2FOTdKIIk3JegS//5+aRuVUCL0mjIZjhn3w+U7
NNpWRqDYRSh0IzMqaKG9C7JQ3UaKaoJyPVqmotkP8/phmFcS+koTBpp9QCmF+1QGqCyzRaelwKOv
a7J9Db/Kpy39QMYa1XpBdQDiMeDupbQoaPy8zMnIfGyhpRLWa13hqnNw+nkpfCKDXUK5QJuOBtmA
I/gjxwy1Y9NEswigUHLNo2TeqE9mgQBzaDYG/luJN1RLgEQ7aLVAZCIYB6R9mlIOoJgzH2sGMtSw
ryJ+e/O/eHHitQGaCZHBkUywdE4Kb+JITzhGuAXVyO1Rn4uHs4dqgUiu6JK7Yz6xR+YO89Gco1ED
2drKLhWuRno3o+kN9SYQT4JZwBM74OQo40no5jNo/44JeQI/SthYXQQ6Q58+5GiqKuaVcp7iJjoz
J00X8sV87pNkwsGOfuo/eijnuR+ZMbDz4xJGhv2ilapkHdMdDhNDuePVPn297loV8QQ63HDa0KwV
4F0k3e8Dq9H4WrdY8BkKcEgceoci9fs/Jm9AOGb4GhhHloo8EE7dLS/a9OYXDdJseM/AOqQIL7KF
RaBZCbh52HHK/uigvnRuh4meG5CWqBrBU5ZoJpJB8WI+pPPd9fm7dCn4vJBqQPYel5NcI6wNA9Fn
gWeMN6GyYn8znZUdLX7f+Y4+NyC9k0bIok2Jj8SM3e1mBimcl9ncf2QMLiJ0gQ+8yElOWdr6YKdj
x0Kwy7/cqBSK2w8klTj04BOB20Lv+fmZ1GxnmCoGRtPKzh5nhtZ2hOsZ8mbzzXkf5BTEVgbPmwc3
I7n3rgNAFaTH47HS6darsj2U0PbzspaQUSy5KTBlIv0JV+NJ4UKw9Fltp8ZwHF5cdGiZ+lpyac2A
FC4MOdjkoWcBA5O3mXzQb1orm+r9USftKsQJSHAjLoFumRwRMjKk3RjARE7T7eLEjfOl7P91prdq
Oej2GBIQ0S9DEYE7PxyXbrMk3ba8HXaDiAVoFQPZWoW2MRJQtbb4YDHV2in0IeYNXvrrO1txePCi
dYBufPdvctBiemMPEvMBFI2NFVpjt60hugr+6s11M4oFQ1oL2GfELehLlDl69GkM7KZsvZfKcSKj
aqFRO9x8DaDagVQ7KmsADiJnen6I7MTv0yTI/ZfKbUJoLESlvlK5Uw0CiTm4MTQ4AcwnWbCyYNI1
IwtEL7doC2G3e3qE7n+/LzkyT6OJE7A8eLGXaCg3/bfb1+D081Jkkekem5YBn5+aaIamQ+avVbmV
E+RZIAGxgNuEtz9fgpYMU1OCGwY6BmDcrYDfW+sFXbMg3VVdt9CpNWEhrWP+Fc/s61N0GRzhjg1E
wxxiSGR4pSlqTeg7+AmY19Iuf1psrYAWTsBCV3N/Zf546ALtzrA/MqZTo9KsAWOMvuMO/Ghzm0cl
6JDrtc4A1SE/tSDN2lCY3RI4sMDLHcmjrL/Lbg9bUYMRbYbgYAOOVj4bc5oXfY8S/stigRdbB3D4
5kQD1gXO2EGYBwozX75TLIroaAQ/4RTR+ctAPl9f+cs49fzz0o3SOBN3TCboD8E9ks+H1AGX0V2x
1u+r2L9ojkPLv2DXAGO/dMQzYlnlZFcJtK3Rw/zs1D+uD2Pt+9IGprwGjhXZvRduRUG7s25/H+JF
A4QxUj1CIUWu6tg1x03Eu+TFmz/lYZXH13++YqOefV6anpwgi1EzfB4MLSPEa8GCe3s0emZBmqCS
OaXNR1hAb8S4LW9vGRDkkmhOgWaGyKlLiR6GTFlee5CarBw9vLOhunN9ghTbFOVURImiSQ1URdIV
5GeantRzp8H/1R20gpxNRetjP1ghqkMrwaLSFjAE4jZFLVJ+rBtuVoKJDFreTvCzH7871mdmftfW
4DCqHYtL+3+tyAkNM9e8qa9gBcK4G5cFKEd/YMlxH+HQwbfjJSL51xl9E5k1Qsly41Zj5A9DdH1N
1CP4+33Juy5N6uipzxIwoKQhebD4By4IG802eEMBRIztJb1A0U4Ekk50SbzU2g8//ZFtrv9+1aE7
+bwsI2n3dp9MBVy3MT+Uzk/i/DS1lWhaNUWoaiAvCTz0pQRwXw5ND8Z/SHyndGdw/YlQ48v1UQgH
LcXrqFyCswEIckyVK37CSV7DLL3WrFNo9bUFuoK4R6IKatYODUBrSXZgF6xWll11PHANIaeINz/+
k1ZldkaHMANjMjQ76qci9K0C9C3HNl0JO5Uj+2tIrg3xai5HSFAlL1r2yZzilPYbC0Jh2gRdyWTN
watHBXk+weghiKalaXQ1utgGNrM1bN0tO0CTffF+X18q1W5ADI0Csy7civzcbRMygjAOQRwvc2Rs
IB++pmGnmDI01iMcEWnSy3aFMbFyXSup+2L5r3l7gIRBmKZvuQYZbLq/eTAwZYGhBCfTc2UIMR0L
n3Q1c1/GJ9/87Izfr39esR6onmKqAEuD0ISc0exbXyN5B40CnOBNVv2qamiVTseANSs3y/s2kg6Q
K9yLYDR970WTVt4brNJvJsh0M7qENc8firS+H113kxbzz3ma9DvM66vpTJvJXZNoVg0TTZ3I4fkq
SVZSl4uZDSm0vOb6PrUP6XNAd6QKbvdDroBhA02KFsmL/DAw0nY3UpgZjT3ZjuPKXlDO4en3xTBP
nJAzzciwJFitzqy3xbx3+rtJP+rLPW2bkEAJmI2HZI25ROG/zwYlDsOJUd67NE86DEp7cYOvgJFN
X6/vQcVpOjMgBTXIh80as2BgHpdILwBbRXIqbbIQ8Eb8/xVHrvAOkDUDbM6Gb0UjrhTi5G6XpIaL
A6Vl0O/8p83W8p2q4YA7wkahANJp6Mc7n6+6nn2KfkoNRGlu2CSvDplCx5l3RlnviuJGZmeR28O5
/WtN2hJFnvgDHpXaCzGNMSwJ2stJ8QD62JVpU+0CRISAlEJtAsG5NG1VnSZ6mTgaJGT53dj0jxka
zYtyrbqumjzBfC4CKSj4yOwlbWBNnHQYjgkJ4wR9oy9Ig0xDiAaQFYek2AdAeyPFhYAB73EZCaW5
U1H2tgb6GrtFti0qghXXqpgxMKKBsgYN2cBK29I+GIPSy6hdgWa93DhBWC9bY9lfPzmqMZyakBbf
q1vTyZoaGZ04dcGsvLv58yCsER34qBNd8qDovNXskfr+C5j/7jrabKsqXckPivteuhVQrkOhC6EV
wOryKnCEnjNL8aAJbC0K7NcGihPuzoKESvlP0j/3q20Ziik7Myj+fuLNMsrnwLZgcHiDFniEO2Bl
XymWPUCrD+RBBAPyRZmW4KHf6EMNmgRQlGgHCFVrNzLeizMP5D3+F+U1Hzg3KYhiUz7VE/R5QevB
PeA+DteXXXEGhU95J8EFylZGRODVB/3OwSDHuautaBz8sE3nQ8N+a1YjGub4l+v2VEsisviiuQjE
BbJraY25nwEZSo+T/zBHuXn3gc+DDEF0+sBTepLnQlE4m+2xS4+e92ce8jBY+fmqBcd3/+/75vmO
gkRQRVjSpMeiYVADXppNlrCtPtg3qtS9L/upISm3QGvwR7QVBoLC4FBGVRn1bOXRoSApRvsQsmzQ
rwfbzkU10uQupId7kHzQmex6r3msivYwztam8s3HsvbKEOWwDVqR2rBG8SI1AmRiFzTxX1+z90yo
7BdOfof8KMkJGS3OEnK0PQ2C1FbhQFDJMuMgSMBVXDrFFkWH5sGeEYT7g/NWEnd44GCvDZtuMX/r
7Rp/sMpRnf4gaRdBWBpyqxQTg8trp7dpOJRfwJ1MyNEUZFeA+k985WH2jsK+mASBojZsoQ0rd3VR
RJO15+JgBFh5sF/8A3hR6Bnt5xnN/qHdsH7vTbSJDL8lu7EImtCkmRfxEYptbVfNG71voDdJoImE
B629yfOsfEBhqdsF9lqT1uWKgUwaLH3gUBHoFMCpzo9BlwTE0jqIiSVD0wEXYRhxknp/bKrV+37p
gl3WlV2YQDl6o3vdv0yrv6NhDULU3uK8UCudX69vIelYikI5An4Q+4D8Al1xjvR7+qqo82pu63ix
weA/HLryQNK1R7rKiOjxgOMCehNI9PNBl1VQdmNG67jo/lTNP8n0nDTfro9DfOJkE7yP49SENA6/
MErYh4km++Fa2V0Z7P0kiFD3rJB4GNO17h6lPbyToNUFrLYpp5DTivu1qWV1DHnIcICikY32SK2C
ijODXMQvLb+7Pj7J+7+PDyVCvHChDYQqoTS+xV40y2VpEy9OCKXwjbfcyCjxHwsoQCIfgOo36pDn
i6Ql/uSiN4bGAPES7c/k3fbqu/i+dAHkjV0M9UxpbBdWaM5/Cr65fYoQpCLSw7kSHYrnAxhRj6aj
ruWxZ0XQ0i5v5L96HwCkOoA6wmkRrcTn388KtOvUPc9jNAaBZx49S+1aY4PqoJyakNagI6BXCsic
x9PUbv1xio2xheyktxIQq8wgBw7EORpvUa4Voc1pdAecn+4hZxIPZBuUu2nYV/bKFblmQjry6EQ2
5yCdirhkvNn7tO/3hZkn26K31rC/a6ako9EmZe7M7VLEWDfAW1II199x9un65hJvBNm/IHqB/Jch
1t6W3hAt8wMOhFMR9/U2tw4cwsxdlPy8bkR1yE+NSOvSzGCnI4FZxJAw/83BvoOLYFpZe5UNgE5E
Sxy6qPDuOl97cwatAjp5y9h0Qh/pWbbyfcVq4EbBRQmQp6I21Wk6R/SRNbHWv6EpYOPRTwMYKG+e
qDMjki+Zu9SHjkCOVtRh29LQXKNkUkzS2felSUo13k0+3oyxa0GEmH0qujW4nHKagGkB3Flkyi/6
K6uKISD2aVxxIG2bPixW9pLaAGq9aMhCwlIWEPCsplwqxmkMHOOjszT3/kAfgT7/fH0lFPcgOGf/
mhEzeeJKCgaKWCgt0FhHxZmxPXfNaJ5HyO8928b3LP1+3ZxyYdC2DbU1QCQRUJybq3E1Ut3AqKZs
iDx0a5r9RwZ0YkFa+oQ6etv3Oo2N2j8EPIgM96UnwGp4R9vPw6x6uz4i5ToJrDgCQzDeyWn4njg5
0d2GxtzMD8Bp/rtMbRvxRFsJIITvkBwYusb+2pGulmxuaQNyChp7JhLLJYiWt0a/tFE9j1bIvEH7
VPFpjaJOPTjQFTkAu172mjmsaBlxsTumqQrb/Zjck3ElrFgzIV00WUuNRhtgAnpgoXtPvuSr0Fal
CZGpBgQNVV85++/MLrOGTqNx7nyq2Z+gfc6a7fVdoFydExPS9dJUvNLGBuEdpTwqnDgb9NB1f6fF
byPf3G5KyE1B1kMUM+TR1AmSMmWX1PGYosGZlk9JRTdQvukh62t/MypnrQ9bNX0IaqAwjlQMuoqk
nWfVml7aiyf0lgz03WRbYPnCvlhrQlszI7kGCEdMRuphXJr5O6dTaLW/HPOfD8zdyVAk51BxirZG
24cN8MP3ZrNxyjhjbTjoZOvyT9eNKUIOJK7+zpvkWjUC7XRSYkAB1sbuvjoL2zCTbpNm5QipnCry
cD78JcC1aKo9d6q6WTnAYhEam7XzoFnk0UrX8O6qxUFjD1pa8S+ge9LEecRdcrCg4wUY0NBaXrj2
dQx21+dLNYxTG9J8dcakQSEEul540jddSNbAVWtjEH8/ueqcxQWzioHv49kX9rzfBAwMAvaKn1at
OtpWwBuIhDi0PKSZYujZaMF6VcUG8NOa/dKhP8OqflFz+4HZAvU5IkAwSCALez6aPskydNEUVZxo
nzLnLllDISrHgXQJOOlQ3IHfPP++VU19kPVuFet8P5QNSARp2JX739dHoQo/0MoCKA4YJFAOkazY
6Uxmr8GjUuN1lDYHCDhY7T1L2cazyMbu1wJPmatTPAKRgkVhDOKdBrKk0vJQCwKknVvSeEaz4YOn
OTzKtc7a6GhL2Oc+yH5cxl4TvUUiznSWLbHcfMsmEP53lI6hAXa9aLGsLjQzjULcJKD3CSAnm+vT
otqqoEdABUq88dCVez75HnMngEwDuNz6a2E2IXffzHEl77ZmQ/K37tgAhqtrdaybsda+dA4NtWbl
SCuX92Qc0mzzYKlReoBn6oPm3jOnT57FX6lp3bd5s0HzfhvaebECuFobl+RGKsNk5eRj7rq3ynvu
qg1rP2IBnT94I6HQflHNQfEfStKQG4mhOhK17C5lP+uFhR/YAidGpGHMFeSqhUhejD7iyAbmonW6
sM+/fMAKojtUIUGci4hc2miawdyKuVgg+pBOfM9NyA7hSXPdiio6QvAF8IVI8aGEcG4lb0AZOS0e
YjxGNzz7ktB9FXTh0n5Jy9/XTYlpkcPkU1PCrZ04+Ry4V8MdEevN89eJPVsrn1dtLrh2YE7BySEo
dc8/79VO6UHHiiLzUj4S39wZE7nTUv/4gVH4QMcjWkXHrlxc95I2a1zGcTZtqLVSXTtqvv/zug3V
oqAKhaItgpTLJFJjuKah8YLG8F4VFL7TnZ7urSaajO11Q4o5E51+YIgDAFJ43fM56yiEhzTLK+Ji
+FXm29bYFWtYKLFNpVUHmhYBEHpy8A6TO7UDmmvQf9SK2G3+nRL0aQdRgB7hqb7LmnRjAM62rPgA
xfV4ZlF6thQFHoMFNgH22RwW1lNL0rDibuTqy8rhUU0fMJdgo0fD5KW3STNW6VkRINmnVeGc7zpA
OSp/JYRUDgdFjUDE+OA7FT/i5NhYKHlzr0uRVSJvTtXsC/eQ98PGoNMHNgPeLiaYRYAmRRvLuaGx
a2tGR2wGW/vmuTw0/LehXYnylTMmgGvgR3FAZyPdOsR0G8JTrE1thlyDVsCLPv25vqdV8yUe/KAc
FaIKcnbGpW3m+51dIm3iRBAmDHUDdSjwI4zLyjF9h1zKextKtODzNQEhviAY0fKB8W7syjiwQQ7Y
uuM/bZXUNHKsvMrDpNKOSZ28ZGW20+Kc2NB1cHYUAVCUpI12GLhRvQFqXWyDgfdh2+Qu3qe8fgMD
T3aYuFn8W6JqsAu4GTwVbmfdM0aWvc+1bus0DgoVmjkcdCB74qRHXbybpnlfaHa+wUZicVfm0xMD
Hf+mQ0vyb1oO2oPbGBrkBXsr+KU3oz1HZu2PG2sczQ3n7fTvYKMv3WqW6U/H9eyVgJb8F6E0ONAk
M+4dWmkbFP7Y3rcBO2QgdKeEk0OmuXyv09TeDa4+RExLOV6/jIZGYheHssjqP6NVZ1vNzQF0cd1i
B54Fbf+BZcc5BHURoDuuvOw9NGTLLB1wFtu9roXPsxY2a20mihsMoAcUKZDjRX1aJjulvPSstoSN
CkrNz3q9hj263LqCyxDpY9QvPbF9z0+g67Zabfc4gclC/3DH2A5d+W1KjccKZdfr03U5FCBqQDqJ
MpvoxvYlJ+nQmWWsKWBqn4wouKw8teQyPoJ5fB8ES2jhR3ry4hRSavC2NFAHqVCdDPu0R5TUomej
o2yHKvk9ofPD3On/LIn/WBZ8b1r0Tc+LlZ+hmlDRMwe0GErnFwIHelF3euUh6w90czxn+UFnePA7
tD/4zhqv+2VALUb815Z5vnggrkosJ7OKeOTdjhrDxuV3BR92TffJ7/ynfM1dK1cQmR/0SAiNQvli
BTecZ+OhgBlmya4hBrjq3ZUzpTSBLAl2JbCKF7gYo+iCwUemMS50uAryp6+a6APbEKSqeO+Br82U
X1Ms1epsmKw85rsAomprNNiq9QfRNhimHGC8UL08XxOidSZ1GIp+VTq+lGWwNXKw1mRe/qXzvZXA
UGlL4K3E1Ynyj2RrAi9uEbRJHuegtLqrOnvedR5I+pg315s0aJv4+tRdXqUQ1kCCAS8dSJKjtnw+
toItSRBMOfa2uS/8rcaQJttdN6Faf8Gyg1QJHiAXonfu2Lo59ShMzMTbEc9stqOZrImfKKJdhE8Q
WA3A6Xkp41eaVd0HhSjNLV/yd1qLushX3N2lDUwW4kwHiWBQ+cp0jVCjgKLHWKNmWoPTufrqtD99
vjNQewJs5yO2PLBPoN4otBaloLofOndwhrRATrtiX8Aj2kYOXtuopVlJss9z3fvJk9RZcXXK7XBi
VXI/aImrjaTCdhgAlRMRROSCAj7SfRBgXt8VSkuQGAC+GPSUF1luUi4FhARJETv0ez33YT59Mt2V
TmGFDWxpoKNBRafAxk6zby1dGmRxhnccZ5ugNjf2WmVAsb3PjIi/n0TWRKAy8hxGqh+23wKc1Gxu
nin4HNTwRMc2esDEKE8M6AvVy2Zs87iZ2s0w6N+apXwyybjy4FGNA2SNBsSqkNMGQuPcDMTmxx7a
GxjHV7N/1bLP10eh/DxIQQHLA0wGpDbnn/dNNiCoxucTrYjcg1msAVZVwQJen6JiDhAmkOSSKwM/
Q89Nfc5igDOXx9LUPqOFo9p1iD+jFujMjTfTn53mOE8umxg6+If63qel+9iw3FjDoiiHC6Am0Bto
SkOMdD5c8BG0IC+2s3g2tQ2b2VM6Ja/XZ1QRKqCVBiVJkUa8rBMtU2e0i4aNV1pfXTfdlLq9T/vH
Ng+gwmdumjW4ruo04QEOLBoUk1EXl4aUNm7JahCmx2ij+FQ53XPQZodhIm/Xh6W4AcHvB7UnPFXx
LJYvc7C4LOPQWFncJd2BMP2flCZ3AZ/jbLS/XzelHBF6eUAlggD2QtLIB/+GQzM/i7124+lAQjxP
a2BX5T44MSH+fnJ4WxHr6w0WiU0G3QiMWOTm5dreX7MiuYhu7ohOWg+ODgSY1rMzHa5P1Nr3xZqd
jKIaWEd7H9/nXrWx9PnoQJztdhNYddHEoKNvV8Zd9o7FErx74X7qbdVt1lqmFVc3aImQZIGuO2CU
cgmNWD38q+0jzzYcTPfB9D8H2Td9fvCs26MdODnkJtBFa14mXJEkzYd5KNKYcXDvB8EWrewrzQaq
1Xjn1sLrETkQ+UJw2mIIxDM1Tr/QIMx+3r4Qp1+X1roMlswl0BMBdCei9WO/li2USTbFow4zhITh
f3++WKqTzdQ1/VI6vfj5RruhVRAVvRFp+bKl5fziptoSVuP8Z2HDE7Hn16ZZy4uqLgpAn0DrJVpm
HF+GasLnl8MytiQmhYm+nGMz/Ky18atZojt1yMoot5x9PRhby8h3LjE+F8YHzuvpL5Bh4bMDvWS7
xi/oXfuo0+SVZcHtkRygcKgvCT4/0AxJy0hcu52mziSxHjzO2lPVxUtw+9tBUJPaSMAhmQF09/lC
pr7beqXlkjhzdn11z617Ldle34zqtRJcTEgDCJYhCdPpZk4xoquYxFoV1N9Nj7WbeTHYQQOU/BEc
lWRvO8gRUS/RoilAWipt7SD0FqLdFVa3llpRXBhIRKDW7pniBSDfTVNDzU6Hins8GMeyenPaP4Su
JGrl5khxPEBbgBQ3aG7BnyMDz2ilM0TGdRbD3/5G0fJXSuyoGP4M7bgz3OphrLtXqzDHEO1G6UpQ
rvAsSA4jZkHHl4lrUTqagw9+Eqvw09hnWTR/49mNwtf/GdyJASkKBLCe20vipXHDH43iMYMs5Ro5
jXIMaPEDNENQEMreEcyJiYGGAQSavN1OgxFW7Zfrm1JtAdUTHQZgSQqE/GKsh15jWUzyKYkKa9ZD
WlZrqJw1K+LvJ25yyG2rbiZYyZkZ2sCwjK25styKCBJEn+ChQTISJXP5PRs0Pg28rsqQ5G77OcwW
RP05Z90D52lxWBpjeQl0Ym4sb17LHAr3c570xi6HQoB4+iEvIOMCWpvnwWQjWNfa8d6dh/vS51/M
ib2SxV5hK1Ie2hNT0p5LZuBd6x6mAKJL0FqcNs8m5VPk6/na9lauGep5UCN475WUnC53qKXlNaJ+
b9zXn4thJQxTTRpkVkEJ6iGEASz1fEskkHiBvjPP4sXal3R+9q1Hoxyjtnd313f4miHz3JClc7uj
Pgx15Ss0Ex+0/hNaA9CzsQbXUE2YAUpkJKtBCoB0wLmhZM6HvKZaGiflvjMPywoEQvl5JE8QI0Gs
BImA888vpCwq3uDzffA8vSbtBy5AFFeB4UDqGxUDaWehbNQYOYhN4tEBEazHSfM6E2d6dDv0m1xf
EeVFKAjooCkjQFpyoq5Zmj5vZjONl14bogQcHtFcFN2zlwxzE1q5EaZZup/dbIMUFds4eUOiptDd
PxZI5VZSBSIVIB9eyFi9Fy2RoJLpe+bUbaZxqIBQLAFNRJljiFKLNzvDr/2N57EqqkkLvr86eAV5
xrzitVTnGVYR0gBrIOAz54uKfigoXSU+id3ZfzDKLCxZsknL/fUJVx4BD2sq7kEk4KR0SFo1dcpZ
ncY6HX75Od2DieNP0aLgNvQr06kcENQyAPYC0wc6Y84HRHEjO5Ofp7EBDYDt1C7Ny+i09f3UTmss
4SqPL/LYiC7g9pH2Pze1aCNrlwy7KAVZ/0tfAqTjtEend5cNeFvNp4609sbq2mXlyaLcvuDVB0Uj
ysKiNnVuONAyt9XzOQUsqz42abAp0QE0lEu4NM1mQBmy9FgZeX2A1h1z2IA8a5csEDC7vqiqmQYw
zBM9IkBGyGiYPKV+wxsIgnhtg6I+eIi+t2svftXGObEhdyE1Seclpg8b87inEwsd8Cy6y5013Uhm
/h5LAaACKgMktMD3Ju1QE+1HRlGbKFEXB8+OvOrz9clSDgSKEYA74X6GXMf5kiHFvHSLm1dxmbJ9
376hLBoaw1dz+MD9LFraPNSg4OEcyYsSs9AWlixVbKU8TFD6BXhbA3ro9tHgkQIPauBhDpLg89E4
FqlJULAq7pYdN8HqeIcmW/tGIcv3NTm1IgVt+UzRa25NVTx1S9g53aacf+QpGMi13x8YDnIlAAWj
wflCYYfpdl1XRC9jqHF7XTQEYUJ/LMNHfC0yJuIdKYgs5LRJAgRE57Z9GY8GiOaCrnqm1vDP6BQr
rx7VwYQNkMIjgYtnm+SX8my2gtkbgejgPV5zFmlDK6B7XvWv1+dN6YhOLUm7DXAJ1gXGXMaG1e7q
uQhz3X+ctCAsSucuy9yNS/Qd5/5n7jphU2avNjVWDpYqKhHpTRwtlERBgHe+FUmf9xA152Xs+cM/
0EE/0nQNav2eX5avaHS+gtgJkCzg8qRL0micGRSNdRUHrfPFbvmmgODT1GJ4BY1w2QAYb/ehN82P
FmBAxRzcVzSHQpe5uT7fyoXF2wJlX7QoXOZacm5WQdZVMTXbYdNr7YaPfrrpATb+gCGEIu/APaHM
dD6pRVVk2TjCW01zkX+pQf6/QzsoqcJkBPHxdVvKBQTqFShBERrIt2jBOzK4AybX6PfB81B+IGpF
mfH/Pi9t0SrxEmeccYMwww0nAn7Yb9d/vzhNF5vDBSMGklCAG8jQ8i4fXVabpIpJw397zX3gRlpV
31vc2U79sL1uTLkDfDS0IK8B+WaZqMgIyDAbAaCOHqjz7DLU+5fSWxPGMNRWEKwhsoG0mVy9GgKI
OOtlX8e9bVZhQPmLk/h7P8t3NmE7Oyu2TbiEY7OxIfHMtSeaGi8JTQ9Bnq6RT6hmF2U00GIju4iu
MfFTTx7uFWj8SW2gY99Hu36wGN9b6kKfEY+F7dx6/45pqX1gilGQgYo50KQAFEl3W65PrEhQzIgX
7VGAioLszTZ/XF9GVTTg4AwD9ugClyA7lMYFlwoDH3Js+XsTtBXpzgz2FvtA1lJkZCFRh+w5roLz
ufNIoEEn165iFBD37VDtJ9145uUal6MqDAZbOdgdoGoMjj3z3Aw0vRBqB0EVV8b3AFInCfmjQ3Mh
9d5GFyLKxvIBh3FqT1og22J5CvYgOIwyKp1/TXPtnlZ5JJFRB5UftIwu1H8ow/lrnULc03cZeXCO
1xdf+XlgRMDeiRgAd9f5fIGjmuE54ReImyfQPHdh0/Lo/2VCTokj184L4gPhW6dDdbfMbflspmRa
saLMriJaQmsdCgBwRlKgMU7D0ukdYCJOVnnfl2TODlqmVZFjs+kwF0mxZ1Vq3LVDmQDmk9m7elzK
NbySylkhbY7SrdDWRnfM+XQS1o7l4DJEOxqPAOx5K/h8qMt5ZbCqVUNEZYJOFGcKeYNzMx5PM4NX
ogMuSaIF+YBpLSuxZkH8/cTVLaSvUzT3lzHiTx80G87u9k3hAYyPdQJA1tal7ztJ76ce1cqY+0/l
ZlxTXRHbVr4HUdAWfcqo0V9wXJUWZXkPZYKY2Y9+PoRgk4oYkC64G1LtMcjNyFljPla50VOTkoMj
CLUhQAWw74DQBAR7UdXdmajiWexwfeqUEeCpJWmTcWgHEaMa8DzMvEPdFYfadrdjle/GzLmfwMQS
lh6598FhEGjDt7p2N6Df+zIm+crTX7lHEIIikMWVeCE76hGPETohtLfn/jUop3sg0VfGqjKBVgqU
hxD44R9pozut5tKmAkwUrV/pFz+pkgffY/PX6zOqujTABCDCJvTso3vrfLMzCszM4vMint15k5JX
O0f29Yk6j4PDQk/7dN2a+Jq8NxEwCTE34Fks+b1KdE76uQJqznJrcL+y4FCVwV1alE+ksB4CyPms
3FGquizSCX8tSoct0HrUz3Og25a8f2JNlUa13t0vDNSzczU+zCBn0pgbLh0joe+BbdAbps31QSsX
8uQnSKGTWS2cZ7wCiUcXgqwrrVaemervIxI1UPdwgBI6X0KHWeAcMlrcY+STWf7i2ho9rMqzCwbt
/zUgBRbOUAxa3mHVsmqBsCGt70a9/GXZa6wOkhv5D4caioPIA0OL5kIoZADgbGkmwW/mT7FTTp9K
nr0Qp9gEQXNbdvLClLQtDPADFNqQp8cWtD0u+ZFCtzEpbruq3o0gQY9EJ4Cv6KyVFt5buE6mnicv
fQ2nWx5ofWPJ/cKC5Hi1ZHaSBvpXL2w8smWb+yveQdpaF9+XvMPQFf9D2pUsR47r2i9ShOZhK+Vk
u2xnuubaKGoyB4kUNQ9f/46q77udyVSkwnU33QtXCEkSBEDg4IDT3Mf3zd9ipiR5m4m7+vxsnM49
remLRlb4vEwx1SFx11rMlxTq/AC0CM+vuWmK0Eqfe/+hzsd946KyyU+5m6+ok2bX/lkInC1KzHC7
yH9cLkSmXAk7TFO8zx6N6K4HfULYWnGZPafuGph+URY0agaSoc7oareRoTKLMQmugUXRx4iiGVyd
VAOHB54DO1gBmy7uIFL4M7E66ll6jKzK3IzA6Gc8F3zYKi62yk0/08L41ZNyf9tMLopCNQt9EWgk
AU/Q5R6C0KCVzDUxPqFmCegA7Hrc2uRdztam+K0Jmv9+pnW9xzCKY4IgO79nNiKG5q7wmmQIVjIe
mtn8oxTAbduo5oC564rMWLlN70YdZg9MBr1Tgj+S0TvUI1k5It3FXcnRFKJv0ZCTRu08lyP6QDP2
vWdhFbc2UFpiejSYnRRBvStqZ9eY5r5x1rhklhQS54YUBXBgqBhq/od4Ri6RDwRNbNbFqO6jITuL
e+NjDgb5NRfxZyDBWQTxz2LPhGmLLVBVL+zRT5+J9Ntd7roEjJPBL8XD9t5JO7YvVeMnTsnMxHAs
pWJZkeGAHC/MFzQqBmK3iHs0rW2D0S5+MRp8NizxEKY+iCOn+l3qz5mWMbffeRbmMFVgk981ueHF
nRkIbKQZJcaMi/emJtqAtQQVFyXJi59l6Z2qq+hBjNJPIoEGMLTHRYnM6vRQmWkLbk43faKSoxY0
WtFDRMR3lQ2AJWAG32ZqJr4HtDZMsiHr70rpFk+j39XbVDZ2Ego/fayy/HVoGSLdthWx14sqMbnf
PRlNrZIqGwNQg2B0yijr5s5uMUsDE4jdcYhF/sCnqEtoNDpJAXT9jvicbAuXiEPWsS+j0VAARS38
YH/6AUbPKhYATTynks05YwCPurqne3cSykqcoX/1WPjGEAn8xUjZAa4x43NQBb0qL9nUI5EQ2THv
Ysc7SfdtT/0/3/eBGkPCFk/UqzeRKCYqJ3SjHt192T5P2Uqx58qi4OfjhgOvjDcXKpCan1E1LaOB
2Pmx8r67yETvInvnpx9u28frez5LQfob714Q5V89CPKsT+1yhJSZFLt6P/CNzx9yAiLRjWFYcd+A
08tIGqePbwu+CgJmueFMOwHkEVritPuNDI3lZf0EubgeH/rq7u2fRwc0xivOMPqroappLv1BVn1+
5CA15jvGfrz5+3P3DOBnmDODZmsthz4Sr5lCh7Fj2r64X8vybS/BWbUuPq/tTpaNskejBDtSFXOX
bejQbm4v4MqPXErQ7WshANvsc5Ch+6l7X1fm+6HnPPaqYiVcXZQz18XwEpxDC80v2pi1XUtXsKNZ
V5s6/N10gLKtHPaajNmXnPlewbtATnnBjs1QAf8lY5+pJOtWPO+CxiJDjVQoeC5Q5dP5DlTls95C
ouuIvkp4og9msRK4Xl34md8AdgRZLijAVa6rbE3JuREi7u5idzrtkm6N82lho5DcAqRgHpxzPY3O
SeFG2gZmGOjuvvum1G/Rvr+tVwu7dCFi/vvZWRghRsPV1mSg+y8pplhlK5u09v15iWffd0eMXGIe
vm+8Hx6Kt1t0hNloQZn7Sq9NLoCExuhEqfFsMtrG6D5+NMJqZYOsq2OeIe/gKEbLNIh30LZ2uYIp
rW1ML4JdcgfRx2VA5Q6luvQ+bF0MryE95jGFfR5jrJRKCsHHnTTtap+ZnCPHphgayRtr4zARbb0J
hiI2ymiNhvQq+NJ+ovaEclDyklWdk2MXlT9LjkJX2Y6nwLAep7JKmHxjQ9Vs7i62RHN1vjmkk5Ux
cgwY3bohTVj/87ZaLq4I6KR5Gg3qP3rey1bc8BU1MNDE/zxGZtKIhxmINqmXaPhyW9SihgJTi0gM
uRPIuzxf0rsMjMo9uPr5+BFg1/el0e9ui1i8x/+K0IkWOUZIea0Pvn6PvovkJ8NPcvY3G3YmQvNA
LC0r3hcmVCDMYlH/amm7Cbpjzr4wdw3hurgcuAdAuvDcvSIRChq/BZilJsfC4okl7+3xtUlfb2/Z
ogKcydDskgJdqOcULYGPMDYCFEVW/6OoVFx3D4OzVmNdXBA8BaaZIAd6FdzYQc4QM+CKG6O3Ifa3
Xti70lyrrS9JQQ8ikv4YNRIgGLlUNGdkoQgzvNlD8HWR4c7L9pgHvb+9b2tCnEshE2HUne0iJrAS
4IDdHzUbvpsDfbsLx1X5dy3a8RgM1MpmOQ+bCT+O2bGYnsRfRAnzbUQVCeUsBNTavQSXh2+rAVN6
OnQxJsD3Hayh47Hy1k5/yQD8aZRDOyNAOnrOwXXIgNEnGKno7wfvk7RWKF2W/IcFmAhgzWBvvuIh
UL3hN6yFKevG6AksNgfCnHs20o25WrRaPHy0VsCjB2DY1MtiMKb+0KU+/KH11ae/0uBAh5VEw6II
1KvwUMPsCbzBL/WLYjpcQ+0K3jDbpwyYgy1ZazteFIGSLFicMGX0qh6PhlZ3oJVjPNeK07uRVMPe
74Z0L+tyLTk7O8aLRAKi9gANpnhxILF1BS/Iw6G3m2K0nq12fJ9FwovbgnyZJHsPiw2OFyTWhtBa
g9ItSp3pS1C+RNeznk+TQJNOYGCynlVLt8TccznEXvkJFOXl9ID+hJWn24IpRc8IKBAAw0VXrd6Q
4IUpMboiMoEKeSUyiCuWxn3Uxk7wUA5rRm6+lVc7CgDYPOd7poHRbm1qjqPfcmk9Z7JP0YOINN7I
unyHjl6OaTt8O8rA27rCZ+DPC8jmzdYPbIxzQhT7iifyrFpn0eaQ06rPCLeeO6tJTPtLVb2k1FjZ
T73SPoc/NtJcf7DqkKT3ShEOlC+rLes5tE90suO2v7cLMwYahwcbkm4RREdrnNp/UCjaxqJQjNQF
YlDgCPU6QpMiqZbnpffsFlm5HYLCx9gig25Z2ZgHYdbOphXWx2wSFUp21VTvu6aRyTQ19W/Qqwwb
nxXWU6RoFUcqaGPg55u9XdHqaweY3HtZVRNoa8fssS8bEsNL2S92OcmdRRBZm6OAopZoNAFs9usw
luIwBIOdmGbb7ZAOE0mgxi7fFDkrtn5l0h3Y2YZtXY4OMOxRRzAMw3Oe08nw34OWhSelpawPt49+
wcxe7M/897OjJ41j0tptvGduOZva2tEi8QXCkyi5LWfBOuExCWgNjAa8uP4cyFs3KobKCp+98FBY
DwVeA3R3W8TCUi5EaOG8Qkgs8gIikNBxMC5uuKfj3RthtrMSA+2CCgIyYmAv0SNsPoHcqGdd+Bxm
713rwMukyKAadOWyLNiDCzFaoNCUdEKdEGJyT2yQLbWc37TfDOWzUuiGLb+GxUoqRofBXi1MswFg
RzCKumjC5zSPkqkJk4BjDGzKtkDSgXPswR53DnLUtvVjENvWv7t9dkvqMfc6ANOBJwU05FINAYMj
yjby8LlkHgrL/kPK6g99uAbzWrJBoCMEQdVMfTlT6V7KodXoZoGhwuesLJJo2KZlHRsUfgSNoj79
bmf30vVi8RcG9kKsFsOKbOJV1lfhc1B86Ko92swi+vYI40KEFsGyiRmsncrwWZDipzNmP7qBbQex
9ohZumTnG6gpZivqIrAINtAZPhf5oZyT5ea+d7Zv1weMrMfDErPzQGeh+cOA2apWox08O7YdK/ul
Yx/ycK2hcmkt4HOF0UC+6/q1bMKMB3TAfE63c7ZyjBIHfQBKfK/Zymr+9FZrXgiuB8le9DcCw6ir
N7oAW8lNEjxjZHezG3gYJGqauo+OiOh29Fn1JXCZsUOf6hg3A+t3XpqSA5dltB9rQUmMBdBdahjO
fc9keSeJUknrBHyrPJrd8yqX9z7D8K7ecO1ksp3xq+cDS+SXyowxH7YHVAo9gbwMPY5qTC9JXHi8
egHRoP+b50X5MHh5uMMTMdvVykWGIuDepm7BokaZMW68kFU7cDYNT9bE2d0YcfimumVPzYhZTdK0
iljVvvHIqzZciU0WDgnmFt05OCTkJa+ihoC6oFR32NHzJkQJr1lT7lzjoULh5rbKLQlCon4mg0AH
BVJjl6aBe01ZtJbHjoI8U+fVaF+bIUjccQ36uSZHc1N2FUAZJizIsX7I/L5gPytwXzdrXUfzRdRU
7k80CdwxuuXxPr9cjtmC5sadLHbs7XGTRjQuxBrCfnElf1gyUIDAKDfNqk1WXpl+NtIjRnWS2DfV
IeTyoxMYB0OtEQovBP8XN0jbNXeqjMkwcFfL/qNb7d36XeU7cVvfq+nUi92bVQHQVnS9Y/gB6h56
P0aRDb2P8M5/7niB+SEHgU4am8S99XJbzsIZgX4E0AAcEIrcenUIJOkV57XrP6NPOKHWN5TxVuKI
JQnoQXLQFAm+tasjEl7L+diS8JkmVUvjaPWVtOS4XfSbgUMWCFo0a12qmUhbAEMKCseNwX3ZhmcH
M/yL0zgXMavhWYjqRJky3FlEbZ0yEgdmkvJ3ayRDixs1d+6CBMS+zmZ4OR/RgW5iArX3YqRHvuYB
rm8jGJKQcJ9hpXj6aMaltxk8XVdDfYEm9bMnAlKT27q08Fy9GFOoSeiqJuCA16TPYdglqut+wZre
gaMndiheE5VqVk5lTZ52IRtwFLe1C4SGkbdPTuXuJWkPxEYlPo3ui6ZZKUst6VmAqA2+EyHBFXSZ
m7z2hgHjbb3ouTd+d+07UGjd3sE1EbOKnOkZNeouEOY8QTd6dKyXvHkp1kiXl7RsRnrMSXMYTB3n
7XIGitmSgbx3KL9xA6VIcHocbi9jqfICfu+ZrhxtgICmajEuAOD1JP0IBbZwsuaORmodUCf0acwl
PxhVcV+js61gfJ9aWaLG6M43mm0bpJ/z3N3f/jGLC0ZB4k/yFvT5WhzXS8cEfjoHIoJaaHrk+ee6
liuOe+ncQvBkg/MMFgj+7vLcjKYqiSttaKKHRoRClbuydQfwQFt/I2imMwcsCbhfX6uGU/TVh4wO
UJBAPLaWs7Oy/Mmf1t6xYI5ZsBYAzP5XkH6CrmmRP+DHqHPYw8zgvLNDlu/zPv2M5O60MwEnmYdY
PA6OUe6m0UnvmrZT2yn1/J2kdbUNvbLeoLURLCEqw3vY9X46QMzs87Ek93IK2k2TAq1j2KnY+o7n
bikT1gbcnx2SeZUBWcqPvnp9ERxzGYkNrQvAbRBN7/PAZFs1tlVcNXm1AYNfneSlJQGWAYRHYsTK
Q84Gdhc10YABIuGMC04LfwNIZ5V0bPR2UhXyviFOhDasadwN5ZDHTuvJ2Bhya1cD/b/PChhIwuv+
YFIexCgnTx/DMUDY2vXZfqiYd+CWlSYgXw9itKiZL26AdPeEOqJfZ3GgzPHJTIl953jTR4F/9VR3
kdxOwTTta+F+Dfz8x5S5wc4eDP+B5Pyda4p9jhfuloPKDPO5S3UP4us8ccpexoNyTMwMJajqj9x4
IFM+JnlI3Dhsyfhiloi8VU6qpFI83fjBhD8gp72VFOWk1qbFR0/SatNahblp/QLMFm3hJkbhDAmG
rzZPBnP8vWu0gOOHJjmA83fYsAqz1f1OfYiysLdi0DbbW2RQhJ30TesnqFwBPlUrpPcJI49Bptim
ZMMUDyBCjHNn+l2OwQSnb5nbHq2Wz5FdNbHM8HgAELN96mRhbt1hzDejQ/OtLdzuoe6ZlQgfZBGt
n35rK9/+mPLOuo+qoI+SMTO6740klreRhoPR73n6MWoyCUJ3L9qJqH0VXTfEYDESr6Q1vtt9JR+n
HI8XjDVhL+1o8Lhue9CspGmA968Ktpanopcw2lHrvk/fDzKMjtQQ/n7ywMsiAct6UNJrNwTcEQmJ
APbaFO3kvcskE4+CmlPStSqKx1o1G1sK9ZHaQXmcwhzKCFWSdwNuTWz2oONJBeiiwc2hgMuvbKC1
usDamczEyOcq++rmzWtQoZc5bFsnQUXCfnVLEu5cQcgejfY9Wj+ccNNWrtoNbqE2eSMxkc0N0LlY
YvK2YRO1k2Xd3TOZZ0UMMJzc+nVrbAJ44ofa6/17VMuw0EEw0DLmv/sqbfddT0F3wxlLZF2Tj7bf
W00c8Q6FWwKewztQ5I57oSq0PhOL3lvciA622XgJGnnonUitcF/UoLEsLLBXlqoCKxSv02SSPb1j
Tq323fTatXZCobc16msbx1X5StixYOBDE+04eIdjuDZoqi+NbzAFaWVPNT9W7hZ4EXclblqw7Ref
1yyh2RodNdOK4xWTYrgzf+KheYdRgyttAAsG90KM5kJS2tXgrWz4sZ7iMP2m2I6qXZp+ue0M16Ro
TzI24rSitOTHybj31J3hfijqrW++3UtdrEULYyyXBqqJcCIMnNSqBMrAfVevtpPPO6I9LyFlRoXZ
KDKCovHy3IsaYFLTtfgRpFA5boAMf9kM6bPcm8bHtkD+FRcmI7tIYEo1b4W5cYeIbwRBt/ntXV3W
wH9/iaYiUVUYBM27/BikG2fcGuZKoLv2fU03GkqBVgpMfrTHrb8Zq83tn78QR6ODCCgcDKqd09fa
cfV9Zti8x3EN9Ulkj3b7kmZHjMNuyFr4sriQM0nzXTuLb105WXBrHT+6BsgU40l+v72Ste/P6n/2
/UpgXgOpcImiSmIguutmSQaDeVvIQmIc24VaFToAAzw6tdMeO6NN6w6nLXK4ryGhxo+pTTF52Ypr
0sWt+FXzFZELJzTDH9EzifcT2oy1GBa91AG644r0uZh75IRqyxhdjjv849cibcDt1P26vcZ5o7S7
hYAZwwVASoKrpWcLB9I6Fanq9LkcooMDSsW4GOpDUaUIfOy1JM7CqUHYPOEPMS22VDNKxeiEBYgH
0mdKNnA8aq1baPH7KJ8CQDzP+NZxQm3FbckZ+kiE227tyjrVI9rXbm/YgpcAu9r8LERlCRV2TbMD
mYVVVDP/Ocv3JttLvjX6u/9NhKbcXdlmhgci1Oe22GGOfGwTI5Zv7ulBphMt2+h7gJYhXTzv5dkN
yhEnWw5luEGxwtgCvvKGXjgKHPDcjILE1kywc/n5zsZbb8w83J0wAe/Hmxuq8OsBjcEoExtQ/kCf
9Gtgyq/CDDM4HlHHfYCK6fjh9iEsLQAPLzSEARmCNWj7IyyD+nRETrMmSUWTsF256Wvf1/RosFRT
w/CwY/CZu7thbXrJgiEBOBg5bCjqPDBSu2qKYBBpwADgVV50z6JP2fCDT0PSBCg9Nz//YqvOZGlb
hXjek9FUs+OwG933pvly+/OLS0HlBM4fqb8r8M8QYjqZPxb82OXBCf0f+C/amHfIbm3kmslfk6Wp
LcMIadXjiXacZ1YlA+FfJox1j0Xj54mdSZDycPfz7eUtGBSMjZhBNHM+4QoRZJgjcZqR8yOVbG+m
70ZW3LP0620hS9oWzfx94HWdh5RoIVQaOKPZISg6utGTJ9B8vXLd533R3EgIxMXMDhgADq3ngeyI
ORx5KH4EAVk84A3ZmD+ttN+m0duhWheCtAgJ1LBhmCtcfMf6FYZfpOHGafXBK97aKDg3upytR7s+
QlaWZBKBGJu+FejgUXUQi5HGHjnVa+QmCwpwIUu7PkaoaJZZNj+26uik+04dWb+/ffyLIgAD/dOK
OHe6XVpjl9LGtRWOP2NfGncLumvfXFHjRQ0ARAuDHk302evVbm8UvsRrALc0y0cnpoLTD9Th9KWs
mbkpHWW+PYWKotPMm/5PRUg7InssWVbhTNCLZEdxVJIU+UUjBadgOm1vb98SYGHmmQZpH+Ik/6ry
YOScNB7t6BERDAZ50B0rpt9hbdzbsth4lL7atbkdUHWJ0yDadqn5O3PTv1nv2W/QTJNsUJQaQ6y3
w1TNpJLhdibdQbLgL57ZF4udbeRZZDDVEw/TwqRHyQy1rafvTh2ukQYt2COw+cxkeABWzxzelzJk
nYtmalx6rNqkToAAuX1ga5/XrlTgjwMhqY9qYYhxFEn44y8+j5hpJnEB340OzAFCmKU1qXAURtSj
gY+9swZA328LWbhQYAv8V4i2BjBtl1bft/RolkfH+U59Z2/bIrHs97flLNgGOAUPGH5MEkb6TJNT
0FF49SwnCu7GZo8kDvJCa1CO+SOaf4DrBtwGFE4YSKGztQcMI3ObMkM/kfMKhAAxVzr7lhaBVEwE
EYjNXR243bcRmFR4iAOXYPLfRMU2XzMCi0s4E6GpLJViypscIqJyS0C4u3n7MQB+AmpUmAlAD7Rb
h5yfrciIeFyBr0t4Vjw2W1GsZIUWXrRgtvpXiOYHMMun5b2PWAMJAK8+muzeMN4Z6pDl39vyR9Ot
AL2WT+VfcdprtsnKmnACcYX5IaUsDqy956yk05aP5b8y9MhGFoPITJS2j7l/lwV7Y+VYVnZMh4QI
TA4Piw7HMngoWRjDYWTDoTTbbZi3j7UrXqre3SExv2LA5oO4ui//HpReZ1IlINU1uASPg/GNOG3M
02NkH7ns90NdxgAK/0/KZ2u6HfVj65sCm0hGY18YE41dZafok3zjWPAZ+XeugPZ8mme+pW/TAe4T
gvziV0pPPtgR5XC4vZglw3mm5HqzQEBsq6osijQx2TJ2KNVjVMblGlJgUe9mdlpU2UG4ruOYOaaU
+JjpxI+GYPs045vmL1rn/uG//Y8EzeFbhoM6A7Bcx6BQcf8V3SIrqYy1JWgmxx+rLATpGT822bM8
dOQvHAsg5j4KwzOgytPOugoksty+AVSQ68ZsOJXjZ5m+PU7HHv0rY7ZAZ/pEciGaIUzZ0YqKRHaY
OPqhbnfmhH7r19taNW/G1Y08k6SdhhPUpEe1Di+CfttMIKED14BtdQlHQaimbxxb+M89OZOmHU3E
G98hNfbOCA6+FQ9sxb4s3pGz72uOACBiL7eMEE926x1Pf4T8U5GFcZf9vL1pi2LAeozsKSivTV+z
K2XbhmUwDchni+jY0+KhYHZcgneOZ+5KRnhRlO+hlRjvaB+NKZomlKT0gi5ix0n4AKWMdvOO+VO7
d1vZH0PRGys7uHh50KdugwwBDwI915gVGDRsokZ/DOnU4G1o9LEr157Vi0LwYAccEe3LmAp8uagh
R8c9smjs6JY/eCqRBVyJZBc99JkATQ/Q2Ax60MpmR0aCQxECqxz57z1Ktrf1YHkdaBTDIMT5hajp
AcvzCoQqsDS835moosq7/+37uqlhk1uMKdxK9qlEyXKNiWbx54OdbJ58gbyAXgioadCwqhYoQGWf
3WaPyOz2z9d09w9x9xx8g7oBUmAuL485HzBuhRoYfElM9BN4U/tiiTFxEJW5zNvclqWd+H9keaC5
wmsWYGdNpUI80lvTANEauIQeg9H9wFyxCRz567YYzVxeidEUKxtCJARqcJF5fhpTYicELSglMbYZ
qvhirUS4tigt0LRMaQyei0Up39rQBggJWsbMX8k93ZaC3PnlMbWgLETTBwjijO4hBMNz9Vys8Tit
idBKTuBc+4+IoDrY/b7+BdzM7YOZN/7Mj2kHA2qEy0WoSgC9N1P75Q5wbdT6KjA3tBLeyUHdJCD9
+9pe40hYVm9wk+Cdj65EHeLq01yFPBqyU4VaAwXeZkf9uP6LSc8zWgLWGD3P8DeajUFqsjfCEsOk
I+NLdgyLz7f3bXERYGgC7X0AskfdBqS110YFVdmpUzZGEaTdHTG9w9Bimn21Zs7WZGlnNMgGTEJj
nZ1AemcPB7cHExIaD98WO/2jCWcr0jaspCFmuQqsKEgjHpd02DSV+66bwrsMHJbdOK3BRheXBQjL
XA/y8F/N9IiwUaNZkfxEu/scQ7/VmFSBgSkFb3sS/rMw1AChcPCaVyMKiVM0vl2K/BQOdxY75Cue
f/GOYhw8yk8ghgVl4OUNCjIfc+Ep+Iir6LtpvDjqZ8c//YWyoXyO5CbwwVfpsVSpus0ZVtCIZPLu
eA5WqsO0BmbU3No/+4R0gw8wL5Ba3rzQs+C5IE7ekfk8GkF+C2C0CsP7+RcLAS0KEKIhPI7+jjVS
FrEs4PkpG5PCS8gUI5pFD9RtKQs2De3OMy4cdToMW9IWgoHYqYlaPT9ZbXmH1dpInjRVXPbeSz2E
j4E0Po18Wns+aamBefsupM7qfr59mOToBwRDpDEE8KlI2T2MR+J67ftaTq/A+n03VLsraL9SallQ
P2AyUdUDlh+trfqpSeX1XR5m2SkMHyowuNXkwcfsyNs7uihk5iXGNFzUWK+iaQwP9kQIpurS2U/T
kxE9Mba/LWJB+0CDDRJRqAfQ6noSVTVtLsEABEeUIwXcrWVQ1j6v3dJQSpXZKT4/sXgk92XwdiPj
AlaNsicIHjEHVTNmTUfHHCxM/NQ4STUmciXbv/Tzzz+vxU+tqo16QHfsiYhtzj8OwRpZ7IIxdsGm
AJwJqnZILmp3hoR2akcgwjq5JhCkBQErHUVyC3S74GK6fdKLouZCOnLlgE3rnpmJQZV2gIFugUvj
UpJNbb+aA4kHu1yRtGQIUA/CvUBoC6STFgciDVOZkrbs1HrFycn9g9lMSTZGGLajjK3N2R7wpxVb
vXRVcLOxNIxTuR6oMuVOh/cvRj7aPD8Okf3Q19XHfrWVa0khkJyHqZ7J165cgmUXKnQZxxTk8kSm
J2fFqS18fuY8AbnFrAtXQP5uQhekbO3hZFe78Ctbe+HopHizsbz4vn1pLEXYlwEe/sPJ8O4yz9sp
9wnd6XUVxpa476IPpPoyCfCJupvbujdfQy3cRUIAYymAc8FcBx0HIWSkeowV7U+iy0HG+DN3HoRx
18uDIitv0AXdw9QUUKjPVaHrdt9AdI40CelPU3Ey2oeRZ7GavtnVEXkvsyhXzmtB6yANc9tgoRFN
6ekHR+QM+DSnO6Gr89Hg/rGW3kfWdNvb27egFtBp9J/jbQqMmO6/h9KbPKNrOhjpLh7pp+iNPFWz
XlwIcC71IooaFHK7tjtVBYg9du60cv4L+3Tx/XmBZ066LvMG0xXw/VD8IMZmMLcB+XV7jxYO/kLE
/BPORPA0FCSY+nkJH8yegee0gal58s18G0qgyt9IJXa1ZVrc0aTosfXAIoOHThCPMzEuInX8gl3W
HKu1ltglBfBw8gFijpnFTXvzsqjtwXOguhOv3nt7q/vw9r07/7z23m1b000FgOunMY9FtufNBv0C
tZfUdF+u8d8uqYKH9A0iRB//05+hBJQNdVgW3cnpn6xGbMrpE7HXJoks+LpwHg2JoAalgav5kLZA
tdut7BZApU1XqAQ+OJ5nQI3hGqZj6WTwCEFOCq71eugQaAG5bSrSniiVMXN/Tit+beX7+skraXTu
QPL21Bxra5MVm9snv3QaZz/f0U6+d5TISIOf72DyGX+Yhvu6XAnRFs4C1D0zbZCFIgQ26fJi1vVg
NgHJmxOz7uFbcucwk2CtNT//qcxqLgZiQCiOvmRgEXVU65jlwrKE3ZxCt4t5P8Rp+UWmP1L7U59/
zKr4Ez10fhwc6W8jTKi/w8B5jxxu7+b1UvGOAxrSRD/pTMk///3MBqk6ohhzRZuTi9+Qu3ecbqfm
e1G8OSqNQF2FWActy+hL0+ec4Tegv45ENa5rEJcFcmzNSgR3rXWXEjS1GGxVAMoDCTNNawOyyxW1
W/w+gFAICVwMLNIB1oYMysLkdn1inwrj91B8v30O11qNn4+9+aML10GAXeZVp0zeIBg8uCwp8kR0
b3034dGJYXaAo8/DRq7ovTrejJjQVhpHfx91LBbdGh/M1RbNApCrB5JvJkHQ7aRKiWnmbpYe83cF
SeBf3rhF2uc1VS1LCa5AD58n+cZq65gbv4i3EoutLUG/+eAzzZoURfO0dWKvAs25vRJ/LUkAVxcu
PZKOoObRJEROTQyHtNGxGL+n4VbQNRTWlSZhm84FzFHH2Y32MRxd2OhrBKKyMHdVTYo4Ql/qO4VB
Nyu7tSRqxjEBYIuG9KvyhnSMgZd2ER1d69EyC1A/5Un/5mnYWA8Yw20oFIZVY3LA5XowDRvkGqUy
jiwApVprdcVDLg25cjmWloL0LNCb6HyHFmvhZCeyrO0xLOYUtsPJjchD0Dt7q843b9dhMInj3Q98
VnQ1H4dFSKP3zE6PSAYeMTvgiZt9HElvRcmurDr2DALmae7z3J+rm2irwBAOKAKcAV22sk+8hj2h
TIXeU7niQGZ9vXBiEIXCHIgDgHDEWF9N3fIqd9Mui8hJSmm+z6P8teiEsykHd4xD6mOmdxq9EaWH
xMKlTO217kzWKPqO0tPGrX869c/bZ7R0Q5GghS2GHLDhaF93+3L0S6siJz4O4TbqAn8zEZlub0tZ
OqIIeUBA02cuRP19GVlszJoAsODIfq3H76P6psxvg/zxZilIoYKwDxcUsEkdLpmP4NZowpyewqBA
7SFpGjt2vWLT8LVczXzOmh5cSJp39czstAyscKaJceA1Td8FGJ3a2SNIzLvmB6aa7rgdvBfK/vUX
q0Ph3kHWxr7uQeoZ9210g5MTiE8ShmR35u3N8ZEFa6gHHcc7a5wFWPd/JWlarkBSUIMUh5yaIbM3
oO3KEw7E/7Z2De89M+w+rkfFE2ZJQBRMTz0UClgocPo5W+TjqzUbv6A8WC4wzCALxEQaPTEW8Uyi
tbgmpyLyklK+AGyG7vmvTvR6e4MXrOIMvgBrCrCFILXUnJUF5iRr8BpysvyUJCC6tvZ21JJEKrZG
1THfqiv9OROl7TAAkn7UqZGcprE7GuMoQVmOnk0bTdZ5NSWTiOJp6jeYILaCAF1UXIA/3LlZD3lr
zfILDshH7xrGMfMAlJqYekUOfU5ugg7C+2SO7bcQA6XfHstgViiUCo1OqAfrlBNDyaXoXUVOzCn3
oldbU5SbNBBvNzIQg/Qc3hdIl+jYUFU4wi19Sk75MKIgNNbWUzZa5bYtxzHJBAtXvOjSIc5lTlQY
5vYhHQ6IxjBQ1E4wamEQ1fcCj9CdT8biqWsfjWHLy620FCqG5bDWlLakqHBA8ywuoIQRJ1xaH9lN
0qa5RU6OTPd0ZFlc+tMWw2NWNnRZztxUPIu5mmGUhlmPIBoWx/Z2KN5ULbCvh9t3buluzzOn/1/E
/PczQ4ooDXW3jNBTWYm4JD/r4DECnUD04baYBS+H/fpXjHa1G+QgjEEZ/0fal/XGrSvd/iIBmodX
qSfPih0ncV6EDI5mkZKo8dffRe/7Jd1sogn7HJwJMLaqORWLVavWwlKBUyacq/LHWKp0S6WzBajI
24qAgFl4k1W+Plmj78Nr+gy0FncdpJrrIVMEO9KRHFkxTyesbathgOAO1p50SwyZ6+qq8SHZfHm+
VGMR3ESfoHFwXBKMJQ3KcLH07UjwZGaoFVw2JB8O5H3h3VHqFhO0NsixkTzl6z8HnyYdubOsV7g8
2VhMZH9whQDwdhbstiisgg1hSmKfmjQ0+qbeZtMCeSlT1ecvGwzgZ6io87Eg33y6Nq5H/Sz3GjwJ
0+yptt14SU2Fz5EOBjRoAIjhnXAWUmcg20g1RpK47pZg09vL78la0psAUIj3poV4KhPzBowIXm9n
MIQyacHgQ7Mk7vuqjSyzc/bESCPEojRyK18FFJYNDJEEp6NFDeKsv6+bq9EaOjjvbt6xug1d9zCi
NnB5t6mM8AU88jarrTFrafkNEYSle192d+W4e78JiD2A9QjtFc5Zg4I1k9JFPyx8ZrJ1fyTlznn9
3wwIocOCl5Zpo6D+aSihw1gnfYuuexd8qQN6nf43U8I94y1a6SQEY9HhLL1qbzuvOrn6gA2cS+hh
g4Uf6jCnS1JPjWOSFgFJhtu6ujH7T/0H0hw83vlrQrhj6Gg59UpdLU7QTV8MyDelCoyQ7BY7tiBc
L27aGWY6YxBruUNbZ5SvdNskTWSpQPuykOPYkLD4q7+uptli8esALMfXdLwPquveCm0/zCv8+wOX
DQRjEAJChh30i8LMNZaP4rOGcdUhaZtNMasyBDKP+UYTAE0aHngLq28mWre2Sw8D5LdBf6mgVPwf
F8NseH1wUfH801lEOA3OaOMaRmaAaptkNe8r9kxylewCn/QzK6CLhN8HTwAUX0+38IAVZ3neIKZu
aD2GSaW7+xSE8dGyaD32Q7bsq3ycAIaf/FrRkiKdQA5MADE+ui5FeIhT6hUz3EqDigGeDSB9dQrF
DS2dQ7zcAwCCIC4vBptlgZtu6kotpp5bf5oJBIOqgliHuk8qhe+UHSMwYgL+CHEJhJuCv4G6BG1G
umqxMzubSf9mI6GSl+B1V62YdNbQEIuLBk+FM3aKnpHVh7qQFlvZ1hs3mQo9rPq+cG76cc3Qh8K0
OEhvvT702ufLTlP1fcHfWNRBDODxYzNtghGNcP7LZQOGdE8fzZDgaLqkD0C8AAu5H0E2wsjD4ov2
y/qk/TLe/jNqG/SUd38sGi55mFiH5OnyL5BuOzRDWggFDHCuCNG0lvug3E9GOO1hm1Wg3Yc+j2K7
SUwg+QkOFLgHYO/ehAqOogFzNdCLbGV+vAzmRluXKFmtBzL9vjwQvhaCdzixIgTsU4P62mJrXkwy
60sd1Dsyp3EeoOaR1tOrnU+KGEdqD3EHMJfokMT+PvVGre4lrHOJHycO+LkGcnDGMkSPPngaOuvK
ZKi0Xh6gZDPiAYxuElAaQJbjTJXDQwdWlnV+7BXTjwXEhPrSfr1sQrZSAIwAx4fAGog+4TmS9nY+
2CuID9l6b2ZP1vLgsO+XTcimDTcRD6oBTDlDX/XJtC4g4wxiVyNF2FTGvZb1czjY9VfHS6DjaRdX
ly2KrKA8zYZp+2eST+zR/utNq03aPEfLzzDttarfpw7ZZrV/PwGEaWSQci/8fVawL8PYP+jrvJ1o
9egu2W1hVldO1l0tVPW6FNn4//tNFqryaEdz8cYQdk8/Z6sVpHhfWFP6RLUcTM7lthjra5asm3mk
r0aKH9c20wYktoqTIvE54KtD3Ix+IQTP4k0zw1TCBU9ja6jY3nYTFjGzovusgzLPULfklmbFzwIy
HIodfA674iuBL4Mxj2uSiBdPUaHDz020IDaawb5dkcQ8zH2t3+Wt5tyOrVPsyVxmt0M308d67vQt
A9LtyqjZq2JLSHehj1QS0kpQSBEBpbPr5eihQdXPzS0HMri9HaYrnW7LYjEOuVeO3+u2KkN3SoaH
rs+626Yrgk3TdvZnqPuRTUqKJkro3O4NLOMcZp3W3jVtWn67/EOlS3X0O4UDORjUsqY8CWKgO7Io
4xIYBCH2M1sm8EswN9tPPZgcg4yo1krmCtBG+neGhENjtBMyBkOexGyxNn52XbnLRlOVvyWBCNg/
/hnhP+LoZM7ZlLjVDCN1FXrmNvN3ZIxWT/FqkDlOwANcDhTAY1vMfZSeM2hTlgZxZ9m7YOx2c65K
icpn668JEZ0yAfjSIPb142ktv9QAeBuA+k6TMgSW2XEBtEONB70rZ8wfzeRrrsuyIB7Tx7RH0nO2
d+nwennTyeYL/h+NxBzcdYbtLMzBrkCfH8RNgQJAGSAoeLxsQbbuxxaEzeWuvW4mJSyQ9UD9Q+v+
rH9ZqjY52dkBazYOOLJeUM8TIhsvaBqnqwI/1okXdWhaLoLvxvB7NestzkvkqaQupGuDVBGamNBV
CE3q081cBHaSFJMexJDrcLZuNVIEO11wlaHhQPFefCsfiMEO8PB/bZmntmpkp2hnTEE82/6rkwW3
be/e2cFyR6CqV2TOp6nPf7iJGULh8dA7wWYZzXj2TEVkJ11HKOABj+ny1hD+96PzO2a9tvTLgp0y
WCA+tCvL+VV2CwnRmVT/WkE6q7jLVQa5Xz8yWBSdvQbOio3zvIJphtg/cj1sD5d351uYcza7IHRD
ucHF3hE765o0Z2WRl0HcD950hS6OLys1jWhJ5uoOfEJkq/flsula13l2k8q6quoVTYtrRaMRnQpx
no3NZs398ZCtNVp+advtemsYI/CSTVEABOhuKrNkQ8bWvMXlQsAcHGSKQchuOA76c5GNNw2MQpgp
pi2sA0VtXFrF3nIPjnNw9HYLtbOwGjeXJ0y2Kse2+Ek8WhVjylt0CATA0BCPPvpGlRyGJc1++xlh
IORvVZJxMgcFRnwk//B+BcpdCJ40AhbM3KyTeJ52xndaKlpapJ9HJgYvfQAQHDE+cjRaNaQHXMcv
b9zYKOPLsyUr+4IYBggKjtNHpV5wFH4/GyOt7STW8nR5cgkrbxfPL8IJoVNkddmPcU3cOyiLerHv
Nf7PRdP1NKx1Y/zk1e/lwnmLRD30EqOtG6l7vGVOF4+lSbO2PG1vQWDSiUoVZYnMDSPYR4eazWk2
RQzM6pOCOW2GxKNGvrfJ9KWhzZaROew9dC52Nf2TJyqYvdQmasvgxkLF6QyO7o1mwyjDhpy0W84+
bn+lbR1pI96FP1o9U2TwZY4faok6qq7I24Dy53QGKaocqZfgqFlrvJq/CiQK0KukOGPSTXlkRPD4
OgF1RQ9lxlhnZUiyOlTl7GUGfACV3ABZIQ69Oh1FU0zMGnLEYsvWsK58opgk1ef53498xGAMFDER
DlU2W3/83HtARW1z+WDJ1uF4BPzvRybaaSqSOoUJyHMGznU6gW1BcXZVoxAuPC8os5UamKT+Xh+f
QLn1v41AcNpgv80Lz0vh2HT9Ou2T72uj33u6r0hmqiZK8NdZ0vTOAkYy0FPtE2uTDNFcKJ56UhPw
KKjQgOLxLCMc9I3VpKMXxIu/8bXD6KOGpogFpGtxZEIYRYOeStb3MJHhFWQBJaMYguxWQ2kJF0xg
+R5KTKfbqS7dYp7HEU5E3ycpsv+7bv3eVgoMs9QKRPnQPQnczRkXolXUQePpLS6DIcrAFBz2TzVT
hYv8p4oBDbCUf40IF+YAXzgCJZjEXdPcZzYN29K6G+f5CbEzC1sfMf6w1q/DOm/SAZoW1Hi8vLFl
0cjRDxAvmZknUlmHH1A3SPqkEF1rnFtIpDxVKYRGfecDdXXQZUJvEyVisP2K1a6iBFsViMeDmOUh
euJB8WKpRF2l2w/scSBCsZD9E4nqoP3bo08RT/Mu83aVg34kt1fsQNk1ht5BJIhwvQBGJOzA1cwB
psALLe5yt0JGorCeUdc1d7rHjOt0KNkB2cJiM7Zov728XnxDnG0YsAqAHgG0gsirnu59q/KKOvPh
55qx+Iaq2ye7sDZ0RvdYSbbBAikOzVvDpi8Unkl6GrjoCq5uiEV7QjDSM2u1vGFFZb9cxkOlWQgT
EFfvZ1fTIyTLu93lcUrtoREPJH2Ax6OWfDpOgyEWK3Kk4XLrc5r/yYL7Kv3c0efLVmS7P4BMBPrw
gLMJxASEh3C1qibTB2sb2xoIfSbyMJHnokXC31AErwpbYiZi5MoEGuj7kM//WaXPEzQkkSnKoI/Y
vlwelewAHI1K3J1mqk/uOMHSaG4MP+oUTkv1efN0aaAZCm0mPOvjwv8xtd/e3WGKVGTw1lSAGwoR
onB7aGWFLGXiImNThmkZjtP2I7PDmxb++77gckemQVJTw/eN5lsC2vccqpKXLciu2H8jQDrodIJS
w0+nifo+yOvuIaLjJFs9ubpsQpqwPbYh+IFu9iy8I3kORU+vSGlszJxd49n03BPt0Q+mGwOcgwYU
tjaEmd90yJJf/gEyP3RsX9gEXW+h7IqbMx4ZDSv/uV73ASidx/Ee8h5hNn2alt+XLb5d66LrC5CR
54zLgP/oQhycwBvkrKn8WNPbfNzTDq1zKVnzx6FL7N8Bnp0PRjEiOUzzJLtj0Hba911S3JlZOYQp
zb6Ny1Qe0BDQPrjIY29HWqwPdZbMm6zKvpK0dvYacTtkaqb5/bEEaqzgtgMJAG+RFfZ07Q+2uyQ2
no0TEl71/ZbgvzwV/k5yMFE45h0avIH5LK+mL6DWHjPDi6dIT7/5laJAJNnWXLMTeXMMBadHiIHX
zl1AzIJqIU3pk5PnPxZH78Nerw+XF1oyDKgy/Ftn/vej10LXE3TkgVs4dobriYZDorhapI6YE8Ch
+RKAfxHlPLYBxNm8lH+/3aE2CXVAK1zJ3q7JBiRXioMiHc2RNWHp8YQGxGMs/bisr4vyCqxWH5gt
sGOA+w09oo6oM5ERqzXGqvHjNrCukq5/Hi3/12UTsrsYD8+/JvjfjxakN5eua0HNG9sJDfXqFxJb
kZ3csPnzZTuSDQZVD2xgAEnAXSCW3tKhIJnTYigoFhdR5TraviuaeUsDrVL4T+keALwfihbYAGhn
OR1SYeEaQOHIj03a39Gh3iEZcj1W2eO6VFfj/G7OKX6n+SC85xgVG4o6p+ZSiCRXGQRPkOm96oqD
8hnB//kz14j0AGhSUM2Hjzn9PjQGQS7NOsSjw1K+LijXRsSrgyqc9UnbGywwr1eUQVYAjLEBW3S7
HpoSOJOwLYwlzHqqhSD50RURj3Q9gQZGm6mDnyYSe1YQb3dHFxXl1bR3CZt3Lt102uPlTSM9X1Cl
RY8dXOyZFrPmQZGv6Ksg9vwhvGd0eP/5wg3OQTJIW6FpVggXapuNrd4hmNK/F8D8qHgHZBc5aK4g
MQ+/CmEHsbcDsoNmb6wBrgZjfnCK7LcFnj23KjZ+rn3OKgCbvbrfmt742DbWLVlVxAqygjegW9DD
RFnJ9NCPfrp3zLGcW0pcwDNcP/SsO6sqop49lTWHPY+71mFR1niR7ileMhKvcmLXPLW7mnNKtcqH
XW/5GZDlGzX8w2yD+olBDuB9q/gfTyo4E/+PmVEwNkMTrmQaVAcAEktBUlAo8kPCLjz7vnDAzbmn
rp+1BS74TVBvVR1wwlz9/88DIYjuH2wV8cpandEjQwN26WD9bTpLNDeQz3W/Nqu+vXyahCP7nyFw
oQEKYIOxVBdcfdBbKQUzM7iEDTesoZUJoc7ImabNZTOy8eAtiTYuvu/PQO8UiMGkRGdk3Ht+CAmQ
2nS3q7MZelOx7oZsQEBz8JARSXTkUE93mVVQCmAq6F67bNwjv/ZZ6/s8GrWiDhMD0pSkLaIyGzcN
UlXVuhmCJWxr765M5j1p7b2Xfbs8ctlGsQ3QWzsokIBtRjhtaQrZmMaH4NkyHV7Y9L7Q6W35jr8u
bHMLOAjkxcCjy75Zy0aZWZFN5vHnhV1uLxrt0nKBqEq2a/rN0jxY7OXy/Mh2BqrbSOohTEYTsLBe
K+hAp6kFUXNQ2iH97N0MNWBbKlgsD7qO7sv/5gkKAw6w4mCrEclNS6LPjHk4TwlemINzz7xDVh4m
8kgD9J1V74wBz8wJMWCH58ZSFmAaN/JntwgN9nh50viknA0HJTHIqQAoeBYDBggtyjzx03jVrQdr
mJZNloBYqrema8psUKXQOE2Gl2FU7TchjPpvYAA9AJKArvCzuGPSdK0IjAJaBzrkVqd5YxFzN5ve
wTTZUzcFCu+kMid4JwAEZp82MJeZKbDE8650tQ1EuSKnXh4gg/wBLwXMAAgz0HEKAj1+lo/i3nLE
QxKEV1k8mcVLa5WQ9y53LU4VOg0UpmQnCypiSCfyLvEzzGKudZPDxj6LS9DBtPu12EOo9fImUZh4
iwOORqNTvLmYh8oIbV4M8qVPf83B78sm+ISI+xB1NujsIGd3TqvG0FKJZjmSx0t7U/bfsuDL5e/L
hgCIPF4GCFMQNfH9cTSEOc/q1HfyMm5akKrb841tPFL/nXSXb5sa2WPO/4MqMyL3UyvYZZDWAHFi
7CQ/m/TbvOwvj0I2S8ffF7xoQ7UC+7UuYxvogzVED87l78tc6PH3uf2jWUIbnpWg4aOM++AJ0s96
9kfXf7nl+7BbZ7PE1+rISkBmP2VZU8ZT/7DcOkwxCJmHPh6EcNSRQy9qaKthEOx20nI8VF4rAvqq
4aZontHHqIgTVHMm7CxtoaNnMpibhwh5R5I8OsteqQWhsiLcA+AFXIyE8Z1lg8+kf8nQtYLEg1d+
ubwDVDtMuERdMGd0eY/R+PRPh17xKVDc0m/pd/GkHy2P6EwanUs7k6qMSy84sPGmDG605EpL0Fzy
u9DnaGweWffLCq4GY2cZ2vWoOkSKqRTR8YaXr6wCbDVOaLSgOJYd0nVnpFcfmEigcXkJgmcJhExu
VnmmNpkE4rfO3kYNUPF52X3GmyX/7/NCMFj3yESZUNRG88+PwtmVr125TYx9nimW63w/gKsBDaCQ
i9WRhBBhOdkSVPUI0FcMNYLQhiyMCpN6vhrIpUO3D3Tx4DIDJ9CpM4C/mb3MZ1UMdshwyr/1bNvp
13OlYn06vwBAyxDgnQwyBAxDjA4J2Hk1SMhXMaUv4/LYWdemo3A8MhNgz0RpEvoQIDsWvKcNoepJ
78Y8bjQWEkpDoqikyRbj2IDgOCd7aSzSwACpWQhiCYa0zHt3LZeaQNs4+MwcsIAKq1EY/sjWrK7j
m4U+d9Pny1+XTBAIgHjDFbodkHMUNi0EbaYALXFY66oPmdaEY1+B00ZVKD6/ALChUP5DXzxnrROz
zW6Kjv7SySroBH6qk22dk09V/mlGoF731zZ79/v91JrgmbXG7ZzOh7Xy4Nzn788+oJcAwTlic4Ax
kUQ/PR6zGdTgGsppjH6GcH70marlRbKnTgwIP5+ME+Sg0TwW+8Wm7zbzsL285pLzffL94HQAUE3w
9JXi+w39NjvXUx2x+bpwnt5vhTOM84QAGqBFxuq8mFkbkKKNEbfQw2hddemhpIfLRmRThWc3nCH+
CwGesBYA5yZGkHs0dn61wRfbfL78ecnpwM//93lhJYYp18lsuDSmFXKwfVQPGz9RkUdKjYBSDLg9
4AgAtzxdDs/TwFtiFzT2husuC8JhyMJ8UQR4UiMe4Ic6CiXIDfI9cRTgES/PtYyYJPa6ZT6UeTW+
gFd4eAZhUrC5PGmyNUG7i4kMKxilzvirato6DmC9NCblTWxq70tDI1LlXMX/vi4MpHZXlBJKfJ05
111OQ0unYTcpUHSyE4LOfQ7PA+wEJI+ns1UaVQaEN5aEoOmEulfLEhNUJlVaDJKZQj4dcwTvCzVG
X1h5R1sSD/lgEtv6J9rE78Qy8qk6+bzg2zVcvFpf4fMJzgeNVW5KsqXQ24rcIpiCTbwS+d+PtpTb
oemnnS0CPcz6rm5TpBaNrtsEq8EUkZXUEmo7WPmAmxKuQEcvascqVhJjz4VlboXGmEeTphKq56t6
GgZzcdJ/ZvhyHQ0oQRQ6JhbMlPRL280Qgg5C03lI9Bu0jFsaAz3er8tHRTow1JFBwsb5XG3hcdr2
TcPS1cbSz6BgtzYLedBqhR+WbrIjG8LksRE+rOY28u53aq0b5r9eHoTksPDkG28zBMXfmSYeWmWa
skKPH6pvt+v6qDXDPkefpj6pcFqykRwbEo4+QNm+Bp2RNLajvGSQEFQFvpLlADlA4HNqLp+HwKcb
YPQqCpDloj345ovu7Zh1ZatEZCWTBbI91M+QMuaoOf4TjvbY4o5oD2Gj9mAGT3axhKb7k3ltuL4T
F8PP/okdYa6q1gjqoYcd251CUr20dHt51c9fOzDA1VAA70NkZwlXI5o3FujHpikUKlucFD+iqRn2
YLmFOHJodTS6bE46b0fmBI8M3bUEdASJ9lCWXzvnLki2IItuVIB2sXz237ShpIveIh51i+EwI72t
t2aWxswAfWgXQR9zZ9gDwnqIMXzzqnRTNp/RkPj+GB/PEwSTuHQQjIs0ZiXkUpHepWk8uFH9okQJ
Sw7OyecFx7aaQx20QZki+u6j3IRQlqoCz1dbcJ0nFoRt3Tt6GQRdl8Y9OrI2Ltlr+Vc9Cwe6TRQb
QXpGHQ8cPoDEnLebIYopiyq3tYeq1h8NLciu/Hnqr4zmA/Jy2OFHlgTnbHlEm6sOlvxuZ5VA6yoi
GemqwNGAJQYImTMEjjX7xuBMRRp3v/R5n9PN5RMjmyg8GZGARrH7nKt2mTqS2eiviud0fGGMbEsr
uMHOVwSWslEcmxH8AAMTHltHmGk182XM7adl+MjpAFcHpw3lKB9bMJF4Tt8NDcvR93SzdId5f3mi
ZJ4MeA4fNLU6kh1isNcPVkEI+n7jxitCWzM3vAe5INcky68MS3EbS1flnzEReWvrhAYN8aDvvZbb
LHW+VpBJHSf79fKYZKuClDqglyCEAPOlMGXp1Buk8mBmZNevha6Ix+Rf57S+UBMEPI0P8ugS81Nq
9cYMHffF3fTjnTZ8YOsC/vH3+8LlZc6swbsLWvQ2ewy8bp/7bpTPucLpypbi2IrwdmxSx2/RtpXF
Dvm807KvrqcwINtYkFZx0YEGcDz4gE6nKdfzcewJjoZn0v3Y1TdOUj8yfb4qAm0L5UdVkkW2LCBA
dpDJ4fxGgbAsE1RPLLBlQDfUCsL7AU/Jy5tKNp63DjN4K3Q6igdFr0EQnrc9PAq7dsc739hYdpgE
m/z3ZTuyhYFT5IE4v1TEeq4zrJU9mC3s+HURukN2MDV65zul4iqRzhf4MUCcw3MUOv/70TbWQPnQ
zS3mi96WIxinBlcxYXIDLhjbOVYFjY6nBkgw1gs15jx2umzru9uxsBVDkIVFSFBA/YhrbKPX+9QC
ul8Lb/Fn+K5O26C7MBzsT8OUbVYg0S8vitwSYj3QZiE4FlsV0t7we58tiPeMyPLqcAzLgoaz+6EB
/TNjCgOyqzL1PZhJJ9QdoBrbOkYICOnen79cHpDktYcqAFc6QxP5OQqHGsDMzCvjASwwSgdn2tnG
bQWN8gEv/ijpFLe9CA17Cy2P7QkumSRkYVULe2BRDBsAVaxu5z4AwJfvqnDoNzm6Z8gHMgwngxRc
kO62WZFBxDq2qohWG02lJyY7qh64YtFQhcD17CYwqGZbBpkwicFdPi6g7rjJfJW+l8qIcB2M+uIW
FYORtf08el1EkisPze+Xt4PsrCKNCPE7zu+OSOB040FbdJ5KD49L4r6w8XGxD5e/Lx0EhyhzTAdA
qsLGHtDiQQKNZTGaDx+GebniCtUjpa+XzYhdz2/bDDVh5EIBH0FrrjBZ2mK2UNwEMGCgoIZNWXKd
tsnO0sp4dWZQuPFqnh2RcQgdg0ZDMnF44vbyj5DN5fFvEPyea+ZOQdCMHGvBztdvllFV4JXdRMcG
hLOU2U4edGjhjsfppiAvmt3svNXdlDoCOP0DG+OtIRiHV0eIKCQFhpl6dEo8hOnssJZX3tXluZLt
C0jImLi4wVdxBmlDPzfAqpCpjBuj/jTNaEg3p099NSgKYdIlwUsARJ46slwiRLpdEZYbAB3GbF76
XVlo3h9QoOaqflSZUwXXN95mSG2c5+MdI53RCoBYuoNeQU6MfUOvgioLUxdtJM60ccjT4KjiLNnV
dGxU2A0aM2tmMiNDG/+wYU0G+N9LmyVRpqv2gmyxkOniA4SbOIMP93XSpCQDsGfyyV0GjqswIHkE
uaxflzeFbLWO7ARCYjjQvXWwxiHDLWhv0hnq1lTxbJNeRwE0Jt6Eg7BYwhl1DG1OzH7N0APt3tCV
PiW1/9AMWqiPaTx5HQiYWmBF3RjaGhsN7N+XRyidSWS+EbzgUJ2RBek+6Jj1MuFrlt2j9hiPSbpP
fPDvfcCOh+5ioBBRYBHdYe77ACbrUwbKzAVlrj8ze/WoKjEpGQx2tQWILT/Cvnh3kCIdbbOr8tgw
tYfJ0a7WHgxo5axwFZJ9DjNoqUCbKoD4YjiZ+sNQWybmLJ89FLPnKMchS7VP6fD73ZOGdl4dxQPQ
l/HS/OldOIJqISeszmOzK67S0dozw4nM3lVUWSS7HEE3MADoJgBhtkhTVhs2Zb2V5bHmH9JsryrN
S1fl3+fFZmgzmwsGGQuE91oZegsLfe/XaKra11VWhOuhAb41zcsc4GenR2QShBoSYEujioFkmUn0
WXPJXBuMyIFIx46uo4HOyLrGxfAVHTS7dkyiyqabwlnDUetCo3wyoKwKadfLe0Fy1Z7YFeKWlAST
4zAsktO3YUayzeA+J+SqWddwzlTXh2xHgBEGOw79GeeQw2WcV60dJ+0B5Z7vVd1EfT49v388ALhy
qSCL654Kfm9g7oQG4lV7MNi3bujAMfSwBD+BK99olYKpXXJeOV0P52RBHu6MSbL1OgJseJvGRYoo
379xjGS7DvmhXT9QQuZOFKS26GIHvagwKDu1kYsnSGXUS78tV+MwAEwTtM728tyJfFg8uDyxI9y0
jcsGCgFxoE4X7S7RIF/S1btZ7/d5+7jSem9BQ8oGz8WYrTuUnQ69T6OZqNoAJEHGya8Q3BMr2qQZ
BvyKlIEqmpGoLlExn2/K9WuQTGGpG+hmf7w8dD4yIcF9bFPEjhW9UQNyhcDGA/1APtynfhHNA7sb
OnPvkCl22dNlg5KjAPVaNCsBhAUXLPrgqSla1oCAH3eKtSlpv+lVD2CFBXFIA3gORosFCGbyO4CY
Q1dF/yidM8AaAFMDvwFePqfXyFJadEKWJ0Vv9kPVbpZsmxqboPzcTvvpA0AvFAP+2eKDPcrl0CnQ
i8LS0zhZtql141VP9qwImSSeECaQTuXdjOe1odlE6SELHDxD0Y9d7KryTqcH+8FTFaGk63JkR5g2
bTBSO+FlTiv4tNKI1j8v7yzVOISpqnKLcG07PGjyrWceOjfqm2h8DTRFuCK1wx0Gh5ahqCXcjK3W
aQP6sPGycdGh6C/JFzrbz/los3BaGNQqNajbvX9oeOKA1QJXJBZLMDnpjU+9GQFs4DTpvb8E6SaD
z7qp8rmNinENdsFUkj+XjUoiAA/3SfCffOJZtNT1ttm3GV5wgfbQ0e4nSos/k1Rxl0iNoBqFVD7v
KxTBFr3RowQ6Iy+m9z9ZoIXF/DynH7h+IaKEAiQQL3iRnuEsmpm5/YLnTVJAVcZBe/BH1ofrb4CR
DWGyGMQ0Pii4ATDMYnDxzTd5cGO3qLR8fX9ciSwLwIYGMHrIqwj3g0fQlgHiWLwt9Jeiu87a9zcc
gY/6nwGR/APOxp5WvUb6wf2de9u0jqxyEzShCWJvFf2EzBug9sVb+DizkCec1qGs+mBgKV7U2rW2
9X3FIZXtK7DAwL+j/nVe/GKkRiti62sPrQuix4WiHybz6O0wJaq2KVk0dGRJrHyRNbMYmJi1B96y
t/afRvAv2doSVs770Z+ei4w7oKZ4Xp7dnGzRE3dccBX4KQHpiLb4N9lqNIq4WHa5HVkRb8/aqYKh
5nkbz69eTGu8J4NzgPrsU1r6B8SeUVD+fr+fQTs90pMgscKTSbgXWpO13eLasMj2dcbC1IwsWzF3
skVCFx0yh6ANBy0n3y5H16i7khJAL+AfzGENDf2+NhBPeX3oG9vLg5EZ4syfXP1DoqA4atVUzASG
EodeJyB4CjNb289M5yQgHyiM4drmqQ5sCuh+CKNKA3dMqxpto8QwoxQDMqLLo5Ec0hMDfLRH0xag
fcEZdT+PJ0ePQLVFxg+4AVjwOQ+b7emO6HJWmiYaSW10voIsWNObULG5JOsBmADQfM6bmp5IMZs6
K2P+yHHsGUTZGY4oMb3IS8fXrv9xebJkT1mAKvnLCNsZFWTBP9drUQ6JizpiMia3fkdenRakbI69
RbPjIU3XeOyK64DaoK8cVc91/m0hjj+2LXohToNtpwS2V05WNt/WwPlN+g3Tpm3jvLRdHlmTwlPI
NgfuPE6jKlPnqJADCdIKqdc2T0Oy7Ge9UGw/iROHGCn2BtCLmFMx0O6bKZiDpEOnnudECHpCe3I2
VaCql0rNoFkDiBVo7Z7lkFETnHO9XJHmstxrYzAi308OmR0o4mzZfKF6AZ5Pg9M7i6cVAA2XaK6R
x5Z36NMNUXFASDw37jpgoN8ST2fPkrodaY9diYJIWUdOu0/Gg1lHI/gSCNira8dTrI4kDgZNENiB
4eeQIRTx3Vbd9jp4Gks8V0m0QATMHUjUmAcvSw+dp/Cr0sOFXhHekY6yHGggTl0RYUnXFkFbgo47
DTVKowziYNlowC1NoZlDT3p4YMFr7aieRyKjE08OcNwkT3YE+P/isUZS0st6Ez2EwJp5NwA9VeDr
7+wbVs1ziHQPiDAs6qMcRUgE+ie2r+gARjBnWq59t/Y3htvcJnlXdCEDl/cjlD17NDu7wbYl/mvm
LfR6mGzwxyB+VQSMso3Nod7AS3NsufjWbkx/cPyelrj1ys/EXoBlsnFNgEFO4fn45Ive58iQGDS4
JaELK7E4rRvMIdHzq77Nbz28JMlDT8cDMqK33dRsZuJujJTsNKe66s10d/lnyA4YUFRIinM6F/Sr
nW4RFwIKI9WcGqwFbD9l2iH7QAGQa178tWCeWvBmOqyDBwsVAaXUzWDvL49AtmCcggbKyPgXXkWn
37e61qpw3Op4qNfrrvrsgw4iNX9dNiKdJjwfbKDKwZ0hkltSwyxry0/q2BnNsNU2lQrnInNEIGr+
a0CIGvLWtkDgDgNAoeyGathOyzRFOC1/ULe5njq9DpdayzaXhyWrECO7gC5F5ArBYmYLxaUZGOTW
L4KKa8xHVhFEqWuHefnq5E3IvOsigWz2g+tWO6/9nQPqc9m8bOmOrQubb6jGxnESDw1n9Dbpgm1t
pTu/V4EtZAfNR1ch+v1RCkdK4HSDAPcIevQirZFD6UN7aA5eSq+SDEyQSWVeTcgLlLzybfvXqzl+
bRbzxp+LOzKkr5dHKwuroDGGRwhvDIVrPP0dzNKyoYbeczy0aBK2g45utZTRbY6u3jBLLaI42pLZ
DcDTx6kjUOg9EybXmtpifUAalHmbCNi9KPcejfHzuwcF946MB4hY8L9iS32gN/W8zLhAQd4eDsDp
hcw1thArb0JXe3/d+sSWcJ1Bl9ypEyj3xka9s6FyaUaXxyI5gxgGWDZ4jhXEvUIsag1otHNmtAoW
1mNuONuE3rLqD+iHh/q7B96y/0falzVJajNd/yIi2JdbqLW3qeptlhtiNrNKIBAC8evfw/jz42o1
XylmbPvCER1BlqSUlMo8ec51a9ZK+HlpTo0F0qEDSDqFudA+W8Ztx44WD3FF33vmEFfTfSF3kfu1
BfmVlE88e5TTtKHWt2n8KtK/qL8zdCLhK4fcmx+kOKgzOLNAq299msRuPlvieH3Amun9dRZdPIxc
Zw7rDiSgoBQxkmiGlvCjyc6ieczS19r8ct3YCj0QIsZ/F1OF0QfU6oUfFbBWoI98/tRlt638Yho/
2/C2T3lspLd108cpt5Om/FDzI8ozMXXP13/G2h68/BXLlF+MmVkIX3C11yejfxpApwldch11xsqx
goEuKSHoTqDrcZn2CxMy8Nt57rFqlTdsvdnYeWZ9qCL7A9B7hz8Zzb+mlA0yRBXy+wSmzPqWlBCB
LI5cRxO0EiEj2QCYJOpXKDiryU1AyNqCejit25AgYfslGsONvKuTPvt8fTBr3o44HB900XCHVrK3
81ZNAS60EFdfXe6gnawTmF1blsvPK2FP7nLe2Q7GwcpDUW/M8L53ATr4/eAnAlwI1zeom5HfVIIf
OEXEHW5XpxZKEvVx7A5s0Nyfay58aULxrzrq57ZpYKIp3E2d3TdLLE90GcHV1UCDAhDki9qe2v1m
Ml+6oxXgwRAXwV2mo3xf/Tx2B25ePIaQ+nm72EZYDmhDlQi2QSM4PYDORhPOr84S3gzAPuIV+a4B
0h360mPmiGdDRjZVZia1uHN9zWmyFq4hRkRbIp7dqASqKTnTsoWkGWapbcO7wSqOjQnstTcn7cLQ
a9QJJG33bp9ZccnoU+fTxI5SDcvBmmODHiBcMsRIQrvKLczcsWnHkdSnnA7mbuxSbxsVDjmAVlDu
uS/o0/V9umoPUTeAmHievCP0FG5E3a6tyanAjEpkZvYi/4RC1XUrqiro8mJdgAb/M7P8jItjdGnT
cKIJ1ArlGNyNxI/DjDzUVb6lbnCbg87FzKsNRXooD+Ybp7WPgkZb4YqvHi8/Q8vvYSjabev49z4L
nzW/bTmKlKciOnfQrb2QmVvvsr1Lisw2ZVqfkPX97jPOEbmi83UomuImq8D5ISq3ipkpiz21yju/
Z/s2k0LjfasLcfErlj12MUOWCZXhtsSvqGUWB6+z2cQzYKW9+/JHw4V7L42wWHVls+a4nluHefXJ
keW9YdC9WVt7J8elXdJ2X4/5gz+5j10gP1SEvvhSF6isD/R/9lXEXZ1LcLdksB9NT870mDmx2SX2
H2TQlsIabrlg2Uvq0V00hDHuVhSjhAY9f6DoZzaL3fW5XDuWLo0oh3fvZqw264KehPeN8oMhvs+2
Jipfu7BBuQDOILy939dZWS8jSLb75GSj3G6yO2lEielPB6O+YZ2vGc8aVBFQ0n+tKdcqmNQml9GA
nIL8C0o7aJfKEyTJY+Gg2xxCsFkHLWpy47rQ2tAl75bJUrfhpW3l5GuZ25rEhu1y8GLiPokoTyqv
iH1svr58QW1Oc6msJfDejFbZcgFyAGbeheSUWlBf70HaaT5ZE90OwzlcWsTZ1nLneBxyzTSvuQ20
aKOFWggCVSogVHRNFtQzR84GTR2hcyPrr9agg+quOQ4S/vAZZG4Wxo6358nYBn0rM5y4bO6eZi+6
JdS64aaPahbIlPUKVau+c2lwGfXFAdbXltGMzvIA73YFixdVcWfTh/sCxPJIPtrn2j9wHR50GYXq
NMtVvZQ7V3SxHH8eRvAIAGxtJNW+sbfXN/jq59GpuFxPEA1REelR7Wa97aOtqAEbGGnvWf8HMf+C
zPyVmkKyX1ml2ucRnwtgGoX3KJqj0T+mOgWStTH8OgVB6GghQbKcxxfrwhs+laFTAWJKb4n4GBSa
CHZt3yJQWe6SXzJbSqSfToXd5AJDoCATa0Jv0w7GGQkadDvMJ6cTW2gJPl5fll8tHOqyX9pUzqmy
BuscKwCbpRnf1bRKwMKzzxoTTLjVtgIFb4Ys90DqDTqcdg3Ld6lfbJASRiIYb52Qnlg9JwX+FvLm
jvD8DhQkR+q1G4wmyXn+o3SrbWEPtxw0aQZhm3Dgx6aPbp00ODLX35paQuu1QwE+jNIVXtboi1GW
CSjtGXy7S0uhOA7NNmj2hB6vT9uqJyC7imcLTgQ04r31BESwpRcWLbp7hw0yPIav2S2rRwAKjf8Y
UEunNjqvMgGI7sn3wthzjhIEtB6vd75xroNt35+58b0DuZkZ6ujAV53wwrLihI4tGZoIgEAejC2f
WdwFz9l0avtTCsHGWsc6qplItcOIpKNvZzZQ6ISLJ57Ljagq3ZNnNcVyOZnKfehPACZGBMXM1K8O
tPdj0Xlx5XdxUbhHH5x6jM6fAH94cW22K0l4rj10GnlOkk/gDhz91//kPI5yUokK9aJwqa0GBVgr
OepKOvq11R1wsYbL3y8OqmZKBboxsKmtfoxlepj5o6MDd+v8RNllPjcKO4BK96mELnPqPksQ1WX1
UVZiVzXfrUjz7tE5ipJA6CvutQF0gaGFduuQDO9GTSJurRQI6Qe8usEH86vq/XbSMijP53OEZcls
dIp2n9LyGckEM32YrDMVD6H3aMw91NFeRPuR1CyG1qvbp4kLlbRa7Jv6k9V8g8IAZZrSsqpR/+vF
d/nDlMOmkAHJmMQPq/wH0YCWH5D5rDuZ8mj3ctM6ALU3p8H+Nrc/TPpVsF2e/lX2Ryo+X/fb/88+
+meGQOj4dobQ+U+tosapBwnohBn+wwR4X1xYdOchLpm5Gffg6sncbmNMfD/zPnHxc8E7fbBS8wa8
Tj+u/6DFxd7dXeEiCoLiDIpSik8I2c9lK9FI3MshdvgRrQaH0Ug3vadJJazupwtDy1642E/zOLiz
NaEhx7XlDUVduqfd7SC55tRf21LASqKDHCRk4EBQtu1UGmme17j/pecl6Kzr/TFpvSz2SwjAFtm+
TnUN0qu+dWlS2cWzzLNu7nDa171IimEXhV8m5KF5dK4KM5lM9GlU+WbqP03FDt1CiW1MW3986BuE
25HzJ88IaKR6oFYGzuodisKKIFLSLj1JdP4ooewWlTEZD0P7wRNFLNqvLv806SR31w6WS5vKDPh2
XltiOVi8qDi0cT7r1JZXV/ViUIqXQi44teYKg/LGdot2r4S2nyPfiOeebyz3acj213fF8j11VyCE
dAGjWFOU4/1QToGEF3VtsRds2oyphwLNeO8vbSOVfbhubn3+/mdOjVQcW5SDa8ODwDXWAlsuNMNZ
23sBiN2xv4EWAj/I271HKzD+ByYOHRv4Xk/sPXQBF3R3fRDr++DCihIiwJfdYQCu4dQKVD/ko+vf
UlLtwUAzdU9UPLrlh9S+g7pVHLTPLThs0/5x4jtCNIHlqrNc/I5lti9OGnBh2EbK8TvEfEdeozIR
fWw62y688wPdmHUzqxw3/WDaY1nCVp5/Neqz8H7g/CyKT5Vs46h8Zd6Jy71ffgnZXgRtvDTeujpm
xNVANwB+DwBxsOkivfR2wDOns9GAHOnk0LPJX0zZJyU/lKUXg0o4idIihlJI7PvnUrcv1xqD8Khf
Gp0AKIGMq2I6nNu5AJEdGpDqkW25a4WPXMgvpdeSGK31P32f1Vszt9Kd5/MSQOnyr0La3dNQ0G9j
2euSKKtLDy9HVQGtusA6vJ2JYJxAq7g0rXVut2WZecqLcGPgFVZ01a7uqs0gdK+/FRJtC1Pwr01l
c+EU7qI2QIMe4JsPADptRWVva9ptQ1PuDC42Lik/9KT/OpXpwWyKDY7KTcuLO+HYm+tbUDd8ZTX8
EMLc4/IScGUQg1w7KfxjFXSxX9TbMTyY7cfr9la9/2Loyk6zDEENYeOYNHuc++gvh3rOXzKov143
oxuWsslCkY9mOSxxa3egTrSph9eW4wRLWZKZKLTB164bXKLBd8f/xbiU+8yjjIPZH+dxkdGnlNEf
ZJqOedrEVIL0123dZKBii8LJ4Q/sIgluLgKACF8U9w0NZ6whaIL8UT7cW3V/R832MwQOtqSubk2D
Hotq3gTiD/oVIzzxbUgC4i3+nq4mAO7SougvtqPqUMzNkQGzx4GVaT1PM7OrHnNhalnqi7O5ya0m
dXNsFqeWW2EZj9Y8bERJNGCjZYHeLSC6WQLPXBOGIxMvXGbCTEV53Be3NqAUZNvpUD6r9/aFGcVP
qBzs1ohgxk7518pw/yqbQDOSVVe8MLFEKpcT5mQpGWecaKBavM+d/M5uhzo2JASRexMNgnX3ca7k
tpG5jiZrbXAwbEXoCIcYpcrjnIHdU4w9ZIK8rkog2hGnTBOWrFmI3CX1A3Cs/Q60NLZDaQkXgN+A
HvlDW/7HzyunU9QZJZIT+LxBvsjia6oD9az+/IVsEzgMPDbU4igfDfz8GZByNII/FFl3xhbSxBdr
2wW1/v+ZUIaAvrbaGSwAvN1wU3gJEUmum6U1B7s0oRyumd/wYvAGRG08vY3A6hW0Ik5RbyNySCy3
+olr9IOR6eSH13ZohIIYirCgWgTFn+LX2Zx1NJ+RTyqQlZv51nGGV7fOHgBu1kzie1PIlQMTh+4J
QMrw71tTFFodII4m5QkuCNxj8YUhEunT4Nw0ob+5foKvxGJLYh5htgOJVXRmK9NpFGSOykVLCXzb
yTz/APwhnmUZG82+Hz+aVotthFyPX2xLQ/cSXR0oesYgtA0euHf43mDgsw1xTwgr+SP6R4FjTsyx
dfaI0Dor9sFno7P43j8xWhTroWcHQKCt1o6mEXjp1sajno3GC0ihY2SqkejRpA5Wx7VwpIdQhwTG
XAlr0nFOGSQjQHYmoyYZvG5bW+5NPUR3ttQRq73fDhjRhS1lx/m+MUdeh7uwCkpw4xu3FbE3QkY7
CBVvCkK2JmfnjghNm+fqEHH3Lh4DzSLVbebKb30wPaBBcnA3HZ3Qr5qNcQQ16IpBv++6k66tGvTS
IOcJKDV4QpU7ZU6n1msoeHPs9kckgeLETg8MTSzz/nQEZRLSD79IEKFpqiya3aUWy3skljw5Q2Xe
YSi8MR0f1JoRe8HvL1IW8EFlJIE9yNHlCJia8AmdFrFHdJwDa3N1aUEJWMbRq9Jg4SqZQYtDG1Tv
Ef0VqbP9/SWBRBnAuz74h99JsGV2inaIAZXDOb1hxpH68aTTlV49mi5tLD54EUqAnCszO46oVjZl
PEWQmHglndz45T4dxni0zyl/kFMfW+7z9cEtc/Q2GkMEcTE4ZZVA62jVs4NnSel025a4cW5+ztFw
2s4VypgCBAQ6v1hftX+nU1k1g1tZJzxYbAvveSDdnol6U4IiTbOTVnIeb4emXGN50APnLWGIkD3L
ns2SJlFzsOy/8vxbV1cbVt+O7is6FGPXuSGg5HYHkTjDMcifrs/x2gFyMccqjqWBJBxk0FCuCMwu
j83Re7TpcFN19W5g9vG6Lc16RsqFWrAM0vTOkuWPHix5h/R+ZFZxipynP38OdO2vOr+N7Ld+W/Qi
cxsPz785+lAVP027Q0MRHLb9PkBBLKXgAKELtv+7pevg05pWDrEC8ia2PS6zyjZm8xFY6aL9OUYn
EeJGTz878z2UN2J/rP/bcaDCJSy0ClW5gSFHfEvEubWO03C+vojLpruyKdVuO1b8sykRFb1Wrn3M
uvxQ5lY8DfVmCAzNTlFOavDpmkg+ektd6Bd6SKl7GG0jQYpbOidp39jdz4zqiOJ1BhSnrEd0QFQt
DJjjJr3x5e76dK1+3lr6o3FEg9RV8QThuy3J7MY59Zz9BY62D0NTb66bUFbk7ykC8QvAC0imvWuz
nBmxpgjdR6cgSg8y3LRmcGjoi+zOhpbQTkUb/T9j/gKExIIAk/N2UzVClqNZE+fU2nwbzeWzk0PZ
u4z2wL0erEF8KN1s6/okS6zJf74+UDVr+LdxDzkO4FvdEKrVb41PvK/8onGcE6KCLumXXsE83NtW
HpfI78995YHWCrVQGRqf7cnz4zzKEMWWU0wyoeOmWJ8KUKuhcQYsbu9kZO0cwjtzwJyTX910oPhP
PRa32bfI4Zs0nTe2VYGG774wv12fBeWO+jUJKGkAAoMX0CJL93YSjIZ4FrOkfSLhrT0fM37TC03y
YM1pL00oN34rrHb2xslGT+gLv8ctdX0Eus8r9/o80JY50Wif8uGTE3zSIHl0X1fucI+1lggc/Hj7
1Zv4xs+czX/7+crdjWpFLSWHATIdfJPFBogVrltQLuW/lxiPowhPsqWvWZkgC6QKrlH79skvwTE9
FsTdc2mJxDMNIwZdq47vYNWlQAOOZAQSN3iPvXUpSF7PHZ1t+0R7b5PPEtvFTES1/f1RoeccvAoB
AK2O2oRCMtcpWjwKT6hax531GIb3hH6pquf/ZkZZnlSyeXIkzAiriz370QkeJvQNW5nuEbt27uJt
CcACaGNQ9FMMNdymQV609qlsDcAsyb4ZrANasRIwUuAkSL399YGtOTYIFkFT4qMYh0b3t6tUZQ2x
ohZ+N9nJuBSEcNz9Jwu2ctmSzggGKU0bHaxPE3/xfpMv6JdfI28DqnYPT9b3yj8e6OA96mDnUL6Z
vOKhL0sN0lgFSvxtA1NkLp0cILZXfDnlU88H1lsnWfjeczpFGVBojflST924aVq/ekUN3N+Yrds+
C0NmR9raMintId0QUljbLi+6F8rM6D5jdvFyfYLXXMYGwBBPTiSZ39Ffd7NwsrGcrVPuVPsiArzP
tId7O+2QAWnJLe9C3YtmzWlwWeKCQjcGJkdxGoPYlWQ+g9N4N2zHh8P1Aa1+fhEmglScA/iqMtsh
AULY6HLcgTSI++Bbrm24XJsyVJ7x+8H9AfSqEnCQIOJuEaT2yZgAd/piLcpBPY9nF939uqfu2mgu
bSkvBkmANvbNDKPJk5T2h5pUmvlaDxouhqOEMGjWnyQNDPvUhTNBPr5p7g1mp5g7z0YftTR3Hqf0
0JQoBPc+AXgbcqF/sM3hDshrOvBBtOO9PUh8MPlJI5feCcyHB+RStyN9vu4Wy7JfPBJ+bULsQHQb
2mg9A+j/rQXbwj5vnNk7RTPIRZpHA7TAlq7Q8Cvce2cFgGlIzi66e5Fy0/dTwGoSzu7JGqn/gdNg
BMXoZEIc3JgHFM3H4TuIC+hhToGlIdLPkmIsbyrvfnTc1InH2k0TnxHvIYsMu49tkbqJUc8dA+sK
5HI9QRyQT3nOdmqgs9RCwGpbCacDAAGMeyccFv53aQb5cc4F7kwpq2KHNmf/U2vWZZKRSCaeK5ut
cJj92IpSgIGp7cY4aPDwxdndDm2SZXsDxBaBOfzMZVue7bn4YXtd9ppTi249ga7spnWaOKxlfYvj
DiJTczPuIEQgkOULUBhOy1oTYK7tApTaUNdzkOlDoP928Zx6CHjTVv6p5DdhdDP8pozvL+cIsWDI
quNZhzzi2++Xwhon6k4eqBfDTdcbW7QuHkun1wRRq8O4MLP8/SJtVVuNg1Zt+KDJEiRHRat52a35
+OUwlKNvtrsqoza+79l3QqD+cB50GgCLA791cAD9TB8AGKTIlyjj7RBAuc3HuibuqXay4BgNhhPn
ctjJmaRxzUMw4k3jsOnaUUfc+n5sMAwYBJjf0XiBp9Zbw7UHramKFN5pNvGsybeBX25x6F4/JN4v
0FsjygLNEORywhpGym5PSJKFmgXSfV9ZoLBoiYMeODjAX6J7qvqn6z9fTfLAj5ffjwIn2D4gXKpe
rZ4P0TzLLb2TVQCDCkDByIw47ZACYZCtJ6OztyfXjJ12jhJL0G/G/JsVqr9/Abp6wTD6t6Lt22WC
zJ4xlKPvnsyuPTp4MsSyILuOEoAPdADJ97MJ/kXE7WD9g1L9uyYS9BZye24D9+S7u5Y9pTpy77U3
z+X3lbs3aMapcoPUPeXyDv8Z2YHau6jYXF803SgUx87dGZjhZRTET+ijtl3p/b5ZJgnimcgGQN8k
UAYxmeY0mx4GMXNI3Txz+pLrUserJjzMFCBbKwoqpByikcGxTui08OLanuq4KOXGdHLNc2N1QRbZ
asB7PfTzK9vHaPGM8TIYitLWfXRqr9iJMS2/zlmWPbNu/s12hL9jBnCtQdzdgo+pUUnT+xMnssN5
mj579874+Q9W/uLzylnqeNwU4YTPW1Zs3do6ratVx0IcAoLCJc0XKrGIO6PE6CHdfBrNo9sdwNr1
Bz8fvaCA9yyMrmrqy/ZpC9JPXJrypkH2+nchKX/P/sX3l/Fd3Ja9LalpcHzfi4P6Pmo0QPpVr734
vOJM3OT22C13vvgYom5v7uvfZDn4NYDAxMEEKjjU9Gwl5ERw1qfzjK3XhscWrcBttR/aVrMn1lb5
0oiyymUqvcxzYMSntyypJk3qam2WgqWMB/WJRYtH+XxLgzQP/dY7OeEHu7nr7US629/3IyixhR7I
OpfYXNkGZt/SfhpDD++PI2La5k9GsMiGg14QWXu1LRto676SqEmfTLqRxUvRPMzTH8R1AZK/OGU9
UDapnBwQwPYk8CX+ySqF2Lk87LYjtCsP1+dp7fRD4APoM+48ZF2UiwJveIKLN/JOBkAQseHm95PI
92Y23OWhjmFr1ZYHrj9U1Rfuc2VNnEm6JQpGsCXCLokCh9wUVtrt51oANmhDdu58fXDv3RgMGmBs
RY4X6n+AUr3d7GNROXU5c+fE+2MRHnSX7Hs3xueRTFzUJIFxUp3Ayt3cJXnjniZnTEIabsrM2kWg
Jr8+iiV1oUbHF2bU0mVBzKoHkBgRgwH0455BLfHkjBZ9nXJqn7LCrrJY1rw4zmDR+yugU/5y/Qes
TiPoZ0ANg+gPck9vp7EH11pXEsM5pcjj0CmhaAn6bxaUeEIYIkfGKHBO+bMsDmAi+2+fV5w85f8M
oJxR2W/RYqjrhls86d0aXUzRMoUX10rTWmVgzr6DnGWe1Gxn9XhMH9yvgdDlzFcXA0EReNUXXlOV
qLWVTZVTgbeSF30Lj7mlaVFbySvCqZGEQVY+QMb3XSGPlEijRSCfTu3ngb8CoR+5e4H0hg86byJl
IsMZohIBmNbbWFi7AQpWD4DS/8GKAcnk4mCysXmVnUukJ1mXCzzMvlMXweXj738e4rwA3/hotoa6
7dvlyiK0I6cD9SDydDLKj0Cd/cH3cfegCODgklNvn2rsg7LH5XEakXeN+0bjz8v9qHgbtEwARgbD
DmKkUJmdhnkORGzn9FQgs1M73+aD8SXyzLgGAQITuvz/yjEH9k9IVYAXaoHOKdvf6KhX2xWLThDM
27TpHloCuzE1NKfcil9jqhbFTtynCG0UK6ZsXSOcvfDkxIKhrDD+fjbQwmPiVziwdG6rzfsst5x2
aAxyJuz1u2TP11d8ZZIWvXe8j9FYAe4PJaThRZY6FbS2z06KBNuGOl8ioTGxMkNvTCz3xOUZQ0iZ
AQVFz97OwA3QaVCEK0cYEG941i1lC7xOlAUIOSVgUhrIOSwEwPxB4lqnoj4jvZ+Y8+76bOlsKec9
yKZBdGsKcjZyNO5jOInxNcjvuU5Vei138WZQyslvjaNrWJyT89B8x5YC1r2IHQY6wezGD8khq508
FhJiPGj86kWkQxKuLBnQz9g0S5IRzdLKRgUdpDRI1pNz4H1o42DQLNn68C6+r3jd5JakaXlHzibb
eemLHd557N5rDiQCV3l+BFW4V9y7meaRszoqNPT8qqEiKlAcEY+TcPI9Qs75eNNuA10z8qpzgPzM
sUE+iUfmstUu/DyyCmewS0rOpXEv/BkViucS6lCm326m7LcRAKB7xSMcqhse0j1qa1jXWKzN6gyH
ArDAgxl7+aA511YOBtyiyCch/AQJtErjAKJnNyqmEBspn2KL33dImRju5+v7ac0InsVLeQC0ru94
yGqzE6MonPqci6S0kqrYzLorTWdicYqLVQFQsJMl1B3OwwIVHF/ATduhBHF9HO9fCAvh3b/jUJa+
YqBQZQTjSOsNSCmGcuP1YEfQLMmag11aWX7FxVBYSKYqlW59BqQ0aaof/RShZPG9KPd+qFmY1R16
aUs5AUwZsdYoYCuc2SFzzK1hWRuWBbEU7c98kDseDl/tjG2ySJ6MGmx112dUN1blhAhakkdu6ddn
CemCCumajt+13T5jB7fUHOqri+ciYgsXic53VGV1wercHrF4Eyh9Q+ehC5LRQl+jxsza6QPZyn/M
qLEbQcHDQoUAjpjb6CFlMdexeK26uocgGFS+AOWppfUCglYkZzbmbPrCgZqW4Tfb1Jyhq5N1YWP5
+4UPOiTiFU+t+gxZ1iJISpTU0E6iuyBWRhKACDHEsw0F0HedAU7PQPECktKzAJ5woe2l83OU/3Yu
BCH0hRHlZFgA+yafqhr9Ig9V8WOybxqhQVKtlJPf2lAOBoqMJoAMCEdavveDO+ifI87qrV1eJEF0
Gwafex0R09rOxbAAwQNvNGTQ1baYrnZoV7EWfoZKqDd8atIbnt1SFCkH/5sffObmwTA3Zr69vmGX
y1OJ7d+YVUKjsjbKIM1gtgf8aYaHoxQ6JbYEs9mW2zt0B2pOiBVPxFMCkevyfMUNooRIlRdVFvLs
1dmuNzgj0nFfzgl4q68Pa+XJ8saK4iQ8bIs+lX51Rv7elsfAPfbjVzQGb4rSgCrht+vWVv0eZV00
36Dw+g5MIQK/Y01poNfG/ssyX6zmYWw0kYPOhLJOdGys2mtgoul2Q/G9ROfL9P36KFZd4WIUysoA
q9OTOsDGwpPjYNEvbvkaQam+FT88+rEub2iqOZR0Y1IWaZLgfW7RKX82m2Dbtl97MLyYo8bfVo24
iwDVr9KOmmAwLAGJ43DC6erd0nQvUDqkwZ8M5MKGMhBS9yDzQV/Fmdagwoh5s6GmJohYGwaeqnhd
QBAYNapl8S4OcGpVRQgQRnWe8seagjTvaRSam25tZ1pITkQ2aDHRxaPEDnxEQ4ZFhuocGclQHG12
aMSHdPp96BTyvuiqgRLU8sJX422jygQwLqI6eyJh4kDMx+tuvDpTF99XrroqQpt0NSzfnz6K/LPR
/Ay55n7QmVBmqrDJ6I2lrPBa3ZTDAyk2tnP4b6NQAim/57xuyFid536bRVbsVEde6M7ilXEg1Q8C
wwBJ9/e1QceXFgGahJ1p2O8saW5A0A59s9/fgRC8R6YFzHUAl6s3G/EHP0shW3y2+A2zDi47ylyz
AVdcFwHaL2SF4yNHpRxdwkhby2r7Dq4rNo57qHi97YofudxfX5VVOxEqqYDpLzAsZeFzY0T7H0UL
ACQk0KcXxWExbGgm4974dN3S2tIsxAOoxASAGNrKeY+6KinTwezOjFabtvxaAHbPqa6dbi3QAWv2
v2aUiWMTRHdyPmJAVrvJyzLx/SaeDJFkzraSw4HkYTwyJ5bs438bn3Jkys4YZ2nM3bmeq2T0H4hr
x2gb+gMjkFS00X+7vO6VQzNgHvqpZyxXJ6YbUYz7eXpJu9+PR/HORm0OORcQralGXM7b0PV5d25e
TRNZl3NKdOCEZTKUIA2t/8jrLmkDhBeK2wE3An7sAO49VvIYeRA2d5gmvtCZUM4bREvOUEQwYRH7
u5tNP2xg7357NVD1i1BqxxUG0KniazMoM0nY5uwsy/rQ9eQBvIw7N9Sli36lo5XZemNHca26toE2
xIvqXNcVNK0870cngmDjNMS5q4LCOgKsAs1GDslQ6Y1pjI7S8J67wU9HmN4Z/fXeoc1H8TJnVROX
Bs3ikLnldvSDn0ZbgpYtkt6mM1tx686kPnZu9rMckNSbXePZZ8xNegd9h/0UvhZC4EwN3KfZLJ29
waAK0UZG+jw3pn0fZnn96lq0SPw+suPRk2hwkTaU7wZGk4ClaWx1ZoEEyxAlNJqbQ+7TbsdyOkKR
IXQPkrB5R4U3gdTRzA623zobFBmaWERF/tyUVX+ciW0m+Wi5r5Fb8y3ISoNn4BB7PGrM4aNgdEDv
uz9ssxwSQAaJzA+50bLb0GpTMKFa2cfIzPyN68qxQqukIwCuXv43K9162xTbvLkJQ17doJ/Gi7sc
kmZd49KbqmZDTHjdxlNQIskFyWYQ/fpmEsiu2EhqF6BVZNHGGtzflH5YoFvYgSCwWHYLEuNKVtli
fGpaljfnoPksqg89ep0ZXk26UHnlHnhjRjmdp7bw24pkzXI7Q48hr+5zgN11KkK/KCtUT8YzBrES
kIrYMMq+B5NdZsBLmjNx5+CQutWYMJStE8poCQrVydjPXmFsbEYBzhWsiEN7IvFU+CBz9jt+Ljkp
Dg4fijvCzDkZcnO+nXxebWfBnEdOHIintw4aqKUJvKMzdBs743XShD1kjbkX7WkxzrHNGFaStV/B
kvRTDLTcj1M0bA0TKiEZC7Okizz0Y3qzmSzUhS+oEoVxTWyagBbQjC17PLsplzGlXRj3ROSatPQy
C+osXZ4ry1V6ERr7GS1Bcon9zsqfNNuWEMkwLZa04zGPdBHTcgy+sxUsb1f0py15jre2sqC3TFam
7dkGisSXZ2Z8dFDkrR3nWEZ3Vqm5W1ZOZRSn0HvoQCgRkZriAG3kzgUKfs257BBpWsVDydn2+qm8
bgKQjAh5Q4RoyuyRufZ9yFq055HN6Kd1S2PHaRlu/sAKiH0hIhFgb6o3WNlBLwFA8ObcHcvsDlP1
3z6v3F7Qys7aqTDwee/rXUS/Xf/62m5HWQWlSKCq38vV5IVlDObQt+es5x7SZw2JGaddDBXlO+Qg
NVO15s6+CT0MwB9QolTfRy6umMIYc1gDL8BsH6oui7mJqKJMDK6rGK0bA+sJ6roBJBGVO9ktqNPX
Xd2eKTvW9YuH4D+L0EDBurgPdTxea9Emrv9/rS2+eLFTjRCsSYYPayMDk3Y6QxV6w8PPITtn/hMj
nzOzjwX5en311rYsuu+W98eyeGqni5WP/cDHqDm79DSU4tgNUJ9zDQgCHYppT3wdlc5K5H55N6jx
oEztYLZkSs/9nG0NeTelQGnompM1RlRYBs86PhgTjOTQdXSz8jga1j1LZ10ziHI6gKgX/0D3BDT0
PpIO0bI1LlYMMg9lXYEO5SEIHqtj12l4VpTPu4DhI6KFRyCngeSn6ushRaSZuoP1MFRQay77O6Pg
H68v/7uZWiyAexCleLS84zR9OwLpNJaM0IL0EOb2EEfA5ryaeTomti8GjamV0aDqBgaKRePafPcK
RZBujLSe/4+069qNW1m2X0SAObwyTJA0MwqWZOulIdsyc2h2YPj6uyjgnKPhEEPYFzs9GJs13V1d
XWHVKokZR9MlKhJT/EyV0fxbPxoLwQBt3FhYCADUpzv95Uyk3nilKJk8CpC4lHUaCPmaaGsJpwuj
BynTswO2KyQHQD1/LiWlg1tY1dAdSW9EBYjERRLZ6h0XayZoURBa6dC5OFE1zUcQaC0nnTry7qhp
oto3zaBESQtWc+YmPzSMZgz/Wh9AevA/cbPdo7UDWiYb4ijNfMc0wh7X1LR+X5cy+QFnfsK0e7ar
I98BlPdFq7EuKkcg098dZUd9M7W37nA0zc7PsndWQg3N9lDV+ea60AVVh3mdGsNAdwXfZPYKIt8+
9FXbQ2jf+mhoRVbaT42V3NeSkiP/AepQ3CkQa81cX1wzbjC76Y5m6vjjC2FrOYmlVXwVMLuw9kCF
CR3vjupL0qMdd2Nqa43Z0xnPT+eriGmNX24Qxp4ORTFCRLxTwces/A5Ggpngf+s2QAcwYAWjXDC0
Aei2ma9YqdwltYAUNJUp3rbHeM6N/U+7hauDihF4I5DLO19K7DiCdUkujwnzNsaAfrmk8k3747pm
Xb7cWAusGkaEwCZgTsjs1tiAA9NcA88W2jeZu0lB+CJ3XZIA1X6bW6C1fhnWSJ+XFO2ryNnKUqUp
GyOu5XE4GDV6KXfXl7T2+dnpdKbIqO5i41j8wMdTvhYpLH0fWEJ4VTZsNJLq5wfTuDUINEQpjo3L
/aQJhbE23mbpokxji03A8nEy87pxC37ZGN3e4phkzzrC9EK+lcX3v9+lKdeJrm+YloumxTF3BvRA
5+LI/MIFRqtZw+EtLsIGHgbpVBU9X9Off7mKvCMMc51UeSz1GyL3uYfoY/sPa/giYubDiBaYskxo
8sjZjRx2PLj++csVAIcHz2L6C1H63IVupJq7WWuLo8frm4azg80eq/Gv1wBgOTr7IQjkxhdvfl8p
YHfgfX9s+A2K9+5fI+Qm4PrnLCg4eSbo286PQeuGXAiz6o8m2JCl/Uekv8dkvCGmjAqzWMk1Xppf
CAPaF2lTRIMXhSY3MZVUjcv+6GnVvhwOHubuDGrqq9zyVfYPO4cRShORBHixgfc/X1kj+gYY+W44
xu+NsXPXuiEXLOOEINUxGhB9GWhtmH1fH42qyFulPwpLvTd0tPUyF+AHV38ETxaGerTes5nnT4qM
b7jRPf+17iGocYA0Be0jmkpnRqyXbYy0nBBHoekvRaN+a5zsw2BkxbG4tGVT7PRfMXNCfNNuR0Uk
nTh2pfNHHcBxq0r/+kouvUCIwPBZIH/B4QXY//kx5RqVHGM8xTEeAYJxNwPyg5iGEYLSMvwHSYhk
4EQDgwdQ4bmkmLlM0dxGHHNjuHWojANp0SBp4QoWPVtJTHwmNs5dDTjQn4A8MG7hLZjZN4IuP2o4
PTs2dVdvIKkL1JIik6/Fzi3IevpIIDFq5qeSYghy61bxTWZbzV432/xpKNs+SvTU85vGHiO0y5s+
kZLvr+/Iwn08+40zA2mOwBZUoAM7toUa5QmmrxRddTOCuRTp6dehbKLr8pbO2oYZQ8EEnKwXZRnQ
y7oS8D52jKle+3qs7HQqo76zD7xYZYCdLNf8AMA1i6ZruC8TzPP8uFthVSqtG3bU9I+x+0iV747x
LId7DeNOqq20b9Rc2Vtt7bf0d2+sxLdLO/tV+HSxvrxura4oXgLalCOrmBEYevdOne65z1UvGCt7
Z0jycX1r52NqEVGjreoTQoQABK/qTLv7fMSkb4OxY6FWzK+oo+2okVphoQ+tX/Yiu20KIzsJHd2O
aWvFgdfGum+1mgjw9vx1w/v0a+CcgrXahAmep/04iCQKmYz82HZD4rNGOeWy+OiTtZzLkkZ9lTPz
Fft06soCLOxY0YMGGKdSKEFWJAE4P1asx5IpxHJg7lGGMy6YQd24aFxCWn4UiRL/BHUn8/M8S35f
P8bJKlwoLZpSJ04bhPpzcLwtUbhAcZ4fuUfvh2rYOU0fpWwtc37ZfYPzcQFInh59E82dM/1kLTeS
QjfY0RzlGHldNUZEs8DEwcGJUMHrB07UISgGN8U3WRVlNJjOGCqy1YIxaSyfgo3Nbyo4JSUypCuO
1cKhoinXBZP31B9/4Sag363nQ5qzYwVSxxqDgoz4RtFvpPV6fbMXjhTTrycUqTHhFOYJQobeH5JK
yJHqa19+aO1aK8iSj3AmYeYjgNuPZV1RsqPXb5pmoioRvkxL32NPrdYHsntB7O7b+riygwvm50zu
zPaVpbTL0oZc1rxQMw5cFtpkx/LHjLxc38MlSSZYZRGBfrIWzRwRi1SVxyZDZ+XvmLSY9EdZfTDE
8OPjdUFLh/VF0DzxKXRiYlaBwFul35H0bm1o79rnZ+bTU1mSmQTr6LPSNz0ZuatNGova8HUJM21I
WVOWhjI9Cs1xwNsO4poAvMabkr+MegWwexHkWrYZnJWtWzAqaEjCdfJguS4ZDnWLKMJyE4apKOUQ
idrkEdVZehcbmGN5/ZSWRGGaINoF4c5NjRvn717a9IVXayoU3svvnMTcJeSutVYe1zUhs32syk6v
aNyxI+GoJJSvzHlPtda/vpIlxf66ktkVsh3mgeAAvlHi7uOh9lV7Z+rPlvHN9ML/n6RJNb/4ChQz
JHhTYDnjJ0QbkTazgpgdMr5SL13S8a9Lmvb1iyBpjIqOSjA7lmS4VWPr0cmNn9fXsmS6v4qY/vyL
iL6wSmIo2DUbsVBc/UwNLdDbbT6suNeLS3Ec5D+Q4ofA6fS+yNE5dRJa4Crl2WDdxLalhr0y1tH1
1SzpANJ3GLCNTj54MjNtLnOXlDaYEI5xUXqPsh3SoM3VeqvAHoY8regNl2P7el3o0hZ+FTrT7qTL
EtR3cIW04i7r/iTGt1i9U6rn61IWlgbWyE/UMt5/xMjnG9gmuRu7MbJU6VCPoMmi/U4tanfvWhni
L3cAhsAT1op1WHJSUUOfEE1o/cOezi6VVHGTQLwJVVcebPbeOvZtm3YRZvIGOpdbasvQSg4kyQ6E
9GE7rsQ7C4YDlVWUGzDbBxR7c62phVeRMePtkRmV38Umhl6/6MaKkIWdhRD8jVfRxPDm2RoxIU+l
aC5qj4nm3aRxEpRNeyd6jEsvbhq56mJMOjjzGDH1ZJryOeVWMOzi/CDNtONlHmftsS2zB6sgqq+D
/0km+bvF4iKs8xygG2k+l7L1W/Dw9SVda8hZuIxTDgLgKdS+gMSZ6ZIsEtIOpUePTZG9efRH2om1
cuTkx1+s8n8i5mQ2CFDi2mYOPeYTJSg/ZIONsalPOiAYjc0fTXPlEJc0BdCI6Qgx0e2CA9oojNqI
TZMe06p5t0X/LAV7UsBbt/LKLFx23D18H264h/7N2emJ3tLRqGfTo5aZiNIOpUAz/IOd/rh+25dO
CNkVuLk6SCowkvtcSaTXpsSJW3okD9w6uMUKSejSKhDjgbQSV1u7UPmhEh1OgmK3lKijt1K+Mwd0
gSvWeOFMgMLAuAyEYQv9mkblNeoAyP2xLKwbprBgFJjMmvcrYhZUDUERJqSihgdDNedpKionr2gR
qyim9R9NYv4g3PvNhXtXlgrxB+R1fA1/FFw/oUupU5kaRSOAvhwEZrOnJnW4N/TNoB4tTKkJRzG6
IdUVkCGYmNaXx8FAurDThrXs26ViTGKRgEdORjMxs+ZcMYp+BMlaVajHRgvNZ6ltr6/qc7PO7+35
92fLQmCJ97vB9zGcofAx1KUJhoTwUPTFEZPZoxxUzKLjv/S0/o6I5r1tx02jIEmjjRW4IxkJR83a
oGHkOArF9xL9gRnmfUaMXeb2D430cFd0dihGKkHZJZ4xZ+dbH8eBHjfb2pWRptOnvGpUP5Fq4MV9
RJCH43oPrKX90mJKGGLtFLV0/lK19i7vrMBWjEDj2m0u5RYv50oG/JPyd74hyIuAiRqnjAh/duG9
ynYzO++w4U2Sn8bcFTddzfRD1WtyFye69pgSM5V+2+v1yTPVX4rC26chzj3bt8WW2IfxrUtEU4RK
6uYHj9hVaDfur7ZpkTPlYli5DZcK8vkzp7lj6A0Bz+65giimqB2zKO3D4H5v3e9xeF1BQOxwYdnR
9IGmE7hoeMZQ5DgX4NB8SIaaWYfKtcuApm5kZcN3JsbA0LoIAzVTX6NxSAlqqJWxsc3yxmqNNOS0
2suUvw8YYMJ6jg7eljwojrtHs/oOiMM9PhfWGP2o5nUAWkS4bmDcwzTg8blycxEOPQJw8AOfVA4g
q5eOmNJZmB/64N7GtY4Kt97eiya+KwvvgdZtfNvX7UEkNbLGKY3smkUYFLvNjEH8iQ3aBBXJWNiK
tPYbB2NjKvS39Y37WmU8w/jH/pj0Vefn4GtRtOJWn5yP1KAgTU3AQSq8ke1pisnPZQc4vHSLLuq9
1AjTPA91R/njNgBsmtrGTasgG+sg4Qr1HaliuKdtp34+pHxDkC+mPkmKH71r38mKv6aWF3aVuzcb
erI0drCyLDSM5JGjZb8n4FXj3i3BOLM0YzcYG/MK3rp9Yto7gdQ7LUQ4sjHMu2KDJtxD2bNdVtNv
Dmn3oLG7G5NiUyM3NfIfda2FHbMi6SgHzPmEXe68CAOC79EfsasH55tmk8cikagbe60a5qN9F7cq
spC0ezcr9bU2uhD50qNd6hHtvCDlxbHKu2RfTj0dIJmL9ASa4OpRklo/QYl1o8ZcABmdxegz9WK/
H4pkU2tx6ntKehyNDBnHLntMexYa3PypVJazMTEJNuwznvhdV72BA6i9oVMjNmiqGfJZdlMHnjGE
uSjMrRWXe9MplZCNKvbaVaqQuOQ9S5P2pmg9LXSoCgSJ04VA8Zl+bsKtEnHzBr49d2MT62+xoJhA
qU6dICAXRrJuPqKtrGqtY7m0DqbivWl1/ZrIlUv+WS46t0pnIj4zF1/CKUQyBWe9sA6qx9QjMfV4
gx4k/XVQ0PQSOLkH22QZoaZuCBLYQ3iSrb5X00yN2vIPGPe3FWaVKJg9039QGnIo1aEWDFVRg6LD
Q237kNjgKhlkVAO7HmJu1/iSZxq7yzHfc+XNuXRGkNgEzT+orJBGvQDDpCRRAY3Q+oNtNwDjHxmo
3dvmCaj7lV27tFzngmZub62Dp5kbI5y2cVcrH6iMJX+f6fgqAjCpc+MorE4qCKF7EIkEmA3S0A3l
f51MORcxM/BNVcDvmLYrL4EO39bKm7rmHrrTz7xQL6TM0YkDaD6KfOfLSOuiIS5aaA9261TUByX0
VnfFU8VAxw1Uu5d6geGJPBzVsduAl0Pf6M3I0Wqh/NLZEDWGCEmelFEsLH+UsvAdz54ex71UcnBh
V99F34Ypqbr92BcFLGyc3GU8H4OhB2y6YaYd5SN97uvO2NtKFrRE+aFSoFEV9aS53WM5Gg/KUN0P
sXmXdl1+6HVZ+k4zPNpeFUlhbnU8AKIxv5O8ePPK5BVUHpaflY0WaG0Lp8Hr36tMvlkav9PV5jCY
WpjK5uAUzT7uxiBPPAMtY8Nm4OkbijdwZSzrLkVxbzPEcQ3aUf2OY+ZPzsxvKppMrJYGpjQCtW03
ZiKR6AJ2LJHaLa7mLs3GJ61A40UHODUSs0/Xn+TL+BW2AEAAzK8GCvQi+54ULkjVU2kfLC5jPGbo
AWjE8Cj09LFWQchr2ysx0KXri5AcZPTIw3t4YuYdb/mQ16XMR+3gjRU6XJPEJTdD1fOnLveoH6cp
wc1KBn4AH9xap4U9ZVPOVRM22taAaPsk9J9jKl0d5QtHkO6Q1K53R42WPjslL/eCUwMjO7JhK4VM
nlHTVKbhivZPEGKJGwB89IcqVo0bjKBrbyyFuS9FrVp3bcrzjYt0nulbTuJtWU/Txrc9kT4NVdFH
eWz9rFs9fhIDKMEDvWHxfZ+p8hERvhVZRaxjDKBiqC96Y6i/GCkb6AHHM4x7cK9ZIxCZGIH6g6gW
33i14z27RIcBGpQKaTba3TkjI3cmQ4sSdZP0oCgpDZFi5rtBow40mfDIplp6KxhY1Xo9d+6ZJMM3
QuzuGdwNsNjwgz80nbENh2YGqWWhHYkmNqiTvBqM7xmRbVQDGrrNLSDhr6veZAdmhwEDMY2LM5A/
vmgWyDOzQ5TsyoPB+PdWTyKKVmGXGmEFK1FadDN25DEt1wbQLCggmH+nwFXVQGozL9W7zFHcVE+7
Qw0Qj0j/1OlzwvdFgjKiq4a19X59lQsPFEJk6Bsyigho3eld+frY6syVLuaC4N2IhDjJEmTtt+aa
Xb903MEmAYsL0N5keecgMepIMA651XDI0HdXnf4efgjIi4WRwSDtBkvKHPwEFqCcUxXPRul16IrI
TcXXRPyq2hg++vfbhScKncooagNePXugjEwvnT42+oPWP7n6BkrXO7fdGhxt6VC+SpnsxJdDgVZo
TTfdJcdIfUyq3xbGDz6l/a3n68tZ8BqA2/vfcmYBoEKTfEAXYH9Q6z8IIKr6VlVf/38iJtX4spZe
d3sr1yEi94K4PzBMYehWMj6XjwSOfwphJ9D7BA09F8Fzk2i8nLaLwbzloUjeKQ8YkAbp9vpiFg7G
Qh4VcoCy0wEdO5fUaL0Yea3JQ2458jdISsdtjrG9pzQz9EhDdXetWWVZIDL+CHenl3C2tKKuW1M0
tjyArytkMt+ZWFYF5AJm36wkfRZ2EeAx4LbBGovmdXf6KV8OCp1z5lDipTtIZuv7UaTjtmoa+htc
Sv2TwdUscPpuWMulLlgG0ElM2TqAAGBkZws0SJ8LqhTyYJktjdpBVTfSGZSVc1vQc9B6umhlAlTV
Q2fE+dosoxUgCmrkQeva4Z72Q458TqxFgzDWoBmfnTWzdwMVRxRqpsoC0GQzHcHYldh1h1weklFm
R5CW1r5m58pJ2JTdJ81o/MoHPh4cx4qP7Tgq71mSpztT2h3gZmX1g49uekPwakcNScag4sCgKYXI
Hj2JBl1ZawSJJIzWNKpx9O3S0jGTipdFVIC13u+LpNzrPfcw4bOmm14Wbti1Y3yHB18EjcdVHw9n
t0t69os3pgTaEeQqtqhpNPT1tld7RJuyaQKM8mxDA++0P9g95iYVXtS5eQovBFQcwPsFTWbFG5B+
o3ZRON4+NTgs74g+NJ0q1l5UGDhqo0H3VS+NDw1tnB9eP9oBaziPuKmJG13rSJQmnG6ziuYntRKk
9AVqJR9AwSuHwuXooDS0rHEDu2XdA89IV62o/JJaQCU85KCBAb3IJ03DG0cV3SUHk6vk0NU1e8tJ
1d5pvB5Wcm0L3gTS6kixAbiOIVnzizy2pDESmXcHpohqM6JJ8ZQTSU5UyYfIcBQjIrwu7hy9IB8I
Q5N/WKnnAQQ41YDAnToz9DnLFSBv2+7gasMv9J4ZOBxM+o2LNcD5ghU5C3hn91loRWJYFE9xQnyS
+W4cuhKt9idZba6b4gvDMeHocHJoskf7FvpGz6+0bXORWVbvnRRk1TAwwX24/n1tScDUPwW0pIni
7typUBut4Tr6GU5VGbRa0BU+Cjt0CHLzCSBN+kOtN43h8zRQdSSe/rY6jtV9FT57NV0+DG1jcO+U
YdzcT4/yYkMzd42Z4sLXnEmZ7scXk1+abm1kFpZoJaYvRgdeE4Y67aoCFSAbCe6nlS29CL0neZhu
B9cWZSxn7mx2eN8obTv3ZBOdgqkAjdHA5GthgtxF2OathlFIjN2CZoBtkSx392ABb79d/xEXCjr7
DbNnrkhtBq5X4Z4QUQZ6NiY+Nb1AglaP5vpDgR7y6/IubMynPDAZAD2GJuqLKnOtOuCvKtyTSVlU
gbkvJSRsQdZyXcwlnmeSA4oD/MdDB+0c7MJVgNckgZw+ro6xNRBfbetb7hmFL43kHpnz97oGtR+x
ApOVK5s6qePZmzcTPnNYVQ6HqfZS92SM7iFrs72XlSsG9LJcP60MzyoUCL27F00gOTWVKkeR/gSE
u1fVIYaidz3AAqe8Hv2ujHTRRUTHNB473mLU94oBvXDEJungxUP3NZo4rfn2ei5nKu0hHaXrjTGW
fxyv3YwW5goW9P4fjvKrrNlu5vbgqbVEVqkdGfVRq9jy2Pymg8aQc6ST475Gg6LYOL26HdEGt6JJ
S2cJ2wME4uda5yFOkhDC9UyxT0l/y54N/rdgmU8F/d/nZ4tTSdGOWYLPm+gb3Vj41/Xdu7xvKPLB
vKD7GceEQva5TcPsmqwjfeec6uZ3xTtADHaW8nFdxuUWQQbgDRjnga5hPOnnMtrB4oPjSPuU+5kF
kPzu+ucvde3885PZ/mKW7UGvUWLD541E+VHpHAj1+k7R2S21m/11UYsrwWg5nDcIsM05qCgzMBiW
xoN9Gj3uA6vsrw1qvzS3WIuHriHdQL71wr9XWIfUjCnsk11uY3Tq0fENZB++bG4Nd83ULi7mi6zZ
vtF6TDMZc/ukV1PJgIWWF13frssH83w1M+VKAFXuEzCJnTL2kDhhxRFmegcBVLktPlATui5taT1A
rgNRAyfEw3U814OxcHji9Jl9kpl2R4m3Hbtv1yWgRwzfOLfcyG0Boo/nwZnqqjPHMFYGt+fmEN/b
tUqdTe4a1a7UGxFyvNYs6C1h7WPDHaMSM36+dY5Mwqyn8b5hRg+Kn3i87xVq7VVg7O+rqkk2sZub
r1ma9U91xYctLFj3KlzFeqyMIt9JjRS7xrClP44eCajKsrBN86RBKle3IgRPNModPjyhVQFnSBJz
S3rANimnKAc4hdwVFWgMXJunJ4MlblRh6MDGgGPtj2qegPQnbxMEqiK/yRz5o23tPw6k3zKtUO/B
RgN8q557kVZ4P0aq8m1bZDJM2ry5U4Q5bnqSm7cIhizpEyrh3cl6OBW9HZ+skuXB6KVFQD3T2FhJ
9rMfWA7YbKIF8VQUMClRjt5QdXe5l+ZR63J5qzV5s/E61QzHtKtDG00uTwaiIp8WKObVvQBvfpok
kUcyA1BbvXkkIikDBArOC1HsekNAnrOL0WK/oZR1tw3NbNRce31PHfN7Y/UJplC6pg/YXPzgqEQG
mFfNA42lhe+2WnmrUPVn3GlJWDHlKZFi/PDWOLKXbvjUHQBqGORLYXbPtdThdoqeci2+J9LaeEV+
i3S+n+vmszuwbaXJlfdjyb6DHx0vFJiI0L4zU1gO7hur06z43kmSTalUG8Li28JZS/QtigEKQMOA
IPwzf+9jrtpAp9rxvdlrwq+r5A6Hf+rEXxM7AzSK1OjkDwN3hfTE+e5lJIsZ5n5gOT6Qlj5ATSvv
4dJjguQoWNgNtABftLQJWRM1aZHZzwj3a3X0HXAlNU7to2F6xZhM9ujClqDOOGFUwRQ39xw8ZOKH
3uDxvZ5pOy/rt7i5t43bhIjhfCVTQ1Z2D61tvue8PJBCXYmZlo4M7ZX/FT/zLEQsRNqnPUzZ4P4Y
Lf3FSvi2k2vJ5iWrjDk0GNMy5X+9uVWWWVIaAMuTU+3Wv0wwJPpcIyvO7pIMNAZCiouwAdMGzrWi
5XqpCo8pJ31QMCMKNeNipY6/EC/oU+/hf0TMq+yaKE34MUI5Sbux/bjxpF9jInLMvWedigcUR0PB
hr3dw7wpayiCJaUEM8XkD6DZxZsjDfNsdK3Uacipd4pNVoDTK4+K4T0bV/ZxUQ7KG+h5RCkPAOPz
fUx5bwi1HJFmqQbUM5/R4+sL59Gsvl9X/cXz+mQuwmhdtPjNVK8ZiobZLCcnUkRGfsib8K+/j6cb
mFakSBERz4tCuNepREhETqJ8dP2qfLz++Uvab8Q18GgdEDgADHZRQAE9jOdWJFVOMOY6NALV3kpB
o9PYVvFBGDnwbKx0UfjkbIfpsVpYdb27Qxd6+i8L1V1gh/GeAFc5c3m6cWSi0pEtlSx0DiAVvL5Q
fcGBA24FtI9TxzcyzjOFqM22M3rDIKeBJ02kp5i0UVueDKwK4N2s0IrvQ4duPbR0uFs01DZBK0m2
bVIMfRjgjfzmcDI2fR6jt5rRLGg0UWAa4fjDbWM3zDUCzyDPB2D4lDgqGvEn9azbVFofIhfmYWS6
CGWWloFjDX/NMD0dIVgQkGNAFeSiA9yk4HDMVJecFKfwSWpEceE8qNXa6LwFTYcYjOP2pjklF1B9
eKn66HBoiuESv8YobLpbOaIFj/SrhDm6ugMNfFcoiXIiQJlWOfV7U4evZDj35WgFmNiDerHit+hR
Qpl+azriXlru7dB5u9iu9rYlAgw+27p9d9BczPQG96BWpit6tPDUaCoKMqgAwXm+qANpFmh7Ys2F
mjYH2w0B9/LpWlfJgl8FHmwHONwJagX40LntKlqMPWpUTTkN4pGoz1VRhLpK/dGzNuWwYgCWrgUQ
+6hYIPGMyHb6LV8jztzsrCot4vu0wanSX4prhwlmbKbbQQHD4Fqr95ISgeRvqmkh5XcB0c5ERRlq
UcqpH45ZtqO//0GFEJxDPSfKBW3uiCDBVzOpd8qp6y3tViHobU8szCDPmqzys3EswQvq6Q9j3WZ3
oF3lWxBbFmHMyXdEsTEAzwaJSsMonmxSkF99gWlQTYliSecofGNQ6dyiWBU/Xf/VSzqFqtvkVQAv
hn618zOg8C31rsCmcPc5BrjBQP0D2KDoupSFF3Fqtv2PlDnG2hqUPMdYG+WkalCsIHsT3W2WrWSw
FoV4GKM3kUDBTM6sLHctavdVBSPBgPpEiFmiQakjIWlLLXIp4EvXF7V0VRCYw6gj5zM57edbNxZx
hyioVk6KjRYMpHQ770+RHzlNfLFG7L4sCxnIqcsU/svsqgCyWnqsxtowLyVIROyDrD6sUdpqNGVC
wfrXl7Z0M0Ea/V9x059/uZmFWeuNVWBpI8YNxtrWGzgAZy9cf0hb3W/XKmKL4tCYiSEtcMrdeaHU
6DQvY83keFZbmsCC+rnnb00r8dU1CrSFjcSTBSTplK2b0nXnK7OAZGqpBt8MnB47JU7fJDG2nZJG
LUu3TTGuxI0LNueruLnit11a1onb4+UffVABiPL79YNa+/5MBwuHlQ5KpeQ01vCT/DJbUQRt2o9Z
dKWDk2QajIDwChXm8/1yuGowDVXS08DM37oTAqk3bi0J5ySCmU5yH51OwFbYkVp6T3pG39RS+pZW
wNlwXvquu6NNsyNqunLXFzQGPwuzM2FnUdiZN+/bQ6+raQ2PaiQbqXC/oDeKFH6eJLsewzPddg2h
t6g3XwTO9kEbMpmj342cXAWogdy7qcAfrXjwrIYhHBVt5an/dAkv9h1J/0+SSHx4pqe6WpEqB9br
NEhr8J1KHIyx2qjszS6eap8GxtBtDSJ3zWhucx3nHjf2itFe3GMUjkFOBQ7miyTqoPDENZUpjEmJ
bypH0W9ls7H5yfNei2rlHVrUM8yFR13KAdPa3EXGyCHTyKfYTGDMs1lYkavdgYm9NlOfwA6ULsi6
V8K0T+K2iz2eyCwspCmQ7pwZVU2CNFDULTkl9mPdg8zBBmSVG/5oar7DH5z+uztsMafZx/8L4KDn
S4bpI+iAZVodKBULQIPt1wlivPGQO2roxZ3fauYxc+1t3e942waA1aKVWfd7slM6PchMsO7cpipG
DKEKqfBTXZS+SraudcwQc8fdMU3fLbKz8r2tvyve62DtR7pP+i68bje0pcOFesHkot6CDZjpM0s6
BBsyJae4f2MyKodTBXSHk4y+Nv6yh8oX2k635b1iHasu8zEJF3mUIdK9HvNCwdcA7kDuuLvrv+pz
ovr8RKafhE6sz5aYmTkjZjHYWql5JzsGAJmHvXj14PHnWhtQakTDqPiDtmnG27p5M8DX66BfxKQ/
FBB8W9YYmdnPmAE2nIKQvn+QoPAwK6A/JszxH5LdebUZErqWmTGmrbr80fBhobUA0s7hWZxQR2SZ
5Z0wNMKvsibCsGqfxn+qbgx17UbpXiqTI+B75c2hLp0oNyKJ/I2ebA11U2I2nFcYPivfLLvyCbnV
lGJbtMfR+dbIrTRPrH5g3ktn7sb+TfJib1e/S9ojteuCqn9//QAWyp0YJGKjpos0pw5avZnZcd2x
4gkjJurUmi+To8JuyvwWUyQsqHzWvHD6YaZ7FDryVZDjwlNmwqSjXwFQlUuEPGuHrpWxa6JMj66j
Q/NwfWkLp2SilVVDAxeCfAACzh8yE+0j6Bmj1imzzYPXJ1vLRp4OEyKvi1lcBQjeptElDtonZ06o
wwB4bWhrnVw9QxfIHdf+eiAGnmMEBP+VMP2CL75ZH4tRMiask2o+xBbzM+P175cA0BqY9yEFMJTZ
TqFVoOoBnbJOUweA77A1BtKlLZraw3EQiAku0mMG+iE9huz0qWQ+35W//uHXf/n6bHvalnmG4NMQ
WPqt0o8uW6vJL1hOZLaRcEM+B1Qmc1SxJwZDxhW1T400D2YvTlnvPmNC97dMJ+HgxLveYuWKO7Ck
vEh9AEJlg1L3IoHkdHqnyQzKKzOGR5E57VMt+ziqpGmsKPCFKFx8UNxO6Sq8/Mg1n6tXZiMJklJR
PADZ31YvttyMYgU5uyZCPxeh/x9pX9YkJ850/YuIACFA3AK1dbdtqjcvN4THM2YViH359d+R3/hm
qiiiFPYTE3PVYbK0pVKZJ8+xK20YRA0J1XIeTj0xUbfqk+JTRZgKVnATtmE0SF/K/AJkalATvja1
xFWZxaDJOOsjGijH7qBnmeO5doUeg8z8u49VhJs3j1Bp0EXAhBQNajjreNkYIRgeuSI/5+nnxEaX
xPcGByhV5au2xoX2FInsQ3+dtX4PxsAQ8r538zNQG82+S/heQCWWifEHnm1Hq3N+3j9VW0sGulV0
3iE4u8VQ1Ys5xpELTcF2tjtPT/LXNqafBKG/W03B9IEYD+kTXEC3cgMFgO6Guyz5uYAYY9Mi4PxR
dwr/dnOAVzZW2y+L04RmEeTk8EL8m9L482LaD0A+oLaOLuy4+ojuDJXa7rZN0BxImQlwZa73Ieoe
cyWVHy0j9drkxR5F0JnfUAihwyNrVdXRzeUy/zW3Fm7VinkARZmZn8chDjjehvpQ+/GfbAopx4cl
wQvshuEOnWcxmkWb4gzNer+cnLM1u+dlVKU9t44UIDUGAJGyJ2t9hkc2R4aZCXHOWyd5pvFifc7q
BE1Jr2kEl3t/o28akzIdxEK595Yy3yrjAumB6jw3TVBRlKaq9CT7O9BfpPC0W6YcsGNL5VM8rtdQ
z4IKMwWXvTj3LbzR+D5XFeQ5f+CpcH9IW3sPyCQTBxee/SZ3xK2qz00TAiGgdDD2Wq7HvrZYe5YZ
f9ske0HU+qR3tFNM5M0tj1MmEc42Ii5J6yG36EWYkmhZqzsZrHbkydCeXEUCQPV5ObkXnxd52pdp
HYtzjR7AAEDO+3O2dYAuf730vxeft7Oq1UiFX8++VTXebcPk2wpXpxqBXLYLE5nVFADnYwRLutMg
vf0/TtDK44wZbXjD8fke4rkgAD3cnyD5z68ePVhe10F6QlLhA6a8miAd6A5Iv1Jx7rTlUPGHadwL
/iWrnsvpaJFDPasMbpwWXHh4nQB/jejdldN5MV19M5llnzXlGZSmAOt2sfbk5M3suRXRgnjOVFI0
m/bALA86H1i78TpTs1RR3U+w5+6zF5Q//ylVgl2/3hyrScRdh9jEBkwCBYnVJFqzkdrakJRnEBVm
wM5MmeaPOFM+QErMEWGTaLusGtE14r51XNs1VvoJum5W4gMENNYhsVA1FKkBpQCX9K/VskyPPUvy
GIpYsXjBEhqLBy0L8wQ7Ezr83d4TA9efhGmlgahtfSfKtPFs/JNTVEKjwW779DFOssifmjEP29qG
AA9I8pxTHw3ZZ/RXYJkrH5wsQYGEqb0suxKpk8EriqnA+zt2j4muL094yWknQO6iAOuTfQJ5WGlA
Xd5E4hrYEw91CMD0Sc2/jaw3Pum18Y1V0VeRanO7z3gH8GGa67tRc0gM6Eg7oKvKoaVnZuynAebY
d1PTodc8xRBPxov/1RYgdiwEzc66kbhFkNkp8kZLAsUlw5y9xIiNBzQ6Rd9dNIUNXh9nrq/lKfEL
WloPUP4dA7sFf54hNP6RT7MZjFU+gk+KO5iXsVF4l42jD1wiqiEyh4lq2/roO8NUmHhY4cLsn/7h
raHIOm/sXTAdAqKLwr2JzbWK4a2OlTy3KD/HaANKl29G/iEdHwZM4H0nsOElkaHE4UfVHBHA+imU
jUvfRCCBO6OBHurZULtngG8oyiwbk4XLX/KuyPkCjv/64CeGCY0U0fAzT07Ri6Nqkdn6vIVVkGU7
vEnXVaNqtpbWQC/Y2YnfxjzyTGHu7s/SpgU8BmT/3kZiwxVCT7WkLM9p7Vv9u60qoyq+vy5dC57O
PBrwferu3B1yj//Tz7dWmyl288jSZ3zeeQTqGywz9z8vfdzKB6KNEuqhpoSL3fjAdi5iMPFBhH2x
e78V/ck0PyE2h6s76ZoKibE1VZfGVgePjSBnzN0KgtjGI4M7IYos9tbBk3A65AfQDo8kx/VepTmf
bCYV5bt4V+Wt12eVx41A1bK/ce7QDYouIQTf4Ltev9GHpDNR9uE4EkuMdrnyE22sYzSRb/eXZtsM
wDngAYNU6Pp6QoCIpjqa8nNi9mcUGbxxJEdhzfv7ZjZCCaRT5Asdm+AWWxmj74abetycZ230CNQV
7THbUQOdjJ/sDHzMw+hFKj6OjY0glwgxPvK1IFRbRUcZLbHnjKo5J6HGy11TqXgztwwgvw6cGRYJ
reerncCdrGFOVdVnUyBR51mqesnGsQHHLNrPIfGLQ2OuTmVauWaed0ScLRLw5+fpHQQzmSLrtLGb
IVmNSqmONiLg9lZjqCFOVmQFBB/dYn4ZxG5OM2BRNeYt+e+7SFhiDAoI2M83TyGnNGidTRjNBLaH
Hv+f72+xrdVA94yk2ALD203DwdxiiUo9wxZLILcRTLNqqjYNoDmbAEUBWfH1cusaPDxw0c0ZhaA6
KPD/7w8A9zkeinBfuNdXy10YleuMvMEEOeTYd8neNE73LWwt9qWF1TXbObUBKrABz5G48GKHBAia
dtrwV8UUQcPWVIHiBNJ6WBGpKnntI5MUotTzRKF7+L1Ojq5QeJPNzyNuRy1G4qj1VUztQGxEn227
PrfV+1z7xFG1+qgMrE5FNuaiT0wYoPxg6IdIQUa08XnUW5EnQouPbNpdTQ/ta07tWhPnNm1+mi2i
elKqCp+3Vy4if0lwg4cU/MdqM7FCLIApjeJsojnbAdJNscIbW+nq+6utBJnYPukKfH9M2lOujW9I
3oAULD0ivff7q31lajVb5tQiOZTAFBQe9NEz3u4fio0b8OrzcrEuHp1Vv5Cq0XAonOYIvxehLKWi
9NxYb2SMoSbn4CK/bYXR0oYnXSwlOu0KZXZAejQXgtr3x7G5IpAzlK3LDO+O1XXHnV6r7KjCitB6
t7Ttt5bSfd/xXSS4Irm/OR6JH8fOQhlxnZk2JicBmpeJc5Y/Lcc+VzxtNlfk4vOr02frdUJ628bn
2/zk6LvW2I1NrvCFqjGspsuw+TAhCQ5lWL5nxX483l8Nxed/cYVd7Cq8Bsa6yBxxtksfMuuaCrix
tdq/uKtkiCMBate7loDGIU8qbKm6HNKPU0v+0dIoDbs8BuGhOS6Ky1VO+SqCR/wBGhTsY8Du1h6r
audhAlNwdR6L0viwdE7ik3xwPT73jm/gsgJzWcq+FWZKVDi1m5Hi9anLNjKEKKjv2Pr1SAGzncCu
qDkh8pf2KcngBSDdFQUgJnx30cOm2Be3QG5pD71+KIIgE4Xo69peXBMwZTmchdRdklfLSuJPBemN
Z4ebxs8U3YwBbj4U+mvTCJaKEDilKko/AAPPc6BHjOYk+pR9YNAQDLLUiU91AukQgX5FT4ByxY9r
HVKJTe74aPobnxJrMc4ThQjywLvWd9zI/QK988HjOnQhWz01FHHYzenC+GSBApTPNsRc14h/11xi
Do10FqYDHvI1fj364l7v7/5tG5Jo1wFx0g3qvwICMKpZyUKG7RFDFYSDmrNVRRk38fGvkUA6xIZ0
1+0TqdGjfgRcmoXm0kiG0WMU049wwHvQnoCnydEUZ/q2mUEaRIXMYTZ6Bm8eS6BPoS2Jexbq4A8c
UvPFTsXjlPPzvBAICPLkg0Dfnd5ouzSjz4Vb/q7fXdlfOca8jHI9tUYWTl3/MOTxY2c5irhh67Qh
o8Tw7AAGFU/C690/xt3SGNjlYdSW5EFzSfMCOnAGzvqcncxkUnUk3/hJOSTkXqHnivwrYqJrexBN
R/tJQt3QACc0qAyzWFXsVllYTVqBEj56FYkbmtOeAMP4u6krOQCJC9IBCAcqWZq/cPTJNE1uCU8c
DgBFakAH/bx/lG5RgtIAuh8tcLaZKO+sVmTWtKYa2eSGY3mw44f+p1M+GnSXMq+Zd+NfEYgjK79w
Au3rfcPyArxy+bBL8LjFyxNe4oZSg7CFdFXNWChpraN3Yr3SAahEFLDm6su4/NWrtt7NHSMNol8R
RN2ysL6+YxLNrUASlLlhmfF9nEVPROMPFWeTZzZgBO+Qo9ppkUrecmt7XFpdrZ/blAlvtdgNJ268
4jr70guIpf3BVFoWgfAkNOitdWNfGVG05iBQD+nS+3k0einAnNrylXfnnj736FSepx/3TW55YPlG
RZAmy+xrrqjRSQenTix44PKR5ge7OYEx9H8ysVZNrLt25AIi0GGcZX+5vfHS6O7iJZGjqHJtuXmZ
akMpCjk3pNKvT5jFUypyvKPCMRU/TGgHlgNYjPA8/MfI0FsYCaof7o9scyfiiQ/gBVwTkCXXFgWS
vNj+AwsjJ5p27tDNgRuxdGcmGff1rtN38VSLYIaSkmJOt8aKlI88eOBOuCEDiYo6mslEk3O0nBri
T0nQWQfEvpAhvj/ErW0PGD5oKDE+wDFWk7oM4KUaRJOcCQMj1yO1FDH85vfRfUxRyUPn3zrlXjKr
bYo5Tc60etSKALTu93//xj2F5zNqBRbeOlA1W71vMx11pqGOnXAYpkOM5ojJsHbldO6m378QAVYG
i6ULR3hb4x46rTHqYbTDSAAIbGQnfVpOPX1C09T9EW3MGHAxCJewGCiFrGcstWqqV3pnhT0YkkTn
uWgnuG9hwycAcwnWBwAwETKtM9dNbFXjkhErpNYY1mb+OmrNa1dUvx+lgL5Eoh3QUwDo9er0AAHT
dws6QsNsfGzME1EB5bYmSmbfpSw0Ojx+cd1e3LhpbfCynVIrHMwgnw9V93J/mjZOvwx8/v3+Kt+Q
xbkg1oLv6+Ou+gZ2hl3bZDvGUJ9EbRUQrPvmNoeDyAf6K/KWXefKOmJD0zJzaQhCivhYqnjCbzUQ
KYJwhPtoMJD0RmsICuSiuBBoYwqNhesfp2hxv7KyQJWH1sNDXMHFOKPdPLESTwKTl7qfoqfmUIHy
5MB6hhu/MdGx49rTk5S5UGz6rS2JznqgUE0QrtmmnJyLtYQsd62j65OG8cheEKYdIYBTBY4GLqn7
s7zhWNFJIukW4JIkcO/aEC/0TEBEgoZoOfZgBCoItd/gCWSkBwcw3vvWtryTZcr3OVRK0cu58k5L
gfQOnzkNQadMmjIwq9hj9G1R1aK2tioUK3QpriMrECsvzljZUkAfrZC4L4kDvLn+YdHfcvpUaY+9
KiDcWisLfkkWvQB6XhNXQMijsmu3sEIrHkEHApnfAOrsdmDXjq5Yra0zcWlqlV1kkW4TcAbAhUwv
VDwDy6lwhZvbAdVsIDJQc76JKaDeO7CxwaEbC1bvKJvTAPLS8ymDlPpuGCznKUkadri/KzaNuvKl
ClJIXFqrPWjzomeT6cL/6iSIiniXI4yn7Kkrn5Psx31bWztDFnRwveOlD3Ts9X63iGjLvGVWWJLy
J00g3OFASKQx3imDmMhYvqJJQoWa3togeBeD8QnYbMdev+U00qFXmmM3Vsno1zw0yNF0VCyoW1sD
zcQU2x3PIiDYrwdWRryMAcClYVt+FEMKwIviwt8cBfQUQCKB9PkNG1wPykZzih0aChKAiRG9JKm7
v784G08rqQ/3r4mV18uMtHEWcGaFPShSZ655WuoEQ/tzcCAr+n1Y4oM7fblv8laRB9eAPLxIpSEV
DYz59byJtG97kFjTEH1S3adlGpKHNMntAzVqGliiAnTIjidvyRbdXwa7fWyYVCGtZuInefaPgEJv
mIMp2IYGSVMJPNQj5yCg2OHVnDBQATLWqYjStw4MjqKJdy/uBjxjrn8ztQazcUb5myeUqbzOPLrI
mjneoNJM39xUyAwhWAWD5E3IQoesHKG8gGuoBlkDp9BGtW1VUWlzNIhWke7AgFDRvR4N0YFic+qe
hov+eSbwOg66zeq/SCO8zBgO99d7e0QyYAUeGfi91Q1ECuQw9XGhob58Ys5pUrEYbX1fkvHIzkGT
gWf5ejAt2IBjjSBI0kT61gBHVegq0a6tS/TShHRxF7FBkkygEEafUpg3ZPHcQdsnNpwlQthdPPDg
/nzdstbgfGCrWQhcgVS5KR8DPFtEMbLBYdzGtl/NRWBq3WOSlbuxN79phfkh5fWOlOl7v5QKmOjm
SCVRHmhYkHxbY8XEwjVjbHTYrromaJoJ8klobwkraox7q5hrxeWw5eKAKEFvAYTjZbv59cwKi3Yd
CoROqOkGgHJojp6Jl7nTH+xBHCqQAyNzD2yU3EMXC5hWpWmAvMYJ7TqMQLysqElsbUHZwyQT9YAw
rNX+ptp0kgI9VCGdD3VQxqf7O4LI87hKgCE4+O/7q1kyltbJaYbvF9wqLI82GQ/rBYyGAM1Ark5A
E+PQ6vPMvTTJ6kMb6RneuTwCmUOi+bXO0eNHeLJ3cmeE4vFkBlQfhy9202RntwI8oW3K6VTNFfhF
aiQPTVewrxVUJhUDkb9zPQ4QtwKEilcfKpArzx87vIphlIW9y/18MUH5dBZJ4U0sfqCQQb0/bVt7
GdxS8jWD0vwNKMYkmQ5OsJmFojpS931+TIszMY/3jWxsYFSE8B5HdgsX2jol5IrGMARBfYEXLwUE
x8iA9ckUp1JlZOV/dDQ+DEWGVxFJOHg8DiiB7bmrGMnGJoYQDnYvwkLUbNd5Om6XjLTCdULIML/N
LpgliyRWBLsKG+tEXRQvBqDOzAmnMnqJu/mJ5cvb/QXZWHUMA3qVIPhHVWkNI7JTK+5pg7kqkjdS
vnfOS1e+py/3jWyOw8WTCklUhGbrtJxmN30m0WXhNIC6zCe/i8oATAIPUXkPILK8IcWMUZhb2NDY
IYCu5RxUql50ec5W5/Dq+6tHTW1Uo0Dqwg4HUe1Lhz8O7fg8lTwYTPuDxpbvjORfAS9VxLNym67M
IgBAPgPo1w3VABK3xE2TmoXtuONloJ/4F6jqja0fRf799dnYBJeW1vss0zKWGEXLQrfWzklkv0SW
OMaL+Skj89//m6lVeOOYkZbkXLAQzg24dCtYmAAKGpn1+a/7ljY23dWgVqtmlGTSKgD9QuhVQeNI
U5WnNicNz2kEhHhY35Rj53KozTqCKwPp/EMN9kTd2fVQr51i7U82woUl+UsuruPJTk19kk6z7b6X
JVq/3R+MTkFtLZ7Z/p2pygObE3dhbnV9siip0pIWcAk28QoQnmWxwnduOGgwV/w3dSsHbekRn90Z
TqfKj7O9JyP0yhR3p2oQ67szm7MGbxxcNOOz0/1FqSJEUgxhzR2DG2EA2ygmSbhvk/VNT6nngC7i
/ha+7fiHT7uYKGd1WnjdsAaiYsjvtRNeb+KN0uVLxponaH686Kx7oaz+R0TaAS0jO9o6Hyqi0l7c
HqgsaoDczb7JQhZjXHaMTE4oYvdjVjuH2I2/SpaJ+0NVmZHrebHH4zwxaavNAIu4PdhyyQ/0GqHq
q9K33TSDltxfyAOUf1fbwnAnQZjWO2Eaf67SbyL+WaSKtPCmXwCQRGINQBC/xjhmCeRVE3AlhIn2
waokWTs0L7JXUrzen7EtUAPSzv8ZWp0iIB27kQrga6K5Cep28hmL/HaAfkjqkflzzM9d73ggpjrN
KmajzWm0QOeK7jJL1tuuV8tOjLwXacrCMvqw8FNKQZ6i2BCbB/jCxGpDkNyw06qDibbxQGmU1L8f
NMikPQVuF3HJDa2kWSxZGceISaA8/lVkw2cChrc/WSHEJNKKxAWvpslqE2GYBbHDWP8ax8nkaUKq
UIFWz7PTdtdZkZc48ydQQ56GpdtPS/5+/xds7kUE3BifDCPW3ScFSfG8sDIn7GuvtgL7SwHEQaWI
HjbCIwmP/NfIyklFQi8djcLISHSRBPog/uo0Wn6uOmd81ly9/14u8bjL5rbz0ixaFNH+Zp0E/gka
ckgLo0a/uq8KILIIpC6d0Jjsh6TKD85ggN2j9w3SvKLlFkxY8w8RZ38DkHqynfScFcMD48N5IMMD
79nP+3O+9WpDrxL6TACMkV0A12djHONFMizb4aKBCi5LuuEJbco81LN2fm4Tlx5iIlRZnU2jAOM4
EkEPpcrVadFmdORNOuQSWfGQmo/g0UelnYKWplBc3VuLLckufoFaZGPQ9eiyvCwL/Ag7hH6b5qW2
2BcW7b2sHJ6XYdF3ECrYx0YPNSnj+ffnFWAdeFQsMUE96Npy7LJUh2wVbojyW0d/iPaD3dd72z3O
qsB7y/VcWiLXlrIlqu161uww56Dx8hcnuD8SY+tYumD3RlkLdgC3vzYAwYtlKXrDDqG/yoXHIZUe
GLMUO0tb8X1JarSbsxwtmHq7GxO9eBA8KZ5GS7ajj8NwguTHfKxTE2L12mzv6sI+3/+FW/794geu
HwR2ArEP0mOVZzN76KoKZLgtGLj+wAVfWlmtaJIbuQY5XlToOYrBganK226OQpJVyf+QaVpNc9FS
PUJ3lAOecwZQdfQQ2dUXSNUqlnPr7MHDg9EBorhANayGUQAqaWs2IiTXqgJQBviJmD82dvTDKMcv
ZiNUtCmb2/PC3mp7Op1rddpkIOm46EHEq49R/Qc4GvRf/Z8KH3pg10VXvLI72dxmA4QERdWgrfcg
EQQamjSPpuodtblKF7bkYbmI/IbZTGerhL8UOfPs6rttoDFEFa5vnjgktZDg2JJ1ozmLeJwio6mJ
E0ibvalsjnWmeeZQnP7g6ABWiMw6smko4l0Phy/dOHNrdMLKnH6IGSXkxXkBqOPwP5lZ3+wQC4bm
RgMzBoV6IU2PSPbvTFsVZG7uNamKLbGEBlg+rkeTlvnUpNC4Dw1Ip8dF9UQKqkCdbB6fCxOr+7Lu
SoM4tTSB5BDYnPOdpj01ky9UNfeNPYDFR8kdaArcX2velSGZpxG1MTu0sxSMIXg771Ezrunb/ZXZ
GA/MUADf7F99s/LvF/s5NfKobkVm4+Wpn5A9oJ6NHLox93sz6Y7mIhQou63bRG5qMPLYaMAGsura
IARbdfT9VdKNkmdKPovkR/xkF0tQO3YCnug4eeggwQea6F73M26EnOf7CCwa4MIr9O99rkPgkVqq
5OXGuUaRF3sGyWRM+JoTgjR9LcDGhEjBBt/y10kDfzFKgH8w2ZDHlvhdJDDd1WlLMsjvAoVih4YF
UoHYLA6LXrwtpfOOVXiwUHi8b09+b5WTA/PI/7cHzqrruRY1qxboTyKizxFCBqzvPMhkZ44/s8xL
B79ZFO5k4wDifYW+QggZA3q1hn5xJNHTzpkQizgBOrxLRVCl+vxq/qYud0pdx+et/sv0oDt/8nkU
LqSetAvMxsq3s7IaGjSK4yw4j271EeXZ+8ux+fMvvr86ayPCpbmN8P3iRIx9ne7vf35rtU1Eumhj
QfX3Ru9xri0tQ1BrhW3BO68FrXu6tF8Jc3blOIBbQ/vHYLnla4MqMtpyVZeGV27XHV0kfMgMEIjI
/DHv/cGC0Dr5MTIVpdLWDAK5AigpcHPQnVltgLwcqQ10i4Wb/j3Tz+7h/gwqPr++pkao146kxucz
PQdqy/b034er4q0lE71wfHDtq/eI3ZJumPvRDKnTML8FtPRgzblKoW5rPeBf0f8MWBha4VdWuiTG
y0NoZkj4oVj2Y30k7VHZp7xpBbh9wL8Bkb3ZbgbrR6MYKhIKJAYm0zkxDoaVSWsDFLNU7llmh9ae
DITeeKECZyTv92tPlgERPWlzR8J2BvHLXI0P0LD5XPfV1wagba+wXYj64uF8fz9snSiUZmVbPDj4
gQy5tspzGgNmOpmAnovHGjhNJtAyYGbf50Eb/T6tvpguMvV94arIsrd2ItB2shvNAQZkfUui8yyf
7TY2Q73vX0HY/pgvXHETb914SMhJomRwywM+fT24Mp3qImGJGZbtUZtnL9KgO/71/gRuLZvEmqJ2
7gKotX46DqkLXAC4cpGORVbBM0b+g7s1NMNKu/xJuik/FmMSB1Fl6rv7ljdHh6sc+wX33k3ptqxa
yxQ6zoDRTsM3wZrpnQm7CAQZF/8PTP0CWqEebd7oHhQL9A4draZhlFcfUsaPuZE8RFWmyNRubon/
zKxz+CjgT41IGpjhhxrdnr9N9IdgE8UhwPigKA082uqIGZnTVpON7y/Nh3p+6KPvzHj7g5mSMl44
UNQCWvh6yzGtTNsKtdVwqJp3i45HN43+rnv2v5lZK0MtqHNFY2ObuMfNOqhI4u5n3PhIWiS24jmw
uc3+G9GvrPdF+JzYer8kJTND0UGhI0GKKYUEmmKDyZlfO79f6mf/N22/6i4XRlqkr1N9jgGtTm3g
BPEC1Y7cqehubvvc1zlwPKOphF5tDQ05OjwLbSS2UdK9XqyljQqJT6ehzncaPSbxhyxXpFQ2TQCy
AwuSItiSf78YmOjnlE4c4tdkKb6MUf3RLPjOylTdLioz8ia7MGMbMU+syqThrPH6NU9pGlica1/H
xeh3ih1ONtYKDb3I4MCloo15lV6ZDB26K0lshWinpt6Q0mHfZmnr145V9F4aZ9UTX+Z5X5V1FbA2
guyGADdRGw05DvYMwHPe5cfO0fhuig2r90ZdLw5tP1U+qfT2gc1ggc7sDnKRTp8+2KCFyURlfwIj
Sb7vOAjfY7Qb7fXcRLdX1Xs8Rz8JmNDh3hv7R9SaVelZSxf541jZ4GiDRos7QndhTEj8j8YJYKiV
/s3SdO0LXoxkpyVz+9SCZIN7KCLSfUTRKYwEugH5Pd18saLY8LI0SUGPPnSnxqrSvT5EqqTVhu8D
eh/TiuKE7AuXf79YQS0ncR47gAEKYzcHsVCs2kYoI2lETDQvADMJcajrzzejKIDAm6ywbp/05FxV
j21zTKEXdn9zbI4C0Qu0H4HVv2n5zsFT7KDx1AoL07dBfq8rnnsb+xwsoxJPjAcA4LerfT7UbZbX
Y2uFXHx0urdlgbj770fIMtMGtJqsz4Dz/3qm6g61p7YFOJ/TF/I0qHR3NkeA9BIe2oAo3HQ+z7Hg
ZIq4FXbJX/Vo+bbdBcaiGMPGakuRBuSyMUuoB67GUNXp1NLOpcBCuYFpcs/QGrTUQjMBUjH3V3xj
PFemViuSxAmt3TGxwtj1C/tDgyQG2d83sXU5IOUpKbYxnBtkV5G5S1Y4uLaroXuS6WlRRfFuqKxP
5cDovrSYooK1sYuhnoYSHdCW4PZfZ1t72sVtr1EzBG7uu+PMeyDJfj+hf2ViNW1uGkfDUJgITaHU
NxvWszsZR4livD91W9EpdOBQ/gLtA6iH1zdclU9a2TtmOI38vTME1AKXg82hE2In4FSO+9wrchXu
f3P64DqRcKWQK1s/YRfo2+ZDijeFzZ/n1LN6xdxtfB9EHfACGBmeLeuCXjFbVt7bwgxnGy2XLIUE
V6rY1RsHCC8TWSNm+P3oKbt2AtUUgQNmQtADQrQfMen0l97kYseFRnd0NOzffzRLFnS0NTt4AN6w
PI1dO0z9gOYtx8x2EbGCelA8hTYHdGFBzunF9TJqxeKOBSz0SfRcWu6x15LHpl98py9VYfbm+kDd
EJxVeDffqEa5GpiAZPgdOoNXO9ousgyFR9hwOogt/rWwfijkkFwRGcHTZ86i77ENTPE0is9sgpe7
f342DaH3G+huRPQ3zbdg/B+bIorMcOzEPxrIkzy2mBDYIY3KkryAVxEwMOT/WVotkEBD60Jm7Djt
SwdCv/c2w9z5fRaIcreoaDw3hyW5/ED7Jau30uNe7AZw7aE5Z0G4TdvunWb5jvES0HWVQo1DNgYF
TlUHiA4iMXmrY0TJ0nSpPZKwm6DqOuscIGbKIVfE2j5MoZoRlFWve267mM9mCvouS59mz0TQ33l2
k01QHHdq05t43PzNge8DSiMa9sTqpi8Fm2x/ylr2ZIqmPdlMq17BipD7RhyJF6xb/sgX+FaatpY/
myBP64YIPDARmCD3JKLlY5SjRug5onR8J6H2kTdd88nSIOPrxlESzPlx6fpTgwZPFgesCEA3cIin
IoDabqr5UxwFpc0es7imHxAPIsnNRRPo4NZ5TkA361ea3jwabLDO4GuJfyIOZjsLym37Bkyw+6we
50C3eutdjAh8wW2d+oiqnJ9z5aSgac6IR0SvBZS2086MwKsE0HT6PKWm+eBGpAm6QV8UwdWWj4A4
AsoxSD1CYlZeJhe7gtZLBgbjCd0SgLQ/13FQZrvg/nnaNIE2Bkhpyw7tX6WTCxNt1CTUTCMrtKOd
w2uATFPIsP0YxPf7drZOE5hE/rWz2uCOaOIEbRlWmGRvEJFN2t0idnk2+ukkPEN0KBSo8ndbZ+rS
5Gr2AL8wqwoMCKE77gE+tJd9PCjc3vbsMR0NsQ7Q+uuLtYb+JzhSBsSOOp48aY20d2IelzH7qlEV
5+dGmxsCBmCIgOTBPXvTySVyyGYYhVOe4fWw/3maHKDmNfhVaiOQnKJ5/GjkFdvVvf4Vcm/cp5F9
1pOsCEbUJz0D2pKnuoWsPS/Zi05pHphgkg40FGQfh7h/c4rKUHjrDXjm9W+WE3ixvQzCW8vgVnkW
VBzKXvvsdsljVBufXS3dN+bgl5IDnU5Hxq2nLMK5W4gi4rq9/K5/wmrnzW6Ut2mGadOXr5r2YEaq
3lCVgdU+swZ0cyVyjP275Xh1rsjE3G5j/H6kn/FykOzx64gRDzveCWqU56ouA2v5IPhzDzv3j+fm
GC6MyL9frFOTsaJLdRgBC8hs+8kc3P++ahDy7xffTytRtYUcBGV+tgQz94mKw/T2UXI9T6utVvUz
Y9mog41+/Jb1JzR/7vr6iSbVnmiNYk1+Tfp1cHBtbLWpmMt14oI94Eznb632iG4AP9feywnJj+6t
cj/pVrVv6c8BjF3I2Gfxb/uda/OrLTeRCnXpCOZHy3PMY5E9FHmwjApU/a13gxUEC+jZBoXDDdHm
WEBCoBhZeV4KPyO+IQ5571nO7g+2hux3kvXDWxkWlP5jMvU4Pi3foUTp1vvq93ko5ED+M7GarmWp
GO2ZXUIi5y0fvrqOIk2+NVEMqiuo5FMQ0K1hVOBibuvEgNIdBA7odDAh33doMkXicmt/M1CX/R+j
2A0c102KGJhtDEKwT8PyGKHHPavei/h1GlQ0JHI+1rsbiQgQtkje7Bu8KIWmVUlBNA4NSdeLqziY
9Nd4fGjnHxUUz6xv9zfAL/jXjTlEpEju2CgNr6sA9ZLmCH2xm4uoGzx7FGTws9JqjvhtwismHdRL
FrLOS1lCR95kbQAq/PHAx8lGilErjq7GDA+IvHTPRp482GZf7HOLFT7e4AWUzQUUDXu9Fq+tsMYX
w17iXZa5zsfWqstnva1fkf/N0R3Q/WXNRf/Ki9R5LW07C0rCptNkpI6fWm0JhHDFqqCP3fFHk2ad
Dy2P6DDbUetNHQjEGrGUr5yMrSqSufXOePTKZtZfahs3ZTOz6OZ4bno9LKf3iH/lsUrf6dY9XxtY
uf8qNZhYUhiAYuhoDwHCab3Lf/sOkEZ+ORQAvpEtuL4DCMv4YneuHs60DOql8xftmbYKI7dHESgs
ZG2pAeYn0Fmv8ivI+Nsd0fr6jFXx0Xw2l2+t+xZRFaT7dkmIgeIBEpMAMf8/0r60SVKb2foXESE2
AV+BWnqne2bcPfOFmM2IfRegX/8e+b33ukpFFFHjx0/YEZ4wWdpSqcyT50i4y/lgiDEwrmETvNZu
UNIASfTrh+JyRc6/L8d5cmGKxhnYXOH7hu0Ld++Bq6u6OccBE2ijh+NCqzuq3OcmZjurcs2L01c2
OGE/eD6rN/zi2iCgngTiXgNn+0LmraQNQTKySl9b9yHNDlB7ybf4erdMKK4dOi05uF3L9JWPKFYE
ub1LtmRC1pb6dBTyaXOyFAvwP4PJMArao9qBlNPGlt34vsqnW6cmM2tapK9W8XdSlr631em1MUcq
Zc8Mie3OSzCAJX2nzd8cwr7E+IP9ejJJrnK43bYBm28BG2MbkOVQmPfWVgy5AuNDiCAhxMDwWcYF
5nbJFtZorcZenZr7RG8C1PJb+pRVUPf5UppGMICSy/s2st8j/aV5v6v0yMZ93vX728/m6e9QzqZn
8j6u9Ji9CiMcjb3LQshM3m7CQQiJjJAUs1WDfg2qEUszZOmrO4UmPfD4U5cd/psJ5fg7HedOnrMU
74qAJHfjcARjy3UTciLOL3bEDiejkBvz5OTEzOo7rYOJ1PnQUdGtjk4bUHtjIGvn59SKshy4DfRE
A3b51Y13/XRsyZ+sBVi8UKODzNXF7ZvaYgFxmokaHblrM0hOHcDafX2iVodwYkJZC+hCDbwvDOzs
wQfOwq2Of/B9SVkIdiFkTS3lVuw1PW+R92OvCfU1EvRbb9TVhT75vvL7PbMZa87w/dF7Tkr0ujyj
CLBsgQ3X/BgQnv83CmU7VWNlpx3k1F/tYm9kDwD9Ge5GJWNrIMpempYBdBKlg4X4cIG0dgMvu6+m
DSOXuTCZ4f13HMrjcXKLSgxogYTAQLVvB+Lnjea79vfR2o3OKyVRUb/9t/VXbklIe+hIgWLm5mUf
O2g0C//b95Urkptx1dNZft8MZI0m34C8rJ6Pf2dMBUlqaYXeJgffB39t/7vYYo/c+rySFTeHzAFz
CRZEGH77QX/8p8mxlavRyAfTha9lr8Nwb7d7vpV/Wt2zQKZKqmbw+6i1g2HqXWcxF/YKjmm7PZTp
cwohd/P9D0ZxYkXZQvPEnMno4AVzN7DLY+xtbKHVw33yfWUL9WisrhMHSIhe3PEoK+/mLamKjXlS
46yxRpGhnzCCidy7IqhBaT+hNfzj+jytjMOQnQYOUrUyvFb2Ugv6eTwak+R1AL8kejSawzzcXA03
JE+hrE6i6AZCuvNrdeFDajVs1CIWx77n/ALr/v76IFamCrQaUKDB51FtV3GaxIK+MB4PMarUJuou
D172yZmOJXpkr9uRv1QJEM7syIN5EiDopubyqrTiqNC+WS6Bdsir4dUh9VJ/br8Z9cbEScd6zZxy
gRhuMhteAnPE/CizKGaHpfwKSsnMXG4OhwGHAZ5f1vlX6mxx2wJxlccksumRJoFTPQ/jxoG5dFrS
BNJmUOBcSTrRBK+Gyax00CAGTmLtBrYVIW5YUIu6wi0ySJtJC+lX1M+mrbTc5VGRcHQH8FUomCHD
qCyHPnSpVlWzHi0J3Y+5/QZi0aNWb/HFXa46zKDdCAB4+dJVoQNNZhNIcg96VNPqGJfDQeuaXzr4
rScQXrX9uHF2VkcF9jhPyt2jKqSMSjTzUi49RlVq/N5OY9+tiE/Iz1tPDpIpaNoEpgPrf/EWsk20
LhkMsULH5gfULt96pyuQIRM/p9h+qIT45LLb05ywCX5luVZ4mFyw2DPuoVRaEKAzGwYVtfL7Au9j
ttOxM/MtwMfa5jvNFikhKySfOzurmR55/d0gXhAhXZ/Aje+rxCFZRbVRxDihPeV+FTrN8icG0OAG
5juw8oJQ49y32ZRDLB2ZtSi3PqXpzwKVj+sjWNtoAEGAKxSQDuuCVdt2jNYEDSqJWIq2EZDS0AMa
QAA+BunSxp5enSyZfEYF17nU4G4n0DtxDYth0R7EAUtgb/W4bllQ7jS07xmJaF3sZ9J8Yln9ydaL
rTSqvmoErTzocAC++AJebJJpysE+iBmjUPG1MlwxjDy2bf9FQ/efowsrSLr+dy3axmcsPXJaH+NG
93v0wdL2dgSoZK0CuBRck8iPqTK3RjpyMs7ciGwzaP/S9KjXQcL3BysHmCmiEZAwAnGmHCNw+Dl8
BN4nykxWHt3ZLsO2cW5vuMZQTHBooPkBKRq1Gz73poSTnuhRmuV+8hl3+h8cplMDSlTlNgDnwR/q
kZM9pvPDn5zV088b52e1Q28nxLiFHglQHLKwvjl2Pp8eZRFawW1eE3xec44c7dVk4/uX4Rq+D+AQ
EFFSu0dF9YzNXOXlaOlRYwUD6Bq9F09/NG7Ps5xbUSYpbktA5sB7CQ60LNTHNPz7uj9bAQtI/n5E
A0h4GchKK08AptkZgpqURGn5buufKpofGAAjxrOR1o+dGHx7iENezEEtXvh08xMTxkHrj1Yv0L4C
+XW+BepBQDKidUUE5vEwTarweH10a1GIA6cDDCsYG1DnPP9+ktd1U+hCRPkMTS3fJm4X2Fo+/jUj
Atpzg1R3trnwjYh3bWfgRQiGBynjCoDZudUq08d+1FHYmSp0q411IZ7sHuW1erDHe1QTx40i5Zo9
VIoBhQEln4vy2rm9dAFLVZf0uFV1eigH99hXdwXdZ/HGbK558lM7yl5cgFyz66WV44o/RN4dweb8
1+0LBs4cXKOW7OhSKzxtHlOAJhcB8qj6YLPsSZKy+Rafn9Cj8oAOiduTaJiyE4Nybk8eQwXTM+YS
GKz6D5vfg5E+bJbPHLL21we2NnfAgNoYFSiBweR/bqc1tLid0MAWGUAtjF5ARB3+gQW0jUGOAHht
qEedWzDF0qCiuCCRBVpBuzkw/fbyGAIbG/U9XJ1oeFGb/FJQayW2kPt6agKgQRt0m2T5j+vDWAmw
To2ot9pSDJ2TMRipJ31GK4q1ayBF6aNpZP8nhhBSwzWALFVl/8zoHOelrO96w7HXfsXDQzd9vm5i
ZdFxM6OY4Mn/g5nkfElyaA2mjpajP836SLzfxe1JKDC94nUlX3MgXlYPfq1DXE3TDBFl9VPXf6DJ
OGd2UG6Jxa8sCcIltG+hQ1Ved8re5S2oRiEbJqK09/PhhX409gYue9UCuqkMMAmAfEHNpvWQklmQ
jBLQVGt2aTk9DXO8a7v84/p6rJkxkSGiHrJFsrHhfD0avYMyA/iawIH1RATEEUUWdM1G/XVl0SW3
PCSE0Pp9icuv50qYg8CdFtfPZHkufv/BGNBLK/n+wdKhUhVTzcsT5mY45g3bax1HD5D3RcS3txhJ
cgfoPWCHYXepIMtlcjR3HidsLW4cFo3v82b4AMH/Rjl8LfygUPWBaAaU2iA6otxd6I7PO1ol8L+e
F/uxoS2BWaR3gIXs894cfHBKHatEv6ONeKy6+mdneL0/Zsmn67O6EijgZ2AHYkbxclSv7JmyBRig
TEQFSJmngj1rdvkXhJPezZihPrBsbMQVkkQ01oAZHm979ERedIhBKhZsW3wQkT1lxl40evZr7DyO
XjSPhKyd+W7xAACbqVZ8dCByCuvYmjq/dso/8SFI06C7A24dlIPKAiSg8iSa/CWSCLBDe/gSe0FS
5oGz1fO1QomPQaP3Dl0rMHRJTWuXrEVLmQD1Sj0+sSR/z7UZ0jkiH9mhoHX9XGgmvSed1QcDgOLh
qDl/8OTFwceTGrgx8HSqvozGReOUoy6iuWc7E3K9g7mlO7gSjp2ZUC7iasqqqjdNESEl4NP5yfK0
sEtAx5JsISLXXI18fkhdEag7qNkOJjx06OiFiDwzgNZGcbtsDvoXQYj7z8GAkIGyN/IJ2HEHTazR
FPDk2SEbcbK8/s4zw/g8uA/gJZFQv0h4exneyNxIl0gvGsDOvqUF2bX6pzJJ0FfwpvPX62d8bV3g
zeQ8/ePZpA84CfUM4TCvirslejCc932gJbc/CCk6smw4EJQZwTB0/v2xtVBgzIclGo7JEFL2LIzn
lG1ELStLjkNk4Iax0K+NrOC5ETziZqflC/D1fhN/zrov1+do/fM4m/KqRxymzpGVjBSNyWB4Kb9V
9l2KmsB1Aytrjt//rwH55yeLUJk9WksqGIArOHRGh1Hw0HM/GzZHH3QbcCMJr1tcHRJ06yVLkazX
Ka8WlrvTQlJ0snZslyaHcuO6X4kpkKMDezyU4xDaq7y6w8S7qu8GEKuhFwHn5LXaEv9aG8CpBWXK
ct5w2tsgiavErxzVoNR0NhZlawzKg3VME6PHIMDHGu90fUe6sN84G+sWAG8FbzT+cuQYT5bdjE27
RtreiVh/j9RsnT8at7PFI/+P2tz/mpA/4cSEVrVk6ZF5A14TOuKa9IZW/q36cvtuOrUincyJFbtw
0c0lMJCUHJ3iYGzBLeQBU3wiyDkM0DWCmwrwF+X7UCarAGstnMhm32l9786HJv1ufe3E7QA4TJfk
t0OWEl5cBTvpFdQ7QITlRKL42mu/veb2pMTZ95UVb1oQicLfggba5cFEdlB8D2LrV7PVxLc+Yf+O
Q1n2AYRUKecYx6QfOCS7WWiBRg76sbvrC79ye0jWFEwUWvrBoKI4XsOzwWmKsCbS7B+FFvTuSw56
6T/ZXSdGFF/VxqNRWS5IJ8ngvrPSODrx+P36OOR8XG6wf8ehPOayxSBQkgeLLJ5hX1ue75OKL2hk
mo/X7ax5LdmfjImRtINqDnyuk8LFmruRBoHnNkSf4PXvr4wDJK3IeaEfEBGl+kBphZfq88JBsecd
7PJu/OVsyQGsjAD1NhTiZeXtUmXZsHo+TCZa2cbivv+Zphsbam0AoHBDOz+w04AsKFctbYlX9dzG
TdgAeZ+1AeseTf75+ixdjgEN3CghyRwBdHPVCI5OeOJZcwY6rRntnxC9urv+/ctBIP0MoUgK2S68
YtTXg6CQvoQOBMooThYAu7CrjfyQsC2pk8tDDjNgE7IcXeptqkVQF40AdadrBqRUAPDQ9tR5LfXH
IT8Y5Mv1AV0e83NLckJP/DsbKMnrDpa0+ZPX3pdAgutAaxa3gzDO7ciJPbHT0Ewr68IzIp1OgWW+
jG3hN0M0mxX0uiBKtrt9WJC9k2E2uL8veiZdr7OSAoTkkeMk2AUMkqVP3NF9Q7xdN7S24U4MqSmW
emkKF4TfBty+sZvHbx2QdtctrO0F9GXAA8scO/gwzmduYhTUkKQFRQwEQ4WVZ76RTT+aId+nPP9h
iOnjur2VEQFYhNStfKVI7Me5Pa0FR8Woz3PkTM6vgsLVONnNZRDpY8DZgRIpEvhqKlI3a6vPCmuO
MvuN7S22sSYrhxQagQR900jd4gWu7LWh6RuDJfi8856Pjx17KrYorVfn6MSCErXYzljOZWzOYEbL
/XH4tGwFd2sGoOsg/Tz+AX92vgiEuU5qGtUSZekSNAP1eWLe7spQsfnXhBIEl4lLZ3R7LpGJyHEQ
IRSNnGIKrm+mlcQPUg+g6wAFM8JdCAOcDySpF9PgI3YT7+9A4l6ZftUeaHJItADH0V52UgB3q8ix
Mnuor0l2QwSUIBlUrpqEd2XeQWY+8owpAOkAepNvnzxYQCIdZW+keNRDEltLr49mjWap5IfLKgDJ
Qr6pPC3Ts+ehC/gTkLwF44XMf6rtDkVhxsXIUatpmqfFXvY5esBIBfLO4i4Zn5L6vuDlXVPfHMhK
1gZQGoJYHI96FTCFRK/LZgNJ9j73Aib4z6m1dqSyvoHE6uY0OEzJdi1QbKCAoxIWQf6y1MlYI+nq
HSv+e9KfNfbX9Q24thVOTSgnNQNLGOqfLfKtgxbm0/LU9/nGXlg1gRoXshQOyC7UvdBqpd7mWorc
ZsYTn9fDs0GmDRvyvF9sBbCRgIIYeWNsuvNjxKrJFHOPYWiTBxG94qVs3YCW/FvRxiEILrif9u2G
G10dF4oHSIugH+bi6OZahmd+hdUxh8S3kaH8dX1pVtw0NhMSRyaiczwlFB9XU5entImXqE6fSJv7
c52BV+72qwZad/g4wlpgJFVHOsWzm0NOcYkKoYVZJ4Jy66G0Mk1nFpSlWXoBdmIdFrAi7tdxq01W
/ufKygNNKMkrkdIxkAM7X/kGnS9GZ2tDxOz2vi7BMZHptV8Ny3ObGc9u0lI/1y1oLG8letbGhfZG
5ELRCgUWXMWJtjPrajZWI0KoKegZiPVuxyYBB4EHBdC5iAPgBM6HZsZ0scaFjZEG1j+7f1y0wzxB
xnN3fZ+t3UGwA6JWC8EGWs2VJ2BNNIAiNNgxm+lurPekp09EO3bDPXXFUR9YCDmVQ+IKdEButB3L
1blYPcRtuGgxjxcZZdSrwItl5iPQrV80kQfFeL+MQLaBXub6IFdX68SQcT6XiznIhHkxRoKaWQCN
iKxot0onazagU4T/ARF+CZ1BeSh1sqaYoBr6ruWAsm2c1bXJQsgJORuEPEDRKpFnYYxz0uQo8bWl
ux/gS/WR3pmJG4piw7WtxNRAnKMIBLZ6EBaq5a8kIfZUgloomvo3KYqUN98TDcWLONmnzdfrK7Pm
5vAIAYAWr1+JIzhfGcsqqVUN2H0Gc450HuqgzOpfGrldLMRD6eJfO8oOED3Xp9HKwLD0N036p+6n
+W2Y6qf250ZIt7YLkKiDxDPoDBG8K257qLOyMJt5iHIeDr51O6cpGHoBnESlxEH8pjZQTHla8qrv
x2hcimhGw13cdm+Ou4WdXxsFUB3YZgS+B3mb81WhACoYU0lxXnIW/k70rT70NbeNpKaBq5MAR6Du
ZatOC31K4zEiVVRnf1v8HQG8Pj42aPjKvjnV/vomWzs62MqokyO9CVpqZTiuZnZVUcDPxGAQqxjI
w3+WAoXjrXTBCicJFLVODMl5PXnHe5MknuylofLZ7DOwo86PQsRHkzZfWnP0STK8WHm9L0GGE1jF
ryyhIRZ5Yw+ulNHxMyjy6nioyj585eroSeOKgeByqoz2yR6GpymtUMUlQWdTsAoM4VCW74Tkjz2v
oBJP+iMk2D7/wZzDV6EYghDm4mHeTLrX1SMOnDFaflkcXf7qOB917IbX7fzjIdRLBNrAwCUAuoV8
rOJBOJjuZi2GB7EnJ5yT6qFe5s/NxNFi2U0+WWhYZlaYVu/ukPyYQaJW26WDVEcVdMT9aRAnNOr5
eXRR0tTzQ2MWL06p73qyRVew5ukkH7pkkMDjWw1SxypByT3FhBT0WLePOdrM3fx2YJlngZ4Th9aW
gYMKnUEW17MB2lwiizxV+kH/fn2yV/wC0kaoqQBU5qFEq3i3GmzBo9UYc5TWkNp6t6FO/gcGpPiy
jaOKF4OcxJMDJMBHHNsVfn+dp0GLfBggk9ctrLgeqa2DgOefFIuKKSxJnjSkneZIAx2v45ZIR78O
y0/T/szIj3iBKt2n6wZX5+zEoHROJ0NKmtqDsBPe+K32qPWG727pXK4bQFIXjgfrrno31Dghv5mQ
ObKtXeeFYM67PoCVjYtXKFDNiHSBYHKUAbRWZy+zR3mUOJ7/7BpfmL5RNV0JOGABOxckW3hXqwTx
4BJ1a6clPDK77EMT3n4QAwj/AIzM65753GbH60NauRBODapU8ZaV5kPa6RzadgTsNnsOpsEm/USG
25/wZ3YU3zTXudN3BezkrvdEFve+Y9B18Lr9fxuOEtx0+mRU1SSwQhMSbsYz7T5X/Ou8RRO1ttGg
lQREFPQCgBBSDqdBwbA09ohAeeoL+zHuP18fxtpGA+AZZXkJXwSP7flJqUHa17RsnCNr4X5vAMIC
6Ee/EXCuDQIwNjx6wTuI8EaZK2ot/3McK5H6ff5W1xuUXWsGkNJDPhrxjWRIPR+Fx5qOFFM3gVUW
4WXPDtcnaevzigvuXHPMatFPUTuHwgnyrQhz7Sye/nzpP0/cFUmBsxMTvg8W6Wnw4+qg6/dNs5u2
Ss4bhlSls6mrqZ6hGzgy+7Ar/MJ99ZYArLVVu/HKXDeE3hsQ8+OBpj4xKnewNZfVU0Rt7ntWGiR0
8XPnjQhQeo4b22ttD0PcFC8nMGmBY1qZvgkMpxZNZ6y++Nrk4Fx9bKwNpyI/oQQ8eF/8nwl14tC1
0M+ey6dI9OkBXGrzgM7DoKsfiuaRQohi2toSa97y1KDixbrK0vtcwCDl38viYUof6/ZrsXUJrM8c
AJcgCyLoxpLLeLLxIKttAStLpkjzcCmjfclimt+j5eQPzg8um/81o5wf1LjjAlhgbLs6FL118LSt
bOTq+qDPA/kovNXQJX4+kBLA+7lL4ADajkwPOeftkzdMRQCG2urBmR0dWTbCj06/eEeWL/bG3bY2
jwj+kZoEOvuSoxTCUsjvz+iqrONPOrk355BvNW5umVAigr5Giy8AuiTS669LnoS698lDq8TtC/UP
mhGARojLqXkpOrcVLXsDRQTnax+OZCOUXcGfIr+B/nCkpdEnfAHhcONpiRsxorUaCD279cH6XI2P
S/FzgRZ6Tb9bbuU76Ra4Sm4v9fCi1gsacFQsL/HgrWXNo2vOejTqX7nb7Rp92jfGg1eFcacHksLu
+iyuLZVno7iE7hkdXGzKqapNttDCECQaQJkX4PYrnmdq8RfRaNrGghny6rwYG1IsuL4BnYac4vnG
B8UNqkIzyj4uX/Z9/5KSV5QX9khlBzbImXURFHD05tT7HZLZGtk75J5q4OrdVWXsW/qPZnocqp9k
RLdSfte2fHd9LvS1k4mmG8wH6HtlWeX8B7qNt1SdidYoYR3iwQnqWH8xRxrgmQ4W3EcrPaC3FpEw
KA2/29Zd3r7CWQTWjDDEfIWkMQKgsCm2UuSGNHsxbxDXwIMK6AkEDuc/q3eqOHcLdAMha2CVj17q
+gM5Em16LesfWpW90nHX2rVfOo9z+5TWPwQrASXmfiO6Q2x69+PY+FqX7NzsZRqzV7fXg6SfNoL0
9eXF9EnYBVpl1Xu0z6uYVzqWt83+8lzmL+KZDG+ibfc6HtONi9RdvPPmv0t7b1WPpXnfVBGbQQxf
VKGhd7uuoIHtzKDMjH1UBV5p9np9fVf2umyxkHUA7EG8s8/nMe7cCSoi6LWAVsnyttRG8phUZruj
1bKFoFg5xsivoM1IhsLA7itLliVcs7seS9ZoffOY9+WynzO+3NsL7wNXNP1nNx+bt07ztLvrg1y1
/A8nKJKliGbkHj+5Jm0jt/UMNZ1ockF9RgnkrZ775bnqkv0E9g7RbZxqOWlnmxN5eWQbAa5CXwC8
lnKoKz3PrCYrhyh1H4zl4e/ro7kILfB1Bxp72PeoQOFonY9mEZo1kVxH/aa2vaAac+YDDzwGtojT
IwhQk40Ok4stothTb66p1frJm4ZoknT1BTP8igABgWzgxrTJDaBOGxYIdGUofYITSHE1EhiaD9M8
RnrLadDTxH0AmMT0XS39YkDl94D53sJFrU6mJOZDCw0qRhe+3ivG0qTWEOnzYw+pJi17EPWX/uYH
jpzDEzNyh57sQEQwAzdmmDErOyRW7rP56/VdsbJKKBridMk0EDaHssd7ahaNrosucgT7axRt8VY1
Qg9ML9Y/rltamTK0gEFAB52YEmujnGO3pMBWphUsxfQ7CLRetNK7i6dix4txi8RyZVQWWqiA7kN4
BNC7MqoqFbqTtHaL/r/XenwtijvifL4+nA0Tal4D/atOVtYwoWv3fZL4rf48bfUXr9qAUIFNcXBl
vul8+UvUU1naxk3Up86E3EzJEcQUxXMZC2fjEK2sDlyC48IMihAXLaZG0i7eUDcdisc74d7Z4tjz
41z8uD5pK0cV4AR0S0soOgJnZQ+UcYOEIM26yOOlXfr1oM9QgoHino7UzUM9sOJIR5FuAEkuk/T/
3FGSIxeVa+RlFQ8BzY0xNRMMruD3aBNp4ofGeXF0nNcXC/Wd4SNPX+L2rnQ3DteKQ0dDNWI0zCf2
vJplEWMxLZpRdxEd8vwu0xwRuI679US4DK/Bq4EjjPq17HxEVHO+TVqnnOeJijpKxuFzoRvv3NAD
bkL1EzzpgNfkIRubUG/tJfAY2XgiX+5RA+AwqHYgSWXjOakcNT0Gr+ZMphIKrjzMSQJOEeLfTv+E
7ucTK+pps8yybhMChVavIl8m5N1i4e6u7035Q8+vkXMTymFjNgU54aSXkI2CCsrbiMo4+GUO1vg0
Jt8aFjk3I4KUMckY/8S5s8Y0NDwYyoiZgac7vgbdwetDutx/GBKOG7YFWnyhMHluQXhN27sDLNR/
dw/Fxqna+rjy87PBrdx8wcdz42HRQx6/Xf/xlx7p/McrhxaM/zOkLLAemnvffl4gkJMdreZ43cjq
7oWMEuqiHv6uKxdsQj0tsXuzjDLnPukeF/ZA7Q0wwco8yTwuej2IRFC7cpwny9xXXpXTjJURARWl
z7ONbbv+edSPAS0CtkhFaHcZRF9MLS+jWQ87w/EF20rjXDpt+BXJ4Pk/FuQvOBlAaXAOhGFZRoVB
93MB11KyY5M5B53Gj8tSbqz72oAAMkbxC3BzBMSKN2PpSCEtvJTRULv+ZOZBrgfXF/2ydgwnibSx
fJeCi+0iYiRx7U7ZPGNEefwwe+lHIsrH2B5B2E0etEELBlocLH28Z7q208UczC10h+mw8YiSm0vx
OGc/Q5lY06l6r85JGQmb50Gazi9Aqe76ejg4oAYExP932omNK+mSVvqfsaO1FDEFqEsuqAvAUuxq
PS8jmzvR7BVH1qePUD7YdyCZXQTUYTl7mtni614Tmr0I8jlDzTp7YaDSJV2+a9EfveGnVk6hbqLN
G7cXgPIXd8g4ej0VBikifekA5IigLBAWzVbBc8XBwwqwKa4NNfWLgu3g1Nq0OE4BCNTj4kJS4oVl
b6yCPmyX+8P01uV/Xd9nqwbxIgFTlOx7VqEXaPfRRMmzMuqqF4f3Plv2Lep6KXvqLMfvG4JMQn67
QwNTP8TUIZ+z0p2jabXg2QB3YLbHsdgtOrRp4430xOpy/WtDbTVIajx+BopxMaTvXAYL6bdUsNs3
heSUBNIUPQcyYXPudlyBrC8tnSpKqve5fc/LL7nx5foCrbiaMxPKAUyF5eT6ZFfRSI6/De9w/esr
03T2dfnnJ35zwGGKSYcBMOORAlhs2d+1bNzwZSu35JkR5XapuZHpZgsjg/4+kPJgljk4vZYg2SIl
3jKkuOW267oZd1wVQTGZmWEC2GJ+V5pb21euquITz8ajXMhWSk2RVzBDxRjk+S+nKP0Gst8x2yPd
vnOKH06L3GFlBe7UHipa+LQ8VFMciPrFG7WgQPRLHkkpfKo9tqIIs/orHjfBxB3f8/Ljkk8712j9
GcTK1Z0BLb50+Cz0ZS+8HfRRfM/4DaISv8rfi36BIkqFlFbYOnqYLCSEDPPBtX8R/ldeJX6evS3k
x4zExlAbQFB88dgT0bdu35U9iqOGzIYs2QNJoeyilM9GXJRVIzEN1Kh3vZ1tzPm6BUkXauDNfIEL
rG2oWVI7byJDn6Fnip7ELeDryknAGP61YJyfhAT95VJXsIlq/TOPD+n8bmu764dtaxCKtxgH7nhu
VzSR7v4wjMeuCq9/f2X7nw1B2j85zHzoSENyfH8iTwWEGN27BQp7w8Zplrtb2f1nVpTFJtQeZ8vA
UjgmfUBiy0/iA2IhnzZ7TZt23vjj+qhW7YGN0cW7H+rGaiFQz0mhQea6RsdAGTRJ4Tt1ROi+meLQ
0B6SmxkBIEKPex49JIAcuECrnU+ijYyJNUxxHc3CfLD6r0V5c8leWgDWACShJsSVVGKOxTDxDE2a
Bo/6x8zxhy0I3Oo2O/m+MoJhIQO6bmucRvvDKn7U+dv1BVndZpIiU3LC4D2tuHOzGMXcdgY2ABSD
6vEtNf4qWhQbtsD8W3YUbw6d+SzNY72JYihVpM54aMeH2IVE1MbjZ3WDUZBmYLkR2qllIC3rcxDu
0CbKqY/qTy+Ole432btWB2KrbXjVy5zYUo6oXqaml9SYu3hx900pwpHnd7zf0pjfMqOc0Uo0pZsa
GJIWH9wG0r9VOGRbHP1rRjBf8gn0/zvvzk+KpFYkveU1kVt1IfcgvjUMEFm7mfQAxwWgVfDcyrLv
hVQyz5rYtfK0jbBEfj6+uOzV8u67xQmsrXzp2o6TxWUAJlHJuaC7dGhs5rFdtBFEhhPfMPO7CqCD
jHt3kHq7/WEFBB24wqERIOs3yu7Gv2dN2lYYFpqIm3Aqd5DpMCFGIF7cdINLZ80joC0Sr0kb3LYX
vEYLzVpuJXkbucMXggDCNvfXXYL8seqdcGpA2daCQWlaxFkL4iQtdPmDnn21yN5ufzfm4b9ZUnZ2
G8c1iQmmzf6UTyGa45N6H493Yv78B3bQdiu7oiXzl+JE25gvZbKwNkpMFKmHiRzTIg5pUqFYjPq8
YBv2Vreeg74rZLjxmFCrqRplBak5xsXMnxX5qZMaCcofevLz+rAufB0Y9MBniAAKRUqQC6jTN6DR
w26bIhK6++jAz0EhuY+LT1M8HlihPWTmFic2gEjq5oBNPJCQY0ZzK6rtSthTuOMiGowvMjLwquod
1YO6N61jTZ3y0PKE7rSiSgI2xtVdvDhFUC9d/e6WMX+YsglyuJBKv4dYSrq3ykSEHPF3UOWgATO9
ItsbYhkA3eb4U48HdK6c0OqL9zyZhp3HqAZmLZf7WaqZITEz4xNvnGTXi34AP3c37bg1tfdui7yB
E2uGP86LDv1ATn0xsOoRBUltZ6Tp+DxkpfO1QCiyy2r7ZRkGI2DY6E2+7yFoiAym3xWf6vlRn/K3
rnbu3tlOMHrnQl6peNPutGJ6pZpxl3Kj2JnMEbtGcCC+ddL4DrprgtGwyyAlTeELnLwwZ/i98wwx
4BSNEYFb1COeA6PjZ81CfMNAhouVAF2DiM88ZKC3D7iYvpiaNoRaawLj7vXNvudixIgSI0iHzg5a
lFUORpZ8zitB96kmXJDO9m7YjPEUED357QzFHLZLVey0eqj8pjQ1YJNY7A9p3O01nqa+MeMP7FHL
wp4t4O4wO9NvmrbzZwpQf02839A+rvy2XKw96Bpjv3ctdjdlCA67JLZCMzch6BKPo4+Wj+XQTEW3
J9bCfGakRgC9mjQgnLOD1qY2aPpFcWzACe+bNkaYUTxhcloUYYWf/AE2VXY/lgCfdqM37qH6rb2g
uwRP/dgVaGdIM+ZrKZ0PvTd0OzJT/uD1rMHRoqafZcI6ZkvX71DUAqi8LrI06lvz5zLb5CsgggOE
paCFzaaq8WekbI7Xz6F14TElS7xkhpatvLJt+fzyFKCai7nO8fDuu0d7bn2Dea8N/9rb9BHQaz+r
tdeGmg9O9tw4h0KUhyEe3pb2QIgIDVQkEUn4Jc2wA+KnEjjvrJ+CFo/Qik3YQkDkLnk4gVM9p8R3
Z7Ra/pp04k/WHAi4l+q+4cludIv/R9p3NcetY+v+lan9zrnM4daZeWDoJLVysPWCkm0JjABIEATB
X3+/9oQtt1Tq630epmp2yd1o5IW1voCM/p42F1QHOODa1Cd3FEAb0l+6ZZD6cl25kJ7wgxtnlieG
4MMROGBuYxAmkd4+enAx0yJzWM/sSoof3jhmYDIVZPlGIa/If7vWehjtN20d3U/RSHssDY08jTp3
lZ0abAlTpyfm9P0590sjR2drafmkbjkakcFj1N7K6ERa9PAjf7lkjzpxuELePO/s0alwzOH7oZSY
quo5OXXnnWrgMGNvGgjLThJXY0ZKHEpLKk75o7y74446cLTmA7/xaTShA/OAIOGGB3k43MnfBjwe
tXLIeL7pRcvmcFAGO0tFBGoQIoUiSC6tE6/Sd8Hvr60cF/sEW3TYWehL02cgk0/9A/FPRG0nhusn
U/dNR7wx0GG0oIn+1YnThp9bKnfj1eeL9lQjR7swjhoetAZz3hJox62c6rIdstD+X47WUQiwdEyW
iVbsygKWp858nlonxTNOzcjRvPdJp6AJDgZhPdh+0fgWyxDZCNyYsVfEoZxSJK9moObsDvUCC1iV
EZcvBxOwAIXyuW+6704Zf0nm6NTB8C7HflgrSQi+DLS3gdI6WvfMMUkLmw5MZBfd0+HKi3Qx+18R
X0yVDz+7MvP0CdbBh4MBVgbOVdS734WvRi3ClbRBipIUMMSspvUpqeH3BSqEdXhSHHweEbG+Aw5A
+Bll2zlsriLTb+PxzAXijJ7DXyWDy6fN2UoOX4LhXtfnnToL51O4k48OK9sDrB60igi5oaPDCtUx
Nk8SpV0SXSmvSif4hXy+NU61cDRtqplLskyo57deDi2E8bcr31gWb3twtGAR5xGfIQF/ZQOVsCxW
6vD15z34aHO/acG1fz0K55iP7eiheEfdXZkg8CrLtLK9nHtj/nlLH623ty0dPZek8abZqzAbpbVA
5iss/IAjz32Kz/hxhw5kZ+yoCMXRXztU23EfTCFK4Uqu+umaBpuapMCRft6ZD1uBDrAPRMMHumg2
KkeNRVGEA4c/dfnzMN9w+4c6pZz+4foKAYaBQMBBHu3o6IWLsUYRLMFb7ItVZ9P8V5YvDgC89uLw
oOry61j5hEq5RAJjRW8P9p/uqf3x0Zy/DWGPJsP2tTMkZES4kKx1XBjE0sOJBfxhE9DNRWEBEq3v
EjIQ3XIJKx12pcsMgGJrTrn9F1Yu3LCB9sPJjLzvUS86X8QiShAuUHKxdNfC+zq4J2qRH0302yaO
DpJ5tI0F3gcGqsrhykWdEzP94ShhpaJqDrGJd+mdji+l8mEnfSVCFNaISP1kxGFyiir7YTcgA4DD
FnlroJx/XVBj76smsmoG6G9ZiHnrhezExnM/2nmowfy3iaMtIRXF7akqdoXcW5jLITTbWPp+OrhA
a5UaD0MP9vGaYb/AHUbvm3DuNoHRMnfroUxjU8fp4pRPUQMi+xIgPdTL0s5ES+HEVsGf2vRzVSAf
ERaRBp90jonJI+2rNInxViJO9NviZ4e7/02PjiKf2S/9Cq1D1wAFfC0vlTyRvf5w8qFcjVo6CmP2
MbYtmpp2bkBchjzc82iaNORb221PTMzHU//fRo6j3am3Fwk0G1AgTuOgaunAn9o/5SDycSOAIhww
H9iIRzuRDQrxBC8ZMqJTemlD5ubzY/3w+XfvJ0gD/Of7j7ZhTchYC9AWrvA6pmw9xyuSa7Vzvn7e
zKluHF3rtkc0VxTdUN03Up8Hyevn3/8eKfpzSf23H8eiH6zhujfSAqiN8LOqI3njL8Xi1Tdd7+TB
3BYRcXdwuowyd5mLMkQezOfF5z/i41X35284OgsiT42KCILYqL8Myxr4jXsNsOznjXw4ktBvRSkO
hRnIx/164BAK+oIJGcr5BNk9JCK8YDjRxIf9eNPE4UB688by28bF0TywKxvJrXlWKYl2OOP+l60c
rWxY1kyjmNCRRPfZwLpsqpI1PWURe2q4jta3S01A3BIsm2DJD7zP+sQh8OHh/GasjhZ2sgyjJJCg
hob2Y5MAE+/vEn7XlCf2z4lmjpE7LO5wskfoBqxMLmbupgutU9/9Nnu/Cw497KM/+3OMPEU9w+q1
j/4MHsFsVIBiWN8/X8Enltex0XRFAJiXAn0ZHFFMDcLVoYL+SPy7NJafPfnzgXl0yXRopnM1HpgO
3y8LTVv3Drq0n3fl42n5s43D6nuzU8JGjx5ZenY1uWFaj3vLijLamsLXp0BVH6/jP1s62vbVGFJh
SvSGLF9r23ocF+R0P+/MqSaOtj2UKwZjKTTBzaKBcBM3I482n7fx8dz/+QR3fx0wIMEraRxsetkV
849yWI3zX9iQMNzyoV4CzO473V7C4I/SuFjAjbMmvE3d6iJhBQVp/vOefDT1QN3EEEmB2Ms77L6A
l2QSshg9QdVEQbRvDKeUm3NRncDpfzQtbxs6OsF63xpVIEKcYPb5EMmMmd9WZcNOedvC0Rk2GyQi
NFyHr5JgNxs8Hf/CTnzz/ccvbjLY0N5w8f1j9N12H73+bJhOrKvDIByHMW+bOLp6XcDNQcCLsD34
auqQ1eqTc4nzXllf8crMevXj89n/cFKA1URx8kCfOMaGL6hdTBFqc1fT9BioMPXZ7woyHObEPVih
Ql0OClFHt2MyjRacjTp+xRyYGAXrqXwupyZXyTfGT4UUHw4earrAioNR54RHJ6XWTtzUAR6UbnRW
yzyoUuuZrr1n1/0rS/lNQ4dRfXNcelUtYN6EhuIhRXw0L8Xns/JhR2ArcniAQ/b8uJCL6gxE7nnY
XUEfOicezQD7YuybgfykpTe/rwx7mCOQd0BSAtYDkI9fu4OadeNwlhx4IKmg91F7YpF9FJu//f6j
A7npQq8i7BBPonJlZQiRgPZu+kvRnBi3j07ltw0dLTZfaTiIBegIr0zK6Y1tsZSXJzL3pxo5TN6b
yXerOLEg3AhQtRnup0letCbInJOWi4fD6t1JALkC+Ccjy/vOD5O43HZ6r0Pu3tSrBmVW/gP0I+C3
eVomXSYDVsDx/q9cOm8aPZop+DQPgzsdMsvJVWm63NBcQJc+gGzL5yv8w0GEyzRE3KA28k6lb0iS
iUyHFT46F4FEUXBdqROb9MOLDfLN8D5IQJE9ziGDtMpHYYO+w1AYIMn50I9p1V3G8d3nXTls9ncT
9aado/WQwNu6NRx0EWFlj80p5ZyPvx0eEaDXYWseo29tagjk6hS+vXfOZ9/cWbE5ESp/OBcgJP+n
iaNJ11W0OH054v3/xS1vA+AWwxNTcaqFo31pT6YPFoEWGnrdBVeTOo9/mxJwOMMQjwFIBhVy6MT/
uiuhzF/53AKrZEq+2fWDntbV+PhXJvrPJg5T9Wbjt7rjxHJANNTOrumexXQi2fPRjgc/1IdcP0AA
KCf9+v1WabdhTBG3mtHehlJDdCHJE+fBBK9c35f9RaD+yqvvbZNHo4YUsjXWkKq5qmh/7vRD3gEk
MsfObphPGdx8tAYQzQIqhP0IhOxRcEZhWTpF0YLgrDrYwjx70ktR8/z9KQK9BohhgK1xcB41EnvS
hJJjCGPCr20Rbmn8+97oWGkQuUQ4A0Ia8hZHizmkSjUt6durBsKS65Nou482/MG0OjmYUgJ1fxjH
N6ts7OCLN6JafxUkd4G6dE9s9o++/pBxASH4YBx4HFpMXQwyHcM+kW3azWlzqm5w6vuPDhNrFm3d
UpyGQbuCqA7gQr83wxDahWAkCq1JBBVw8Ep/HR5EkY4sQz3uSwtg8fgbn8ri8xaO743jFo72hFfP
Onag6rtv9MYWF2FyP5w3p8zdf+qTvL010AoeWwjtMAlQxTjOt89WYhJPV+O+186lK+jKEHrneGzd
Ns8dvY3L+qpNDplrZ2dZD4H3FXCvMlVw5/y8t+8SjocfAmYHygsOykggwP06oG0luTNHsdqTPrnu
7OR5ZESlTUX8VDX1GuY829n3wX2l66i3v3klZDuCJVQnMhDHh9/Pn4FStocXBwSVjzU0Ypn0gPDg
Zzh0WoFBv56kX+aj0fezKAFdalD2j2EjmnpLfIoV8DMZ9OtkQCDQT6Bx6sCQ/p2XEYW7RACtvWG/
AKu8hulLt4sk2w8LxJajiqyt0HoQlMd7YeSO1MHT4E0vPh1+OLO6nygQTVVCbu246uBj29kXxBmH
1YD6bEGMvoG+hZtDA5kBqbfkQ2Vty2CBkMa84tGy85LlAtdZFkmSt/DjS8nM1iqE0QCZISptkrN+
4TytRPQSe4CPTU6dqyqps5hWq0UE6wpAy6lB6Un2dGXX9jZxcVXY6rZzozKzQFiijjol6ny8zQ96
AofI6uBTl7xX7UgUWbx4aYe9fOjozqP/Qjj8n+/z/6Uv/OpfYy//+T/47+9cmKGi5Xj0n/98emFD
xf7n8Jn//ptfP/HPffV94JK/jsf/6pcP4Yv/3XD+PD7/8h8FG6vRXKuXwdy8SNWOPxvATzz8y//f
P/7t5ee33Bnx8o8/vnPFxsO30YqzP/79p+2Pf/wBMuSbnXn4/n//8eK5w+fOzEANgKnP7z/08izH
f/wR23+HV+/BaMuxkayBffAff9Mvh7+Eyd8haYEXQnIgbUBzGHuL8WEs//GH7+FPkKeD1TlKxf/6
k+Tq8Ccv+TvKlhCOgbgTzlPbc/74T+d/mZ8/5+tvDGEmr9go8Wl8IQ6KPzfRYduCXgHVMbQHT2fc
wb8eJMZijRChX27kMLAZcmrLUlSktdawtnM3nsCLJQ1b37qYx0VtGm/Q2yiqAkBue2ujQQE708PU
/miFa122VFZXDmluwxLSMJnwrb4Y697ZjoAdeOkUqnFf183w2s+L06bN4JA8YK3/Mk2t7NJg6qwV
clk+0LAmEhAWLSeadSC2rLvZe+hjA+orF6S6imbG2lQGVT2mCWH+F+on5LvTJ9auhmSbgJmI3/T4
Qotcss5xUhkGIJpO9pB2nG5sR8YrBUGUiJdGQ04kcB9FVfsvTgXDUalLtrLdjm/dOZm3/RwNbRaW
dl0sMgqvuzKCL1vlLsXQRfKxrGAMFFR2/CUO9euUiAE42gn+uJDM88e88ajNcqXs8i6IWLuzuXeA
kWvIjnZdmA8RMF7eXF6aEkqhiW/cKqcL2/jj+K0CszqlrVhyLMAyHzzQOCLuAQEa1itEzue2B/fn
uJ2KEpLzKYTKH0fru+wPj6XZSvugVU9WCy/jWtEwjUU3ZkrTJ2k1wUW17B1/Q4fwRcNmKOtr5wZS
e08iqr+IkUSZ5eLMhrZfGpbuklJVwXmMwTFujsNiYT1NWTDP6RIN33QiABMP0z6JejB0ePu1qiTk
BIbYWsdltQ+ENxTBwrOGdWdDyMfbqOnNgz+qbZMEBXNNSuiyCTsPo6gL3zabNgR1H8fyrgypv2OM
/tB6zKc6qbIGDsRZ1z85dV2UplnLNgZdsx5pZhkt0pJD5qyNX/CuA3JuuFau5JsxDp6VSDKn9+M0
lEmQ2l3nZ55HEtzMZtPo8gucuB6g5FG1MKvDMkzLLt4Q2yvCkjjw+uv0FmAxHNZ4x6iNXUqr0KGJ
0nmA23LWLLX7XUC/EOBmkhhAgG0sgWtrBNK90cCCu1Jtk6SCEpMrU1+NVc7bQeWdgeRa7YJkkPqd
Kdck6OI7abdVsUxQZAj95mZxy27lyAkD1uv6e1vaYRpoMWZ2X1tnyeCqlRUQWMSRofLOdADmVwia
jG28uACJYlrV1ijctOnKqWBesNeDfxtq13xBVnGGWckMx2CAxw2XKwIhky2qeiNgKdhii+zIg6Je
9zgGN0FpyDoaxnpN2zC5nVqA2ENkNk0OTtNwJfCXQjS633p+4/mp1cUNZmQa7pdwBldHdblvM5Y5
ndOuxlCo3VA7zmtEJrqtbZIpO1IbHkt6aZf2nEPPR2TOWEmZjk19DekfsQN5DiI4OvGerahmuSXm
s9l1ABwO2AbabjeaAvIPlrzZEtmH+8SGE0ZAxKZlOEKiedgHMO+jKJLY9yhqg0DU9fI5QBWrboOs
bQAkQ+iau57KFpVcDLYZNxA62FiE5H1CLxpjUewSxou4EUk6t5ct616lVfLUo/2C1R/gtAHjgNr6
vjYz8A19jiPHbPFL571O+GM1tvl8EERo6/4r9dCdbph2Ule3jsJA0snNa4AjgJXdlSbeMsWKtj1f
InI96xrZqnkHrkHh0fLBtDwAnF+TCwPmLTD1T9VMk0yXMQQIW/FQAbvmhe1uDNmLVfYg25dV2OyT
eVk2LeDqVYvDOZka/Gr7axj29KxWVX3jVZk/aQfbPYKUhTPU+Whbe9LVzvmUMPfMwqWej35ctA1f
k0V5eQcIQobdihXfpfNEuz0QIAW3qty4lsgivIfWlu/kOm6iHFq+OnVjtunagGUHnKe9zOXGtu+s
UVYbR9kLToNq5w3LF2Fbfc7GBvzCbmCpNMEXu1KPIWvWIKOIHF5jHSasxelnl7kFKtqZxcIl7ZT8
2vTyq7FGQIBxtuRtQC/qGKA3z0xz5lW+3GhNb7zOmI3yh/5yiegZb5qiLAcYMEAr5U5U8rGD79Z5
FAzXs/3F4ocDEWQciYJxasdmB0I7ijtTAWOWvQWOpTdYuGaS8LKeYI/RNC5L/YDmoICYlQhVfeFP
atx1PbZQ0jy5Lbwe0qAvBjGZvCFifIIcDoLl2Hn1WuM9zZYDjzQeQMwyaDJbTl8Sh7CsboKnuCuL
2CIHpSRmfxHh2eBL6xJED4MFXIqbwFnrhO3C8VUms3zA7sBBWIXmYo5cng+1ZuumlttIBnQdSPCR
7YTgbusvIKtytZg6Z50g9zzx7qOkqbdSBHPuBo3M68mLHgnEchfZQOOjoo+ltgAhBT/A96AxZvop
J72adtBU1CspejeTvAruu2H24b/lI001OOvYrw/KnUQW/mhW2rhNNjTjl94mjZvizvPXJYm2UxgW
pd+Oh8nbUxI1GU+0ydxq0X5Gl6FKeQM/DLDrN1VTjutWxllTsSQvK9KkgQ2xBIdCz0DyCExL8QjX
Tn3O6vYGL7c6HYx3FrpyXEvDvzWif1KJzvvJwPmsFDDxKptlVdLhgkUAN7jepbG8OqdNa1YjKdd1
JP2MB87r2MRbjx9YMiiMFlE4+WgrzutQgZpGOicnjXPd97zLmGNNaV/398KpNw4dVcpkH+25iNzb
cHDdFYdLDMxkW5XzASIEDk7bLKwdQOuYe0NBDjwnegY+ZhxB8SEh2yyzLR56r1/WZamKUJh0BLUK
WgfRxu1Qr1lcU4gJWCoh65Wn/QKPoKoIVeXnIlySyyakOe/0iolk2qFOXSS25GliNcuGO93atayw
aHWwAlsKhVjF01YDpRr2jk6byTdrCXr5PLBVQ7lO5wbKjP5oPwokunLH7dcuBHga4zmrOcTN5Mbi
Amr+d0QtPtBgYm+BRZxxqvoMaZQY3CKL5jaSvsUUJjjC5wF0XzJuGGoOI1SUgXwfr6uyddJRMI5b
vIVh9BCDidSuSp+0BXcuSUybQtWIH6KEbFs8gzPvwP9q+wQwGNhW+dK+Haz5HHoFB8Es58KlwOI5
DHU6QQnCrMZ+xIO6Tdkczeng2O1GA9ZWUMQjexoialLRRVUBzlYlG1hF0G2kESxoZeJURNMdEJEi
63T3NCHa30prCtJuKm+gXllEi/LPaFCBIGJFYwdSEbW3oiRDhrRbkrNWOo+U9kM28+EBe2YDSGQ+
da2bO4OuXyAkOq6qsoo2gV+D7WiQTygr95uKOL9Zyv5aAqIJ43QdFRIRFgp60O3tcPhGEZQsbxGQ
6mwgSqYLANl+E64ZLV+5pZxrq3Nxk01sP7b9dmEMRCRSpUTIn2FPCxcay6zsDmwwZ46nFbDdW6vs
XsJFjYUqk427qKdudKGIE5ChmPFeWHnJXD7rKPRXagqdFWv5QFJXhNMGEhQ2TYW9PEkXFnBBOUPP
gXrjWTXa5txaELCNGstqiZlzn/Thd4+4ct0HcKNdnCpCBMmqDCyCGUvEouOtPRAPWYWEmct+Gr4G
fTeDetq0zhNQzlEaVISmoCiLq8qJ500dLmsEYNvR6W+jyJxXlbEKf6r7W/jRTQVQzcEPVZccEu0B
O7eaZMkmihd7g2p+IQXt074FBz0wkNFNx959AfUQmE6TDHIXwPXdTM6rjL3vzsJV3gt6JqGgR0j/
FFScXHHRiiLgMlp3icc3bfDqadwape9dxbF5HKkdZ0vf+ZuA84fu8DYJWVimjWRjisGeVi2gNqXs
Ngmdlz2CxHWEmDqqG5VRUwEf1YRnzLLhiIMiWtG3PRx2I3sCouki1AzHTee9lEOIoH2Um9mvhq0d
Wz54H0EKBuiUeOXeEp0oxqitr+tm9DMXgoo6MDdx5d0pDPceGFf8TzzF9nNSIb8RqR8OEc5VqyB6
3DfmYanltyGubyT1LpyeMqx1B+6y0UEaJXRxeQmgbMKIIejwkVIhhkIJRTfuDA24QO9Qmy2vllgt
l3A3XwpnpOVZQBNvU4MnlomI9/kQI0WjtLPqdf9KElRXHbbvlkpASkgUtBkQqeE+p2rRuQ8Tj0Mb
HpAXJd9rsCm/eCSGzEtpTaA3YQXavEqQJQrUK2QMyB3h1LkJJqZ/eJVoMwiq6AtX2K7CYRAiFzMQ
97wknhIFCxUpTF8pRF6T+FIa1a9r4nrfq2CCWp43RyguI3yZBNiC7ehulwoC20ObrKiqU+WJ11BA
Nd/3ZdoEmILGbR9K2zr4BCQVTg3x1YcMt7LIkgfEwV03zCztwLjPp0QFVtrWy8FTbm1Kb0kdPE3y
ThgQPES9AtYULk7Knc6bWmzVVNcZdp26mGwqVr4ORU5hSUFqnJ7IFjqbqJLfR3+B4ZYDGlOC71Oh
Sq2+vgcwV2ej5wmw2iSkS5bJuWh5tYUMjlwLqwt3AaUidQnN3EQiNEmmgkb9mAdDKfciUXu3XVax
djOkS03R0+UrWySsvQIr7C8T0iQ7P9SF0J7/CE2128BPui2wzB7efdrZ6s5860rswxSFlR8NGW6D
fl5FvYfLGvIcFB9NqAuggNX4FxXktHWyrdXGck3Gm21otfuKia0JQvcZhupBEZTOYznEG6+cLvBE
XTLkwF6GLlnNEifl6B4elkgEsMUB4DDKaeKYQkMK9ryB6OwZ59TN8QTtcwVtcvCcZVFyVWZlvwRn
flfOmbTZLFN4JqwCQHFaIy5B1l21GM1bESKB0rnhRsU+y/jSbaGZf2YHiGL0Esw7UlpBNlg2eURt
yUonPXP4GPfwt+Je0KTTOHpXs4m9zJlovPNGADMROCf7WuGl2XCvBwnVXMvI0z8kq8O8jwKezyJx
bhMGE41RH94IqH6YaqUhKVpQ4cwpymHkNkkEszPSRm2B7NUE4XJX3HUjFFBsM5RD5lFdrZouKm9c
0odFs5R6hdckX+ukYdu49fWm4QuBXIYTkzSutYKVCkjUg++ubdE8t1YfkFxSH3sXRM8pJeN0K5Cd
PaNOOGwDe0SQ4rUrtyx5QVXQnhnTPHrBdDWKHj4jyjj7zpmG2z4S55NXIujFHk6TwcGDY7abuLAi
nZwFU7+bFNWZsINl28xcrC3Dpwz5tHplz3GfUu1UD8Tgxe1ybiFLa08//BoxTQHv8zSavSfq4Vbt
W4w3ggC8XJ3SfQSpGeFmH6I2LNrETueKPc2ErhOk2FksQHto1C4KB1jL6srBk13ZWSgtvlKOIhlw
U3QHfdUkp37rriHoFj+Y3jyWMwK1tg35BsqrCUr02NzQn3qakaguOuHecTOejW6DZPKAxIwZ/DQ0
hO9d5O5T8KJ3KEFZOZvrGk9+gGLxSLVWRoTVvcShFg+9i2uVtdAe/QFSDi4jCgovVzHb2nUPWECE
LIkDQTRbCT/Hum5TGgdzihSm2dpOstcSF0HpzW5mCRdMPcB1/HSsk7VDZIPwDbLx3OFfZIl8vwG1
D68OZacRMA/rxYhzF9eNWydTyoB+xGmSXPAQ3D5Zdd/m1u5WDMncwqYIpOqo2Vky8dJKQcZ5Caq9
0NZ3Stg1seSLapsVbMDuIlGXD0MSNLnTA+EehJ1OyVK51/ZMr1r4/j7EU4jrXrf6kAWDK4nlBjmf
S+sHd6x6DenL+yianZR3kVdwO1rROj7zunC1GCfJEdGb3PjNWdcCnJFUNWIdSm+dyb3s+Lyv2rIs
lHRuEKeWqXAC+0yE8UMvkaecKzyLPXpOaqBHqV/llYjhNBt+6eV8U89mi5v/Qo2ymGW4CnqeC9ff
SAD6Mhck/Sh2M39pNlGo70g7gBYfwU1j5bj2TdQHhyWFDFjIaplOuCiwxUu8Zz2EaNDEOk96Wj4T
f0bqcBRzvarain6lpTK5hgIA7HUdupKeREw2dogsQiCq2uXGkdR6Jm1d7hfD8hL/Z9drWOuVxHpw
kB99ERz3zogiSjDiE4MoWdZ7XrkizY9uhuZZ0EDNTEIibplWYa2DYlDtg6phk1Iz9uKXUCHQBJJp
3GrpqmX+Co7V7K4a6JTNdRwdgs+qqBKFW8T1xos5mIGMqzxn3UVwA+yQo2RymB7RRb7lnv8FOV78
Onjy5V0UtIBQcbYmEKNZuUNcvsAw4IYhCQHeKC6waLJWhxHJeyQMYEyFhMK4THca7iGpPeA50Kho
yrmCPW8FGdIUBjB0VRp26WG+kaEyNwef3xSZvWkNgPK6YcMPZGLKwmlNlHvBOBWwW+izgDlIA+tm
eupxHKY4be6CwUfZn93UkbhuJyM2i4n6a7fBLCfGf+wMfOwIcjVTpSzwZYBrHmZb50r73Y3qKvem
0ofjk1VrX5OvXNC9wvpNW8+6UaR0zyK5lNeQddqNQANCMN5s9cKmTBMrSwwfoKUxp0ZWFnJeHStK
Z9oN01gE2Nb3Fi0jOHYEEkmqFnk+D8lWXyXnoa2HS80QtS9s2AhLfIOgQ8a4WjtcRSsIIewrN9np
dgHjvKuekD++Z978iiMerrkJ6S84m3LwlFMtfEglRGGUByi+XjO3hU4lJT1EGiI4YiMG6rMKeZRi
qJN5EzRq3FjIBVfJMOKFaWDA0/GzSdYjbCF1h5eEHrdJJ/hW613XVLugBO8ECBGTqsRuUydaEBXh
sIfAGZJNDTkvY6/JI/CXA0tCh8TpnywI+BRdMG8R0lqZj+rADj2cLsA0yQOJbPXgksNTSEMltl0o
Xir8poWbXTqDw4QIvdf3FhHqLOHLjk6kOeNxRy8QKEKIkzf3pUYasQzcKU9AS74DHypIrcY6bxoU
D+USb6opeVp0S8GXCtakDy76BLQcq1/OTOM+l9F45RrzmiDKnSuIB8JXZdejQpOWDGmMEOnnV0ac
azk4ZyNSmoktyiwYyarvqJd68tVXUZITC+OK97rMYZVyM/ruJZzZ7BWk2KuVHTptUTeIxSZ3TG05
kDPf7mGZGVhtLnuP/ehiVDFcczNSmoWhNnlSO4jYzSjgGBmUTV7Z/j7UxF4b6vbFMuJ48hsWF7wf
gAEW/jpoRhxwGnTuXnKomBB3A0tiyLXw5bJhGHZcqtWKw+1ijL5CQFWcsx5aizXXGWwWV22E3HmI
OPQ2jC1xRSGsUvQED5iuKxXI7tWZ7YtDogsvmZodsl4uSWmnbls3uiAINWeOJPn/o+48mutG0jX9
hxo9cAmzBXAc/aERKW0QEiklvDeZ+PXznOq+cyV1TVXc2U0tKqIoFXEMkPnla5mjZjiY6jiXbXvo
0vGq8VXNfg5yV7IymfPZ9+4zy5M7azTlvvH7PgrbQkWudB6Mfqiv6S/c9l4OAtI3/i5nLraNUe3s
1d6uXItBDFbD2xv8/mQaxr3rzLcjdSGcUS+qWP29cYrvzuAFqPvLM/tldao7eejaIckrv6dQdYpX
51OQ2eYPcLWSY0NQ7jj85d8DpMEpY1A09JZ7GjLPxBlvzfG4MDGU+WGtjLMhZHdwiv40lZamSWap
DiTlnFRxX/j+0ZnbGyz0XiLA2KfJpExC+hwgrLw5dFkhE7Ip4MKr5p5VnIi+0syOtljSGwH4d7Qa
mZuHkLQVQKe3prDl1QyIw22onJeOEzxhncW113o0AvXbvgh6eIhp6m84Xrx7lfMkL8mtfKxPixck
DGlWQwu5LLoIznh6zJANkUws892guyQNhiHOsmxMVgYbet4YqeYi/VpP2tvpblGEA3OjESc9Ha0w
Z5Vb1fBpVlUFLra6/ZOp5/kZnvSmK9DWTLn/nePlY19v1u08rXl9J3pScyLSZ4qvuS1OLaOTurCZ
upU3jfTSR9213o5JcwQPEhuLlGqcaMs17TwXqqCvK+Nxkf2DP5rvbqWrnSrqGrB/OcIUtNHSu09d
OlwDT24sn/NBhBMLauuTzeqad7i7SOu5CRozcevAOKm+4nQyNBBAS2mGnJPUty7T2y5VqPW2Rh+m
oX4EnGUtmMFw8wUsLOsfqSIYiaAjrr5qj04JVro6fhxMgUnDt3MMyxc0zAnI2CNrohGPvaZDV8rn
xubZUYWqCL1elp0dTB95kE6c9Zzyk/BcDqxLsV/QE5iTLdkf6zPHvpg+KwXFK2ETjOIBEfacdMby
tJRuHzmz3GEm26ulPRqdFcZmuJCx1Cccfe24rco13gpy0oTc3gPGtitZvaOfkHvWQdHFlVohTxDi
6LE0DoZRG3d6EiSp5bd9owi1XSETXKOVxE4sRMMW8xKcyoGEJS/d7ghVGQ6tcvl5NhGCkYZhVDFE
RTWrXC36uzQYX00T4M7SQsTGGDzP1JNG2iXYFU2hPuejVx4w4q3RGA7iKiOMe0BF8sl0ernL2NDi
0llQcjx083C1tPZ5gvGN2HLs3Qi8F1nbEsR69i3O//VtmYZ3XWDflzO4drYUycaBiLSexB1nDItO
SMMKqV3Wiok/6KwmWoZ0jDcbiGrLNpAEwzEiqBPnKUWZk6iJ8Cypedj9OgZixILsWrec7qMhbT06
1tuO9YZApkBq68ZpnB+0rAFZKCaUqoET8UIC1ogqSMJgy06OLSpGoLkf98s6Z4eWIdGNcn+190NQ
usdwUNapSRl0oJ9SHWmGehrh6qp8wH1JOFxf2C8QsNeytPeesuLRLx7YMo8jNnZuklrd4J7UJXCJ
j6UlD0cef22YB84ivF232dWN2X22xWw/CVm/Ld22YhdReZfUbjDuynYoZDxJC9VLuKxRv3RBsQu0
lUYFBXBno8jvM4JAODTYU1KQZPqQrp3+Mnic38cuNa8Do/4EYtsljKhGnBl+fu3kWQb3tGbJsmWP
pauKRHnpV9tw7yyGk7V545slyIMZRTTZrlgXPDLyEj81vxRsbatd7EyfwKG5FkcmzZutv1AC85Xh
CXiguo1SIvgZCtR9l1aPelTdYz+bABro7+xJHVoSgcNKIDjYosIsPnvsS2a1PFSbug91WZbxPKk+
1qt8n52vs9dDK+flIiMHFZA1vQv3TjFOLcLf93o7Bx3oQFE4VwRHbcfQGvMo65fbABdJl1/lpb/P
nPFWFN21mutdrf0pyUG4HvPW/gisfr01VFEmf7zkUn+QtU4o25hUA+fTrR1Ykeb1IU2rjKV8ibut
ixYje+/W9lV6x0YvB0um7P6cXGvL/pyGlxq1cD1tum0Z+aw13BOOxfxA2SgnJxDAcIGgMI0pJtXl
FJYtocoOy5h0StjZKvxMEM/j0Hc7o3fvKqW+1K4Ljo2SZujKq3xqduvWPhZrGly56RxG7uZciY7P
g8o/53pwIDlarAYbVOMfUGvdBaCVoXhwewHdNBf1rjGFkfj02SWh2bO0hpf0rTyYP+lmDRNvDV3+
O20+rWY+xakwshgb1XUupls1N8fAq95X4ZwNPfBoskPdOo55ksaCUkERh1dV3d5zeqCblpXcr7uE
XqhPk29xeENrf9uPzpVPujXSEqP7IRri45olNNCj+JkVOa3xNtkd9YRlWke95jDQOpVM/CYHwjOq
7aMpswE3vRz2DtKFZ2q1a4Q2Qxuexr51iihEz3jKh955dW2FvkJ7izxIyzZulz84ikpUXhEPPjl+
0UzQ6+eCJrJXNWM1lFnr3Q0u0o9DbvXcXrXxya1y/6xTv7ktRoDGPTEat51yHO7l1p7uGjFlN3L2
DBp2bAJ2C1/cD60KP9KFrJ5oU2t5AwRh7nGcQ2Tofi4JoytbXlef1ScoyXQn/My5HvM0cGBRUvd5
XER7sBY6jlvDJ4Jbd4h5RLVBnWjvoE1RfrjetsZO6oPt9PbYHFqyDjmshtl6mPNlvZudSh1Mbsa9
5eTefdU1zpu0L2yuuXZ3FEYx7/iDeFc4RZVjLe9AuWWsCf2uII1qszv2CqdC2xc3fFod1YWt88W0
NPWCyzTvJ4w6uzZfGHboMS6kUcfpYss4L8vtoAkUjESvxaMTzNZHTbLqzmpoRex0SgRCMx4Cr4YD
4Mh7k1beayimT+gIbMjVdO/ma7/v3cX91rntyTdvzVDdapd7gTuo+FIIzWzhPwhVPzWGel1q245I
2vMPquMoELrdhXb1HlMC+XYF/1A0sFTmj0au8r4pet7kotKbcFjKO20GxJujkowhR/x+n1Yz47b5
MnaBXJNRGbio+7yIkXKN8WpQfqeJHoU7yeAiegsfb+1xPqlqdV1Y+pq4JBnDF4UPrcSM1bKhOUa2
y9v18rCNMMEouj5cu69iEAFUMzbyA7aHpIDB/JLbHHIXtayc7sZpZ5eFcw40KAS5cmQpTsURreQC
ZmeQG7u43gkQP9ghgKDHhjY/6zlrqyXSQ8eLZpWGI7DzsYCjC/LvWT9O93q0rOm4di3YdzMUwDn/
GrZFMlaZ+3kRakEr0sEoCPd9qf3YpzDqGFwAmGxb5JXnG3REjJdTshlUV+sEPeYPIL31lK1XCNaM
01Lq4LUflnnXiB7y2tfGVVn69dlEOznFbm3ou0GFWPjJO7ogyTraRuZouXmaCDtOPtE8DQ3p27Pd
vMuyq3d0VS3X/jpu+87Oq0PVOO611S35Lhi1+bpt4oPN6ovvhKc+X8UNmASbf+8Y3ledy+B6qJqG
bU6jbTUKD9azym8MJcXtvPTqiQbzlK83NMAfXOvFWO2eGO60X26WuWs/Cq3HI8GjtcMpgeCBuhmu
5Taz2hDZ0d52jl9HS5rOH8WUlU/Cm+c3ZZNamLgdoRwxkCcovr1u6ZLILvWfle2tx3we8iMgVpH4
cnpsKNM+0xBmXfc8+Cdl6fY0sVhfN/46UJbpIkESIi33zlir29JsjI9sRME1lLP8ZuYBQa52t8L0
mcphU57yMtJrqh6bzO4JTKQMY1eNKr3P3Mbe10YJYUEbZ2ROI5sbIhKOX9W9lfPNT92tzUhNusLi
f1oseZkN/fy0lsA2tZd256Hr0bV4qGBcv7eetFVnJzHVE8QVpx4iM7fuvgFOoQRD0wUwLqtD6LD8
ihoYJMNq0NCVa3cShVu9osrrY3caQl6z+BiNfIhF13eE+VvDtWU42YtbzaufBNLIGc+ye+Ra5mUi
1C0MqC+XUyOn9Zs/N92zhfjytm31SnjuLVI2vm/LNGL0umQRhfnyeZh09X1qQz+NhsCBg3OQ8wA9
mNnylo/EcsaeEZY42jJA5mb+kQk936XVZpKmGapdMSChE4RTPmLEWSKnqpGNqKU4L5XgcEnoUXEs
ZgsEgIL69GyvLEOjyWNtFo11w7M1Jltg+lG5gYJp+jZPxE04XZzLim9rVAGvPpSfjcnXt03oIxQD
NYkGb8hPZjZs+3xyhnhTzbwnWXq+DtbBYETMsiRbSDqV1VgkveGrc5enyyeSRuszv6m85qznfRPe
SjeYMHK3iKqhtl7QDRTgkLUr7rPAe8j88dUtpirO0N8mlZfhV2wDmptnK3g0wc+GA2n15X22hctt
Xejty1TPkMDlVn8Ol6KEPHTCO69EWeFb25SMI8KfwSvMvVMO9V3XtoTbtoOMF9MDEfSn9oYsVY8d
vZa7nK5UtHNl9uAEuLxpv8mOW2r7wApzfU5TQx1WWRf7wmrgFLbWv7OqMb+uxBTu1j6ddsXoxIqt
IZ5nnd2MVsA9pRYRe1BpLFwl1N7o2m8hQY33fd6tX6RQYIW675doGKfw25Kq9KmWNrlucqmStu/D
d5kL8aOsquWsHJ3ej6SZrjv4MLJbZRt2EXd7eIQRuIxIQVCdB152ngRNV33U25J/MqDtdplx0RiG
Q3lnZOOnIjTD2Cgr/2sxqza+HHN26dAj608tQnYdq68BwjdwU1F199ppy3isB36GoWe/Gqz1oWXY
z3QW5WZE5oI7kIPrWTYDFPorTrpdcJtvLRnEtrMm0lmmH7Sau3tttqwmLcgdSyAvgTTZ7lg3eX4/
L8pLmrwek9SugE0t5HwVUtx7jrRZfjTApoYIwab/KKmbS8banvbFhEth1+hBRHkLzrhkbdNdLd7E
eu2OOB65daaPKVh6JyKQ3LruXJjQBWz8tBnenIQS0d4WlhcBXW9ySp79q84XHUkCgzzpcJtv3CUt
0MPOYoHCm9ydsXbmW0qx8Q4uDUJuPDuDBN7nYGtwByUyV+c+eLK0I+9FWWx0lonxZszWKosn4V7U
eU191pWLmpN23+sC/mE3dWj0XAPEPrcqY9/Kdby2ljWjpMhxkjBlsFtIeQVla/pjWQ0d6VNKyOta
ANhDMhsJEjmZNHO7vuZEBkbdGpoXyg8dVG42H07hBWet/fpddejDY7+6LLUu8MpYmx+FWG1gvDrQ
h2BoySFumh96nRsquotmWhinwvbdXjwjEZC2ies5KFfEUr2NxKs/aDH334AE0M8gMpSdfTLz93b1
4tZBKaVVWfywprZOMAbqW917/Ri1XtiffQSDl3tqLSOrWry7IqXgUq6gtE73FMoUISKcsflSQDVv
kTMZ4TNcH4rbzqx3ekVa43mpMCP2y/x77djjEFWW2J5ydJxxqWv1QbUeKlW/ML+BCGePEELAxRtG
ETm1xms+s+BWqc6QnFQL+tORWRN3x11ZS0gCWw/fzdW2X2S9znvZV8ENBZIMFV67XQs0B0dzHOHV
2gF9jwnVE60NywjkeA7MUrTl2eAdXnmEZ3+zjGB7lEbg7WdHmRft15LDfHIKsSmeSyS2l12lV4ag
OlW7FQmbBxM3cc8uymVHMQYORcVZKScxHLN/1DnzL7qhgneL1i7Z8t5hhHQ8fb1mBceuft1km8hW
g45yT5BZXNjzEzHbLnWb6yjOgQGBNg56fjHsyXtx86k8LFsHTyuyCUwBB9kW6UYdUbSPV243NO+z
y7Dp6anm7DjOh4a+XTaDHmdWPXsfRsrcm/b6YLSZtav4hYmc1XjNRHdpuBppoPIM4CHOBdmjWdL8
ImuAmczPbY7QWJybOhBvaJjkDceP9tEikBkItLiMmIoeHyNQ4VkGpXFuhzzfrT4yPVm11aM59V+C
Ecmt3hjkfGlUOx73kKrxVkGpTPlNQQ3sU+teKM6B5MG4GjsPuRZaeE5Phdg71Vq8ydG7staWc2Pu
ESnVGd7npeuKZCmn/DtCL+WiDJPTSStfPxWDZaAoniwbBh4k9KFo0D4hGDBuqiqtAMydkbq0fGrv
wPC3r32d5S9i6qx71shm4/73rG8WFs13UQXjN8Q0+rQtvneYYZTexWgMb+XEAaqcm/TJm7Ytu06H
7PPYVmIPhWDf+ounGUKmaX6o2edf61JMj6oZS5ShBosZ3UnES6OM6LrMOrlGYbIIWgT8zPXzaK/z
mvhTwxqp+OTijh4SosCrTNyH4UwkvO+inc75WTgE3vPmDt5jnZZqiOiqa9XO6kCdjNyCPaA0CN9A
GFb3RVqNMOkDnEoAjv3slSxsyQykyXnFvgjClBqM6bYph9Hcl+kkry0fOSUKRuK17Zq8uZUDQnbU
Aw0Hd03GcrZoKg7aovVvzayc5707yPKNDOjyJkVRfK77me66vEIeFxocKyOjra1nL9xw7XpQDpHZ
pVtkcpzeObMvn8x0DnaTPbhXy+KNLykCnWv8MTNdc9X0BrZcIvaa0R07SDaTplegsdhXnpycRLYg
QLOr5kGh5vDzQ7/WT4E93dvCSK/nNXd2BN1t11TR1K/dJtI4m1r+5YMbjoXtJ6vkvMkptUTV1nRf
56Kf23jSwYXSt4vjYIpxZ6m82LcNYq0SGOi5Em4Wz4KoqZQii0QZqbi3CPI4NWiIr3XOr9aZtvfz
hjg7G4li3vyMQ+GGppW2rNxQz5IJ+rqzDCOqR8d+oUnExU9BrpkM+vRm7sL2CVN4/dEumJOimuzr
W+qHYX5HBEU7N2i8CyPlIoHapPnFQbF0Xw+pRvHBVoHBVZwLy50BV3LzSzGuy43r1ux+ejbvAylk
PA5Gfe+EBFj2eJlfnUJO+xGtzU3Y1Pn9ylBxBZsPCG0PlRE5HNXYNCDZZWDmO5CBYNeUwr8PV18l
hbblc89U9dp1ANraoXaSjh+9L3ov+CBxgkIMJMjf8S8ukUSQE3sbqQl26tb7sMKCFFWy9u4cPfpf
vKHi3nfLEq+MxsaH3KVlOiv87CWXNTmxA4U4t2RP249ajFgGbeGcAIjTz2ZYVGfpBOrQ0cPytnll
nTQ4CL/J3mnROLjTdWGs/nFsLtord5MapHkxo9kAVzRzXrghjOK9Rr36LIJqvlk6a7jSrdNd5c3G
9u+wDRrKwHLjW26CrUOhnG+6mHPf9H3NVHFNlmLxvi6V3KlyQBPkChHGTCr4HhmrsvISVMdJe2ZV
+VYPDr1RxONjEwgBEDs2s69WFeYfQ14+Mvmp47iKKSIjtX1Hoz5el3NRntLc90aUfjx/bK+B2UdT
SGZM0LfLIQs39q4xaPcgdtNVAI4Us6pCWPNQ3o64YC4tNcue4EjntGJa+cIcn30PETm+YH91aB6o
iQYyA+nrKOwhHi4WpRB9Xy2fZbFC50+WER4dX7mJ9rkibv0AnnBVB07n7a2y8d6oYaO3wp89fDae
33IWEidDl4PNprVNO04h/pPVF1B6OM+ks1pfR8yUnzrLm45qtpxYenlGhFfLuV+NAtSyBJXp2wwB
WicXPtDZVQ9+63sfyu31kNDfWh9WpVdODOkVi7wNl26n9zkCyB9G0IOJTBYeWdtYMRv1fc4Nbalt
0jFm7+wjF417dNol2NvIoeFkwuZoFbIjq3tcGa1DT131PJXMPNiLT8PlVAWMoq/E0C/vaWinLzIT
DYUBIayd8oP+Y3A3fy8yVGq2GvgETG09bpUCGbEvmPCghvt/OHVmaelSauhKCY8sPH3TuogfobHs
b6bXm5+p4NbHpVXr/TbbxWsnV/XWTiV+ksFExXGj7Lk7rVoXu3XK1c4LawdHgRsmfo9IGa+NjmCD
2wgpfLsT7JM5+Xud881hqrppsEOcCtAmGf0DEjscWjOTxzkNh2PdOdOPYkOOg9CZpbJuXZR1nYH2
xFrnnU1dRmzgcN3NvWpiABXj0GRyPI3otpNutFtgre37AN+PO7xBv7nWK/zO3HgMglic4Vndunqe
IUarXQk9gW2wgTKuJ7eDCYYHsqOUsejGFHN11KXh3gzr5RhdlusV5vnmWExOzklbwsYEvspfN7+D
zOQ+hMJiPjozUtwGU06HjF7tR0G596d8QqC863xYd+UgbSycfr6pe4T3AYKyZGl4OsZJ5k+1Mt68
ivlxGir7ioiA7KrNh/FFbZnCvUFhvcQ2dNUMbpv45qT2RaGz8z+caeE07vr5cSQnNHZ6I9x3wg/2
Duk+2JPR+xbWC5sTzPx0sTxMaY6gaxA0uk5GP71LmebYoEucEw7lWJqYTu4037eHLywNzY4Dy7bH
LOwks67tLvpHjrRGtebqHQpmmkORZUg9Rg65/5iIAAgyp8qOCsHdQ5GiLjY82hktt1gPOQeSw4xv
6F/RA//2Bv9iev0/huPfTcn/V8fxLy7l++578zQN379Pt1+7/y+8yYRY/K//sv/+pzf56/a1zP7T
m8z/9G9vsv9PIlc8TL/C8vnOLby///Imu94/cdRDh7geTSCkev+3N1mIf5I3AApsupSJsRDw69iB
/7Atm/8UHo4MSt2JdHUvXuf/enG/fE1/7k2+BHL8tzHZJzY5INoKDwTBRiSQ2Jc//ylRo8ncemZb
4OaSyCPoS0nL71YnEMHhK7avJxbwO2B2gOKfPqR/v46fPdG/Jp78+7qXF09ShcX49VsURp6ByqB9
2fajl2L36tx0z8LZHSl48f6mEeDXzIp/XQrUxL7UP7kBsOCvb7Gmowt9v6n3S7f6V5UzfwoRIlGf
tCGgtI2/ifP51en976tZHtGtAb4lLvvr1dY+5Eg4Kb03fHaV0reYl8muwd+IaqhbV2C4vLfi2muf
/voT/ZO36XmkrtCrwwmFdLRfL5yv0Cx05/BNBpcYrNEzf8w41oDONjwLFRbd//n1kEHbTgAib9uX
m/fnO4dRDdtuOW/7OoPViGRhFGi6h205e0MA98Uqjw/nr6/5a7LC5cPFEmDT1MUNy4Nj/3bN0aPY
OFjFsOf4x6LnNXkUtFZw+J9dhZhkst5823R5cC1SLX59Z8bgKs8d/HXPJOjtgm7KjlQi/V3W/u9P
AFfxbd4Q8yLBzO4fLRM/PXk0fYPneKvaL2kNrgwHl78WXYe4aHU38/TXb+nPLkZWpmtxoVD8x105
ZVbnpB7Bu2baUdCbqRdpM6ZQXPD5ry/0+zd0eVfkC9L24aAUCqzf7sKOGbchdEPtjdC/LzsxHPoM
TeL/w0WYn1m3qBZh2fr1C+KOJkd9ZPdNHfcdM7SCaoHi/uuL/NlH5tLuIUiYY326JFT8fH87GXQj
8LraW4G3HLpto+4zbG8qmXv7v77S5a79aQ0mXiK0WTFc7gPCblgSf72SZ+s1MERVXZu7JjL/5pH5
7Zc7AiWiT5QO6S3sPeHviUxrBqNl1XW5p3oNJGDLzXR4dDA+Tue2BiM/Khh0P24oMRQoSdul+9RW
oEaPf/0ef9tnLi/D5jRG56PDO7TM358pY4TWU1a5n8y13N6CNu2Di8NuRKaqyqA7+k3mfFFLR3Xc
X1/5t+/xjyuz7Nv02loo6pzfFmSxaacatrnap3lQHXTeiD1h+ToeuLme//pSf/YmWTbY5X1y6RE6
/fpFutnSOE1olvse8Qy64HF4Z02bT0vqbofNrufHsg/mvwmt+rOLXh5pj3WYdoI/Sgh/WkfSwjZz
fxmqfQtx1uxm0KfXJSw7HDCg5Sh+OSggBmqd7//DN8v6S0GFb9JwSEjq7yHSqU3TTWl29V6GOAUN
z+9Pc9Y0n8eK6u91nEk1tSv39a8v+tvycil6cKj1oZzYIWWFieW3T3ilvbQJLaIetRWc1ylYqwS/
MVzbX1/nP26ay3WYsoiO4cln1Pr1Olicw3UkaX4POZfeCkj0h46cqDN6svZvnv7fvz9qIYkXNa3A
5bPkDr3s6z99f25WeaqUs3XKpnj6kv9NIKdNyC+/4KflhTg2l5wbthm+L5Iew8t7/ekCzuxauefY
7mGZMuHvTL01V0tWoodD/kqBe1Eu8BbA3mGf+G1hl0nVBOscscCisVstiUuyGg1GQhhB48XHB4di
q5DhmwtxgvYyG4EeSC3GyLIEONaSWgxI45AW+Z9byNkrogzIMwadUd+tzRmtZHZgv5CZTKCcRlMf
ccz7wFLl4FzN2zCK28rejOAs7bon3yZ3gkNteOurL308E3lnZ49NGXpv5SjQ90Lr3VnFJN59LXzq
383mXBkFwQn+iC46L4XEC4QiMYxLuZGjP2xdqEDm5ObGXc8rSbyp1ccpa0eRpNLlXFpTkfvEQ4y3
ZBwwXo8iADrJm7KBsdwcYuybxQ3j0SFaQ0yjEDvnkqSRuMTyqKOXdwU64TL0n6tlnG0wyF55sYAo
94EphHKPDQ+oHWMy0oSGafstq5wKE3WDXDAK0Ufq2EUUflWwtOtdatHKGCMZaCkah8wGYV5l8yaB
GutdapjVufc90kqYK1EXip5TfVWILT2mBIo7UR+sCCqGfrSyCOVVRb6Q6EGimHNQdSyrPz6nZcXj
mnM8T0KdqQ0C2MQlKEqvUMeUP4CmRop7qBwctMwndXUC0c/spPcmo9yvVdB9pLXY7kW+mRiU9eBM
J6PsqlvwztR5KAe5PuiqWXFUyLKdbuZ8awjVUCtqzFUPDVk8F/nPlnvtuHOIHfqssK98sa0cI1eQ
BSsKTu5BP5mWJhtjOZFcnvSptNASIWBGOyrqXCL7WVacaIGztHsPouaR7K+BBgUocbwAF41VlQZE
pJCyPH1OfeDck9/KrngYClNd93+IuUhQZtazhULsVbAOHVorL8Z9jRR4PFb47FbUhhcZGVk1vELl
rMNO42wjkYYmYNzHzhRsJzn3IKfQW2LX0tyJOY8kJ3Nn5MJWMWLn+d0xUsuMKbRYALCdxcb0ZGf+
vrNmcnkasozOvBwozsEc5y5GOkIn6Tr2FmIbPG2AB32H1EuuXddGCofT/dZYZRPbnqO/YNvs3MiW
vhp3eDOm8aZMMR4cjLwvxA4cE1Wprf0xqS0xYgssUEPDt8gpPflZhSLLtrZRno0/1K86dO0rPgmg
ppIp9TpVQwjK085oNYJMVC9WGgrC1Br8mVcpuBbsLj4SEW9tMRk79DYrSwrVrxqjRg59lK0b8iNj
xmMYEX1G8gscnUw5Q7jUne7cEdFGrN0OGG4zJ/ltGJZVJDXOQXefC2XbcV85a3aoFYTyMxUfM9r4
rpyCnbstqYn6OrDWJBuGGqF95a9vMID+Fgsnm1+tfhsEjR2d/wnhPH6F0kHIaYSEU0Wba07uadyI
Iou6AIfoxc0/XqneR/1cjK33Oa1VOp2kWSFTAIMcXivWtzJZjHH9yFPROIlGMGiQEFh6MyuXRj7u
97O7IUzp0nUf4PV5xWpm4NQwB70TjZ2BS4UNDBxDv3T3q1m39Il7fXUYtEYSJpZWw4d6hiv3yAfm
H+tCcklMhlZ5l9qi7vZirLbvXd/w11ySegBTaywOAYw73NjoUIzr+1P2dQmz9nHxc0hxqwLpi6oW
HfY1egyYV4x7OYCh6w1rhPlUgaN72SJOMg0NjCDlJfoKHJw1yrNSsre2jn6tq5Gcm2MdKCvdGZym
K5KEbRN1PDHwJ8K3LrfaWPf71t2m9iTLmfAdu0hdO7ZU28xJldWpjV3ATR88d6zeF3rnbift89d6
muGMuN/Kaoxzw4VyxTEvvs+mZ/g3UgjufGLzwhDhq/BQrQMdoANwq4yf6yanM2tYHC+u1hk3nMwX
NN0W+4B3JL2MvEp6wamErdsVX33DEm9EyL5UTM4Ct+JokBdTU69m+0qkUYMs7K0bcFdVRc19LubJ
SAjSbm6NZQLKd50PzgorBqzUvK9XyNMmX3GUbBVhkDCK7v9m70yaG1fSK/pfvEdHYga2BCeR1KzS
tEFUqSSMCSCRQGL49T587Y0d4YX3jl50dLzXVZQIZH7Dvefugkw9MWPGU9AC0hm3lC7dxz9DlqSp
4bSgpY8mfrOVjm81pQKfaZnVuV4K0x1iqcd1M0tzSl0YQSPlGAdDuxv9+HdjOYhO5NXeJP82VmPo
hgFu8JX/xUi1Pk9O9QPhcp8LGHNF9Fyz3dpXi3iHt7fNRfU+oEdCNvbkZ22bCAUKaonK8tYNV8Vu
yf/lRXW1gXNCeKSlLirvF+xVrnVsC16thVsuwe/UbFA9nbC1AC+pwkMMhCKpjWQNacL+lYBbRG6V
fPDDOdtFZZGCXOjbBF3emCw+wcZ9KIFpZI0+gXTymRRne6tblxu7l/l9LkNzmZZu1Tudc/Cxtuub
fstwONo2Uau+XWV3fwMtR9RXqCReCMRWJxlCDNHI4oGzUCoddGBb28mP/S+9ts7Kz86ztlGZcp7X
gnRhT7rUsUW8vLA+Bc+x/qOM5Ac5jGYSBztuynsPe/2rp+3PuErDi9um5n7mDULRCjrjPWNAHyKW
jOp7FZHfQz01ySKZoO38VYFkQGLLMRUvPUnMXskvBHTqZJbfKRusFPUr0L4Vrebwa7V8LHC58zxE
ApG0np2npqswD6NDVzcBgKCnsJjcn9FgSsrcbNkJnVN+FGK7zle5IUvKMXFtG7d034v+T0opWyaY
NdMliapZDMlqerHzK7fBjch/WVuCm5xPV7vi0jpWiRc6duRRhZq3AVXCQ4R+aBviSrmzKH7+lKm1
Tq+DXCZ3h/ejz3a4JOoSZ7havldHz6dlXr9bPxx3yFkH2Kl5vDWt9N9MJgpWgov/raF4bVVbUViM
efs6I2t8nNlrTtdXhMetFMF0MtmItlv1rvPRCQPcbfLED2TPzzlu3EeHNeLzMixHyqN6Z1u29WNV
cry0OCeTpbLf80j1b54PooPB6slWAkNjNWWQg0Dh9XeYpG5KFUdJuGj1qDA4rZtohB5A5gdaVjf6
MQzYN2pBTpzOpbOrBtTnmDZY143Wih58cpaXChXxtmrcbEckAuN1NZR4lPLlu8TN/BB1LC1toWDD
TXbzFBTTMRbrfWStLC+qyA5Pym/7aIuqJvjGVdxwjbZW0286qx5/TynSMrBX7XQl5Ah063LYo1BH
0jaJels47n5KfSy/JIhjvZD1bkl7H4FZeJWAUMzlyezP3SldJa8sztG9GrGkmDGIt1fEH+xILZw/
npcGSZzPr+kYVM9dqw0lFEKqkxKTB/hRsNGc0ubDrUb7ZQC6e4nKhWIVAf8Doin3pUHp8yRKx2DD
rqKUpM3BNvhYYuu+WHWJrmLgoZIR6naPO20T9rDpWBXlh971pi2oGyLeF5cjxR945RY09keL/X1l
4cEAyQynictrP681fhuWHNQrQ5XEGlsPgk4EF6Mcm5PItL6nCEQeKqVO0s4Hl5bKwDpTXFss5cfa
fyg9aV5ZNM24PKtCqSQNalaVnZo/UMWBO1rwFu+wqelpv65OhvJCrHFi3EWGm7g0CNqcduHUoMY7
TXxL+zy2cyuhCETs5S7hfjAMZzGl1S6FMmDBGjs9lJFdKKecPmTKnEd0XetwLIvR/5J2a4qzlMj5
SRXkOr1N2bTDtzXKTBcXD+mKVWdsqVjsxt0x/lV6x76X+gNEnkEwbtkvXm41BwSGwIUUur0MswgQ
rySyr5kIaJA8/jzpO8s1G51VKj/DWAblcD9y6lO7yqARN1OsxhsFfZFHIerzl2BQ7fiokGvcR9r6
7sA+bJdF2TtXo2DTIFL2rttKPkY2/EIQP36rNh7lAUseQkCqOhT/WtxPXvkxumzM+7m6LyxoVOx3
2SBi3EQRnkV9mExFQLPZw3o4cA6V47Ys8wwkyUjBtVmyeP5YqxHGp8CZD0txqfa4hUg1XCCp0m+i
YpKK/rUpLDTxzfWgDRh45Jkd3hCgedus5VtmZR5WMHgRWEl3AcXPqc678DYUKrsYqxmfAyuPmoOH
6iSRtcyPWeq6DJl7tHZF0BXJUMPbfOhgjlyK0at2vDzOQy/R4QAGC5S37wWupzQO+OeeDu782e62
lt8fwW61m7UkEylBk5890FFh3mx7vWE8o47WzNeyEVON21Rab32nW/bqi/2lbLm8+m6V05U4dEfo
cpEDwKA5u5xPqJ29qNvzG3hl1yDU1kX6EW4aNhztHt2k9DYT4iEXsKmHIpJ3AbLA6IcHt1fIe1u/
zQ5BmV/6Mvpy1iy+GZz41mtYLQJdNFm1afBrAK6x3pqlG34VsNXuojQSDwSlNzvdQkbHgPUHmIK8
B9gg73vVXpOe/FcmbT1npg2yMWTfejFTHJwk3IoICfUT2xF8KYVVJMh6+N3iMRc3mGRR9DftR55N
13tTzAe7jlx2GLa9PqJBoH933FWcywy5sYt/JvE4FJOmkc4bxUPxMtRjgzgEl/WMNnHIOtbDaT0d
Yj1nLxE+Pjx+i8nu6iyFmHmt7D+5GXP+0gHDEWcplZSkwAhNh1Yxu59Fk95EfaDep06JPCnnofll
1a3g1+oMTgLlOH3OUs9cdBSkeDZDGeJUtIv5krs+rDhTWb/sZhEw5EUaFYmRsidxUbyD6k6f6zZA
rzTV5veibRghlP1ZhSQKAgmoEdAs26K54lcm6sh9FNaXAgUfJbqBtoWoZVb4EyPun0AKqI5q+i5M
URwz2b1pf5ysBKEezBLRGS7SKgRUSga5993hY8FwmleLvsVs2M2/RN/Xf3O/S/fMgZuPLOw9MFmx
W2zd64pd9Xn0J5yXdNf0Qc8fsw4CTxql8LLPjMAnGjZS3GPzr/U2Ktpvwj6w0dmZdYv/I5InvFTW
o6qvvYNxxoWQJkdSjVNE3KUyTg0Gd17YnZwW/1eRW5q2guruEwmKty0lQnxHq+pWpdHyOvlGPLt2
F25GBkbTrkXYXZP4ScLoNnIQowjLrgNetCa675eygT0xuOc0d8d0n+drH/NZnbDBwwWCpitXa9s1
qBjQ5+ThleQ2451I9bD0G2tGkbKTkLxUIgsRnUt3QIXr+avrbCuybP3NAoH8dYwySn08pMFJ6zB4
8/IqxEc9qsBwYkdjv9OjAArqZ/M/tpJQ3QLdG7I9D0g9beNaylsnqIARdc7QQGhsx+L3iPSqSIqu
bx/SJQpAadaOjT6htcGkIQtYsFzaq/gqNIf6Np4h0kAZYoyyqdHBvyAerylCr0Ct7dyIiTTECaTq
jtMjs3ehivTTNJfE3Dt6kE0SdsaRCSnKNkoZIcGg6QE9qK9DhbJ6TnPgblUt8IFgYdDUd9RfW6U8
uKRQQzuugjIQuzoMux+guv60TQHqIeth3nTbsoy9II6iDS7LkFM9Mot5AH4F3iTlsX+wTAwjwI/H
3GwmBak2oZabh0s8Z3N/bNhArwmzXrpCp6Q5yVPjvZi6okWZU7W6SW9Kzr3FG7F6h6XBTzDp4VLz
jTfbNsWgtA+rHLBnb3wU/Vzg66GdBV+wtABBQwGMkYGU05qz+hgbm/FSSAJT5BEpA8fwyv/j1cJP
3HtA1G4mOdp6hxUb/D9TJ//STjhImUOF4yM2Im0xiJlp8DyO2nnThGGNaBkVv3VWoE3KXdgPXbfp
87Z/qWsNSiCYLSZV4VzjLLAZ3W5Gr6DxYPSHucC9JjVtCbnq7mHWc2m2XcmJFLhxi82xYFqxrfwI
GSLxzfKzcJFzMksjEi2ZzQj3Dq/5OzwMcAS6i0sLvAoAI3S+7egDZBbLrRf3nX1V4qv7cA3xjFU2
HiH+xOCnBaMgNqnR2YfvDNGPxgEDJ1U28961pPKSkiie5bDEVU7jt2gYBg1bRwRehYMRtQ0mZraZ
YPgGaqGKi308hu77UlSZi6jUEv4xUA2JxbABgxL5tMfcoRIYRfxB2cN1CMZ0I+3WzOyYbJn7bFnm
KLGieJbbIrasCP5cSxpfjKYpAnnVuLz2jaVo1bQdK4i+KvOZ+NXeYw4Kx70JIMtB2zV5c/BTLMT4
Y5CTkhJtYQ2EaYJjxmK4hQpraNlJxbhiBkwJsCKgwwTL55XD/oufOX4uogU/psKoFCQzcJX+1IyG
Hwv/+MLFGXaVd0bjU82wMQfvXSgoJpuBNvbdDFQZuzUNsKVffabPUeks/FEQjVAEGXtYIPKVRiVA
VMfXQqDP3AboM70/S4SA4i6yQLPeUvVilS1l0X3P9mgXGIyN7WwmgSHnMnSMyBMsZW00b1xGX972
mgCtQegqB/yfcfkrWtu5keU6e+4PVSqG/kQUpa9xNaVzaKuHDGZpXZxjbePdQV0VxlO7E0anUDiN
zxpxuLJgqyBIVj9srezYtn4NjsF0dbskU9Xm7QPqyQYEMWN3uumuomV3RANOtGapA4ciXitxE40R
qo/GpbbfNsIFvt71AlKA18JrfxNu0w+bFsChOmSVMmEyxmCYIN9G2k4C5nodUBkRmW1VKfylhsOa
n3wAy7/pSyy4J21ofxOyunDjQ/ILy/QsK8rXXarqbMY6r+z1xgEuWzJ5pNXc5nPIhBqRYJnvGOOa
UaI17fp463kmOOQumti3Af0U9UdBa83jXzbOTQ5lPv/o/SlfYanYY71Tnd21pFH3o3t2AJr8NXYG
XmWJCvq0ZbJYujASRsDg6oz2fu6oag9VgLMMLgoU+zdmB316V42RpNhtFzxljSsUDg/6HgsKLHt8
xgQmU9+VpzsL1nHU+GSSSzf+KEH0dsdK4WpnsuJdUSH8RPkJwtX4hr014kn3Qq+jfBqRm1lWOciz
tSyYwo1MvVgDzOIbuV9zyfsMbiIamF353ovrd/X1l13P34PxxVOH9BxaR7GMFqZcHAaYMgbvPKGl
Kw6pPTfxxSsZ3HCo5eHJAr8G9sWYEOG2iYPgAZRM9sTcFzAIJBRtWXsk4U7LXRllMc/UiOINe3Xs
bIyNZOY9hbuZXTzfeOODx0yhOgRhai2Ja3l+tekg8P12fY2nmUdJBIzMUAjsvKwMrywlm4kzs40Y
VzVgNTrN0QQenHvE0aexT1X4qAJg+Vz/FSX2ZAdsw8VQorZu3SaydsyzC3D3aUbgescrOezTWXbN
EfTS/EPZXXjcMZjrH4tpdufPosG/eeX/gVhH1wHLvLLmAUSFqmjnEyFDt/7rZGm9UOgsbrxjlmlp
DtjcoN43bMIS9uf5c7RSPm0jG/sEjcR0Rbu4qsu/0RchKbRaVz/HcNW8jbeE9vPqVfBYgdVaz2ib
7fbQNnhUMDZloT44qwyHK/MXNpMNqrIEBKfK4oakIPipjROrs7axHW20WN0H6XXecx14AKFtIce/
cYaI6YwLEpYinmbroXOxayY9wQrPHs3wb9/J2/KWaIXsxxWNsTZ+lXXWU4rf4IncC+Cay6Dj+GMh
C2B+YJw6PS+AaIJTFwXwmshS6bKjAec1XkYr96p9PYg2PhDNNZKBvNQoind9XUb+vaqK+nnOQmPv
tbuIgbKyz1/j60iIZnrAGFHisGVGRge+9vkaHeaeAcke5I/d3KUASWjledJMgkEe/XnerL6XaJ7u
e1Le+zvqMOyUUkc9+I+uiWCbiCWYUOSX3PBohfyPwi2uzPWMVnZnp4ruM6KV5Z1UZfpF6TKeZcvl
ulkjtKqnqO9zs58zL3/OVMzNHCPOhp43SKbkykJECnZs7XdkPVS/lC6L/DA7a0+RMgqLqS+mA6Y5
tpxRykbe3y6br2S4XKRF4iMBK1pMX6nVnDlTK+eOrpitiGBUO/Ci2+7eH2b5IzJUrNtoiP2ax3Jt
3H3vCCO3mt2vfVMtZV3D0wTjlQQ2ISXZhn9dmmO3Av7bBF0Wrj5wFLz0uPpMON9XljAMlnD75/uw
KFT73Iw2YMA+XQf2H4AlxitJvF8T5TTZuyQ+t2KnyZIaUltom3PbSNrskAmEB5bVr0gUYAZfJ4X2
y0/w+Z297VUTf0o5UruIaqjz3dCzL6E8y11Z89KlxXSX2ZiewIOBrDwPVyTAxvfW4NtfBWCclv9d
blPRj8NtNYzQYt3VVbh081CeBqgqFFnCnf94ci3P19AJdmi6EmdZeh2v/DSrDxG0IQ005JCZsnDK
f9mCl/MuJmfcZT9QYcqjYIoYflp5sLOZHIbbGDzakQiCgFV+CrrqCi+Nrd0oJd73nh+E6tr1ALRS
DPdonv28y09q9l15WFtUz5sSasxwAPKfOxvmykz9J9HRQWvuxAm3Qpt9OpNkA8zugzE70x7mKKw4
LQGto15/tXmtxCkuvQhHXEoDerNGIdVhBvkbT5RvYbXRkHzL03X/jeizZDyKdY5p3yxCs2Kek/W6
yweAaDvfm7S9MU0hjpAfm2+hHdSMOXLOlTIpL80m7ro55eotAW36GRVy3y3zJaV/xt+44F5nQBMt
7dEvZiwLIBfrcN+yu8XEwOg1ROjtIUyu4SpYCYccBk4F3IwDpFnherLq/rPE2Vzt2tgHaobk61p/
MYWRuwLLgA1/1hXdHgUrwOieu/cJ13wTwS+icttai2qCA8k8OSCqmMOc279zp4fadDyRAi61/aGp
3F5gr5NVIFLcDcHqR8j+s7y2uLFWIK9DWeFb76lw2Jul0vpelwDPQMVHuqkb5RCYoyt/W3Oty+1c
+ukvr3WWasvv+tqQrkSTgAIqsOPAVfUWgBTOkh7H2XjEJhSzLW+Y0uNxRhtf5PpY8by9hWzfIUxq
hkg7RB0G8pioh2Ajazuvngtk4az4g8aZ4GESudPv1ynw69/TEKTDo69EcUkLOpHLSKZXlqwuepqN
spxiPjNA8j+baraH7bWYTG9U57FCAFFJionjtX7w7Jd9fD/CMIMu4Xj6idjgZWSYUxO6MGDQBxxf
r53L5jqYXipbLNMhF4Pvn3rLi9IjoC4vPo5q4iNS3lzR/e4Ey3KkgV5ucH5P3X0FKYMPndHJ35ka
duM2riaLMi8VbpkU6QgddbRmaBXx4kdtsmaQg8o67cMD6BGtPjtVQXhKZMNEYld6DHTekQTozzkn
sDnh98jCvgzbAKzeqELAUqX3lamsfFn59uDPVwsEo4sf8M5CrQvDu6XOVkiSwdIy0Y3GErGMn8rx
UGAucm8IQghxJUPhJmjNXaYJhLkU4R8VeVAShq7OCKmZpUMYbF22vzPLQ23boPiJk6WGwXYw3KTq
5NQWY/FVIYs8rVnuic/UzrV9sXJ/xA4EoNINE69blH4NV4ch8QWBMUYjD0JY9hrmsAmx+EDuHOpN
GZEBl0yhpP+ynUJO5xwzX7wxcy1HcosCpW+6uXXMaa5o83bhCEnzSJZ5BaFJV57zjUfX77ZT7lbd
BtOwTQ4F+QYicaKo/MJ7yYK06zMfqfIc9MF5olj7W4GAhbqnyHvZ1Kr3w8dxLVb/OdTTVAPP6UHO
shaovg0SCZd1BH0YVA/+tgHo2F8WnMxg+klN6ohKZewODLP6kRiGNQwSzPTTCXuMMz5Njpk/WP3l
mEY9N2032hjFCF/k3o+uKgvMmV3Uv/RsxC8ChabPcCj8h4Hei7LWjN0fxEwlxmc37Kdk8n35aFzq
gW3gqYn9QLh2+Rbo7UIqUsrqbFM49vwT9CXgYb7jUN+Ume9Mu2ZmL44ZNSAwnZj5lDtqsL1PyjDm
DTDspbww6qRwQm6jig0vs3x3FrgKhB/0V+k1DAl2UUUx56wiegW7uKqdstjZ/MKDyxJaZQQdTdhE
xblR3tPUulilyMhhNurOhXH2CKI1mThErnD+qWpVe/R85Yid1/fqXcfU/13NroNEyZas9qLJzcok
sByXcK0u5Bhecu6Io8jIXsC2H3DRFbma4wuq7QDSbNXU9pGiOX1n0KCpCirc7rsAQeHfwJcEXXG0
tLTGfSp2biV1sQ+Qdf3W0lYLKcgLhbNlNaJ3knTyFalS8eisZw3Dc9iF0UA5YYFbYkm6GJldFuea
eFV74eSc1zr1mNgDmTlnjNjlVgDyecIxytJWenFz5tsvYSHkGfd2lU7A9mD190lrU9NuZtWs8O+K
uJNIR9uC5OyC8WACz2h2wcVAPAXPKen/opXv6Vx6V24ByTcpUvyR//cNoJrSP1gNy8ykdsbuPhgE
nrkQ/WHEH0/IwdaGZwa5Z6oU0TRA3nJqo0hdpjyGPA/YJv+KQg0Mc/XH6i3UC1V+X+t0YEnNVpMg
hdK5zXIFcJlf2i+0EUQbpl5V/9geapn9oCIGdRPAAPaz/rLc5XkTAxk1HXNoPlZBTG8F/hVFgC42
WFqDh9lQAW6bpp0+R8YRThJROT2B1wGK0eI+yxisuw72NdatBKvQ8DyYrAnuBnaXrzzG6GKmEjt1
YmUz+WKK1SwDBOyIL57Xt5ig2P9GHO0DAGu++OYBl+jM4KqOriVNjWhwowJh3lO6f5iCcZdBO8pi
fZ+TvTOjD6t4wByiLvZF4C1fpLP5j6FbuR/kpLGuKQmlAbrFjPW+WueOyJSs+c1EM7yppnFe3kxO
itgUeNl3yAyU+J528C7pKPBodXXtPIk5rPP7plMWo8ORl2tbMnD7sjxZuds+WgtaTtykX75cWuuh
j93B3lQ2aqgjqR7BTyTLQCaWK/W+RiGFCGo1LWXY4hS3AalRBUw+xIE0kJadnsZirNRnoN2eYXpa
kvGTdRX8+pIMXQBuVYqf2VbDwvJ4tUSIQy3lGs80n3FDWEcM6LAtA4c4ZxayW7sir+TqMoZhpD2j
Kur4zr+NKt8TKFRCyjtUxRQZ/ToUPw6vMIAHmkW9RSUzdHt0XSAv+9YJ+I4hfY8beNgm2oLRFMeS
9htvISF+3a0/swMyiPbixClD8hTKMp6A1ubOAz5s8RPb1RBzoC4l31Sm21vf81ZOgnVef3xZVb8s
RMwE3THV/8t1NqKmsLAwbAZvmtbd4K8QSVA7lv3LiOGgBU/qZy6uRwK3Lut1Av1TFCWoCRWpotrB
moXiMXjtXCW1jIs/rEcBiI8T+OWbNqMC3oS1QXyVx/Nye53RDFtwDuWtQvxUIjMlQeKXg5+U6kAT
DXoIuzxzvlAXQI4qmM+tb/yJS4DrdabNSduQqSeLEVMnK+zlKWkBC6NXGeEjNMUa+WDz6mGBUij1
4h35OZgFGr+L2hsZhzOTf50y0pd+RqsBFgs0nAOokP8QJpGW2c7qc14I5nvs39jakIDhC2b3yBTS
4K0LUul/YC5R0cVqalaxQlVUkjMijI3j4PcD/LdgJHUyZIwvEWvE2zkfsInOQAQgLWoOwqMGakEF
ZXpnDzw4bmGDhUgSKiY97R3AXDKbUr9wgWQFK0MPQityaxM5DYosxyyFIoSBbLk8mRbG0x0TXyZp
KTZr6r1PVQN3Ppo4E/2rEV3r3FPgYMMqucjkV7mS6wIb0eZzWcBFSRZcagguRWJX7Uw4Bnu+CDZ0
hsN7C6Wmc8AH516El7ItsyM6vba5WBnuS6BuJD+RppFaQ3trjwOqQSqlCC9NFwhLbKc4Elm0can7
RpSwEMi5IyvfcOztWdOVXmJIVSACc6HBhUlZBXxjX7lHDOGpc1etwevAy4NRTXLHF6WIIVV2xm2u
5hKbwditrBFmno8Xaa6G84ENFAN7a+5/i7XJahI00zjcwVK3IBRbYO0RxE0Tw//Am7PHpZ366R2X
pRhvl8ZpxyNyvysOGUQXQtO5aIVzWCrhv5dZ5v5oHmKZKNdPZ/AeTn3dSZqhReOBKtLaCK7DnrPK
UvVTx5tYJg6i2mk7r67vXwR39htP73zF5E7edx3IIj3bejBIMxfdMPmt6fduAN70yCB8oDG8UShq
knLyPCheHk3mb7AdcJlWF28M7E4uIPAeq2DnT04R10dhFkLaPBeKGU1tOryhY0P35hIq0p9wohfZ
MXXwRMMr49vl6ijl+McfJVRqW65dgJQiJ7CaOUdjTg1LbwB2GNtCfVydzscYP5uiCR8RpUimEqvn
fgGWU9A/S88TjHcgCG2YZMAqTvNGI4IVMARQkNaIurptKZB47b3QhO85kZI+U260AHtVEWzGHDro
zMmHrb7sg6wN2/3ApESeMpu1yDGFIJJuO1nBzomglk1be150zHyOqKpqk81LrHcEL1jjIRzwCxAZ
XHUiydfBb7HhLVDeWwc7Mule/RQfAFxO7odlzxQwtD9Lf3QWKfIz2uzG2eYLMRksToo127FeitYd
YkdJabQw8NzInD79fhRD4MJz7gScYr53fes5PrJIvmpRwrOZBgIvUMhyymDznJ55Gyr7RTjzdT9Z
W72g1litx9SBCHSxwft696ZfFTbUiLvsRpEVZm8CLnQLyhnJtto/I9kwvDc5GUTNexr0mTq3NKfM
b6BSVo+dky4FjZzLCKh1CJZ503plTI/8PdO/rZIl4UPVpa1+7Vv0oZfYKRe8i3GHnTqxW6+I/kIW
ZEUEKJh5uE05Bm/izpm8mXXf1DTNo55ae3wjyTJ0GtwfnoUsBzX0QMoQPAf9ETBVpMZjZ082A6bY
uiSOghqHp3+y7fB9QnQSUAN2baq3jgMa/oXnH/JFkoo6BnZUxbMj7zzMC/C5F+CVeysflwzNENNH
MPGF1fc3JRjA7LTUIWKOpQMFgSIScPjftoja4i20a2HdjAFt2ONKTjHqFRiPuX2/TvY4IRDR6/iB
x952bjt4edGWDIxQrVe1OCJ5StiMFXCNFXtYzi1xZVV19sA3Ns69iWuzQrr3rBQkwcqK5NBBMKzv
GLL17YWNpV+8BSEqmnPR5nq5n4ggE7B14ja+3nzORa7imlKtdXxTBA1rnoAZKWd7DKw2KaIuPNL/
sjcsKOIQgvRoFTE1IBbcCJqir3rokA2aisZ4QyKNgbnu0QODs4Q0Mgr6Kys8UhlmIQImH2VAehjm
PPPmQzpRrAJ2KgsmT8T7QIJvjuxBHNn/BvfR8kZWNaLF5QyLDGcAZLF+fDRCjGBAEJ/W4fBqGLW4
bIgkgUjLl9SQjdw9R1sghhOUtVxF+2kemJLNFhrubOvaa+HVe1M7QFyXtFh0vTNyCdCBdl1K8AZz
Mx85gNZRpjg9HdaBXMYE6VqIcHO5gFPHkc8aMh9MFhe7Sbgajmea5iU0HFdErr5BH+bPD7XrCK4K
w2eLn92gSKdjz15l3WYh+R7biIDRfjNNOjoM8GBfVTWyBS5EJh4nd5U/BaaYceOTw/HNtWYACrIj
fAvXJv2M0eiOmw5V8Us5RvFhFqQxH6VjVZ92r/y3xvLj9xysksEPI3XZ7nuIG0zEBn+udxiJbEws
RauStWG5/e/k+v+34/+H7eK4/t/t+Jffrf7vyeL86/824tsi/Ffg4pFzA9a1rutjz/u3ER/T9L8E
iqmQVtvDiWnjwQI1eHXbO86/fBzVEQZyokewnOE4+y8jvu3+K2Y1jwsN1MrV2x/9X4z4duD8d3Ob
hWHwSgLw/qeDr8qzZupHq75R5AMmgZvDCMPWrD4bL18PxYp9ZUNRYl2zIMZbl9FVvYW+pszNyoB/
TvwZxQ+hNUv542sPcBdqI3VrlhghqQevK08kZenjlWS5tTjBb/KZtfvGZP3w3i21/SsoipYtfINI
HVmkIr8kk3PdJH3W1nez04dvouunk6hIvnI56u7I2QyObcqVwAx7vHqWuhjdF1h1uIp2vNqvXWvR
ZMG3aDYz1PCvFMcRZrqlq4+ZPTk/gl1DhadjYpG2MsNm2zfc1kQaP60ziv5ExeV0i9WSzWHeTA0x
ipaj6fnYTcXVNeRagtQkYNgZGAaIqtEXGzTuDct/RG4FkuNtVFJ3BJJRB4P+6G2JppmzNgqsYDNR
iT1gARifa1cXr0hd1Cdd/nSuY6XPpKyGzAvW8W2OFCBqA60FEqMauf+sANaYymnRE2ORdcAvw1Go
89f8Ftl1+8etAifdTUE/HDxmqjVWn3+CiRYPGxCrVRPZ8ilMV3pMn8l1vaKCvXLNA/CBOh/vCsZf
Tw3aKNqirEMOVsgSmREhTe4TjjECXNaZzw+ZvSsMgx6b2Ta3hSCY1xqxxRvTPTNhjqONjbHlU42r
JKSKnPk8LYJP6uhyH+dDyd2qyyQvG+iGdf1JqTAlIo07DOFZc6G5tMH3xj1dQ1AgfJ3ja/JCbrqt
b6riaeSCrchLsEEBEjF59V1Ftr0fhZkPeiIFaz96L1EY3zp5Q0hxN1Togpf4QRbsMrM4h6xHvN8m
mCItAP6o4YWcZsTp9RRf0MpGR9QI3muhlgzpuZ5/l3gGb2PqiwcQaWRLZK44DRSil0j3N/QU0ZnI
4vVWMe551X1ZfoG4IRy47Qi+d7WSF0Z31t8Q3cfO8v6TuvPokd1Is+hfacyeDXqzmMVkkkxvypsN
UZbeuyB//RxKLbTeG3VrNLsBBAmSSsqsTJIR8d17zwVGhW8sZ84Lltu8hrLk7KcOrTypY/s9izjd
r/qmiC9VlMcbDD40ZXNkGrAxVQHBlR4PoEUHs9mzqk0zhaR6Rgkp3V4SwKq8wXA2w/XdAeWRvhPH
dD6Nlqql3tK1mYPmojSNou+eUCtr5ylqj8T2iVkyJZ5vEnDvXM2I9tkGIw32fwcMO/dXAkUvHl8n
tp3PMkmiI+EN+cKkTLpjVqGh82rxNaS7AaJalT4Filbfz6nFpiWKe8C/Rahqriid4raJ9O5mtgr7
Tpoq+c3mSu6w68gLxL5GeqWEbR+gyx7zPA83Y07ALi9l88Ljz+gPQqJaKAeavp8RWtYzUtJDOVam
m1KOdiZDJZbDNCk1hsYZiTiFNKGNk6MY3bgbrZM6teNpklXq/Tq8R0va+2ayM4zXMQ33b0puLYa0
Ui/ZIKkOl1hLCyATlXzHq+vnjorON2UoTQqx2ME4rT7fUgAseQYZMhfO3+JUopzesx1wRnjQ8UKG
SnOtA4tmKbSqxS5qAAsbRj5fu2GMjjtg72C68kcduZ2miPYQh7J9Zxt67aO0OZ4Z1/ZjW7U6uTkD
LT42bPp6uyE9zGoyfk0iCfI7VHRrp+XafG/3uf2AhfGhtizPSbrDzJB4mMPTLDdWRTWVkFjxeZVO
MEPu0cpWWQScZWXzsLt2HWPAabAxW5rgm63uGtBZf0eUChwncKXoi/IxBtnYrJlkBSo+h9QalVur
a7FL0j3PXaUfQKKpZ7XvdNeSp9ofwqS9JNh9aI5qh31bWdYG2zms77EergTWqhODUnUrFHV6TkAT
scscaCnEkuMQigOS6CUUDgA5rkWj+JM6d+3aJre6jrDzlKtqrEnFMONO111dRLssbgqg+qy3eDPq
iszv/DILy7oHwdxR4IxJYJfQZugxAsaPhV4t38+OaHaDpQCiC6XSiwI5Bg5N41MjZ9NVJ16GKQuA
wHoyw/aIw0jcy1kQH4ok7N9IHld+wYp1TsM49NS65SYfh3A+Fooi34K8wjJLtXs26BoExfIcY7C7
YzyuAOBMmoum9s6GGRw+easc5++iUocjjACevF2gVV6tLpFIsOWn2sAQzoCVVrCeffIsJ8ob5lln
V1RzuVGrQX+JOJw8qKPZ0tXChYaAJ9v3EfSqa1RHcLIwzGMK7KUNT17Zb7pUPldmGm4oBcO+XDPF
17A4tnAYkRg3Q5p1276CBbbkj3CMicZ3Gjt+UoAGeUPd1HcMAI0PvY+UgfstVu9zHfSoUksMs5fT
yVGbB/0kU+PzNeit5VBZ4pRnBjad2+PTdeUxGF5KoVHZOKrqqwWTlbDwSM9hp+b6Mz9CSwcBKCxg
fWpMl1Imv5ymQHVwoWTtFsy27gc5Qk+nG1RvYnyXadn2kjlMt6Oooit0xOwXqDYmm8Ziok620MIY
p5G/GHWTxSoh83wr26VzQKzhHSf9DNtsbq5KpMh7MNbqTpOa7G6shHYy9VLfo2xaBD2mmtO4lpSb
1Okmuqu1SNlUcjRDGeQIcSsTDX1vh2a61UaLK3VKemDF9SApN3gyDAMcox09Jsi4e+g5TIaGYJkw
kn9bCx36mYLoVblYh8Nlmt9QUZ7RwrWXIqk+J8RCD31iM/DJAyQdkWl8Lq3ZXK1kghpNQ2hwMYou
2idt072XWjzvsp5NDOec7KvQZU67XSI9hS0FmMjBwbnu08adDSe+BYyRfmNbTwhGQGSilb2R+n2v
7pD6cd5/ZvSwhIeZgVqZrOvJ0hGrHVpAcRiulUiXHmFhWx9RzdRu1chO/tbgbfcsaYIEFJRIzlg2
LpMlS/uuS80bQcQSG0FOIkoP7epYkwjaIoHjYwFOr1GSapvyQelrZ5exeyMZ01VkwaJhQ4RD84ZU
s3dSo0bvbTUBYUfsxBBu5/KhyqfkJWJ9Q67Oc+2RZqhwg+GEPohwCk9ZZgWQbFHCUQS0k1CcFqL9
0GZ0h1nJ2mHinBJozpjRB2bF/WvQRQIyhFl5HiXTfQ92eT+BDDpqjSJu6QFOkcQGxsB85QfI3upF
aydxw9JW7CZWnBtmlTxbA3BYE3N1cr7UOyv71pixcxR6M26qxrbuFGNMHmEvpn7alVzUBH3a/ahS
TeKJTLByF0aSuUGlU9SkkJhckTVGbUnb1ygDgd3NabindQZPuVoMLCNtae90QhT3U9VbrxGQhnv4
191dy6l5q5lF96ELqDIoevTpTYnELZ5pb7NRZ75tWFT52KM3M+VdUX+nu1KtReSRRZPf6V07bmUc
d/sINgIzeksTfudIZGuYT+6wtIwnYU9GvSYtN2wVPn9Ph7fikRDpjLWI5OQzwxt6k1It8jLlueOW
qm6fcIHUmHNmqv9KVsOLJHUKs6xAv8ZmgyE8TuKBfEZZYVWyVDu4S1VgANR2V+maLaK2CSedcW49
W9TyDlJMj6oKFXaDqYzDeDGQyWfOJOPigAzOotEHuyiJxjMqUnmthgELh4HmI8yawiZ8fDjWdCEG
/hxMnB9M9TxYoerXMtsxDOwa7QEKiTa3HHsuG5KwWxwDNDxQXgXYvdCIgYZp6LVIsc9SOka+1k/m
lax64Ao1GyiT7GnVMclzeibiK5q3pk2PAzX2B8nhEcGxPxtx+0403iQQPunEKA9gUzOMaSpPexop
p3XFYP9xrtTaj1KjpDhvyXF17FElL0oV5SZ3RuNCMEAHc5+rYAxT60Zu9BAfb4xfTrFD4vPaEB2y
zDZeifWUlJfGiec4ZnIiLuD4raLHuz5X4dwHdnlhOJHtyoKi13U8x+V2sAzudCqIvDHGnMsTVhKf
RmoGKKHoxyv8PYmn9lRT2lkrb2ySMnuzmR19XermifHuuJZmQ7wbTRVgSlW7e1qhtmU0DleGFtZZ
QvrBg4WoD8vfMP0GUkHlxlKe7uWxNd81Jj84RdRS2hrcXPddl4yfwl5clbjwbjQoE+ss0Z0vq4/b
Tdf35qPAx3jUUkETF6a7D1sW6S1k2PlCKobvW9azo9lggsXlklHzw5Lv54ESPmTUpX8NYRnesA7g
FRzn9iSGon0n6qDvuSuM70xAMrHZu9/U0P4/MvxNxEggariyZQaIRLJuPTqthEOAMga8+CAz1ot0
SY9nwkec0Wh1HuaA4EsozfpBatvign2C081ImXSCF6tYt7NDtyW7MxxNIzgDBCPzYzDi4sXQwoaQ
rWl4Q4tVhXYW6USlE83Y9FQ8AktBOCcMqKwUnZxbb6oyR7CeG1AGUMBkfdkqcFa91nbJ/7xohHqo
nQEAhiVJmBMNG5ZwUs4PIP+d1ANNMm71soo+bYMLfMWXFq9w7TnMqiqctZpUdn5Wdjmtm+24653A
eQhKAMitksBCVUqszTAPJnPd4u7j2NdR2Y6eLzoKm7X+oqdx8cnPgvDMcAau8EgEh8BSSBgpYSnT
WmQsJ0YCltj6cesrrUkkJWYHaIu8e9RojHoPeylpDkJEeP2MSRyick55yFSJhtFEaymzr8PxFvsK
Q7JGlirPKSxGC6HANK11kXrG362c1JSzdSlL1vek9+YJA4PY41O3D10tpfsqmnOX09B4zXAZvC3o
VhdAmB9WdnNQzUT3CCnXPDdNMBqCp6xrzG25Lyt9uHRxXm971azfVIN+VqKZwEk4gRGpLhxvnkvj
ldfWejpEJ4BZMexXpwzrkznr1glrHvs4ZoB+yzxj4U93lHY1jk5HQ49i28AumUtZeZjtotkIhGio
MH17ZyaSfMTIK7CXl0m9lmJBPbTaFHvVwm+sDys1Y+sP0AbAE1dLluwMDrYroxHcRxgXXwnk43CG
xR9i7By0+8Bp250c5ukd1BRCAIZDiMVQBn9GhXrUiNZ/w7/h/gut6ExvGr5Pq+YWtY38ddRxJOLT
4+EhtVV+MJU8cQFox2viWNkRNSsBcbBcW85M8Yw85DNQHcd6E/JsD+u+mhhLkyGiUoS3stGF3PtO
7GiPHP0piYhDaStkcY/eMN/ZRa1DqOlbvxiKGgA57gnTgOnfNAkK8XJa2g3OPOERID7LNoTaM5xO
Zzzb/ci/ngisJM2LZUCA8HRcQy8RE9hVDGblWc1aklxFB0KZzhSIC7VVPPdtcEfxLvugWplOeVyi
k8WtyuqNS5vSaInonFRY1A2Y3UTtcKhI87tlpQ+tnJaepAkl8juzl24gtEi0yLTV06Ap7VciFfpn
lC5vuh5awlWlHPhyMU6UbtLdKhNUYKwNcXKqKLvJC2cvlDbC8JkTAUl++b1JJVeHRYvaCp7pW2JT
0snAEqDDgXUAJsx4PSe1NF9RYQKMBkQAx4im8Hxo8k2JpumHQirPXW1mmyTpe3jPQ3YemF0LVxtl
wpgB52IGE7XeMlIa0bShR1fXFrETg1JutzyxTWU/GFpZrohE53edloYvUVp2e1F3g8sdUdxmg+V8
WsQ40C9xrh5JySAV0mEdv1txqlH+OGQ2/32tsi0IBuuCFqhu0pwDJktp7cmV8hQulsBAL7J3Wx23
hH0CPoSSoKYvpiEgOR3J2hHQbVts5YJ9fwK0aVyL5THns0O1d11v4TZWhVZ/9lHeWS4h0hF1QB97
VpHRSrazaENXop+bclyrAXXLadLZ5hwIMTlJ4jaucV1jcND4qgOqLHYJ5MxVkyaCOHhJSkJP2Dti
maPmB6LGwEpLg9yzxeeiMM7qMxdkfUSzA04Sc2VXMXA5rRBmvofAoHxXcZo9jXJg0TSogx2Ow1Tq
Vg20pi/TQqRdcVytT6PI7KvWt7HiprQlHpwq1dRnRoPYqkwbGuqUqCO/RUrxes34ljcoIu2cKHVL
PrSOMT1DcNxNcROjpPF8Zf9SB8OVRBYXQjMo9xoHWr8tBvMhDBAnFSSgg6Gk+R7oVeSPYcTGtWJN
OVc12Sj6o6Rh1c2xMfgF7nV1pZe0lsAbw4iOoX7KMFVD2C/qwGDRGrXkPhNFgKeOidvg9ZRzbzh4
qkc1pCrFjYmPeDnu15t0QOztzbH9RJ1kkJXYM95mjKTfGA1Nj64V8x40B8j3hlriwXBY6Icgsreg
2ZSjyQQKhbsb+vsRjWejDk10zkcng2djxnw0qRNRJ5HPN5WiDzeCNke+6bIu1nirCqpcWjAj9SC6
my6cqS1FeZpxmoE9XzlxIzYIbDIVKNBS9qi59JZ3zC5byeCCyNHB2fnBEC9JcpQkN+kv5BlkzXdR
1Xa4DSjHXGWFJH23NApe5K6Xv+WAH8xUufvMU+bPgQb9HPQAdzpvh8mMXNnnpVB9Bw2gxKfZIgxP
oTG/2iKqrjkO3hWcQOlzZL7rtXIfoUtrleChP2a3WDzNlzmWCP+UQfRC/j5C1EvjzwQCzUnjO3qp
GV1OKx7wygryVueslXGyD2FFo9FUZ8oVGNwSBe1zbT9nUf+YWJ224TsY3CAiAiCTJcWgBRMJbwEc
V7DcBQNReLbLUlgZWy2C/sMiMb1z6GMcE1VZfiXXln5kWqEvXVQUP82axeE2APW1ouZI9/UeNMQ0
puLB1BmghLEyXkLDIo+gM5VJtfibAJM/m919T8vIui8djlXmRhuUfShxwMmTV7WL408nILUCkM8+
JWYQMheQOYukfU3pWh9YGCw44C5BzuSpJakHNYlDF9G/HpsiF0pqPNaNaTDj6arioVUHsXdii9iq
kOocbBfdmVgN2no3hTUfhdII86XBZcEzIMjkC0tlQkgYYuCRbRrWP2TLcVXYrebO8PF3gkDgsVfs
aMcJTk0RwdV+4rutCf4l/B8wlhA4NiyN3Kgkgw1aMZHOgE1MnX2QwoxdHqiNzq90NXtOIiN+pTVl
vrPCIrzrJwLgJMmVI0U9Esk1SHBTL0PLS1SaPmRHQPxJ1Ri70QQOqY8EyPvZtPp77BcWWKwsP1BR
zoCobxS6e9N52qt20xHXtwn7G10HI0BlBuVYKkCDHE5BUElXDPvF1olT5zNRsuqsxRjA2M7RGx/q
mo9NCABMMPR0yBflucTS+qjYqaOsE71ztkZrEpQphuyxitXiIcJvfBHVzIpI6t7xTQxgTNp7SXmz
MZdvdc0J/IHU8vNkcEzp1KQl+/FLgK9QiJoqkaniMkzuTFYF17D09i6np/rMkQBPY9jjkVd1wAsj
RbODRd1YBLfoBBUif8sMaiv6mXHWSm0S3UfQyfeDWZc37IjJNkRpeDTtmBNsa5Ukh8gX31YycYZ1
pJYlJBw88oC9KlhItaka51Aj8efO5GBG13ba4o39Ahn3bpR48GXKYN9nMsmirW1WzE8baj4kJSmV
7dIYKiNzGHG91jqnfZwsazyiLyJWSK1OP41uYEp7bosRZ38z6mW2oSMzTTaRwgN3V/F8ZadXaZjO
cyGziJtBO/idEhGoaBJNeSNU2z8KRgOuJiztEPVF+YHFkTo4zPM41fu8ZneOfxuHqD6wvbA0m0jl
FCWw6jtbypZcbtNxym1B1eNBZxsU4ZDqXXzo6Z3TNSEOdaUL+D3LAghM3ErBmyFMmY+mm2UOavQu
OJSCmA27mIZnLx7n8FxqnBUBkqj8RJHqY7cbmrbU1pJRpfelTq3HWpcc56MLJko5Ohzk0aEZKL3f
4ggDkKEVPMAWJCK5TIdcdL4W5qKcBZNmPw0JAVIva2m83qKjBhtqs53wQMImMJ6dLuKhXM026n8i
QwtqlyEAPhZppnGWvhenpUKd/BRdTDo8DY+q61nyisTOv9ImipJbNI/y0jV5Nn7oZAfIL8vA+Qmg
JuJLFmWTub3TtRWVC83YsKvAaYIu2/Cuo1KxPoRM84QfCUbtbhfbubauS6zlqVQWGVnQ0bqVpF4G
38Ku1qO2lIrfSrfoXGjssFE2JSIDyhoI0TVmb33Lx4t0KSOkFU5bhTsBpBKflNmrVCvH0cfYTa3u
FuOg7oDINfumnvIbzkzM0E3cXWu26eVTYdnJfEDdqG6bKks+ZxIwG3KyzdWeCV+swnnLHqERVIRy
OlzpATTHEVyJz0yC5cxGzQP0MIn+rFV69qzLc9JtW1sbcxc4GroPaUlYw62dV1hh0dFmn3KRSqyI
/XGCTM2BITqAtBViJjM1XC/JcdTMdlgFmG4PRVQkt5zrazhdjbkrGoBbPu0YhLg0XXtjUEENQiYm
T6t5CyEhhYMlE3HFl4MHsDEZhNdCGvZ6lTrfRQ+WvAtFfOqqBXC21GluALdYTyHjCZ4IdFx+93Ke
vwDJtsC/JT3/NNOF5vWp01KxotbqSS5tzs9ZSagAnwglHFpKOxX72Fw9YHrUbpGKrbtF/7qOjDtJ
pmYd5CeKvp7sPKaD2rRnbrywuGH8luzHslI3QaT2+ziL1K1hSxX6myIeJsax5AKmZq+mFqqtVcg+
besBGULKjvBGpJxrQno4nbCYXKedlwY60Vm2VxuTcwccivrPuGYgUwwKqjy7e+zLFcd8DZpCKF0c
KdXIcBfjI8ddu8MWWCc7s2vVtVQb3YNtAg8AXVp3O2ZEiu8wLTDXxO4WqLHqjHvSfzDaMjnrfZSu
0cPBODEl1cyHYDam0k3lLj9nRFkeqGhi3MMbQkigNXvAB50BUImVQHXp+gjwwI76SaUGCR9UCsGX
aUF3jTqhTa4lYCPhtQfoFIxsF5WwtfdKHYXcYHmfgfzJRVFdelvohqcqgC+Ry7NB8n6xjvwlF819
mfPHzz0VPzRabL7K81v+1f78Q8vrfFDK0YAi7CjL+MfrLhUSP/yNV+CHnW76L3SIr7bPut/6HJaf
/N/+y799/fJ/YYT89Z//8VH2BY+Y268wLosf7DAyJON/7Z7ZvtGE8j9+/lf7jGQpf4fh7TD/lbGp
WGCEf3XPSJb+d90yLUzIlilbeEUx1vxmn1mMNbajk23Q9MVAA/f7N/uM/XeEXosCCpD0Cj9j/BX7
zILW/ifk2KBLSSMoLFuKjfzKX36CHM92o0mjHVleMQwj2/gyLjdxaju7ciIKtwpBt5+sYZC+mIl3
F5MaycT93Sd1/fW1/nWjxW/vQFcMnTfjqPbCef4dZllN6rRs6sbywCykPr5x7rioUGhnDv6E6fyj
T+jXV2KbiSlJVXkt+ycyvVE3UpBT/eLlCiVdLG6GGxVZ/ie/z//8RPlMwcZrxJo13TJ+4qZHdibj
i9WRvQe8Bk05ydTzgJdEM5E7WfdV+h22dV1IZ5O79WkgbBb/JTT28osaRAhUx9RVzpkOTSc/fKRL
DMpKElX3JujFXmW25imbAscVWZtvhGnwnCW1+SflAqqzwL1/vJZoMVAVFV4+1Abewk8vq+ZgIuTG
8OSiSkAgRnEk7zBd4bifI7VyqKZSqCHtGmXEHOrUBUFW2WBJ5AxfXggi6g/VLCNBI94ax6IyCefI
7DffAAyQI8jKELcxKUvtAIYCQQ8eEXFPMRcqCXZtFikRrWBmZjwVoYMdhC7uTWNH+j0KaS42CwLX
WjVWEuufSdRKUHgXJhIp9zF4iLQ4eebLSm4t9Mh3O61T+hUpJ8a3kSg8kc3aMW/DyYlfZ/Cm5k1n
UN/xoKfIl8TPpjrZ2r1kvoQG4b0zUOqof0j1KdswnSTFSZZbAd9q4shZ8aQfniwyAmyaBB1256DP
1LvQtAqSerGVPMyQ/ZSNo2ccrExCU9mqbIgseIUa9G9mnSgfWmiA6zUZSB0wJAgBaNGhJn0GxGuu
axn6A7vNwTrZ/dxCy7X42JnTR4HOzg22ASnIjK1szkWh+UUiVaVbVSnZrKETfe6i2qvVQnnFDcaJ
KWQnMdu1tyiRCQcxI/dZchqELUROCEpBb5ztKKaerwqZhuN6n+GcZ7N9tEB5NutGie2PPBNAhXTb
aPK1GgO2mx0l2chxyuhqMudJUMUJsHkzZtUXBlDIDCmBP9ZoBuxrFbrJd82kBRD3JARaSpEO16IZ
3ssknmqGuyWAisY2onCl26L+CLogX89Sq2wbaRwsL9C7+Cbr4Ko5rek8N1BtvsYmzpEsaFrs2NzM
2nOmDewh26zbWLpkH0iqWwPtd47+UgMsvKo04lVs3FUdQcshym2RHzwJ4dgBcWXFuRlMk7O0GQsY
Hwr1AcRc4L0iDFqtFxB3MtcwU/R5PZCKPzMUhU9EvWChACzq2VobqhQ9VukQ3XBgWmLUOt7ALYd2
Mybfgnhmo5kjrw58aFS+xlZq7vs+Ig5fzbVe7AVRrfnopCLJ3UrNnVv8CnVPpMHJk3XZpvOmpbFy
WKuTbdQuErDGPhog5+ySOjTLrT5m4bs+TAuYyMmg7WEmt811N4AbqJ0y+aisMs05gM301VYGKY21
CiVSuyTa2AXrqWBp9VLyOOdELzog5Xkw3zLBKV/sblY/qFOLDfKBUkBGJLEvDH4RXhUoHg8onFzj
ychM2Crt4urEso7BjdbtmylWutBL8LI3GFByrNnoNMajziDgtVEXOnnRSQt8KBte29kO3pVQFjUP
FwwQK2NkK79qgejKKAKmEVyGrJlkLGdyrK1lK+yBbGUlIx+e5RlMH1kQvqbyk/uEml3nag5G1Lkq
Y56nIA80wB5Fz2grzIkJrkG/qWecCFq6MvH09aBB2YUyxGWnR2ddzxez1OSofiwjk7jqqFpkc2Jn
fqklsIkrLObFGwBhwYiLmVbiF7B4TR5khFD9cliqxnBJcGaPsQwhzfcNRg0cUIssAQc1vGgVce01
4VLSbKZdjTnQXa2Cv0XxaL1GXs7kzVwJFPaOewdMHhtB5DaF7qoVwBmVh8tgizfRLxoLGJQKzIOo
+M1Qw3+ZXdKx59VJQ9+1GBiGA0agFGBdjQmxoBFN4w3gXH6duXo5UdaRChu0KeeLOUkowZk9BB8O
BBAYj+HQv2ShJN/XkgGPqGQTIK+EYZFpbGR1oewm4O9cVZcbm4TPpEGEaJrUcce2MO5JA3bWtsBm
TkbA5By2H/uOK1NQF/nQU93COFYubGxdyDrKn6xqyo8tEAZee9k0ZZPFQmPDZds/FbAopt3HHR52
L0O+DNeLE0h5p7Gk5Rk3U6ZwYBkW6q5OcryAQpERUKZZlQy/5kHQ/8neYum0+P0Ki8VaUak+MuD6
4nf+2fHMTF1Ajs3gg9e9cZO1N6USGPtkzqpbfWmf/fc7sz96NU3WFHJCbA/Zo/64ns9YukqTRmEv
zkiFjmo+u+Mo2cyBMv0UJd3Xv3+5nwo3lo+a3axtaBrVITIbp59ejykCB+qo0T1sf/1NZMfgCCME
FDJPDYWgxAkKoGM0Qiejx8hSLh5UZi8B3Qbchl6HBzlza92sJrerW6xbfdGS7oX1HKwlqgrHk+aE
JTFmKLX0RExh3H0VrMPWrx0of+n087+s9Bu+mq5vvv5Go1/7N78vPt86Dh7/H85DBvfBvz4Pnd4+
3sq/3f3X7Q9nouW/+UekgAyASe2O7JiU1nMI4tL7R6SAf8MVwLHIktldGRr/zW9nIvXvWP1lPJ1c
k0udGTvrf5yJSBsoMhEAWeHiIaXgqH/lTKT8uJH9NVBgLfS3Hy/4MBU2wk49HKxB9wLnnJbaA8a5
kStlNV4Djsxj8NTjeT10xTF1tJfffUZ/cBL6pVLpn7f3P193eT+/OwIRRGo77FkDFnp/pvZFuZPH
8lyEDwpyjlyr64vRNW9BVrlmaDJspca83NOK0eu3dbfN+AHApvQDfy1z/T4rPGcC5WNe2EytRt3e
Ylzc2OkLo0QGw4elVmES7//+vau/nJ7+6M3zrfz+zVtUbOdJGA2HNN4J+Ssx3rP4lQk3m991gp8D
enb1USjfljgPHwr+uNCdx6ucTCtHnJ3pOjrN2srO0kv8zt8t2m45b2f1qKjHUyft6/wOKTl1hlWT
+yrEtSWxsS5a4Nr78rX+ZpPtslGMdkjR2+JUvLZIlCvdh7jpNxso557hMsfxek+4swtk64jWvQo9
9lNuvJbWiZt6xUVavVurfMVGjcbaY3JUJ5KiXhk8Gbh8LJU58L3Kpi3aJvUuUF7M6pxlDzgoiDBa
2kNaz9AEvTF7cticpiSw7AKsB3SbHnLbhcCCHfLUdKds/4rBo9xjmzFinPKr+hYXOllQeo9JvaJs
GbSJB8G5wzEFaR9/fK3dpNMFDiD925a5zZp7XnAoVpyiXNwiayi0CUFU6Aqk/LrHutin01Yztkq1
NaOtom/FcK17+quZA23kYacNn2Y5uaq06lH8qDVYmg0gmUy30RiAF1qXyONbeC3Ve+T2D2D2jBQB
7US3EHjIVa57meMat2A1ADRXnqjW3aOkn5YhZDe5enNxFqOtr+zLCDMt2AM09/hlNM2VOq6GN/1D
/ui1FbT3gtimCXOxTRj4geTHZUpo8lZYdLZAy4V4/YER1GatzV4K9q6k/MydxKj6Ln4WaufXjvI0
mmQ8wnMbbKb2Hu/dGqcVyPjaDYB8pnzt0inuYbexmWeHGr+Zy0hs3Wwyw+VzijxhwYhbJeaKHQc9
5Zp1gDmrPc78yfEYIOfIF7t4euw5pGrp2TT3nfOIdFD7qo/MuNO8bJ89OFt1b/iOb/iyhwQA2Fjf
pO9F/CeFZUua6ner/z8fDz9tQQRukqiznf4g3WXXYF/vlW100c7GSdsXZ3Eu9sVJueaHf39DK+S9
/vDVflqFEUEoDkx5teLYP9bn5iruylc4bBvDS87NOX+Z7gqvOdnn8v/4itYyUfnd449CHVh1kd0f
lIu8D/bm47yrN9ElPZlH+2Lss7N8NLfqk33W7v/kd2SD8ce/pbX89r97zYGGE0UoRDO0C25qwGAg
gphyK0/OOd6LnbnP7gVOzWGVP057ZVdvTW/20y23wL7x+z3/zEcs2rX74uh8gDw/NtfuUvkY668x
kLkMNPQWbRliBMcLCXol9HK3hh07+ioICxUnIKaZdUwh+bReKIO5h46Gg6ykc/vksPd/Zxw+3sTC
xVIAiLueXDyaiad40LEsjG7r47n0b8AUClL7046mK+O5Oqobor21OHYDHklkTb/qNgb1Lbjqz854
CNojOU1EfGx00/dUEMtYtY9MUaZvwYm5x1KyMr9NuMHRCm33Rj6hUOFFtd/q2/rsHO7bDXgHZEX4
Rnhr0hP6BUkvLO4cqlfTlZYCnIbSKjbATuyZHLjSBf84I3UPk5btVsaGFg9ItYw28sy18OiHvq1u
6nzf118OT9+y+nae0/Yjq1467VEtvkN511hbO9mKD/U0HqQX0ikGQEZY15scGCL925Q6fcnv9K/s
4m+2fMT8mo/wfX6hWWRIkKlX+bu4yjdEo3hoHUT6OvTrMHcbhDQT/jeiCNTSVZBtZWqjAhDYHhdE
+20B1v6Iz/CItuG2fsQG7ejLOqKt+ZKcbXuYDpzExyfzVr6Vb7JddK899x5TKD/ilsxO5bZfI20/
du4n7ibX9KGbXZwrn74y8nj0HRJE9XrgWlHdimcvloWd5mZ+uim2xqnx5pW+nn31ZgllrG2PRjIv
PRN8ldfVETqij3XiO7oeQpdj1Dp2+aJWCGSrZG3tsufag0b2iHNjMZa7eAV1bzyx6O2YhvhMUPb8
itWOZB9UFC5+l5UbwvfTdFHO4WubbjrnJoQlPz2SwlqF93SVc2mWK5nxWvEufzmH+rZ6aV64CGr+
SD092TSz27RbMET/Td15LEmuZEf0h4gxiEAA2CZSq0pVcgOragGtA/LreXKojBuaccEFl89mnqhq
IHDDr/txJnjdt1dNvrD98K++pl4xfs0OEmCp2+/ImKsHTXd+9AIMaVG+gnjlb+UfIAsfi5px06e7
izXoql/cgU/pzaYQ/IaUeG2+k7N9rT+M6/QCKWTFCb2yjuaq9jGLLNUiWc6Lh/Th6960D9rkj89f
puZHfrD/UjuP/zc7P79YFutonZ4o0Vt8AsZddw+5VptoNW3r9efo/xpXRNSO6e8E09en+o4v2Tm4
dx9944/8SHjyLynt9ovnPw2lYD/v+WYt4Ya0C/GNiVvFxEyJYi8x8LQEWX6gvxdLYExyIeSBjkl2
gMjDSBAoQDPjBaH1G8/dyDcYUoZgmlt4C29drPsDbxtqZbMoP/Qni/3gYjZmUkSJmH2WhHLd3quT
hBcybcAs5UttUx55E+dNDqlqVUWQ7I9cF8/hNdbeyi96No59vBipa8iXw9+BmkBvN/Hgm7QybVpr
rSPcWOvRW5NSt1s//YI1tCU2sk6YluTOeDfera1YqZ2wF+4ma3fkF8/zrjvXZ7gMb9phvgzX/heK
LBiRNiIRs+SNbCfMgmsTmyaAnF/s1ditygWQKWBIRbSpaXLJdrHu45GJcWlhtE4PHV69btmOV9va
Nu1hVhcEhhm7E1EQogROtjRnaO9n9pnzZjRWw7iv3ot7eggP6timeFPfTOOzcn689Etq785HOKef
re5sMW0GMe0E9EW1j3D6C/O/SFbJa3Ylo/BocdgBxlopmspcEFLPk3LYJqcR9/6PFy3YSK4mNrXQ
17NF9Fv76B/w2d/7rMr9sq6/SrM9Otg0KhPQi/lkb/MHz5b/T/7H/XRu5kW/TC85yeSOeY8t7y/1
HX6qW38NP2rct4Pa6LLHplcDOYYZyUxorrq63mbKD+KvMNvYpK9YodLVoSIfyI9odlEKUnEZM0I1
NzAkvrq7f9Rv2ENMzQiwaX/szupFfMo7Q043fQhN7qg2AwRj7gyE9Gf4ZISz/B3HL32/CfudZ1LZ
txa38jcI6L7YSjSWu/um9z9p+3sydtpH/qY+xJUwjtaTyMTrxHALX8X7Ac1lOQsS0cOz7C33q8iv
+re5WwfFOq4gP/E7ZPoEiuP047FiFA5lePLa36QN7BRo37IaoAn5tbWLXuEnr0oiFeqdTN4Jz9E8
sQL3NQ5Z269pZPZuubEugoOlLrWxrqCIaBtuRs2B6RmjpzySLXqp78GaFEj0Rg1Z15BF8vPOL57J
g2WfEwZi1MNmxT4Be8QS0Uv0B/a2VCwMYjX2r3POE4ZH6JOvGz9acBRL7xr8Cn8jp9GLiWpbXKb8
E3/DIurW2eRr064XazCmoE2ZModwo7PUQmbkgLAW+R+ceVG7sY3b7F1tdSBuyjnHn2nyF5ZxejGP
inTnwqy2UfNtWYcsOObixxOLgAugTRJuz93OaF6JC2JuAOk+bFPlZ+MiBwiDF7Nc2gYpi8OY/Riw
oKTJ55lOn0L6UfqW4x6SI617Dz6bDgOMWmsv0xtn49VRWA9WtnawurPdndMr8ahb+m2/VB9W+ZV9
QFcr3+N7+WKxtA4XhnrDHlnukL1uxteFM2ml/Oo1Xpb1qgI/wYLEj9BuQDoSL+LrFPqAcGBQwLl0
B+WXFhzTgVa3d+AZh9AwWPb0vr6b+OptyGdecOdk03b6CcurebdBTEGBBJAHevzR3Wmsk1Rcvhsn
ZMWLycds9jE9c+sYKR6ZFuN1+GVNHBMLHro6XvXZDjt243drHsj0V7myj0nni3fn4a7bS0YwYQN2
KeCaoBbpXX2h6sf6WjM3XnVwxKOpDrHwaf9z8hVSb7tNtvmy/hFYHl6J4buH7l5csz8abPITTzhu
1WcHFkV2P/Hf5AiUEbsYgutrdCRmfAbRppFWtH0j3JJ+nn/X7x4zGX736jnYmCYtYlD06WtcoBQ3
a/3GH7MLY1L3/yWeXLixQdof4iAZFnDIF3pnbaWbXLUPKl5eSQ7zBUipFVl6HSzqc9KeCJ0tgn3D
dalt38xxST9ftR7YBlC9jJi41PVnhEtbCO3TqL+7LFsNXX4iYbbiOu0ZH3C0V2P595/j9/+BUHb+
BoL0t/x/IYwhGv0PwlhJJWUWf/93XYy/5T90Me8f2NYAGpr/qX79my7mOv9whEUmx2LBigImkVn+
XRezEb/Ec+NrSIc266fB4N9lMWH8w3ZZyT41VXbStnD+N7IYkvfTDfBfGg9xEMqdKY+WtmRx4YKR
+O+3pkBpZCl0Jz9FIgLv5gjFQwl6ASx3radk1FsKIGNrKas6H3DU4YpAdaH6oOQ0dllpvCYgrvU/
MkJpf5GVpKOsk9PwY9Zk2L9TLyj1LYkAIb/Tqh2MRUnPMJA1CEPzHqBX1V1AhqYFjCXRLFuzwa6p
qSzY6HWiDxHQTgWIvKoaw7iQ7yCiT8hDtsREtfiRtbblJzZNE4+2Bf14kcos8iMLvuzWq17qdLjO
oMrCIm2vkMbFG5DPRCMoaSflu5gTKwcsP3btlpI1W9DqquWMfJhaHYtA9NDm8ckIG4xuMv0n7d6D
/1tnoySq3oxdEt4pknfYHw2qdn/LSnOPZmJAm4e6jCSCIbTnqI8Guol7I2OfWRSqOLUEe7iz9DZe
QKyS+pRu5wH99JAT8Z1XBOpy9ZEPqemcKfaMo53Z2GVL2K8y299olKxvoZqBE9G6IfsK5+rJhIq1
4cUgWYursoyc+HV2arzaug0B3HRBEUkI1psOAMPGyNUTWICZ4DHoyqnXbh6SfSaDDc4jtF1AAXYF
ySIa08L0k2DQaE+wsT7+iQkpMicVohiXBSWkir1ZC2+aijWTekIZ40jhoWhqb/0suzuHqqPLKUcz
to6yHxIQVmNkxPqqakk9IavRicPxHNNBGkBoa+DWlQX0bxCA/Jdec0tWwV5AbqJxoTa1rTMm3JmG
kpmLJ4/LexZCzDCdMRX1CiqZ1t3z3CW/2rlOzExO5U/ZXGy3CskB2Ll4Piyqh1O0hGiI/XvhhfnM
iNW67aDOmZsb6XtticIGcRLQLOMKabpbN5KRh39ddK77GwhyKnYDhT2Tzc0nrbA2DJOVrY3ECLq1
1HLbWfbepAbOd1cdZwNv6afBk2C9D5XO6NAXTd6hNbGWr1GpjNgucOqkpvVKbENnyG1VLpde4DDM
2n0R5DsCLUN0gRhnUV5Ni7NG6VOf2+S9i9AYv4QVEctkLTh0d2ytfJynwsVl7skwCMn/CjrGBh3q
wNZj2/esMELHXY22GTN16wV9WUHX4illEdVjU7ew6RofjcuqBQ9i6XGfNfjJp6fVpGKxjuVOJCfd
aUh4wIEI3Ql7gTSgt0uo8CBlFAvCLFoKW4yNA98ETwctqMQuIQ5gG+UowA7a2t671+seOX/QhfH0
x4nG0v5RjhgazojSTnUDY0gKfXih172tVnFSVvZbxVqfokpt8tyUyzSJTucUYZDUXD8DzVKuK7x2
Su3j7tk5su80R+aYW7Mxt+9yjt1xM05DY31V1sRtxvJaReslzSPyEcDx5SpiKGpaVO712WsPFgEb
SgEYZ5WROYYpPKvghsGFWUCYOB631IGT5goskZcHj6IX7oiTHXOVtDTHu4QleFJ/SKgEp67AXWG6
FdqTbqPlPmtUjcIFCGk1OrAQj1wrXN6eIk4YqmPdxnLqtLH1Id1y4mC04W9uugk0xgc9chr2wl4X
3GOCavqQ1AnGm3qM9fpRl9PEiEqEjLB0V4qPHDf6sh6NcSfSyGsOQUozaDu29FSQ+pmPBE6I5CQ1
d58CZIS9kSUtPOlCGLpWMyjE/Q2YbPlRh+F8tkoiNnQLeQc7IyfYemUDRRnP8IvA2sr9H2nBjwv2
pH5nMFhHVUULH0ziz3DW1GfacgWAJAlMo8wax9oOA0g6HV8G12H+3oVOhJxhsi32cjDQFSrwq65R
BS+UB7hcOvM+fHMnJ2Rcy1g8UJ9VgxSd0+tgDLiUyed9BAYtUISmxVStiSKO9q6bG/p2Ax5i66Wt
zQonTUQRxWKaBt3l3tDYJ5FE5U9KAOojHUkYoXTV4QlKfDrdTao3TxLbJS6feqp2U4FTmiii0KdT
0HZUmfhAU1xcovBIkKCrQJMnquixSksVd/fS8EyyyUOr84+yrdtk1dE6MMnEdVHaoEsAKwXRRw4a
QiSg/Is+Z48U5wFbZ815kIMw3AWUQZ3HLwqJOCSQhKFENVr7GpqwBvAnxIl6n+ohfQttkHRYNgLd
Dzzqf/wwFNWprozpMy8ozR2ctH4hxs65EA42uR4jusFQ1/aUpoVH7NicP+A0D7hPmuAuRK8dJhpi
gSySSD2FFJ8Mfk2gbjcEhtluWi3hske+hNKfydI+SSmgjnXCI1DeSUqxlXsahmjaNylRJtKuZCaB
KH64yglgRE51cwB8NPMTtO1rP5FckM2knVx4jr452OZBCtAAJBp5yMwUetzkEjuj26dcwGVGguoa
nWcZLyyr7Pi31KptjPeJCGiYXhvMCPd0SMhtVwnqhkV+HZ4RChCpRPeDnET2aeLhWcFD49kBQ7gP
pir81OeWW0Y3D2dzzKZDMEC4yuEQ7UTGBwTiUbx3IYFwaTWeazdqvpe6k3XlkgAa2lbcOzdJeyZk
S4nRHdiGXLRNxw7I6Tg3UhBg3yJxBbQOikMWet5ohAeqjic007074cTkBdNGsgBm7h6GZCaJW0wI
o7AUXmOtp28+DxAecbOc5ZDxWHam8U0ciMMAU/md5k2ddt8+9T5MeAHcWELj7JhJuqtTpiehZgt7
kuWd8Xe436Gc/qQZtSJVoByCYUJsqNPqwFWYrCTYqF6BZhBEj7lnQ8RFxsLGYr30BK7OWYybrCqy
Sx0LSFKMmtz8aFMKGKYWldEX+65wvG1PPdqBw5hS2HCKNn0p9PU0hUBrKe05JAb9dliZa/fgYS/c
jk7vPFojpIhNb+UR9ohz1eAKvWMeLfZw3DCbBMjgJKYvoqAVosrteS0hr7yHs6I3RAfgQysrKwDs
go+ynM/TCE2CDhHcUSUVLCfpMZKqbt4kRkX5SS0+bdX/iugI2YTSCtZOliTb1kCjqJ980VQPf2GZ
Sh5uQ3Q45rO6TfIk47ydzFULIQV8db3PVKwfK8UmwbPyCy66eNc63LSqODk7Fm1htcZGCj9TtWmd
oTyKrngmdKOnllvXYXzhmbBYFsZQ5TZOYEjrUiZpcxZdEP4Rjpd8WVDVbk5OeLQtFYgDGU3HJBgr
ruV8LUYOOxdSSF5GFKDPRvNWi4z1oC08fvn6BWJDyE88tnfXfCLiOWmWVDitceNHcDO4Uac5ilM+
Dw5lEl7+Zc3WIMkDEsaA9S+SS0ifMd1uCmpWxUx4tAJpH8q5m9Z8rENWlrT3wOkgsq9FUe+iEjXe
wcqieVfQncYVX74y9yYX1cL7TPsui7bWGDyXgLWYqOPozJWp+vIE2HTGFMoTS3YAswFGpN4C2z4G
eAfpTAd7W8ApiP5qmlSbGYJmyF9O9l0lbUSap9e07w5fwSHI2u7cWFBygcxW3ZrvK9Is3P9f0cTi
HHN3Dpu2qV95rF2/GYFZkeZA2J0Mb5mrKOA61LIGHh3z3EpCWPOIoK7GsDyVNrObzTi0Idga/jEj
7gCEw7DINibbQotbyyaqGMu4DzEVUtC3oEiF/zXqyJtGsXtoqzR+7ymLYMIm7lVKqziNvHPQDdDF
CtHuQOsEaw/qMYkoC1lGB0ixbBUrXaxxXb/QTGl/hX0drCm37w4wAPT12PfmJ4nVfqe3Bd8OWeTL
kLbPv5HSz5CkJ8JmU3PKC8DZkQMZxhRdvnbrdjwYc/2ihGHcKrtLtiJLnV3uze6HjNrXIoLwRizH
mxdRhgA9u3qwrLXiWDJ67UKryNa67hUb+p6gNmqBuEezG208Vsh3Q9QfXZrbC5LbwbKDSkcCpuPA
GYuE97EpMCuO1oK7VnMLwyTb2nXU4Aag/XPMkvZc19RlE8EMpmXjwSmGXUiDL86jlRl6T4QXuym8
oeNHN6iv2ouyg53GEoRtLnnJi09FNpWpcNY3Hm2z2cKFkDE8Q2H6UllztU6wzB2BRxqHKI5vqjee
CLoyQBhPeYjNxLynnls9ipggUkju7IPj96sgaw8mC+KkkMw2mkEXYw0+QyrXWhMA/uYBm7Y60+FK
TqK8TWXl0OfO77qxEE1HGaQXwwNH2fVFfoJYJZYMA3QRjNUdAzriuSWmvY2tGKPU8/5LIvNvZrEI
nI0xAraHwKhPyE95Ty8RycHo5owI18zD8Ko5wBZhbSeHIsu0LX7GeTvNiOrtVFF/Y5kE2qADB+dh
IJPoAzYI1i7FDXsDdC+Lp7mi0oT2JRpmnQZAhQq/AbJVJwyJ6a5o5bDCDF3fueUTMWXMeD7WQ87V
iOXSGE1XK6nCa1i62p2AkNjMxNkOSgd1AV+96Gh2wypACO+11SLv2+uG6hoD0ITrOXBF9uYcwuRk
a58Kmso6yQgitbqK7pUTpCxrsu4OivpXK7yQakXMtUgJNayVMoaZbENg5pdFZ9ALsGHUTi8cb1T0
gAx2rWRHm1/xymW3/5zcSb8EsIgPqaisFQp7/tJGMtlPJUNI9uyG53TIN21BrMoZihLxdXwX3Ave
vTKOvlyTBCTbZmfFq8nqlk/MKpRttgc6Lq5l2T1KQ12NJiUd1yfjwcPC+k3Ya97zmem2hl6Jz7hj
ifas7XgJ+3J8w9Pfv1cUtnHlaJjqoqjrDgwHbzWVt6vYbrNTnnDsNtyjv2XEQOBOoK8yUGy9I/pN
CQ7uABcObVbnol24Ubq3HAf0AsDTfMS0OXqKxvDcpLM4wPnRWqX84IYygosxMDjTDNhsFOfwvtLd
6aSiBhQdO5PZNjk7QwCV5LVKnxjhgayaOKoA5z9oJ9QO2GJL2g+7ZRVawdIrjDP0xmAVOfNrZRX1
SkFd5JRCTogb9cKBPfyZG0mvoBFWxSYOgWZZsAP8SuAaFsI2djT0XUSGZ94xRf8Ww6RfGdXzoyK9
EXo8peqx29WbgDT6o/TkNbEUCWzoZDvaRKm+bij0tFwLX3sFHK7Ck37yDPy75cC9XtP17tI4DoTo
JLFZ7g+Tl/uR0eAtVmHdUMqZZZvJs85OiTW+eYYqpaF/13oQbkPSzouAP4mFmfRymzRxs50dSjey
Gl8WeeNix/e8O5Dpna6z58TXgKjaAQgdd0/Dahg0InvPD1/s87ZyF7ZV1Qye5sOuWmvl6QThjNRZ
tKXePeg9zVgkxNpjbtv8hpuZ9uAUS4Ed1uJrSKfZL6qspiQ70A6aMFsgM7qMt7Ubhi8tAK4N6JDf
zWxEB6oDJsp2KocFWGv9oQzbWgYGxmjoP9LbZ3kzEIFjaIPxGYUrREtvPfIuHsTcDkybnfgw3bn6
zuaaXZiL0rhEt2k3E8DWS9NUbHG5BsHMd9Ln9i0W4dYJU3LtCJ8/Os15bDM0ewVSWzLegNGQ8UCP
SD01/V5niPYV8PKlTmbb5+pa7DOiA+950jxLGwZ5aSG4bTIDYAw20+CNT3LAulWm34kVYPGaCSqW
+A+Z5cvkoBPH3/Y6RAYtJthXu1bBmrvDAMEEzIXRLrJjFOv9QQxS36BmGfgkZm0/GMmJPW6/KoAP
4HqaCbWbcUErfZjNf2gM0sFLBfx+23kEJ9OFn2gp4bqdoT5kBoodPgMvv8RjbLDNizrsNW0zLaVl
fzdRZRzdgRLgeqy4Q5ez5a4Mj/c2TuriY0rgsOhVl25NeD8+hWzqYo9FfCL4wps6FkSQi6lYiwqn
dxvY/RdUMULHRumwVVLu9DLSk/VOV/mwLiihfAjKbM0FxMjmlOHn8wNqlF/qyZo2fECwTOHw+y0h
ggcLRQZkCQYk/aTic7y1ifs7cMz5mI/zsDMjZJlF5Zo0BuShu46zidUaFa6L5/X+JBv2vFDn+rVW
kICUoeY26DlDXZCULdxVYmnaFc0UHcyUw9VOpvgeUUtEDLK0N7oS81lFBWkIrNYU30q4sABLAI43
szpopu7eom4eSUCQn88Aui0G6DUgHXpgQBplnGtV8DWEjwy5h3v7eqx6GpNk+XS9JSBinmDRNnEa
DDpzSqdabfHlMy12KZKgJPdT6hJQ57tN6qrh1SCFAeHKwq6/CFwYaliXgyswnGmlqWjGyOI9Zc6U
LAvfJEsDpq9x/j21XbQJBB25g4YioiWMrwrSRdk1pLIsOoHJla0ITHd3ZPix3rbuiAmI15dOr0TP
NmbItXY2c7ULkyjkchQ1K9AXZIXJq7Q/MgeAyxjaGd9aq6KHnFLBhsmah9dnvRtSVOlu5DTS52Bg
B9TtJy1ZNCNTdC0Rf4LRJm2awwjAnDJ9D2FmnruBedOcBBOl5o53t9OzVQ4c4U8Jz/W3TpyH/wzH
+MInqz3fmv6KC9s79rzEBhd34tiujOy3sOSmDkfbetFrp2ejPoY7KTXk8U4gGOOd1/w0mK1Nggt8
HYKEXADRuMK5JcbM08k91aajWdKdIwPzK5dA6qqYoaMP9eK97Ucw/21HOUVN87Wq52OKmxgkHQRO
VdGihm98y2j7x427o5a0lY9q9MttoEfzB06omkzTZSaZjSHQqAk4D/M6SlIdu9Ocwq8DYEkrc7OW
PI+gzXrMUlMnnz0LSAvumxg50Ec+rswsFXHlcl/Fzw9Fpl3NijUkw+ujl3hP8N6GofZJjp/JaZ7t
zzypf4eQThErXIMJJKG1SJj5y2RUrIUJNN0ZI+qFQMxkV2+pu9ZCvlp4pZv5Q5DiioIVsIZUxpVX
ptyrZF79VZmRvc9JvDVtDk1pIYtHHaJOD5bW18o45tqPnZ6tv218TzXHBRdze8OxfR8FeoQFn2aJ
mHaaVc0cqLdUQJABvcY99OoU9gZPsv7RFOH4VkeWWjbEKJ6CeeTLBqWDiEp8aYaoOoa2HZyka8lV
bYgbGvprza53XWnaqz3Z9jlwaxb7VFnzPsX0UYzuhS6tA8iH8Yxs4/KkcRcdu/6UQn/7pQQHYudU
48pJUBQgbXANIv6+q0JupOZEo6cYh36lKPS7uUnqfhmk7JB8PCY34FM7KFDtl9WbeKMD0+SqTdfv
DmzS3SJPcpinFApYUw9rwWVvG8ylhoQykeLRBgJBMHoO0skDsBqp81LY3rMXrG9vut3hfKuS4VYK
Xsphdo1FJEL1FiSYP7gKQTZKn4esSEFz5saAumbnhMspxaG/ItZ4iWvTbLf6RJkDjUHDJqlasFcd
MB1ijeLLNRBYywkLxADOeVEbhfbTIglcpaM1y4EaF/41yGilXrWXEBTgpgVsf6IqaXiEhgelFhgC
TlkrRkWbpLXW5vqf53m0DYHGXwgBdyvIBs2WWhP7wSKq3FQIdntlOfFWeZKkX2vbu9xADA7K9DjI
NtyMBCWXopxz9sx5cGyyYd53PcNkwY/1Z3Yd/Hhwq+jgcNoFmyaYMEborUY6tG9jGXGuJZ1cazEJ
TJzfKLUJIPl5inC7EPEcHg7mUExSJAIPLTlS7hI9b0I/GTir/okpD4R9gmhPqqsNBixD9NJOOKcN
3WdClrjekkoy22nNwmRZc2IJhuiSF+45S20zXFUxFuqwbD8dZZVXPiTU0o8uBaQuX5WVGFGR9H5E
5m4756JbLocDMYRiEYReQilLdaKWDC1O787CTO8B6NqL3QbGAUEiIMQEOBDkbxmf0XUjn6bm+KGq
Sa0b2qQ4xDSKviy3hqzWoa5D64gfca/uXZDlL2XsqTM/CPNRawTM2tnYw4yzUTdhypV89ady08dg
1T2Vlae+AjKE34gbPHuqk9vn5OiUK77NSEPxRPIYb4kgBdYrF2YjoIutBvvnyNYFUIvb0ZwCEepH
m7rvguwr2GaIRW8IU0lI7YyMXpTEmWU/OdgVGclnha3NTq4EvZbOVIFwb/KWM8H1ZWPSqJIh/i4y
Y0iu0HOwbIRMQlu3Nq8w+IZfdU6B6dR7GupZ8+GZXEYWul1TM9+1P3PkDDuudxNiJEMS0cArmI4L
NarlybSZ9gG047iijob0nkVydGWCA8F0xr8I8aZpKHmBHDTMWLGLZ60IH7+gqq4slfNbUofM/14q
rAcXeymORV7K9ylxgib267AvSr/ls2ngLRrt2DdBdqtfuepQVDRzYAfj2okDEtDxlP1R1B1NEcAz
RL0F81xxwRINZb52F5u/wG8RDsuVCVtM9AZzYRSYt0a4ZrPscmcI12NpDNV6tHuct15sK33BKoPy
JjODdxQOpnVrVZ2V65YmsNey4QuPUlnWy3GcigubuGJdjjLca6zBwl1cF7HCbtPKaUl1pfvVCdAh
GAsH/rroYOLz7aHVlz/o906F2Etnzd2jjnVXjkz0BcPFkaflZo1jp87u2tRGvxzbu/bV7PxMLIdW
ZjTQsle4F1hA6JAUcWXLll3HLc6lNfASBNPRKOeKXbjRWg/NNOlqnAOWHVXWiO5I9K/8UxZiuOq9
zVvfc2Mbdlrg2NcmDcVHHA2WvuuSKrkmXGDxDNHIh8Uxc2mLnr2yP4uhj2YQHVHtPVLhNqg6QJvt
b0toGKAGKm7blfDAhNGMylqB85frazZa/BLB+6PsSCXS6txGitQYib3uTk0RQNbEEXr/Gnlto+0y
JcLoF1n0jkuaxtND1nPiitKWf80+FMlWCn6vs2X2Lz0Rsg0Nm4g3Rt8Wn4TDx7VMU8xkubJx6pXQ
vzEGdDGFZnHco5xq/SOWhAP5hZkHpekN/jDQjTIzf4uBA/15JNoNvYPc++qtC1vkbHNV2I1q6H4Y
eanBtZrnlpmoG80bilBshF3KThv4majF5TzQWlCL+VTGVME1psh9vbemv6SU7XtuehSOYiuQr+T9
xBXoCHkMOJyPeRjcd50S6ZWnxeRyh5RNLi3T0RGwJ+Q79tW/SruCxUiNGSdXZw2bqWZVy+rdpn8O
LOtRkqhC9apRfiF/IQE5/WD97ts63/Y1y6l0aN9F33GYWvXeLmsAYW3e1g81VhV58Wr8i+qpL9v2
OV6BVP8sy/E7rNryEEvDwKZpK5yOLqi+AGrzIg6Zdjmh6YaNGDbNRCEJN4Pc60HvbuqCV3bomXpz
niKfnq/yOk2juY00WZ7AwfMIa/R6QqhTxVIa2BZMJoNTzFu5yx3jPRsj8wtslfGTANJewx2KHiPp
6LPX4F+rPHYpdUEpai+opXbmJH04aT/v2M3cGbtNzPD022/wJPBHHM/uCU4TW6yuhypnxZa75el3
7kSm9VeJMfXqlp18Bw3FZzamT2bZaRVQqbDHwxDTHehzROlnXDMWMaiyf3erNn2EVCqedHPsl9ge
yhOxSqLUhfl4lgnsOyrj8JMp7qwmPazsDK1nn3xCb2lvKvBUT3l6lnZJtqrb64Pj3LWss/2ppxui
1n+PU0gYWsWIDgZq677QZ9j0lu2xXoyNlV3CgJ6RKHze3QJXCEJczdZtoRv6oUUWXaau425bXUY7
aA46N26rluuZw8sfOXTf0iGY18qBsxWaHBkcjuHC7aV5oyq49GmYLh8T6JQ1OGNiCYw2z5cuzc51
iRlAyqiC1WrxeoUWw34IBYn9SxSdGqM2VwhLP40VSsZQ+GFEkZvRD1XPcnciG1Dmdrvl9TK3rKpt
CK0M8RkPIuXds3ub3MBbwSkEdC+JXlld9xZlWfxXkRN3MaVS8Ov1o/mkIpU/Yz1b94EjADufZzz6
QvV/8SmMwApKZ5trgO9Y8d2E1dUgDIPxqJm8ZvSq3kLTuCROZ7/GXrDiq0BHhGlluzTwsDvibXTN
Gsch/w2QI+HJv7CKqpcacXGIBSTOn3SfW5JMpHOy8deURt+9YyG6QdWmXSFLH5JyeiJnbX1Bt+yH
ddUwXAStcQxdQrYrQePmwRtHXMS1KK31U4VdaA4r1pjv57YxCyCvvdOyDR7ZBYwjZHRdWEwgVhkd
0jD5cKMoMnwsIuotLTOUZ5HaDx4N7Ii1SKnlkHKbhpwYdV/zn9TPzrHDP4boZ5vgMGYM8DmeTl2f
aRboc4sCl9qDNU4XhHcCjGNd6jzZ0GTSLCdLH7556rXlzIR2T8o+XSkPx0lEI+/Cjegms0vGD9oy
xffIzmArrSeptKeYA7RDUd1DLY3urIqGh41Gv4vbAMO96pkQ6pTEiy3gOC+wIJrvgBJiKuO8D70N
5N4JPHFoyl6AdgqjP6gf6LER1YCGz0eoYLlSDnb0uxQ50Yggzufi6NJIsFFpsysN3lngYiJ9GbVw
bo+4cOQa8NCUrtsYFBYtZomvsWdd8pSxrmrn+s7TEnwqRQnUIlKR9dJ0UiHnCZPFvWZFAK9ZHm+9
2XR2xrPXItWE3GpyTvzKStRRyriL33IwvHt9DsnXuI29SSkbXrWeSV5MqeYEs9IONg3rlgkeql4Y
e7qSI0GHbzWENWB/QcSShem/Uncmy20zWbd9lztHBbpEM2UHkuotyd0EIdsyukTf4+nvgqtulYwS
xfgZ8Q/usBz1QQSQmcg8Z++1Y3PT6WBfj1OJcmNHhwQZuGVP1yRxo3SGkV7B0JssI/oWq1SzcQsq
Q9R7DYHSze/UabH8+RrqplU/yjJ+sAhXafAJluLJzlHlbQjpagHFdhxq1M8m6CvnQbPJCrxWwNhx
Uqe520VbNyXEaaJsRW7cMQ8GoTz1BlkyN22C6ujKTA2SA8CG4VeokjBtfjSjbip3aMlk8EArt4cO
V5pm83M03S5BBhYpSvp1UkofVwV4pQzBEzXOWIWeStKyHb64haolv0OwxgDgNVoxzKdpL9jBHltR
TulqLChrmF2Zbiylnm4zfZjWqoPyOqK4/Eg9ZkILjbTwiujm8VZlzu9Dp67Cw+gTi7dpNNQzg1sE
W61M7R34lGTTRaq7aVXTf2wQ/2ZWT00RHQ7Y2euYVvlvaknVd9sajRfwF9KmeKZbySaLx+GVCsX4
ayp67dhgt37pNKOxj32aF/I+Hzls7TKli83jkJeMubEW+q8iCpV1kWNMsFFG0bLxG8ScfqKA0xP9
+NsKOS4Npkki0zCScQ1WtnPFdqB9hK3DEdqucTgTpUFb7AXfkmGb5pXgU9jSbvjUqL7+2xms7lBp
CcefgRw48H7V6FOiQIiZk0ZAme1BkDTbEGGu21a7pilBRIqIijzYNCnsIvKXhz7Sv7alRprNetCS
AY6pWYVU0+CRV233pCRWLu/SToMruM2M0W7LeziZo4JNThIuxQGE8DH7lkQpOzk6rpu48Mz7iC22
4zTtJ1MvVCNGXqgKNPvoRAJK/mELyI8HE0a5NwaD/GJXeu1smqId6o1t+/0tJe2+VjhCpQV+HaNq
oEkG32kkdN+yfLJjoJo+ygLDpYo0bjRyY+twm49mGnxhcZTJl7rm8KWqZi33ZDdXM3c99/N937ka
dYVMIZNopQI74pupGEbQbDsnr7q7uJdV8oSGyGhwChR+p9z/n1mJ/L8gx74rXrPHpnp9bQAX/P8g
yrYQKn8gyn6RL2jr/hZlz//Jf0TZuq0ZYNJM4UAFQK79T1G26/7DMlULfJptGRYMNVyk/xJl2/8w
gKkRlKEjFHM1bWYM/EuVrf7DEULXiJ9AU6LzH4MI+3/kun9RAoDewcALXvN//e+3/DSdP/9GlP1P
W7Dl6O7CFpx1dihJGjEOnA8jZJxUSlaoadJP9thCKHDRFuI50JUv1kACXVpRDkKFUCaHiQoyqYZK
TsuvqSiF0lGTPS1gaqUpwokQ/tONX2jOS0H8xSFUKapsfSfN1qM21/bMHhoe6jDOKm8e+3u38p7n
eL6VhefYTWtXmFQdOSmyQhE35BSvtY0QlkB4xRy2QtcN7GccnfBeGLW4DqoC6gFg3zDB79EWrxQ0
nc9TapXsFUmydujVNX4AyUiXN2j09G+AS5xb5pvznXctvTAy8MMY8JNfHBQkeFi6tPw29o0DXFpV
oDw45vVEke/48S2+5zfmDv/4kN/4jfu+QbomYnFAVintlYk49KduZqlKPp6u/IiNXH4R02Rj4Qpc
Z1ylfkGAzcd/+2/1/r8HyjxK33qdB5E1Ze/k0wF2qHLvonb5Br7V/9oNJTadj//Gex71+f6WzgCl
AIpGhAODyxh+2gYm0ahS1Ed7FCFarWiQZ+A0+jy8/+NF+M/dzL/gzZPMYhtUG4Fkh4in99tGz4x3
slKfm0p3AKh19riHb2zwcVZ7BUufa98l7uCzy6sC9dlxS/VZ61rnB7WEjpJUAoXBaUzAB1UxY3IV
FWKaiVTll0ZZ8tofJFlQHz+jExPWmd/Pm1+eq2FIak2HDCkSXuZOR1SzZzz0py49//ubS/PhJbp+
nBpvxPMchNleS4ozI/fUpRdwEoK4KdlAXPJ8vbzT1PCTSp7nZQ9E//tXu2FpxKFR8qtrMk1HIkdy
Ful/L+TvrCinfvRibbSh+6DQ4MqJxI09obzMqu1ll16uVRZYPjPNG0/HZ6gbnB3Vc5inE796CUJI
9EGfbKxxIDdUqBwxDb/xzLQ5denFGpBmaZRiEao9F6BIqMevlW9e9kDsxdRHltAQBIKGLXfcHzmZ
m0ST3nz8rE+sXPZyrg+9Y1LjZYCg4acNO9m0JgkpeRqIxf2nG+3kd/TUk1nMyqHVVY0YvsYjQY1D
ozBL98VwQTJ/fAunLj//+5uZKWPkMr3LSExHF7oAhyb60lQ4Lrv6YnJmriNNjXQzWjVob4g7axD+
X3bpxeSspZnWdBUa0Csqptg5k8AsHy+79mJ6ogoDpz/EkBb1Ghy92MRqt7vs0ovp6WSk3HXUwj1E
e5tcRd2rVGce9jyg3/nyWAtOyaREFFSalEUl6UeIgMDmfCh1n2WHVMsORPwpoEp9fdF9WIsJW9He
ScKJWdWnFVibAAGNeeY+TgzJeaf7dkialN0DPQh4RJzjCcvxtDC6bLTPXK+3l6bKw6nKrWovhIzh
4BrHknzZ81hM07TwTULC6hortf25UbuvFrkGH196/nHvvdfFFB1D07edpqg9O4zFzjBFguveJ4rV
BRhCkNE5Uu6p576YrLHeYf3IfdZgzoGcGimct7YyXPhWF/OVtG8rRcLId6lE9eG/9tm/Doj/0xXS
WsxW36VmOOpu7ZFPhJrNH76k2C8u2wMsIYNFFsm0bHgoJPOui7jwyB+7bCkQi/mKGzILtaKsvUqo
Fa4J091EoAUve96k2P811DWSjEbA3rVnTc4VwkZPYs34eECeGChiMUEJ92MQynmgCNBAlpUfq5yS
/WUXX0xR2k1yzPOGieR2awdE5Yj+8LJLL+ZoHYRB33XtjDZIP7ul+aNAhXvZpRdztKRuldE8qD1d
0ExzUOCT8nTZpRfTktZmjv6MF5koyrZAET9aFw7AxZTMpcjCsGbNcjLjAP0STfWnM795HmXvrFli
MSeV1DGGLGdsd4ZtbHLCJYl2naZ134fyAXuVe12T5OuuySmgV0bqsHmn1UCqyWpWMdOMXdLSpg3E
V7IAnG9hagE6oY27IYbGvs9RuABJiAr7BQWy8imilb1XBit+VnGT0KyeG/wIPwbN7Q6TQVU/EIbY
VWUivbYrwz3JZr0KP0FLf80tyF2djOMeAC6+UAWtiGII01nhzUU3X8ftayQFnUNi7du5sqXbT4MF
gQWxuPpJGa28WamO0nzSacNDqCDg/bIdjlhsFdQOJ6Hb8bGiH47mEW9BZV02XM3F0lOTvoV2n5lQ
uM4nTO2fKIpeeOnFuoOQTyFDnuHqR4dElxuKoJdNBGgBf61olgz8pqCUDzUYXJmI2h94ui571uZi
1dHgCluJLWsvJhSSjmICidhvH8/MhvcnA4kIf/1wG2HnRBUXNlnuX+VmdMx1f3/ZpRfrDk4gv06z
jDHS9miOTByniUab6rKrL5YeAhSdrA2Zxehxt7E1Xk21f+EwWaw9NV8ll7ofL7M1cNmAawuGy5Y1
c7H2hOTO0vLD0YlFcTuAzOnluY/TArv87+qOuZiTSud2JXRgqHbuGL7QxMHkYY4YXibffZKsBbCA
yOK51XD7HFF8dyuiDMrLnpmxmLVz63Bqu5j1OtT6K9WYnK2CXf+yr6OxmLgITjPTpr7JthuC5nDd
4ye8aBgZi4nLNzcc80bjhdBTyKds7QbGZe/aWMzbqO3xqacMIyKUn2gWgtOJ+gsfyGLa4lJOWoka
k2srd7jYPXKQL3wii2kLK6IaYj+vvUyv7mXebZWKb8tlT3sxaVMw+pqYf/bQlaty5qq+XnbhxZR1
bI2AeCKRPQ3bSjNHlp0tAc/3/c52YaYqvz2XFV2WYT/n0og3ywClObkgH//oeSC8d+XFhNU0RekZ
2JALfSJiG8tRNmKsSe6yjeGuMGRw2XlYX8xNi4xaEZa8UbRPBhqU7oEsrnOvVJsf8Tt3oS/mpq5k
xJOWAXNzmqxtYg+kbSCZor4X4aUsGkIrilE9VlllH4eO3NiW0Hmk05b623RL67KPjb6Yx8UAGmI0
0j8T4iZUYQj70dl7PDEE9OVMNoiCy1W+ZBPYgCFt7gstPHOA1k89vsVMDpK2ck2N71jTJ8i6KALK
2xwBFXzNBNok3TO8iECByKKZO0c9Ag6cLcrBiWr3EdtB9W2MrOxYFm69wQIEI1MZBXtZHgVSLczZ
SPi2Ezl217ki+qvUhpb48fB9/6lo7uKpTJnSx1nbVZ5WpOpRTJq/EW5tby67+uK5VHieQLBgPUPz
t/bBl4le3X186fkS/z1iMf/8PaO1vtWhfDuYtpXceTSHujlijjFeELEqF/16/U/j8U3pErqGXtop
b7Vkm8lWH8zBuQn3/mOne/f3r58D4VoaYcw3jASj+502wEUvVP8zRN/+6ChMGgt3HAiEOeNtROVG
ns2ZevSpn71YRjW8u25nJxwViVRSp+zRdNClffxCT117sZCapioNx2J+ViOOXKfJEJ1bvy669hw0
9nb5h3ykY+dmNvEJgKAOfC8l6vSyH/4HJP3miRN9LkqBmepQEXOFmrPDuEnv7cya+C6Pms6itlgU
S9yWMf249lC6rbl1JLDirlUw5arujqjY6KgN1NDwWahXbarXd5GB71tF3bJuiRK5or/UHhriJffa
gM2/Q3i7QbcZ78fY0C7bN/4Bd795ApyTe4ccwfYwFpVBqFEIjZYP1pnnO9/of890/Q+U7c3V/ar3
LauYdA8j93DsKpEeYqUp7hrhRBtCDfMJ8A7i14+Hyqm/Ng/PN38txSVdj7GqoxADiAAkxLoGam/e
jJpT34SWMbdIe1j+H/+1E4P+TxLDm782hlGhVDH9C+JLnKPeIslrfd7Qx1d/f41EbPH3vfg0XC3s
dMZBurLwSuLXDkGH5nrswv7Hx3/i1A0sVgSCNhWiwh3NqyaBHzhNfkVddtlq8+eM9ObhiN5qpRJy
rBXh+DuIiq/Ybi5r6qqLBUFBZImxlCOcIneO+qqPlz0OdbGPEu6IFjIH6D1m6Xd2gMmtg4L4suex
pA82UzNkY90aXsbMbZqsR60HtvWiF6kuNgJR2hMEanE6Qzl3RcmbXALHu+zSi11APGVVQZIUQp2s
IXxXpej/2EUwIS67/GLGglj0CVKeGCaBfttzqNqUxWidmULaiQE+52C+XQ8q2ZBorcaGB8YhPtgW
h23HgT/UQoI8JhKqGOEE0c+YXfFjWc5y5cpRrtysUHZoL5Vt3ds+YtTMv3DroC4mNSrnjJg5aYDZ
RipkdYRIESN6+PhZnlgx1MV0DlKdL4ce14ewyiuIwSRXPdjtpH52zEg+f/w3Tqyw6uJDbwRImQfF
rQ4ZNCivhILzad7fohIfe9DDFvzhXK8eP/5j778+RGd/vz6hjZkBl8Hwxip4jqfe85vkzKXnmfHf
3yUSef6+dDaIkkaupXvMcNcrsNysdDW+1aYo2MIUdM+MwFN3MD/GN6ugoU+ikiigPXIZf6si3dNa
vGgV1NzF2Pb1ZhpL0BWeS6rYAerGtO01OzmzohjzZd57QIuRmoAomfCSl14+kEN9HXeW8pzmEkgD
sB7CJWK9+gxl0bjnyBddK93kkMzoalDOA9O4ryYbDJqQ03jTDWP9G2Jkthv9oLptw1S94xuc7agd
pvAnlG9x6Ia71Cn8Na3pci3jBhdqa2bhbkI0fE2WM5nuoKx2ZjrkX2ZP5jpG+fBFTTR1Z2OZL8/c
9Km3tZhAhUiVcoyDCgNOHXm6m1zBgbpMaaItZYJZJaIJxkDpITeJV5CRCJXx7XPt/T87ynfe11Kj
1/Zu6IxVmB/oBVvHBEXoNjbL5GqsZOjJUbIguCHgfYAaEwgaMr/1ByXIpm2d4Vr180CZNjpby+wa
OahPqh+mhrU7ZRnYoEy9TMmjLYvdeO+iwRBqA+bc7q7dcNYu4hQ+8zF5fwHUltGxZg/AAz9g75Wa
onltBR5aZpAy8w469EVL0lKOOPVSH+MpKr2SP7XF1tuvRF1UF159sVw0UVz0WCd0zyjj6BPpl8TK
YN44U4V6f+3WnMUuAXhoDWko0D2QsQPc2sK4D2uWcgsE7AN6SvvZGOrsy8cP6sS7WOoFTergbte7
00EyqL50rtFfybEkyQSN5ZnXPa/V7w35eRq/WVxV8ERFJLXpEOMkuWp62/yc6kP8VEP4PRT9wOG8
0ytoN0G8/vimTj3BxZprx6neNZGmHuoKj8mqxBVIksYAV2nWpB7HNJ+eDBsNw7nxMH9W37tF/e9b
jNtaJaLMmg5CYDUBOV+ZuLvV6FCiuAcqZvX+VpN6cIwMWoBtBzKiaDt/XdiO40G5MK/spMm3+LSw
jvUSaKsWv/ZlASBGRl26VZM0/QZKSlvlytTcdnYBPAB1f30NS2z4bPq9dad3YPzWdSqre7fygzvM
ZHJd+dLZsblKbsYmwM00VeCNAxyAgMEUde1iP9hCGfveACbdGH0rbrDRu2fKRyeO1ZqzWKhBcfiq
iXDpIB1m33rCe/UbaIMAn5CGyndm0Zz7q6mbPmr1V9NIohurn5pHvJbJZ6W3ivuQehMgDhPn7QD1
BIiPCyshCcPfTQvC7uPhcuJ74iw2S3GRc7yyOFpb8+GX5udNlmrBmd3eiR3MUm8Z4rLg6Na1h7YM
xhuMhMYNKLXme2FmlH4h9G4uuoll2FQ1dipUyqE99KSxbuzSHzYj9Z4zr/LEI1rqL0UT5zV40vYQ
aCYcWN+YAJ6ICgrox7/+xBqxFGHCCyQEvq1bHG2KTrBCbaq3TVElDyGcuLXMjXw7TO5ISQlA6pnX
Pm9P35m0M9P+7bpU9I1RBlnbHrDDJD8MLcQ/D7gGplsegFtMpfsT3LxKhlaZ+ldjVkAI/fhuTz3N
+d/frIg+8lI/52t9KFT3+1BaICMIKfr42to8ud67rcXi56agaYYgbA9hnfrt2lXj7qohNP2nWUD7
C3BUDbjAXH+jOnTek9QS4FeK/qXBonVZVVez9b9vEPYBSJlIzcgLCr92LFEb2nrNuTucr/LeHS6W
Fdd3OiMo7ebQlwaFXSO5iu2AEOPC0eikVLUp9xYQtCu/I82XXle2EcRqezLLoER0cHrPfGZObebs
xcLBjhcmHgwwL00bwrQHqe1hzY9su9GSbEZ8MEQKx8VWpUd+PQgwadjkgS2Eue5hD5CbtA9SMD/8
TJr+zSatYWRL/Ilnmp8nPu5LMamB6DAroJp5gQNhKjAa7HxAFwDVSPPMsvOnivbOy1hqSBtSDvCl
RR0AZvb6jl/rzUZmgocgslLQUOmcozGi84hBHA5b4IMcMUIYC9scOKon2854JLnAgep12QRYSk9l
UvSiDukWdmU0vVaWG37GRzUD0Kqh35hB/imkcrRJwAOuM302JRt9SsaOQmLTOQfJifVsqVEFFko1
pgrHQ9V81fp6l/ikARMF5Ng/9Mb2erJdP77bE1sda7GI1Z1fD6NhahBSFA/7PNlARaIetNAiGGki
6svOo+DMIn1qOC2WrWCyQ6twam2vw2balc7UH+Wk8PVuoed9fDsnvpbWYvGappT6GxyuPdDZmeWp
TatGdz6nAiUGHVJ/+/GfmX/xe4N2sT5NNpWXZspTLx6JRiWprAjOrb+nLr1YnIDNwKLsuHQXKRtX
OwzOhYeypYrVaQHlTr0pPROv5gFCLpZedzLOLGYnBtJSyIpSGIx6NErP0XSQYIk1W8iiqjJvKciP
+0C6KulIwBs/fgOn1o2ltDU0q8IASiY9us+WVyed/csf+uqzZbFzGeLE99yZ0Br1EXoQ/p/VAcgK
8X25qDddmIJdTtzy3JpxYmQvxbCTWRExYlW9p4DssBuCAjG2D/65fscJxZEm5uH+5oPf12M6hX4t
PVU1lF3Yz9tuw6k6dzWkAVSgYogKjyxx/17hFJ8QqFl1v8NSAMP5+HGfMHJqYrFOQM/VFAqmvSf7
fJPpEkbv2K1qW2V3PZLMcScDua3K7M7oxwMiyS2tq52bTAgt/I1uB78ph66rWIGbu7XLgAM79k+/
vrFNa6PH1lGUyZkK/KmBOE+sN8/KEFYgLS2XXqcJsNxCIyAyhpBJXxsm+KRO461jBWeb86f2S2Kx
5ESqQWjKVEmPjB6n3rSiVX/qvZH/VKag4QSJ2WDtN674STrS9EvrNRzURQi3/AiQpzqzjP+RX7yz
ImHX/euupWOGaayKzhstHYSbcIL4KCVAar8T8Q+OPYFnJbF2QG+3mdx2k9mT17t0n8OsBGyatEW2
aWQ9rICuxtuy7ysAOtEYrMwgLneZURjPkJZmBxxH0WRo4eeUblF+bpTBf4xHlVqgOmivIm+GcvPx
mDvxDTQXD7ZiPDsDWUPIK+r0Lk4LewejBF1vPU3Tdde24giMAOK51fdnWn0n5rG5eIoKXPKisRQM
LZMDdSSwIH4ATCmvgiwqP318Wyf+xlIVDT0gV/JibD0ISMMa+kW5jWGub7SxbvYf/4kTX8GlaLhU
dNOqGrX1yGuINiG448MkZHJtD6F6qzhFdGYRnqfUO4NuqSCWnVCzxA+hjQbihSiY4Fs0lM7zRTdh
zsPizTxOpiYuYD92ngod8xg02UQguZ23HsYpeW/WY3PmpZ+6i3khefOHhtSvjZDuq+fa9c5yxKaG
jvXxPZy69GLddrO0mvw4SL1ItUgI4CsozizIJ17xUt/KKpwNieI3npxsH5qOFDeRgMewUqGP7JPU
ts619k99fJZy11ojdalusQRXXZ3ra0NpJ/jX0XAFkKzYjj6ZSG2W7+lRHJ3iSziVF5YkllJXHyyt
79pVilphUA/RmNX7TNTTZe9mKXX1iQ8rqddkvPYSYIZ8idXx5aLXvtS6ZoqILCvrMq8PaoMv5qAe
25jMmcuuvhhUQVnkVu4qHI6FVqwrGZmIm8MvH1/8xOpkzP/+ZjLkser3QO5mhnln30wm8WtBbYrH
MjG07x//CevP2e6ddcOYp8ubP2IrPVtxi3NvrKX0RyYDmC4xsdq4AzmcHEJwxJ99mSRbtTez20Ir
YnBOgDNb9F/pRuub/gvkCHJ4n40jgTBTZSh3edJGqxwi6HfVSZqdnbipDr6I3CcjUpyd7NXmNZ7C
6Tb1e3bVdhu9qMXo7kpLhVVVa+70itmCllcUMyC2BsdwmM/Y69WVIVtlUwql+xWP8bAzDdF9SUJj
eNAD0qJVPpgkPsT1vqn8ESIxCburUAkNLyCy67GtbT4ltZz2NZW7uvzij766Gro+vHMGsoT9LANH
RfYckHOz7MjNRUdzC3tKY0A+ddMIU1hLdVrTBMdXXyK3jdqV5o+ED1dAt1a9iFWVQ06g7EPKv7cc
HbK131rJs8xz/1aZ5PCYqRlx550JFLRViXUOEe5Cs+w7EpzqId04aBqfaVkTcJHHCveaJuq9pUO4
JqvUJOIoDOIbAQBjD73QN4jvcLP1fCR26EWCu4DqUetXUyVIQxW5YuzdfvIPHMrBi0KQ2gOBBqkG
cX98lUmoHyOCC+Huh0pLFloc9Q55A6lrPYjSBYg3NCktlykr7+U4mj/9VouvUjJ7JrJcivZm6M08
WCdlFz4LI5XxjsVuIIsJ2hCfVFUXGwsmYkwoaeoWa0cDFhLXpftVsaV11cZmuCYCQVmD6eyJiCF3
TwfxZzdbV4C8b/uQuAHSwjYOaO2nWCsJchxEQfk9xR8lInodJTa9rLwyK2kUntvDPKWHWMDRBlo/
kZGoNXGyEW0bpTtCuPL+qW00E/qaA3iTgUY89+SYag4Vvh6f5gbhJ506oX3V1602PsCq1199kgFe
0gCyHfh5RRw4E3a30lZD/ipsEU8JOwnfDn1JvAJLpK1b8F0Ex4eiAgtqJ7DsHYpZ32USSLmybVk8
K6UibhxtMvcA/IqnaYDE1unCXWsDCUyF06lku+S1tUNKjzzWsgCVeQBm+xdN92t4tvHYgPyo5ggd
cMvZirgzS67tKVPFWkQOFPeqLqJVx5xIaRmkYu8MZb3mhK9dEdFUdQbpFoGAQNVU6XWPT2qdFwOn
hKqg8rWJBhcSb6GnZG2rvOeVBeow3IfAjjd+bbb7ojF8YlOCrNq5igYGlTDBAbgewNpuN0o1W9dg
03eF5Qy3cSujveXOaU5JS2ywNfTHpjVG52DSwXZINlA0+LndHK2lSSe6i4RqQ3QrjVUBdAwwklID
Jsyj2WNEct5+EK68IgqBeBU/0cjAq6ok+hmpREbcZgWO6rshVrofUTBMmWfHddZseyf5KTHrHiWE
xugmH8lJvNKhdquf68b9raZxmILnxQe+Hzt/CDe1Gll3Qz7GewDt+msJ6OauMq34Tuh6vO4hZpMp
R+ZROidWjYQJtlFJWxIn+ecYmBtxH0X5wM+vCC5xms5TaNk/9oorn8QogXlYDpDJJgXZ0DAMUgR5
hGTnsUVKZt9Bu2wH2FKcXEDvmiZXniJNcxleQ3gdAOPe6+WoPdG+d+7ygjTGIAXX25kcd6hKJrCy
GHxreI66spFuEm7y3HLvRBvSoa3LYlOXQ3WUGlHfdgQEy6zt8gartNxkw9A9RpVGNr05qQ8UMm0C
Dehjm4XyJ1xFsTbKyDuwEOTu8R6Ud64yhK8QYBUgWZX1Kk1h/0QzwjYrCNMfRAiwBqgRSHn8utm6
Cw3Om1ra3ZVZbu58K8iJPJdQx5gpBK+BbiMgQSmqY6Xl2ZaXPly5fZE8qCaJbJZTFbtKJa8KKb2p
kVWfVrcG5R5blLOq0U6K6x5ZiSUz4G7xwYk5euFYz0B5T8CGV23SAZ02nQ4mYwhXNwfq3QP0nhlc
KoRX0ybe24iDfjsQdMraKqA9qwNZhGrV7vW8yB7z2NDZ/LLyNzAxTWOXk6g6EFkejiSxN9JgKZiS
L/A5m6cyauhwuHauro3cCcUqmMLsOSwacrhbVkSYpH54D6kZZAxa7Jgo2WrcAJSptlM9RbfDMJQB
4TOB/Sx6u/rddZQz6PIiFVUm3zw0ViFWuoj4yCGoVx5NsptISAP49qK3NclnY60khzzJiLq2FPem
dB3jOm+K6HPjpAMfrU4p1y38/2e18oujMzqi2Kj6VLMstqk5rPNcJ1K6BRIKL1sj5QG+eBjeCx2U
2qYlDa9fi1AZ7s2wp0VFhJQkRH1Md4RzmOus1+vbagrsG7XiF4cDn851IM3sZkoKPuhAe9N7oirw
T/iaew+6ujuEQKJIxBBOzA4gMraKW1Q3NXUEwNwT4TlVV2TZOiM82FOs2PmOegXFiC2qn6NjJjdw
CoavURC3R7ITghfX9w3PdWPtqZzGbtuT4ONgI4zxMthlE6ygPuuvamUHx1EP9dfQJN/GZF/xqemt
aEPCGcHtEoC2tDvDGywbOqV08uyZFlrlWX5j7IHglTsz1xwvy4DQVy61eceu+WwPxM43bN6oL0h1
peky72/zMiudB9edBAjW3GRsWGHiyr1jEW+ythKnV8jNaIiodYOh8QBXDkRsi8rZROzFHobATZ4N
Qt5eBrSeV0EI+7ukhvLMkqo3fOw0onML101hc2s1y6+Mkvswf02EUe7JVSReT62Jf2/0+DpuYPAb
ShBnG9sNrOsZ2WngXPGHR2iKFfHzNYs7HObyGJWyfxiJK9zpBEj4WxD+zmurJca2VS3fOfZxn15l
OXuyFYtUGayrKG9pdlemUaxdiB0PTTRqCa17S71LYjX/oRS18rWpS/tTU9v5jswQ61DVxIoPmaJf
tT4++VUfjbTrkD5Wn034XkTzsuUqVoY2jN8hMdGTmFw4fetKZN33WHeD7WCHQO0zkPAW6aYE36zh
SAl2AmZ5H8ix8bf5TBOuCnfEBV2VVyqxX/uoSgBuUjHNdoFpKt5E6iUpCrSzC8Lj/cFrbSs5WlX3
uc0dUm3olnbU+Oz8OhN2bKyiJhM/VA0tHs7C3PxFxA9M+NivhbYSIm93qsZJMNJ650ZhN/+cAjO8
aVU9ey4hbre7iiiLYpeA1KdEboP2b0e4AGWIpXk1+KAXV3WBfoOYlAK7dQ2nlKYmaRE68Qx+7BwH
Sxjxr5bd9o791Zx6JnPlqregpa7gGJBsn2PslqvYnDzdUHLXq5ld+Vo34jj1Gji0wHNNjZR6V4sn
lGBReGO71eARvNEwQOOQlFTX6MQRAV/2UxGE5vhWofyIjAEIciBDdrJkMnY3YJ+UjRKCNV6z8Yyi
laFo5ToFebJJhSPrrUSyVq8i0mLUNYa4sufrJmqL3nYI0l7WKDObUGrPAVmQv4ICKBtEeuCFJCD2
95Zmuc9xOerwD4ecvc3AVn0i7hGLN9XVozmylk+NiSRyQPRnE+0ltw0Q82td0Ywv6ti0G5u1DjV6
o96UvFlnRfKXC/ktMWSxps2JOTRDu0RsWkL6S6CP6OsM8qv3btprd5kME6+dnF3g1MmrrPrSA5Lv
37L/ZCZVcbsVyfgK9W9wPyHAtsy9UdSVsYemar2Mflu067GAMOs1sUk2YFUopbOepphEOEWNkts4
KohGM2hS90xJYau7MMNVn3P0hvuIhSxUsgCFSVTU3Ypz4KSzWws15XZoCTG/DSSMWQHFagse1e63
rlsK1Hy4m5td3TZXOtmOlYfnbvophDWVu48PkJrxp7j63glyURt0hkYHm2mF+7FUuLFxyuVVRvf2
NqqidhfBaN22jd4ehT5j5vu4NtZkqnUHWhHNziB8a+PUTHvbngYiksu68JR6dvZrRAV6lgxT8lhj
jX3CaA8dp40xiBmtyUjyjjYp8oYHAsRcV3wrXRt+QA8wabTuGoMe6TK2lCk9BwOYgu6DsdghkI/v
oyQvSOQ1/Bu36E1lpeQ5G4WwhgvPuVVHZ2Q0U/uk51nyOfSHIAHt7lSEVxWIPerBbVGgEWBE8kGK
QtIxie0z1QcmXnud1ZwNViRD5WztBmJwq053rtvBSiZwiJSJ1oJVFIbcaI3xMewnhcVdS/gwWpSC
k9iQDwgI3GdZWf2Twgrz1Ft+uLcVe+q3pUOQOnXKiXA2zRcMLtsqDym59jc0/OcdaJGW1rqfQp5x
Mv9/c4r5X0uLoLR1PqTD70oK9zekR4Ie8fVZ13pk2vaNj6fiKu+1+jsGGX1cR/+XsvNokp25juhf
UXAPBgoouAW1ANB+usfbDWLcgy14/+t1mqQUIUoLKUJUkPyG82Zew9zKzJvHq+RhsYzlYaCa3KSk
nYHW9zxrjjbmWo2fZrYa+6JK9fcWT+fNs0hUt5NjAEOEc/Q8t534MEaDM2vqpFvTippbyYMuDUd6
+IfrkwFUA31uqU+o6QjoyYp9MFFU7OZ2P72UbuXd95a5vHBEfgHUwWwaO3n+7TW0cjdubz5TGCwv
WbcU4ZqaCx9hUVGxTm8qsLmkraOnabEterF5Hp9BPeq4IFYkWAGo9JZhd5IH0A5mERhkNwr6i2vU
WDDIJ7cS86Num204s8t2Blro0q1sicwCEcQxP6xo50bdGHXgoiqPbX07eWN5IiKGwcJQAO81yV4X
V2XC1yPb+YgAkZjBghLygygAPUmDDlYfEPNJwiiv0F4cjfp/nw/NIbFb69cjn3RldjLkmO9MhNcl
HAY9etZ6gxmJ4r7hMmKeTf7SeJJBi84QjsuVLhaehWAKCISZ8xsocVAYaS5OFQC245zzZfQIW82t
xpbOaXAFZ3c47Y7aOADrPxpHgOoxuMhpwY61+AL2IOezz+boZK1NeYg0S96Zcs4tStzHiTAevZ63
hHjax77QwOoIY76JQXfd0teVPpMSdgdeKBU3GA3Iy2HKNGfbSaB1kJ4NrD9Ot+8UsxUXKn3lIWf2
Q7jo3C9nyqpHeO9RYIxL8eGU5tD6VH6VT6xc1BvaVdsQvggk7pbkG6VReAMpWwxdFvlqqmQcCi2u
711SiN+s80QnjOg0C9uo7G48pufjuDSK0bQu9m3nLAEeuPvtQUp9spq6Rw2oVw+A9mIe8tQV4sqz
FE/zIIfbXqTrC4/U1ncoAX2jdMB54+3cvRimXGGt4yfcUREdwc0CSXDRvKzkKJ/oNRW9sEHC0fHk
HtSRMDYDr90rqbxMvpQ+NNtFWM2WJ7mYQqGkofkqLo0/ZtyNL2QMLTBqjXBfZkmAieptFo6lI8cv
KyssDarmqjaqy5YrqK5ZXmdH02ICVkg0WiK9V29t5l+3ERzwR4a2YF3ANvdGb/zM+tj5Sw9DxS9s
dyy3Pe6iyQubo74zR95zKlPr2xt6yKeM4SllLk35BMpbPlfmUDAzze3FqQfvUdbjxE8ypd4XjIcq
bFs3PdK/7mxZ7mMEzlwqjf22LKJfS8+blYKyqd9WJMqLA9iCDn6HVUr4mBRTPbCHyahAFd78Z040
e1+LbuCskMtNgwR+1vK2eM7m1GkhOPXpi0Rpz6A5AC3WKMuiZz2H6xdGWcHKPdy6hjOFNtDCDIR8
5i2o13PPwU/pbIbn+GsQPRb3nCV6mu5qjl7dZkQpeG49ABBZcp1B8tY0KdkvOWpZ0WICgwB1c2PE
Yv2lLtx6yekpR+gpIW55edaBEb0S+5JVLHypiOZnWuDjc9f063mWEUumDvjvw2gq6kTxTxaWTpk9
Qv6K6lsEm/TGmGwLspOdOXVoj3Zhb+hAMZ9UMfOCmxT0eL+yeiXCbKpiSi9wWflORMDOBiTQbVol
0ZH1pPLLGXI7EHqpg0PvYWQzsdqmCCPki92Sg7gK8i42926p9Y9lA0obvH3m7idYmCtp9Mq8y6Vc
tyRq5G1ZOupQ0IDNznaV6GC+lla8VQYZGJ/WE/SsnP72hTW0gL0EOBcsyR/MxDQexjrPb8q06ujX
09Uhh96Ev5OkN+sy2fslieqtXeYFuXE9Pyyj1E9QzevbdtQFDLa6vnJVpPNZNNje3APFskEFWAgc
9ARpQRRxuJ/XYmV+gAV+ZQpW23RgZohTzzmu0nCDSZNt2E4lakhTro8C6NnzDJeYfITlRv5iQ17N
7MFIOdxzIQ+DEVe3aVUiLyRUfLNUbosUrmnjpgeKUsoLLzWWGwXzDQIczmy2sZLZS/yoLYxP2+vV
sdFdeaRPaTg64AEZ2+nYD5DQzbfS5RtUkbZyjGGSDa3GsSR98MmstjQkMEcrcwrjcVWXUjE5OOTy
nlOqSxBIa0PUIZeid2i4Nt+gIjBlVPjdFy1vNElBfpNvcyK2v3BwbfgYnI30Vaz3XQIGgENZyuUs
lpnPyFqXA2nQ+ZqrHslm5JN0CLyx3sexrbm0tSg3w7TG20brxM/YTOldprnTcbELpOq6j8fbnHv0
vUUyDtaYYI9D/Gq7mkN5gHEwLDyp2HWc9ZWip9bl/M5m8UFXhQnB0oSTTsEyh1293/RNbzHhjizq
mda0hTyX7qhM8F4HfqbHtnK7R88AoOAYuvFW4rvQiN41GxvE3AYC6ueV3PZcNDp0xqSom5A0hIyC
TE/0h65t9EvlrSBca7c98sbmrQbfgOGjKeRQhbI2ps/VEtpdm9ZLuinY7tlUXhyFOCMAXJM59d5H
hzRLsOqxBK6yymgDbRF6FsyaBgaJnfXD0zK2A8ePSF+dDXxD5xDBpFxCrbYSiLt6H0vfIe/IyFjJ
BlaFNQuHXvhhPgxtadBypCphHuXUt5+VI7X60ZmddJcMrfpWf//oFQBiO5yLpuA9VybzCDNOcEgZ
l1F7HGK97wJsx0o+exTBD5t5wHIGgSY5bul9uu+sfti4AoB2laB+iTVpVl+XXnqTwzXYji5+hm9P
uXCZPyy0hJVYmI8WX72bFXT6yBi1M5OAeJxLF/ILEtumc5t5w3gGOhYt4KycRL9Z6lQGHA69t8GJ
HV/w4+1TgCm+02bzXiJGIhGk6pslawesbqkeiqFxbwu3b3ZiVfkrTBnITAtHzWdQ191dnpb9q2Og
92j0QeyUYbevrmc9wkOrtkaXWIdapGRLBO+So5yb8bNpmKOdJrskiWd8GD2PHNQqLcjEmHwMc4Wr
00wLTLtxeWttjG1ZozJCf0+iWyd1V8PvOxeLZRiNg2yN+BlvxnsWfV1uIWbhI3aS5S+nXuQZ14AY
k00DbArkQS33udXKn7iXzZvl2m3lX/GevL0pRt4oI0uf14kNPliW1S/CO++qeRmsamMOV+htO1i3
dnm9LlpEEA0eFzSfsKdaBHggcMVOtKm1qXqvvl/a3gXPamnN0UkMHQWH0AkPwViA4ACmdeRYPVzY
DExuvI5gDPGkuUTi8bSWTpQpvxMpCFRsguikWGXi1BQL96GaJ+8gLQrgC5Enr+VszO/rCgW3M9cW
eU4M2zEzTChRizk/s7/ZQaouk5dKa5sjqPBxwyuIhH/dyaNC4vnhv+tCdBB1V9jKO9tN0oVgGZqQ
MvrsJ46tCHHEzkIndlm0H+L4kHDd7nroiugvNilfO62tozkOyanRlceYF0HHLOZ0PdeKB0gAqraG
pZwVq89rLkdb5SPZ1FhqajPTicCaPzjTQBsRJjq9Vp9plOjHGn7rvgRrclMu0HMhLbOu0brjwaUW
+zG1UtpUnAQTgfdlm7/XdQwcVuZRfRg6m50/7IYJc4KB4h6vjWbO0oGf1LWThKeedRxkMBK2SAnO
p9Vqw2adKuduJvbnEdnKAf1Qrd9OlClm5U/aaQ5+EI/1JInK9wmTdK8RvA0TlLMVKntDzcjiFJAs
oUcCE4GB5H2gv9jn2FnrsB9n7HgQWiBGp6YiB9bpyw5pJH+tPC/h53YbmI+OndEOq5ydlufmG016
XBRrkZF54RIWW67FlLSaQgaRBDdhtzP6vzTx1UNMYgjGXqIzPEHa6+5d/vZu61pLN422LLsJyPwn
h+7seTCT/M2dh/RbWBGPJoTyKSwTLEZE7rk8y8xouHiKdQy9JbLOtlFmm7VMDUpy++hxGWfWgmGv
uX6MArnrl1pu5LJwg5F1CHkhpXsv1+w/XILlAX4OyanBY3GQ6+EE7GXaTAAStWDKwYHLaFmeGs/o
b7pEdAB3WjyDIF29dscY+sGpc7yW9awJk6OjH1cjdTixIWfFbrUw7AEG6RAjIaP33Jq9ALqRgOkD
Z2oL99L2E9TXSg3izJGr2K3w27eEG8WRlprlYwEi/+EYc8+dZKuUNuomqQU0gmV+N73Vs8H+LvVt
6tAfxMGp3JipOV3ayWAR0+wM0E68L4CZxqq/B7i9+LoYhk0SW95DxorkYZIm7wo4CGdI5smJ5sz2
PM3dfMSpU8+NNXO2yNkqxOO1t4a4vjFoKfJhXolAnxPq6/O04hneYPQb67IzlineGW6hv8S8dvHz
LcGaAaU8nt8L5Hwfa2H68FBffnLKMuhdhF4aZE4Z713wmgeFqt34pcZQNriZ2CLFi7sxKVOf4akM
Ba+nI6vFyX7ml7nzirJmUBzzdLcMkXnKOD+SYis4Iqm58I5Wy7MMMz4+LAhgdxrxN8PXmrX+KPNc
v4/7SBzpOxaHQhf9OTIt49aysvanKKspu+nqZSSVYPdy35ut/ZIPqn+XQhhfU5t1296K2aF1++W1
zLBwT4PwUrFVS6cDMMvq8czDHeVESl7MGYGEmc/jfTboVthBxxZ8Hvy07dYiLP87Lh3lckNakuZr
uHMKz7rWdhfe9KSUp8KunCFsaVRtIvOo8QFaJahXpLk2TORII6Ntuac+H8ShlZW2AR3rHXGhpnfT
iQqgt6zg9noGMceT2jbqSSpG9MB9g0nAPG+F126ww6rQro3oz2yBIqNeIv2tVhcRWWZahco2uluQ
msII5m4ctos5ym/IXOXe7IvhLMsxZrauK/OjyixjU2Kz3onJhudOYNi4lAg1e90xtJtkGOcLp4Ka
0i6J2p20Xn9LdBJqhrtozctAi84VIOlq+zbV7N0g4ulGh0hX+JMozWBNq/yWlbd42KSubXJZAU+p
kdIxiOFHVxVQP72HktynLdaYqs3qlccfm8u8wg7KLtY2iGokDLoEq0dSFyK0VqOG4wBqNxRw2APe
8/YzsQlp++CnrorWgh2x8NM/AuZSDxZ67KVRtb7J19W6B7mT4TsU8ZEBMD1iySUbPr382aZCsN8K
y3hYZA5oFTQw6B597g7MoR7ypMh/1qGvQSy3VjDgPbLmtBbiQWPT6CG3qvQnLpU8NSwtfOfDVfW2
5tV67Ev6bSskyq0rFxd+2hr9UFLxFTttv2l0sGuDGjDwGCM2fdJFqOvKvN68w05npxgLDn+/Tcd8
y1WNApipLkxFbWw5I3Nuy7JyYZQr4xfWcAE1zW6Plx9l0xOdyfMdxbWsHhcWkZd2KPQ9DVxGaLg0
emjcRKQ2cO93uTP1oZer4tJqdgxMys0fZtpJUeFtmeEbzuNpTHrxmFIIHgWJklbQCPT7NHPTp1Sp
6VLo9jV6W6PHzzw+HmxjRrMp43WTzLly962OgAs6pubBSZf2r7Bd5wDxVGs32rqkyWnxcohiPP9X
ls7rLixzZK9wytFfhFgosaF7q9/zsEt0jm26osITUOZZlTYFtt1kxzprXobzbOMWPhMtiS6cC4wx
aBLtNdL6aWtGpbZH7Jv2ZpSY8KrWJjtmyJG8OCpvfpm9KX9NCCYcwM/CuKe64ka0jnVxSxbLgOb1
xSa240iDUxuTKCzzLs392k7zDx6qdvdgDJFKw8nOvJ1u8DIOqcotza+yjduw0CsM0pJe3H41OgSx
kRanQBX1pIdtX325WTNKWNvskFvmGj3ZE9Go215jOUOMU9o9mfQCeNuE8S0LWP7Kyt1YLxb/G2Ea
dvzInzH/cdD9Q0AI5Uisgd8u7F0v5o27pq8GT+F4y6jcf0O6jm6FZqO6VNyeFD44U5lyruMPf+np
zDtToJn5rdTGAAzc4LOs6vgVL9eAEHVzmElrnmxcMj5pYZlY/HI6a62VBL3T2RaIQttT+zXKo/zE
sDrnU0BbhhPFh+sHVkDA5oYNcck4QXOmoYwgb1y0dynic2M5UfkgzLR6jhrYlqHTJl4ZsuTB+k1S
ZW3he9QZ/DBrDToTRru0B2NAKMCvzJGYRyfi8Goqx+TLAYtjhif2ogUrM/0ACYgtLiNT0fNULulE
Tse2oG/qczkd4yYHmxjTJqd9VOgz0A2xtHkPjz/keKTzXma4A37i1Rpjn0qtjDdePPQBf09S7rAg
nO9m0UE00o+bIy8YVbHuhEHMfW2TQYbp2hq3K7YQKkqe6Itv17Hc9FK2p9nK7U/D6jCFSs0tDd9c
AVlEJIru8yWynzpVkTCBMh+alphDZxqWo3JZMJbeNftRoR4GLo8wpn3ZWQkfHWl7Dpa0gxWxLna6
a8NiNpOsVIja0bjVs5gVBVbwyNmU0zsfmLtth9Y8quuuUUPs+mtaevbZTCSzS+RMMtoz7s76RkG0
e0c97X/Recv3NLatR0s3W8PPyFWdsHSIxeUdT+1as9awHWIGdPLhVnEp0nn+08jZ21eIMmjj9F18
pZAdCf8ZcbJrO0M/s/vUhR0iHS9lN/Z2GRf2h0fjZRNAgpZhFtXDBytr+W1CpOuRSzm5QAHW342x
cqGHzvPZiKzlVpizDV5gWtoQJhVnkWaxH12t0wLeHPafoo/XrcwqYNKq0p/Wah223P8zQPvMuJGM
t7+yvypLjqur19pdBi4qXGv+alFXnbh0j0C9xm8tTzGjQQXjMiMROH2OoxxVdbUfNbv5HInhnLQu
60/STf7gQUU3C80PwsfmjN/Yz5EJaZbMLYI+zWEh6JljfdbWncz3WklzgGFBGsE8bYFY2opfQtQn
NALv2Bouq6BqnBheErfKSAlZcXxi9WP9gdG+4EIK1lSQ1B87oF03igj6D/R59S6xGinmTut2DMDs
kb7CoTm1XCJbhuh0M2qad88N6D3ABoxum0F2wcCAtwWDW4ZFCyCRn8ktPDIfMadvOhmcJw8c812t
VeXnpBUooGtU4f9EfXVfcD6RwcR+mfmPaP3/C0T3VCn+71/ZcqAKvsnvt2SN+n/f/VaXT/Xb/esX
Xf+c//oqSGr//HPDz/7zv/2HTdmT17kfftvl4bfDPfxP6Nr1K/+v//Dffv/+XZ6W+vdvf/muhrK/
fjconiX4uL//o8PP3/4irivf/8Utun7/f/7D6y/wt79cfuvP4n98/T/oc677VyQw03FM+mlMy7tm
qf9Bn3P1v+JbmaZnXP+fK6//5J/0OVP/q5RIZ2QdJcEp/dpI90/6nGH/1ZQu/qhlm4ZpQA79f8Hn
9P99K8aS/1oMlWlqifspa7Hmrfa+U81wy2lXHVpPrBvL1bR7nQcl8nk/KuGnmuV5O4NUyC6LneGh
yjUv4DXObdqqaJ8m6HSeaQx/FKllNouW/GsyBwBdObQ2PKts/C041W70XjHKT4OBwFBNW+V4BjEt
mTzC8+wuSQXjUrJ2kwdSmIQiKO0+uyqKH9eCnpZ4FfpvzkgQ0obYtn6r587erNL83tMVreHcdE9r
DTIYXmXkPjDciAPCr/s26pZxyFRRfJGJyt67nH37sNGaZmtXJv3XvXJPGpld3Y/13D0bTdQHVleS
dG218jjNaIfYZFROqMR5iFS8XMxkal4bo6JHpp/oXgjIbJROKHoSaDOi92+alfN9A9+c/MKQaO9A
J9GiR3JdlyZdmrMNRH2Tpcq661HdXEg3J4YWXCBlzfsmmpaHMauLN2VY8XOaNzbBssyb9o2nk6OW
ibl+jFXfn5S6HtQw1dO3yMnR/nRpu1CzZH+Dc1x/cATHhabH9I85NNolk2r4YX1Ev8k6b+6CNLaY
e1l9IVWG4oyCvbqveOMibLvVPC6YG6lvDElMWa6TGTJsWC58jSSZC1LCrvium0V9VyRTD2vf1T+5
VVMVS9yTEqSrI1ni5oadsE2Eetlu2rF7FKWrqA19qrF7cS0QYTE5Xq/73faSkClkH8tPc+R5gq4Q
efTyvpbeQVhPJQH4MCN4h5g7qZ2DsOVrtAlAbN82cSIRA/qLed1FXjHxY8fgQUnQac/AbYZa9Sc2
TbFLzbQIhuv7VUORLbP1C1NmLzy100TehiTXSA3nVWjAeB0H+dCVbC02iog60bJNgnSPofY5ZRng
P/fOwNP+k5WawBCYWRgThtR/JqbNsHTFH/Ij04tuu92GnAB3SxGj5PAvdxafJnTUvcdqwkSY5bYz
2/zUEr6duy/baH1P8g7oNW/nTA6o1/nqVn6wrRcaeb5uokQ7AG7eOWwdfhjLbIHvfhByrEHF5s85
m4+F/jSYRI9Ucq4H1z4UDPB56gRd6aL6luO90F3cKTXdTWaU49oOu5jqcSMpv5sSrUe42JciekX6
PJjkI4IkXe2gXOTIu18/tHpzy5s4PSZOGsaV9e6m8Y8jstuhbe0RDfQ3dWxUYrjaaqrrUDh9Fkqi
1QhZiYtVG7msZWgnrY9vWN7kIJULfunpzklgd9O0Iomq+6JlIpUqvZ7R7xU9Uc+Np5Gi5oW8ow18
1+FoXawxBS5bMtDXDNUrGS3Hm8KCI+xk6pbfO26GWcmViLvLFl+qXnUyMZ2pmi2Zl8gvakselCwe
jab8MxTPk7vqAekzrGzwML7J/WmgFyE6CrnhWFbh27M8Qa38gdJOTm7cdU8OkZK7adW5QOZfmzPT
0XWu6YCivCN8zq+O01Knjks4m7QUz9jcGbeJGhbSZSYmnxZUbXzvOn29TbVZR0qOnT9lv+KdLNFm
GNUcWggjF0eun05Uc87AknQ/5VL3jI2Vx5ZrlgDwjWap7u22HT5nyYeGENzeTtKKd9SNZhfdqHFD
43rtT7WQejjWIjrm1TWSpq2reMbqQ/DkEXvi5HUrran+XqbV/NSqKf1eGfZ/TQzau7jt5IGI67SN
vMoK2a6s6dWZXqxe63YVu857SxMvRUXGzYPe4zuZZvkuHp6PJt8eyZqSPVzAGROwlDakYfPUxpVk
VoslCDS92hCP+oD5Hvb0goRSI3IsTBUfy1p3NsVMX43ou4trEgjs1Sifaq8e7g05n3BD67t0Hj8H
Ajx3pelWgUPCEm+3im4jx1bfURU534VC1fGxxOTFy7hV88gg6s6KllsGIqVHwdWy6n5eSpSSOAOU
FHVP2jTCvY/FPXmA71Wu/Tax0KisxDaeRto4Q6wiBj501JnHWT4D2XYTqtNW542lz0ec7UkQBeij
T6IDiCwZQd8xwzqNiX5WCekfXh88UmPcum51eed4otirfEbIUNMOpr0ZCkJmE7sAJBnDJXGIQkeJ
3X7VdunsLeKsp36U66Es3An1XWP7gZe75OJbJ1FveIwVoUwH4B35NJhVmHOdte1ZpH3PNxoP0ih0
5PHrqTRrQLiWQJ1zeWOq3r4M/VtRt+qrYq88ADAuNnpD8mjWSwvxCTHRUYSv+yLf8lEoXsYlSiQ7
JczxGmBbVt7tfGFdxtBu25lf1NfNAXPAweZ0zfIjEvlahrrUV6KUk/eaJbnpUs/m8Grw0skvXcJe
AX226PtlWwWyp5xwrdtNbCV3MeIhR6yYuGMU9HFR7pIOZXrsLSeYszJo7G67uu1bm/fhNMs/rj6j
Kjez2CQ2io5cx+epIvw/rI1zTjWTgAK3EktRNsdhYjq1SQYtZRg7ueQx/EXlRmB360LQlRfHev2u
zO551UTbyvgB/jyiEXufBFIDaZfWoZI2n+Ewfam8uXErx0Fp0ViAL6bfccaW8VsNuzjtp40x8fTD
aU8xAUZjb2pXUtJMDtlZji5HdY+w3eAILZREyjrbyLdTVHsBiGn6NSz08sILk7Q4lPVITEv7mO2m
vKzCsYKUmeG0jBMbzav5xzFMTrsD2wXmdDQ1iYCfncG6+KiZyofqjWxs699Ozl4Vdkfvk5EJUot/
Iyaz2Thm92fRbcLwt7bVvo/KvJtlvOwqE+eLeIAfuZ6fOI367Xsk5NgNeRalGKHNB0NOfxrwv4MB
S4HWRgT41ZzOw2jl91Cs9AUJh4odjqwJx6nlKcqxmAkTkaBqzh3S6Vs6DntzfhCI2MEQfSdNZBBx
sjf9DOS7YDeJVCZZ6f5Sasn22gUWF+O268vXpEQRSEv1IiwVrI5+WIw7Imvnol8Oemfrx6xho4OP
JbSS5DPVlXuR0g4qEkCYBOs9q/M3S1pxpHXuxp4NG6S2Pfl/jt9G8bpqwMlJXh6svDu7qS1wWPvY
OdLQ5TeYMYcRN3JmAjg6mHNdocnHcnX/GBSaFe1j4iZNUPb5GzEintBJ9M06/LrR1U0+zVkwF+OX
vab35oS22xCoCjRkjEGqD/caemkaK8h1qFDXTEESWRenyIVPWj8s9fltUazw1ANZi+tfk2VkxdZW
VnMmWy0vuf3YFNmLO5cHSyPO2KTFgzmQ8bEj4WMMI2F02nqA4tn+aKl16sjI+UNUPsO7f6JsjpVa
1d1wzeYMXerN9dKMRwA7a0vhYmWTe5B5NfHKAxplW+sdyhop7IpwYV9kpe9pOSAwVbw7AGi6kRUZ
W3bovJPhi4U7DVNdi3aWSmSwZE29ycvsMpXVjaoZaoe5fBhiokh9grntPpnDxKQh7OSRLPw+myhG
ou0t7NKKOxr/aEh/Mte6G0yd1VObzW8O2GhKPhlm70bU647FntAWwx0dCaccHychj+ZHYyx8QHTj
vs57twpjrrdlJS8Ux2y1xUbDh2FrJImtLCRvJTfWTFbZG78z7qqt5dSrb+DH7ix7OLRunXCuWX55
8FNCeCK2VByGZTkSW2KmWveK2TTltdIZ2KjAyetHa4m1wMmR0Yn+HXXLsW70ujp5DkmBInugyGUJ
BZ1MBftcALhOmaY/tYw8RmN+NWPLSaG3bseOh2g9osev4jaySNOOWXXDO+lGj6oXbV7J0hjuEUXN
d91qR25xnxRFElCbdKuL29Q1Dpjs92WmdXwiNmG6weBmNaAJ4Hay7sGmi957m65LPrROnbPV8scp
5rnR+5aW8pxu6ye7m9iD0FuvvIwUor+jPvisZ3IMG6cvLljew3R37tIiZztx6La8QP+gFfcBr8eb
bEl7/rLjizYTiHH1N4YpWhZcFtKzdGDw8fRp47Tlo5M6l6o0qCZoq/xlZI+D+0Rcn0kZl8NasItU
GYdyXLZVqTUHr/1p7QjXV/BRp8n66PBuCaLoBeP8yAqf3KviyZxrBtdCq0ht8Wax646WPFS7KDcS
FpWsNSgBan+zzDl/DLZ3SbVjqvVzaNIEvCrzxtD5cfp+rP0FdZ9zb8MA1MsiTDJ32jo99bV59Qye
jYyX8ZMPWs6zgGI/k50drZE7ytGey+46hnjN1uv6/uBWsN5Z+bsSz/pHNZkJt1jj8vc5GHSV2vdl
bma+kfa3VZd+O712D5pmPzqW2tmGmfh4WoIQxa4Z9GAiFFqQnhPJNmGTYjT5i1DjxcjEGzyAJjCN
6qbK+t+ZgOWFXdjMl0b5tfAlfQRWYhyjdptrxk7zxNto4CxyMXcPIk7nw6xjU7DMlrJRBkqUR+RH
6tnGpprj8U65ar13Ey4phPPAbi3CONlKjrMu76qmf0jpNg08NWQB8Jsbs7bbw1gPbaiV2pcakp+1
ST4d3KBAm8h00PqMjGq3b05Vt2/l5Nwqd2ZliJk3jHuPX6POd7YobojiZzyKANEpJd0Hy9OeGq1Y
9qiXFjage5q8+rdN+gmkbTufTNNRQYTfCDZTxLu4IG5Y02M46Q988orQkZVuLIIGRccGKDtmLuti
mEJcnurc99cIF6Fr9IyY5SP0ATs1DgVp1XJsjBBh47GT83bCRt9pWp8HWT+emkjt7Sx+Eq2qdzOR
3l1nKD10Ped+ZRLIsAs71pxj7zaL3SAe3O8YtRSZJvtl5YkESis3wkAU0ONyT///nfKmYFgYqR0m
r0VWfCvc/7h6HnFTfOzPXZykpyYrSINCIfWxzPGqSH5NwAgZSbXKnxbZY8Xq3KiGs6mhWmdtg4Dv
4aI61hCueiv2K4ZR2TgcO5sijGw2gtKRjM2iSRydMRU3NTmBwdFPymKpUBvjWzZ9t+t/kHdmO3Ij
aZZ+lX4BJoyL0chb37cI99gVuiFCoRD3zbjz6ftzVdVApUlJ6ELfDOYmgUxUVrrcSVvOf853KJ1f
YmRbT/yqC12/aFbp/WASyYpchmphFbyy1N46fvCQkSUme4B2lLJhWHpo+Ut0JiHwqbDGS1cP6dod
huYUEYOqKvGF+PRHVwKumyfzOpwhfcvh/M4smL6qxOOwITlksq9ujL7t7gq7fjF7+8mL2HVdEl91
wIifjJIwOVu1Vbpss3zjj85jjnPLqijKGJqWlzTak6+5OFbzhQaBpyStlyjYF9Sybhmm+NUxVDwC
IL7TVv0tCDAPlPgYlgjsJYtsvDTIBW8MWZzqKP2WKrdchrZxbxvJBTcET3pOcFmSf3Q7Np6ZvS/l
6XGigPd2Nr4MBmstCYSZ1TjDt94NzXtjDrjlpENqJuI8Kv2NmB1yttGa9qhN4ETfEsyTQ0vGnIzz
U6h72jM5jFbIK4uu5HZSTfWzHVtfMo+doK9AtYOMStY0S5xz6aptVQsBNiqwOixrRnTHPJiwu8/5
gYvT1Sn5iU+8tPv8HmjiusUpDOpRn4OoKg52G9cvPaiAhdl4iEBt/Np582WaymatbfehDPkSZ4sI
Y8whwIrkczWOXDwmtcoGRJ8urR+SKFtHQfypcJNxm2v3UZvqpoAvmsRQfKr8JpNPjpLeKs2Ll1hb
+5TJQSPp1TT0OWpT8lWq3tieMXO/6Nq1YTiveeGsDHxtjNr7rZs0S1wc2TrjUVR5xRyh3GPv2vmJ
LXjQ7XUu7YjzZUhmNcTcC5JwgdqTrlolkhd9XVxcZxFI+RJneOH6NNooo9o3xUy357zBjn3fYztd
TkGEIwL8tymSTeekjKmvFgYsG2Z914XdDVfY8jYNh3Ppzdw4sOFXTpie0AX4XoujdrIGnJRa1TPg
2sy/kH8HICqHJYN2vRirZFxIUd52hnf2KZLh/JyeA8eJIbSFOxgLm8xBrGV/SkV0n83FizOOYuP2
+J+I1CG40F070Zq49AqsHtwR7ES3SzUEw5bJAvH3PhQPY/PSucUuZj7uuf6yk7SU5Wg/kz8K/NHv
CGLrJsFZSupZXQayWaTF5Bb3+DaxAm/jaQ4qPOp4sM/+nBwNxzvhpDhz8cS4Jr8yXVpEKbb/nuSa
IKQRkeClTVRxqJ9eupAMNnYJpasHV5FcVOULE55ncuMJ4fvJZjz9wGwWAZa7fxfEWzz/0yYRXfM5
M83PhmiORhStbSPQ11YEjJu4qWFQ2Cv+5sJ0lXr2aHrMhunct+2BV+pkz+lT3+MuGRQJmbgiBK3j
RTqVR1l4t1g+tq7LGD+YK/NuKjssjIAeZN8eeSkoMs6XGPufgYfCkTKMnZ1Ul2TQn5KKU5updLdl
9hcReAuqo0U4Mo2Q+aRDGt9+ENiRvM471wYOXisF6ZZ9KJJcTN9lujTRyLKaq511vSvrz1XlLrKO
gtjEGrZ5yAR8upXYvQMMXQdmrvOqtrhCa4ujfSg1CLKsXtEYsXBcDp/zEN8qm7tfDps2b5plVNfL
ZEgPXuFAY7avYQHzXUTGs90W5MXIa6yE7X/EUcdMzuf5Fj1rXZ9mhJeaLl4bZVu9oC3aSRms8D0O
uDwZCdvhqp7kq+rb14zLEmP5IT0FdMyzTOrwlrDpTqbDwa3nZBMTOpx0yTGrn5fU3Nu7Uj84sj2Y
cfZtIOz65ApXbxyp9G6e+VH61O/vipnyjime0DubWq/d1hu2fs5l1Uu6o7JUS2YpPdmBuSvUJ1LT
6XpqcKnN2XtMmHDGl0tVBoNcmBaGy0kJN6wng9cs93G+8IbH4s3PwkfRjyevDzb5fJ9ZHBxB/oje
+xZyUieYTBrZ/mxl+r0Q1Saa4/Uom3UqjRep1d61XHyJ5I/H/nlOo/1cJF8nfttJclxpowfDujO4
57WOOgo3u6N+YlwQHjgx7j4FsFAr1ewSwRi7NY1kTaiIISAWAuqc+uko4tC5iV2G6xo7puEjTE3P
iVVbSwTrgZ3XJ9CRPEJruzAf4XjrMRQIkI401ztMpiQAxyF8dAEBcIJgTUExYr2T1JVQ7tAVGA5F
yjE2oI8gszeu7Ty5dB8xRzEv6Wh00NMqUPFRM2xiihUWQI/LzYSkua6nGyv23sfqXndOBBmRj4OJ
/53dmythGyY0l/Ho4sS7bVuDeIB6w+uHX2OQGyVSOCuII6rhXNIuLSOPtp4jbTwJ4rbhyWrc8YEL
3BkHKckig4yd9Mo9dvO1H3N2lY4VnmSfqZUejc+dTm/6GKnbiL9ypHz2GEit04pnJuX8tgctgRN4
tMC8WeIQ5VcNVLuL2A7cVQgmYWEyIIj9D8tjbaKNfjdG8Z07dh3BKVOuSoNcJOo3MrH+1qJ1GOyc
q96Ji2PByAUG9CrOMbBi/gDRMcfV0Y85oiFEc8JlvyQXid2rt/yl5qq9xH7EJD2Cy9P17q7xItI7
xqXqBGpLE6CvjmIXBdgNkxozRGx9tjtenNk2VhHUIFlLuRxFDOrbbHn7CNZzbplcQ9z0Uja73EnQ
c5LZfSxqnxBWDPbtMtql3E8oPFgpzemGBFf5JhtENBa3EEBNY2JI7tycpLIPJxZc2EhRdJkckYju
hmnwBU4k5Y6I/aP7mFWib1dGkFc3WK+v6UgR9O2mMJ16z7qDeGB1GyuOv+QTeQ9fNhe/K6MV9uR3
QoKn0lSbMcnzxZjON6bBOL6H8d54bnU7Ixd8wZlcXMgahryeiXcXOj3CfTchpWVeDeSjD7NkW7UZ
v1VoaZBC8EaguERYVYXOm01gxtaqpDDikBP8VFxgRg4glVtv+9CJzsXUiYcosp2ti71kU8ylCXA4
sf2vlZkYjG4QrnULhaC0Q0IMXLzWgSJYNmI6vx4zzPXcdnj9fcyrkWD4UzGMRwjGELGELaw/ppgR
KK77dq06PmNadKLE1za0O4Jf1mHIwvRWqVjcq6QneT94ct4Hc8HVj5N9EC/TrrFw3kHG2Pez230J
3Trb45Xm0uzX81KEzTqQxPKFwZGyqmceGxCGJ77R9goPkdbGoPtoXI78truWc461DCzdYz2jJAoP
hHLDcFkAZd0KGednDOjeKTCU1y5DbFrfxrCOcu5zvDL+oJKnuW/yeOl0JIo4dRrqpUvqgRQVlgwc
PVyv59S393nt98dGc7baJIHBTiTxrBaLuXHMUx0OnJv6vOXMFII/6Lz4czrnxlfSjAgtke5cnHjg
5QMzrzaS/1zBSRsokc0T+xZC71ihfsy3sormDZNaHOSobnhJc3O8c+bKggjp603LK5IukiBotnhW
q2OIELTDzv/q1cP8COyz3No+twz2q4C8VD3eepxnLmgY1/QOiSHb1CGdBA4qg6wcLJ9ddD+gYp2j
bgTclSJB9YAr5KKISmc4c9dhLEdjIB6qron1vDe7NkRR5+3/oqNE3TZTN14I8fv3ns2FfSkK17ix
0XbW0E1hjRqJH7+2fqRvnMjLzoNZOkdz8PWr7wd6OqQN4AGKhav8hMbeBAuhYqN5Valql8SdOFWW
+PC/AT6wt1Vo4JMPC+aAO3zOGLSDKukRRcKJ8WNxzApCVlHWkx3O0xbgzjx0FdNya5QXFhAXjQbT
2K3l1nG0y/K2CleqYpo99KVrbSz0i+3sGMG9qIz7gPk9aXuPZRFzWH6YiQ88z0bfvHhoues6M8mr
qj7c40Afb7RX2jiiP+deLelWNCOsNa3pP8Szna9Gy67WsyVUtZZtHN0BvSUa6JetUy1KnUMKYIm/
D4bIvhBQdMstb3sQnpx+4Co4xCNauzeAF1uMRe/vMzuYj7UdgSfoOl2bSxdo0LzxmvZiuVmwLICy
ERAomFoKw5jWfV4rsu6Jn33ln1X2eyKQ8pw+KrG255SeXTeGdiQNkGFwEEP7GNqWIuwYD/K543L1
UrtqQNxQ03Ag1zqeUNnafVtKcSqBGnzujEYiiaCfL8tihnUdmcGNVr69xlQ+HFCqOUXgHXvLnS69
pwet6q+nb+8Y+pnzqcbjveid3FiIoujualUDQ/BmuUkBDD03dfTgCRHdJWGPETHWKJ6sn+oVw0A4
bAbHdZgIFmrjQG8QF0PPnfEw6UHdqkG9QmURHx1a8SKmDubqirpGPJuK+5p2fEpgVe7v09GtgouZ
Fe7jbEfzE4mhjdtAp8E38sS80qdPzQHV1huowtV0HfNNglz2yKoAQ2OYV82IGcKXtnM/taXxEjug
2oasxMhLsh95JyGsn9vu9MLXDUHL8RH0oGCkR8HFd5lNyDjYUfWyb9PoNDUzeI7OcexXEXn+y8yY
gXQbpccJ8lTYq3BVoJa9dH6u7rBoCLX3MSsSWsUjAYu+xUyeDPJApYu1Br3DXaaTJDeY2yePNiaj
hV8zs41tk5tjxJeaJIyHmrxNsB2AxKZCIs1XOF7Yw0EAnTOrb44T0PS7xhqaxwmqCwj1Nr8Jook4
NQ0O3GnHai7RjrDGuMAfuVPhmV6Tn/Juq9TCjDwWJd74qphFv6R23R8XIc/LjXZ0q3cTM0aSOyLv
L/MEv2ARqIpOyBkn2MIopmGVCzWb66KquG24NpivxBodUjhtuw7r4g5p2yfk46O++pD7sPMFKIHN
FNisfUxQlK6HL4HB0ZDQeH8m9k+1W+BWZ1n2xdIopMxWrMwT5ByzUo99iSF/5Ss3FnhXwuqNahJF
5srhbFTmDXqrEWZtzHGiJmIj2I/sPo7jDdQe0mieJh0V4Ve5mXTfv0m89HdJZjK3IirnkFtNhk/J
91GbLb1wHZJHPHNKCvKz5XRus7N8LVY2j9gWygC+GsOPblVj2CtE4uIwtYP+5jKgWpAQmi+WFM3J
Ge1wD3LKWYPhkP/sRvn/2S93LYX6tV/u8qbf3j+y/9o32Vvxtfk359z13/yHc478x1/XsmjLx//G
Xfha6v0P55xpmn/RmCw9pRiXm7z2/8c5Z6q/TFZ52+O9MTm7+xBr/+mcM+Vfri+5eyrHNx0pKbf8
l2Pw8g9uCmZDvIfhR/nPv/8v9rJLSZixuVoAAXH+HV7lZw5ygHkQK3ZzzcTcJinN4kF+SFtxm5bO
ah6xztvGJ/a12xEKp6WR230rZC0Id2bgdovBrt6LMViy1+5++A7/5hN9x7r/3Sf6CYs/ytYqBzU1
h6QSB8+ow1VUEkpv/RwMRsR5nBwdYat8bUB4OXkSkE/tNGKRz91X1NRn+B2EUZz5YPbmmwOBfGEa
4ClVYzE6zhUJ6CJ7ZJijNgxLWZDnhDWoZPqEhQ/fEcJHQPd21sWvjj0f5rl8nPPklk/+TKtlyPxL
D7sia8Jdrg1aK7yyXXM8D5nMzB9EvfcUKq6SObwI6odxoj3WeXer8lRxV4zGBRDPT/ZA7Bcu4fug
xbMJvGVbZOJhAuoL+IO/dK17nudm9fsv1P4FQNj+qXuEWKlrtPXYH3xyULSaeEs4myBhIly4PkaO
CjcGIByIaxgjg4qAbfJaFmqPbulgcQpXfYMVhjHmli6aXR66HzTfLfL+M+N7fOTjpU2ksfLSLNx4
xZDvYVuhGloY+/zE6tekt0EKzD34GYeeqbkGiJI57iP6PXNd1d/VtfpDg5L1C6at9VO/JCI3ZFfD
7w9TMFwY+h11kWAhsm/4kneMudmTnT5b4k1XL4HN8zup4RUvSbLuQbgvZFsztUKRqcIHDjdb6Vvv
ndcG2xnjONSS7JNN0mPBw15QNxReupDB5e9/JevKM/qbx/66PPxIyiX1BpXCEPWBRq7dNKNtyUMs
rJXvYcS3sZU6wb3HcArCKqPI7LV3xbObtgyVolVK1BO1JFvSaALZqGZiMfDQLtByTr5N658q78Nx
ePj9R73adv/2o/6E0SakEklwKvrQIQWYcbEqQn9NIJUmY6aXXK/eteTx8crHzE4eYK5w3o5CsePE
tdRldQIHM6NGqj/0Zv7qR79+zB8Ywy6nBlNKzC2e3S06ojKy4836U+UXTuS//9P+xEkuIp/5ldAa
Blh1Qkw8MRsbFrVLmFBexYteFe0SWgVCnGNuWYPZzSNKJzIrfwhz9GUwAefgahVpyO2GGcwdSV8k
edtXkaUPptXsykR9/P63+cVy/r3U4YfvAoiRHqeyhMdTYJAKP3xIoimnUInimyn1hyXF/EWL3feH
+If/jGT9i/O4qw9mOeyvwpxb53w/4Rbr4MK5npt0ddsxZfPlnzpNrOv6/3cvyE87VVCEpB2zosZM
Nj8QcDvCZIAd50RQIQf3Gyn+YKXhTjwBkF7GsFUTV6JO0IJpcO7jwSBrNPZoj0RVPiU1AmCj+y8+
dsBFTtHmUiovX/7+V/h7Nzo1KD/tYa6cDMoyvOrQDv1rdU2XWvF12OdgFPNgqy2gHm7d0H+yrAbv
He0A4GtetBWhqIY46the1pNoP+XgqIMQoRBsT04RF/bHZRq5x2GM3+vYuh+uQgFnDrEihrFucvGH
Zo1frkY/7Rmz19RD5Nj1AQ4RPA/Mpg31epbtPorZesHIgMre0UeYLntCZ1Plbjruvp00zgzVb6Ys
xsjl3hlYfWerux9KxqSNemeh3RFdYwwQ1uIPC+evem3Nn9b8omDgnQd+fUgaA4tBBw9tpqVsMXPN
uAVP7a5D7pxgNjCoYhqruEik96VbibM0Q3eRX709GCsRmEJn4dM4D4IHq1cR5DYDqabZZRbu1yF5
Rkt/mkiy+iazgCGFOdJAFufmzkkEHGc8ihLv4HT0coWvQjqPNlDb3z9Qv+rA+d6b+MMLF8B38ErH
rJhwREu3iI/gQg65639QKL8ri+421Z/4uSBp2RuuSEcklU2RFX9qaXN/8fJ9Pz7+8N8vvFZDrJEV
DttMQHqe8mWfc+jBzRZdKo4UvgNYENXDXBpi+JLazjsEQixqHVkmLvYATblDCW9CmSVNyLXrK8CI
ejFKk0huk5A4yAlxLytdQ8oba/Avc3tH3s4h0b1UuUtCTB/zrD86cAoXVAlfc/+eXPte7W+Kzjp5
1ZBufSPcZYH1BmbT42gG7rrOMYubBqcprs5Ps5ft7QZrO5sS44Ba3JfaGjbQej/LgBlRLYMLbcQM
0Uvjti/apzRTL5GdvvYs4rhmMGuF9q6KwIEOjGSID7z+/ge2frGift9rf/iClWgGz+2t7iBGDrRN
WD82PQ6uqkfxweSFkhNZ3Bu1DfGjawlDDoW1dlkUV+zE6YYO9HrJWPrNj5Co4up6+w9CJFqme3oA
R6WvrN/ff9bvvRx/sxKbP+2IJDXCure7/sDk/Vb3N6q/tfG5OHaG1EnCwqGvhcm7BePOJCQRrDwa
Exc+IQCfA0MTZtsxZ04ezYQN9DkdXwEX3SjD29boPJVX7wCgomK5i0Y5Oz3DQ3FC/qzBgfEERxx3
petunZafkUF3uW2ZZLD1feoqpGkG3Ywip8BcM13K3BNrL8LJKe+/jhbQTRePA5P2338Pv/zNfio3
CGbWuWjo9UEavrNF/c4e04LJdQtGZW96WhEEJX5QClBXJTonT6ZYGbNPeF3Ob7GhQ3jAdJ3EeZGt
G1GrFfinHLsL4AjbIQLSTIDY/vBhr9vk3/1o13PnDw+YMXnoJ5jiDkmeSoukLPQDwELTTVBEAWdl
74wdaABSwguIoVktHXxSy9AvT45rhiRHYOzgJY7ii8cA8WHIPaaps6NvwBNazNJJHCPWEO+o4Pa4
zR/OM+4vjsXm9Y/zw8eecPZcw1rlAdG3Xc0ODKG0Td1d2uAs7P1qXttR1eKzSPC9Obgz+7wAMNRh
lcvD+kSz8z0Np1hGp500MSxWkjNzlSUR/CLXWfYiwK7skGeBrdGuswybt0uUbQGI3V1UKhcY4NXI
cApThx9e2jKHahhasMjAnOyAdVuL2uitJSDRkKg6YQrsydOiaskyaFjPMuDQdz010ulVrqK02cEc
fPV0dIkHc1s5GbKYE+3rgKGwUayTAGPaQnVRtQ5tQPc2FtI9FRAp79H1VC+Kcdv07kubXp19qgzX
Pb7GpZVlOAYHz978h0/LTwcYyhDcjstrdSDRzvdVcZlomqFi38uD8So7hsuQJPNSld3H6JDxaY1q
JqLRVGu/AFNV2g0B7dJ8MRt5SGf7rk9sLAZRze3ElufR6k8OqO2pgBX3+4/8q1vJ97PqD09KOVSF
o5IqO6Sp9wK8+nM78htIMYSr0oouyndfLEu95FZ0HvG3bTNSKqvYNZjGFFc6iBVfmtx8o0Hs/j/7
ROKnk4nNkhuNqkDJqM34bE64jZZxb7UPgV3s4A6SMrH8emWRr1+TMoYCkxTDDjDAQTtlpLYsMNh6
ZzSjmzCYY2JCQfiH9+pXug/q0b+9V1Y/qbZpRXUIIyhcwq5J29pNuLUzkvUcosZ9Cs5JGe65Dbk2
z34L98eVYq1ys8fDPV7HP6XYGENnoSdQclHxIP5hh/nV/UL8dMM0cZh5VYdrtXDSPT7fLRTClTC8
G8Ww2+VV97p5I6W3zM3o7j/8tX66RubYEuGoM7EIYnMLnmArciLucewd8d9BzRDbxocPJRVhE/wE
SfBEQ8rWIv2IgoIFGwrUxYvaPxSy/qoRW8h//4H40eVQg1A4qL5/spPMXdptj9UuHS9BMnKrA067
kGnxwTT3WLBK2FH54HDrX8Lilmu7xTMxmeF7GTuYFXTy5nrGH2q0flURKP7vjU9UnTF2hy7CnoGG
E34OODN/MyeTyHhfIkpjC17UHEbjuD+mqGHwtz8LWZ50jBrQm9D5eo+IH4pBfOB0Ody1IVB828zu
ZW+vZzd5VYoLHYFLzGnt+fe/8a927J9TwkFmSJQ/rzuYdf8kAZ9h4hoXY2t4i0rnr2bafh5CNgjm
MUyhWiy5GUPwigmD7KLbnDFlE0NvcDplb8KZ550vwcJDFH+EBafa33/K7zeXv9mqxU97HvjzOSJG
0x0sE0c/tcw3Zj2m5F6Kr3bdcXsqwzMQGfylMyEcpzyZJdudEjRcQPiEZ23Lx9ljw6qDF6U5nHXD
yqisdvv98/1vC/038bsum/Jb+/9CMt7nPP47pT+Nm/bt38P013/lHxK/kn/ZnmWansUYhXHPtbzz
HxK/K/7yPMcCbqB80/et60/9r3C8y1hAWZ6iFJJ/4ypl/isbb/+lBFAVwNcEal3hO/8jhV841xXs
5+dJ8cF+Wk1DnxRoyMB6jbDuBSfQIE0LQzyBAty1XXgtb80heYZdSsoS8jO9SAAu6MG2sBH3MyPM
WaUjmnsymfwzoH2LxDGjPZe76dsUF8pf+KSsV2Hod3tuB9aEpmGQJatIy6WEXbBrUFHSeXeGHAg0
5QC31IJ5Wv6MR8v1UKFjgJ/J3AMwsug2/SL7iZZKUBXD0yiqNLyZWlORGfBqokUTiwbKRz+rb1aa
M/qkGirVh6IkejyJ0gXcHaWeewpbFp7TLLHGHVOjiMJL4M+6eFY6V8NxggJd0kFlSvI8C09rZrxz
LoSgO7HNiednJjiiTZB0M8ViLYHIdW5nQYu5YCDtVQ5uWL80kzX522nyMovEJ8rtEwJYfcmZT/rn
2ZOUYqQ21/WDL5xE3AIEM+2lTwo9PxklhquL1HUx2uA705oYUWmWfleDMeHr4KKT2f2pgxIcf2as
b1b7cOJURm0YbsD4DgbnkJ0ia+4YZZqdUOUdo/awukH0ZVsg5j705h2Y26LZ54KI+yIf4Us9g7aZ
2Dtt2GMImDrAf+pEpJ4/t4Ux1PjBSF1kpNyFajwM+TaFVdzguzz134eqDsxvUHd1/WirtmhPVSaH
4mw4ZLePmqFqfsb53PMDeBSsXcVYTEgoVtjn5+uHVE6eLxXcw+gRB54sz2EivcRZOjhREGby1ixb
SJP0Fz2nQPOIMTYps21cgHzLfujETBgimB8VCczcvw87aQ7nNs+r5IYgWk91EgzT5iuaXqA7oK+F
XX62dd0c8bJDdcfwKT1XENSih6ig3oLWkJhmg8cMThOl8CXpPt0QSOaSlpNqseFMSCbRHMawbQ7J
fK0Tbm9rZdW3ISN+anXC3H8NHK8KD2CmyKcuAJZpXJy1kWQkb2p4Ca6XX7+cijTxNJtscYNuVm0q
45erY77BfJMbhzzV2li7OsrFetKVczGxye9b6uuJ0uUlQEeTRIHaYL5KKa5wDGEtvDoT/ZrBIpa5
vr/mMLLZ9V6xCQ0TMqKH8SE3tLdMqRcic1tam0CY6hUXIS1ylZ5L0O7tNUcbDHq6huSrra4G+9Og
3UkuGslNbj2GsTesgjYJu20lHftr3PbG1aXuPijtlyXG42QOMFZTlr4r64o2hZ5SHvx90n+0J9Cl
he8O46YJXRndYqojGeCxLFA7XjevNbjtQ9yRULRABgto2YBilpjiB3vf+kFc3sOAzNJlREASG3yG
m2oBncvXdzXAexoRQqoO9BCYlzFIPXq1EiE8Zlle8hbA29mD5a3ugsrABDtJSkRWbdHcZ00NEhp0
bLUabWwqGwNLS7VpmecP69bC+4RONcNpCQtb3IgoJarg0AybHEPwafhvuqCjnCFJy6XG0gXpbob8
vjZLe2puErPeF96gP8w55NvJQwoDyYYwAOPes09Ls30GV8n/PFUT8ljSD8AAcEsa4J0mW+AbT/Jk
B2fJ/5InwOW36VhGBFTNMnnWYEEOKUo7GlobuHfxYNvZrexYbSiOCa0jdy7QitxLpy/jlN+KeAbB
RpVIcoO01I/Hqpf0qpmsKBhbageAh9UY0UeipX+rjPS2rMcyf+hkb54bTQR40eQS90cBI75OCBTo
1jEONrF5rrssqrhBppDupCIOgAGoIik30chrXDu4cnGmHWWODfwa3EJwqwevrdYNA64MfqiZQW9g
dVYnChPM+ZlHZG6+cKzN6ITEd3MCSFaHD0HRFaTrvbBoP0A9td3Ov3aqQD4e1FuMDAvlG5c6HIqo
ab27joYSfz82rfkSuigHBKboZdmVisMSArslcAzpCO9uxdvQLy3usqdQahoolDJzuu26AXCiCiz8
KOY4m8D95soGgCoDDtNNqjD81uiwclV5ZTrcu0pa11lvFtzYGZkErIWxBpzXqg7QJFSj6Vw5fBzI
FZZjPlsCIO+GR66/Itb9yD7GOYS/BQAntz/lPg/EhxdVFqiAqPBmbt30OCMEiWuK10wa2vFCazgZ
7myUu7pJyckUkMkYD1IMOmzoPjrOLn9u/HPsNqsp6F2PuIPhIbglMjI2WsTTE7jZ4hkYB12iUVTp
bm/2AmTLQPzP3lRdrAlj1ZAQ10ZU4wodVSf2TVVl9ienVNRGhh12lInhBindoqhXLZmufCkn5pFr
PZRevVWenEgv0zO9l1lOeFeEEsR7XF1pb5Nlp8kdLFh9zqFblms4pRTMuqYlguUEXA02CibKXQkS
t19IoLTFY1KH3R08vpLcj5lp5reuKZpDZKi03QYjMzbcT4mP5je6wrhrRcfsNOgiZl49hL/upp11
0JNzDzkcV3D68FViELUgsRYWiR82zHDYQ/dV9RKfUgKS0ZpHwGWe29a3dh+hWqLn4HmgIwBbNMDu
SB1axd63qNEsu2+TRfEJvEZ+8jWJDn6wJhg80qB1aIllbLJPwUkbhX7xosBoVrXpBR19Du7I+L0e
m0dBZUxMJmO2T9rLZb+j1KT/OnRw8zfwB5lODCmq59FVtY9QxJKzNSQbOSpGI6dHX9O8sigtaxCU
b7ZTfqmj3v5Uycois4gbld3QD8hBgZgb8nXkWGVM25M1qq1toNLC0ILXuB+tkGSY7SEU3ocIgeI2
9+WswAR02B0K07D4BnKrvfX4tXLiDkPgI6b55gtNWiO/dBa7KTzSTiDTgeMfXGzOcW5TaInIteRw
jcYOTTg9o4KoCr44RYgLd7Z81Dmffq1jHXnmY0U0Xi05L1KwaJkeGFBmYavEreLmfjb1cM/nFl+o
KrsWUlhFEe/F3EQc4trJ69/nfvIgjY4RdSxj3g7TKlHUkDxD+nD1zuXXT9VSKyyMXwC3qnaDMx3U
XjgW/iNe+jFZeyriYTYih/bHyWgF3V0FVbOrjhVoOhpEMvTSoT6jhsySVAN9KJ44xWEx9py0mqw4
5nM8kgjpPLEoq84FuVO1Y7+mbGF8gzM/IjeF8TAUu6bPImvXZG0BJ0RfKwr5rD3cBMULu07yjgLm
zibSeY6sPh0fyg6Qx3GeIgOO0Til+X4cMSmstGJiCDDFnD2WH4us6Wy62CIpQqEkRfdW1Bz9tp3a
nTm7hOoGjBkU7/qOLY8O52H9QfFdb5HrpmfkLcUViiCK7DteJsqmzDu7N7qInqUEJaRIRL5xHXVt
ZgBRBOEyaVaWWdPwevW2RVskeapZM6cOZkphy67bVQ3tnys6ZwoD62FQK+Coud0thSdj/UR0tqpu
0ogjA7myYjyREGv1RvD/fEvPKocZakrt7CmxZN6dEorRqHjNpFN+6tFs3LOJg9HbTaZnP5IqoBUu
jbPqXPa4VHYa96xccYQj78XI1y+QfX306rauhf9BcZNmlheblB8pZ+qMk6Ho2Dk4VRPTnvXfnJ3H
buNKt4WfiABzmEqiZMmWY7fb7gnRkTlnPv396P8O3HVMEfCoAeMclirt2mHttWDCn2VlC8Qfy8hw
5sQs1L3WiVNP94wqG5J0F8qeJ90PptP1YKwlbhCbHQVm4mYO+7TXRnmENFH3Uxg0zQYaRZTPqi96
AyNHikDfNOSvRd5G/S8nxyj8IvGkTOhHcnLrv4ggq7lM27WVVIRDDiT42zbhHQG3kg+aW6P+wM8P
nX7mQuTpSYaZBjGufAIpH/mcH3pqmi8Dgkm2O0iFL9MLYpHUAw2o9T58sHmtjjtN4l+PWlEMQdm1
p0PyPd4rXSMFIzQdWgxdO7YggDE8aW1N3UY46KCnoxpPuQlGtaLMV0sO/FO8SjstjEf6mLVZ1RGM
Pv2EEDLCBd4R2D3TuuTTo0hty0utnarRQgd4wPI8GkPsLhn1F0WNNAv6xRyfiNp+6N91EHX4fzCz
Zbajn7ke9kFbWvbRhkceFUrDGSrnFbS4WqMnRTT6mOVWkWxR18x8PFofzlskITB+FnbUcw2Fdm5Y
L8dGm85sqxlek25xntTMDKMDDbMdEka1huvUYWGiU56X/dOkJbOuY9YG+gMaVB0tH8SlQIXB8Cou
YTyicPTr0sBV4d51TzV0zzxfE4y9p7HuvQ4eF3Ti8mpS/6pN1QN4zf3hhyxZyhO1uxaxThpWoV/0
Ww32w7zVYQzp+/APmtFejaq0mqYd7mIecwqVeoAkDNUbCwpxGM86vy5uU3ySKy5h+0Le3qNNpWvt
K9WEliOSLUIjU04sVBXqfKhdDfas5NywK8CFYph74xSVnjRHJQp2MXainYz7CCnIaoMYxbChr1Da
0RusdzvVKNV7WOjAzmuKV2ibJuV5A9aSGRWA54TGwGAm2IToAEa0vVrKre86Ba/+r0HxMzrP1KFG
VKoKFIe7lXDDigImXfwUeea7MhLjTgWcV98bxQjlkQaEKNtOBGSQDUPKFlxPQ2jU2Lck0DYa+oyh
GxLrNEfQgNJ5bFsfrgAt6+2bGlY9/HUp15ARqPXC/GYktf0bYnu5eYXFoB7uAkvqoCiK9LZGmsrw
mMKQGXeJQX8qdXaoNhGTKkrjpoO0Z26yV8Dw14aUdThWaRlBXm321DLL1s5NbVukhvIMrYLBy+OP
xlOsIBCHTiLHe5sMZm4feW+a4KgbgXbMmzI3D2kbo5HI0+TBWy+VVXjuR8ycG1cdctY6MAVY6ry8
DzYAi0rvuqKBJ4HhAS91SzhhP/ZB6UAB5PTwPRV2Hb7QqjBj7b0KOVQ1tb96rR1BBlA4wZfSL81v
cUvPDOQPcfij8JrpybYyxAiIolDKe2PdREXXuTc7L/xuyW2i7CQYeY8MMt5roya5GNb4ARgaKMuk
GfoU4hq7Phg+2LtjikZU4EL4qNDVGxvlfGRtA8oi3AB/P2gEyrxzbVZuIM0ApocYZh48+Z1k5d+L
uMDNUWst1/9Kpe0HT4hZBuSCFV4pcgO2bW5DcFTxbew0yU2NEKEbtZLfAfZR0HGvUJmzH2cAP63C
EoTz8EBJbdbCIqQaQIPaGIZEDpikkLaRkmpjDGQsthOE9mhXE4lvjHBwYye/VQ1r/ApMvb3yE1se
rxs/z6pf9SB7PBZp0/gnaaxTcAmyHWowNUSRpt8PMtHY1kGzr9zoliZJ91o5BudGC2yZtr/COk72
IHk0TA+WvgNz64dfU592k3uKxLqKj6p0A7Quvv9AujAdXadu01uj7rQRRkT0lM5DCc+PVvbl9eip
OoRWXQaRvOHxkDboMcIRpuv2TwVeyBBQAJ7JJjdC50mjifvke1pB92bbQa42deHwTAQEOYIkVShA
aFOUN9cSKt/FFnTr+E2GAQ09NkrvgOS96Lbo8vRvolhWmRHzKlgLb0ym9Drt0Jy/7mjfm2kKQbJu
xxiWqh34MAk5ZIM9O9ioZEFaZmRG6D1Zhk8XhxRBtgcBb0Lzpk4z5Un12rZgNa3mD5R+8azrgGbY
RpkQsT3obarRUD8M3RY/zrsL1R7mXM95aNvAoZ449CAkMZsTSr5hod4kmZ79SWrTerDJrb7C6C3H
pyxAowAJuUSG/gAOq/YwzW3fmwauhkfD0LQHvfGoTkKANwLLG6wXFWFngNBa5soZquMBcT0Cpb3G
ldjo1EJfZLJqsJhoeGuNB0FkRIem7znmnUauFS2QOhwJBnCfngNlGo4lb+eDPTa1BNv8QDougarl
QXfU6dTVFoDa0XOSk18cfhUU5JrRpNddlxHrPMBFQ/sNyjmo9SiR/6QmfvCi2Byu0AbtDdbZaA95
HoLprUKSR1tYG9iKCAm729FP1FvTn8YfHgmlrynl6LuxcBrlysmUZwd26JH+AMPvvkxJQu9Q1fj+
KTKgtSO9ZATXRhkERzYG0avaBD1BnTkluKsrChMsv/EVkamh25k4z9W2lZAEpt81CP5qU0cvuxNr
5DsjdCQeHTSi7kKHNm9Jg1ieV2f05z6ikv5Fj1LWQyT3Q7cn3tZjNwhHcnydrJevmmySbrA8TSMT
nEoPiiM1R8pHTcFe9dkvHZGpP/bYFQDApdGgOa5K7b9ZluW/dQMtma1lll1MqbyhGTHMSAOT9QrU
J9UnGeoWTt++lmpG2b7P6DCHvqpCIDl3rKjagHfy0GdBywqBzSGMthDSTF9I1WvDfuiAId0Nbd1/
Jx2Fbk9nlvYfLpZ6ZZrI/6DIDh2fEp+1qaJHyiy09q404XXDXFs/49TyzJt3lYj7/6Xx3yP452Ly
R8l9oWzZK3bGw5cXMI4oroc1ovUU4AIMVOPLiO4fJDJZuIJrnIvDH40l1CTVhAQieTWoq9SpOiRT
SO8Y/ezUf6cHgq8tdCok4ytnZWrzZz8aTigzJtiiNlbe6P3jmwKKCk++AX6wVvD9CFoyl0UERAzQ
HR6Ths8HdU5Y2kKpFHd3jmYdS5jzdpPn71KlN3ZealesaHvdht5zaBq/xmalkLo0QaHQF1iNLOX1
VNBJW0Oy4tnJhkwrbTmt/79a3XJ/x7xWH62hAOSoLa/MY/qgIFSfvbnEi10Ekiti5SbX0COo7L3S
6+q+80rUmxAthdDM/w3Fr0Z4r9AMPmP3YrXQBvfyeV06QwKyFPXtMKtV6M/It/yFjvGJWJQskpN/
DQP9JCUSMce4ssUL62sKAIwR/ISixoxlcTgHnoFYVvdEKd8vT2WhrmYKGIqJbstwKIG8THM3WSEf
AvCuqvVYVPXx8ggfAiE4o6ZQusudqNZR/KJNviB5UyEKPVtDPALaFDYtggMqTdUpPYGEM2vl5/lo
fHBkTNGiNLRf+xq+EF1Bcp4eSNleFQaQKP9ZgiyxDPZyyo6FsJkma8d04S6a8w6+A+8gWEik2NWD
aynq3FNC37tErvDswWydhwfI7m2C1hjqnOIgBz9RLbq8wEtbKJgYBc+tcMDMuwBs0+tAHfUN6rFz
wiaaHls1X72HH+E7540UjI1ZjSgWFAUDBdJpUOIdE9HT8+hkj1INHrYet4WCAH2z+9zEBNPSTcrc
r5kPbsZlh5R436jmsR94FlDeuzzEwsvzhhV+t2eJHmvE1u3g5nJ2JYcBHd7mjp3CsLiZ6fOs/83S
FeTGh3ilef0Es+FDxS2h+j24pqScGGQec/AQdg+r56RRtnoMSAkC9Ci65x8ZWKkBGw0sQhnaovk1
qlwr12Nh1oZgU4Yot2rL54eEOYyven+mRrdjMDX/TlCeFJDUGCvv39JQgn3Rs8Fs6joZXNWGcI1K
Xqb+7Mgm5tLgetiACXJy8peXd/ND/BwrbAimJiBOkGmGHdxR+ubI0rEwzdkCjBI0scS+xKakDc9O
/RdO1a2JzR6CyZXGH2HwCiH05R+x8DjMAIr3ZoCcUWrHJaeWPLsbkhTNjBdUjw6++mSaMMM1K4/Q
W0PYBzbOEOxNpABLDqoMGwfCk0zqdUwcZEBUCLlm/6tXjoh3v3bQYBgv88m2yCq2XB7dr06QlhzS
vtzGwNDgiNzMxyuHZ31epLI3bluqXcjAn2y0ahln2+S/QfpuoqRag4YtGGhDMFqJZ0xl5cOO3+FL
b1TnwQB7iqbgjaZMtw21XJPLwCkcKnM3X8TLe/Mh6ms+IIIJ86ElTuzZhFVT99UyJ3fSOB72ACmw
46qKt1fGZwvWUp9VbJpzH0G91ZIUwdAZNxaa8nMSNgJ33w3loVKiKyVoNnr+XZatXW29Xv6Vi8dY
MHwI1WhJQOvz2zHGADTeT6s+IMOzmU/yfGa5MvmkbRsyZ+P4PMDFyXNi9afVU/wGTv7odM0b984y
BmqJnoLMVZrqcwJKlkQW3F63DneW+WKfAu07KQHwWzIkatnKoV4cVrCRSTkFFdn8wZVSKqDwkjjM
v8BK5fY9FrHhYLIUFSKjHoW7uP+9suQL51EXTGIUG5C+a83gDkqI9MY3BVGgOUFZmE9adQ7oCYkT
AHZ0gKJSv3IaP8RHchrfmhPerXGV0KmDKiuTtaQ9Uqx62KD5DVip9F5rZbyqzB84DsYImTxZLdKb
mcvMi9a6CVv5ZKBwv8mSHA2Btedwvn0fbLou2E9LbuB69HgYmkB2XL+HknqUsvB+ZZEXPJU3cNe7
+SZyhTT69P8PoK/9zD3YXyvrdozOHK1WS89af+5RmaJLJFZcrpzdK7c8THBbXF3+DUs/QTCaJqzF
XiJ7gxuof/Q0fjCn9MrzQtcMVjyK+UMfLaFg2FTIvtB8HQbXIfW3LS3nb54XVxyly7//wy6q+cwI
FizoVCmTSzwWToIl/+0gEwMhxBtuoZvFteyB+5je2wvew1lMEfDywAvPmi7YpCAeM2No/ZEgzEEo
zhy/NJ7/ww7kr8UIncZY/lA1vVx5Q5d2STA+qokSA4WOEW7MFhyefTvN8ruNZt+R6F0ZY+msC5Ym
om6d2rWBgcuNr7IZPa66IQs+jybYkrGg87yxCQRSTbuh/WvPCsGYGN3M/uvYdnvTj58w1pc3Zim+
mkWL3lvqOrK1MRkZTrfy22oErdI8p/kpwl5hMTkSxtT++PTkBBOBHF1Kjw2Gco5yOvwJuGn3Ho6V
B1HqW2yzetYXjtwbGcA7c6FGagIOg4n1RYUMI/yuWniHbfCHaG8n1W/84stLOP/2D+6sJhgFPwmM
JMuYU2lGP2fLP5uh6oVmyutOWTluC3ZBE+xCXaNU0pmM0cvjFdqXrjUZ0OLXh8tTWDjNb52l79YK
tjLIL4YJtaE0f81V754I8/KXl364+u/xQq6DBp4REQ6ke34lxfSaJ9aL1dW/L39+4aprwlVHqRpY
gKoNLlDQ3+bo39INeaS8TZUC0OrlMZamIFx1ksjjYIUmNhOsOwUpqwIWVj40w/Hy9xcuvEjZoMQZ
/epWj/OA0g8eNy3NUJQ9qHl5KGcfMXxY9csWlkukWABcEyl6hPmPYvOk6Fhf3tBJho88yz/pm791
hL87S7E32FLrFKNr6vJ2DiqQSd1o8N3NV2PuPAXeusWgVMVh1awsOX7qPOF3g5Ya5Op2Q83I8qqr
2coTqOF2z6tZvRhG6c7RsTw+G+MtJu3yvi2cizcKjvdj+hRHDQSb3bay/kZDo4CgSac9Dubl7y/Y
FZHJoIMDrzF4OV3y24+yhxAAHJGFM56AOh0l5elzowgeQQoynaJFP8KKSa8wrYuIhka38zujl9OV
k8e7z40jGIIqhwYRpZrRVVEJ3ciBQutM/l2Vm0M7dQ+fXjTBIKQ6CCAnYjqVkt62eXtbwdQFtcDd
KIXnrv/k1ggmgeIPwpNNN7r9VOKdoZOTt7Dh5N8KqX72tc9lV8W+fjRUvdojb+aacPr/L5LutW0b
AHBBf29lkIVnUuyrj/zKM42CQUI/pofT24aqOkesvMY2YG0lDd1PHQCxgd6X4k6XFA5AEHdQgvbn
3G7gGvd0fNEBZvEkXgkUlmYk2IIgN2oL5BptUxaydVJqX2kacU9MqbTxg52Koo+pjCsZqgWLqszG
4Z0RcADPgEXBsXXG+M6BYJiienlV2eVPoJMrK7fwOivz39+NMeiOBbyKqMP2OyrhcdltZGzp5W1Z
sGJvkcK7j+t9Ukse/QCuHCDuBd3oVwCF4DNW1mfJv3yz2O++3ycmFX4nwEomT+34YpN6oI8z2wPG
2k0wakWD8rUsPncvFeH2Z4EBljpnN2hoy1mp+jtRskMDwszeqMISUHuKtjKzhWf7bcLvJlbTXgjB
FVEGU7LoO7ZlsJjhYcYqlTqohKbernrpC0da7KNtYq0fNF5Wt2qHvQwLO62rt28ZZtvYBsG0XbVs
S/sltsXmI5JXheMQfhjSgSyN4j+nyIlTeCQcGLOHKk4QPFw5fAtrKHa5mrVqh07JvAg6MJtq3l0Z
AC85fazkNCfUTedz748sWAUfXCLiPTnmp+i/GL49M5iRjIqnYdPF9QhFx2piZn7SPggIxMZVRLoz
WYN3wdVSjcIpoZR8KDuT8wAT6A7dXgDmQTIAspqaR9WznNfOp/Gs6BXvUQkQTr58s5cWVzAbsMSZ
CSxA+EQUjlLTuq9hBI5AXLWKBaPc8KWuvvVrNbMFGyX2lbbYcb9IcMCSoP7jhEYFRQogp8szWTCy
/2kHNTyn9aVydH0VkaaqkLe2pz61vb/tNX3lOi9dMcF0SGpEYUFmDJDbbtHJrtz0P8cSshEiYZPs
txKGnzyKgvcArFTyjI6h5g2hgphC+z77d4nEM7hW/lpID9rOfCze2SeLhkUF6V0e9ij4XjrVy2gm
wNPiekOD4A46n1PfofU1oP9CEJAasVtq/U8aLxA4ag6KEz5lZLX5768nhGcub+THpwROx39/k2+2
HX8kNvDl9s7nbsNm9XL50x97y6jn/PtpPTX6opnPiJHrtHY6ew8K3XaAtqFLnJs5V3h5nI/fS7Te
/x1HgwvJRNAY1y9BYrwz6cSb0sdPBvq2I/gTw2gbiuXPzoup/LI7+wYWymto435c/vUf2wSbhtp/
DgUY+c5OLLy9CfjzvgsL1Pd0ULc0HtXnIMtB9EFIvXXyrt0oCVIHl4dd2hwhyABc3HRBPEP6dJjn
IR8+45ud6jQlWULqZKPN9DiXh1ran9kovzv2ajUmUp0TAFjUr1BC2IWV8QXd+JXPf2wmbEcwE4Pk
Z/kIP7zrSKDXHW6RbOWvUYyToeSnthlOaXG8PJOloQQzEUyQYVcG7f9d9DiX0fIpAcx9oHB3orA8
VWuF5fl7/32ubFswFIAjs6lA5daVo0T7GXZAmlB/mnH1sXduQCEkg5QCCTURUKnrNad2YZ9mmtj3
+wQ4utSLQR3dMQ+h3lavdMO8g5L88tp9/GLYtmAN6EcJcznl60qmvoT68FQH3RcvVA+rF3XBlNmC
HYj0EGc/ZNWKkAYYBNyw3flKTLb0bcEIQIU1zEIamMmgeZzTJehErJjJpWWfh3x3PXoZecTU4vyq
crEtnfaUGert6g9fWnbhnnuNGsvTxLLLQUJ3XHuTztgLeqlW0xVLIwjX2wpKu7MKCQPmNTsqbXpm
Ptn6USqSlZOz4ADbtnDDEYMcZGeijY0eLHj8nnF7K1SmwVMgSw7lGKOtRvhvgclHd0+442NYFaGs
M51UK7446P71DWoBzXQdyf7VXG+XZB0AZ4fERUc35qRY3z51QSzx0ps8/FGm8M7QmOhk0b4wvG1e
Io8UrJivhZ2yhAsuVbmjKaFBLAYIfpiRs2V605rgbr1sxcNduCcirQMy961aVhohmDY0NIGYf9cL
PAvW1xLutxVHklZE5eTmiY3qBeI7CEtL8UNm1c1NW5Q/5MKYdp4HTvzyjiwNKFz6ugK3D50JdF40
J9tEIxAibU0gFD5QZM9UDqsx3tJIgg2YgCN7luYztTgprsweont4+wNESpBXS9ssulZDtXIlg8L9
5bktnQXBLlR0s9QBSh34osWwi5JxOLatEe6VSVGufJpl3MvjLFg3S7AO8BgTyrX5xJlDLdjSDzQ2
Xsm2sjKNBTfGEkwDxI82ijcwrkWV9uAP9Y3cxNcVTsAGpKir67Gz4mUsHWzBLEQz+3dnsEOGXV7T
BfRNKezD5SVamIOICLUjzYyakmvpgUGfg97IpjYa1tcmD766Rua8NIpw+clXIaJo2fguAENtMzrI
VXY9RGd6sNYBWwunSoSGBoVW4euBZ6l6Zw8930+pkm4D3ziUcrfyGiwNIViBpm1zxR9DNK3S+Fl2
KMSSCzEdyS1r2hkv78jSGMLFZx+oxChMIwpRoYQjPYZzvI1ow58CZOH6lcO7NIxw68siHxyUwia3
14cCzV6US51IOhLo0c+trBixhQv4H5AnQufwXXHRJwkZ51wez6jBwFqoBivlpQXbZQo3PJar0Yxp
ImQDIDOWJqSTnmfAV0T1ArrX/WoqcelpFsGdGg2PY9Rjj5EGgdfvVqeKRDFpVgWraQWmtFQiVZUj
abbuii8tn3Dvcw8lWHuEemf++lv5ikw8oLIp+RPRDJcB88z81zkxRsFEIQ8YS7FLMHD5IC6srQjs
TGRFz1RYUlyq5FH2OiFwo5FnzrwOfu6XmPaRy+MsGIc33YN3Pii0YXocywVSK6QYu9GnQig/ID5L
c+1rq66FNfOJ+MC1EtGcYQAhr2pUqpta+2IWIrbk0zDMbNJ3EawQ5lzlMoZ9HBrbcvprrOVdPmRY
g3FMRHDqaWHavOSqG8K7O6i662noITd7nu+iOEI148IJdQtOSU6eAVdCMgodFGC9OjlFTnBWECoh
/xmz3atp1oWrL2I9LbVq0YSg0hIEkebKckNDeBAfRsm3rvW0Ren48sYuPFsiLBPYsx5HTmqAvYL4
eaAbfONAfbXyci0dT8GJ6LoAhqjEhykypPnUbCYTlqHSpes92dDh9Ijk87BrldUDNL/qHx0gwdQE
WiBFyhgavGHxriKQ0fVvQ7lPgnhXj+c8ew2lr4P32K6lUJd2SfAuYJJ1pl4ODFfpzdNgVIe6Gs4F
EnF0C65s0NIQgn2ZaAHG2YoMN4IdkRZ6rbmh5bc/+qFfXQ+E+5fPwYIZE+GQMIYNXuXlhusr2e8I
6lfet6Ph/L789aUITQQ+wn+SJZM606uqyaHRpeMAIFnPZDhQ4it7Un/QyOgaRnWkle3P5THnsOiD
syBCG+NEIpiZT7anoKHSEAgOWwX2rCY/w1TLy3PUpDU+9wUwgy0CHWs/MDt7aA0ahefsZXllVGc/
NA4M1uVoYJ7byN7HCPZJ0X49X7xwefV5M99Z5byHETwtGFUBFAh3z5fOe1D1aRcN+8p4YewB6vK+
uY3q57nBzjYDhLJXzuXS8gq+ieP09LlBTemmRX3dz7zDNGw3KIBk/Us3NQdbQ2mwhQnm8m4uXAMR
BQlbnWkj42W6RnVF7/1zOhhbrxxvwtL65Aii7eghK/JaJlTJ5fVA81kyxD/Q+CSXt7s8hwVrqAvW
Qito0e5yD+uEVPgm1cFRy9K1OtEvO6WnKhgcZJEfLo+1dJ8FszFqqdNB+qe7WQjdmN11h1TuXss1
bv+FkyciHqWsmUowVrpL8/LX3tB/h569tkxLxkLEN6KuDi/V/PZpPgREzs82f4wRlOsRn49nffNN
AVmzma1YvoWTpc0uz7tLpERTEJtTZtIRpNr4v/55SPxvBQo0n90MEddomgmikx5DKFL6rDr61ySu
9qt1vKUJCFbA16VSn4bUdKER6CA+o++mKgHQK2r/vYfMauXCL5woEc+odbVEzyWT8Iom2fpWftQl
e9xGZep+6siKiEY4ZEJYimD8tM0BDjLnOtRKSJumFV9kaZmE+614EDuisGC4KkoQO3mkgOxb9AbO
jGUbtU+0lfO0FIWIAEfdUDu5iBjIRHbJ6Jz9fIyD/rdVMKJOTyeAugi2fDhlEDxeieIWbIuol9Vo
ShsNvoEfJzV76PdOw5TsZaA7NR2k+aTf4gZd3qal6ymCH1Uo2irQVJ3rJ39pWDBt74tf6LME+7aH
GAqwHuRwOxXysMsDLmyciIAcgyKDyS3t6Fj9WZTmA8LsR7l86rMVU/lmfz/wFET4Yyr5IdzxTudC
A3o1EtU3EvQKN3Beok8dbSLSE3YubanpTOSoPDRhN0jlXRHEEfPN6cu5o2rIs8fK93e+1R6N9Gz6
1ZF+ojBQvjr8v2WczfAs1DtfHWD7BYrjWX7iL3oH3ztpaiOUvsv0+4GqsPlilEzXTtS61hpT+FKM
I8ItNdkOENIFEmuYsT+hZZJAYpQpoXOSdb1+6vREPlvTAN2tMm7NMenPCow632Bd66/hb65LeO0g
U9h3g6a3h6HLEIxW+/oOrgPC66qRvSPtHsHD2NMevhIQLu28ED44Vh8XU0BusPSzbd/Zu8ToEIn6
Fq2moxfi2jf9rHfGX+rCzPQGkvlyID3rMCfEhvLYz8wAfQcfSf90+QgvDSO8/F5lSDk917qrQ09G
Z6t3n8XJ/RhkOzjNkLZW1zQQlozP2/a/mxDUsGaTmrz7s/FpgvYMnYJTH5JhH9kIUAx0HXUbKxw2
MI9entvCuyBCHqd4ApZDLd+d5OoGJPGPwByvJ1lfKawtLJ0Idhz9wrAzO8aaohy00Ur/1shAKad2
vs+k6cXpV6zM0jTm8d8tnG/pQ4eYlkHCaPpVd9nRjuCsSYpPfn4+4u8+r8OVPDZVRiRs0AzbhNN5
REjbWbveS6s0z+rd50tklFCQgEJfRgU7UIcv+TA9JX3dw4sJTcuqC7u0SoLXHxEiohGD9AMMWUer
sc52hFZcoa6s0kJQISIbLciq4dpnGok1KxcdZl0R1NLBnDwbyWFyApc+l88dW/XfFctDb7Kilpk4
QXfftdRuTPPGHpKVV3JpoYQbH0jwR0+AwV1H/lsA6jqMnb73Ud91P/fzBf++aQ0z9cMO2Ys+v/Em
yfW98HbVm1j49SJ4EfpUNe47fr09FvoDEFaU3sdwPEElXbxcnsBCX5stohbNoh1HXevRT/e+B/1e
CWRYsfUNpFLSNihOVe5hw6QtfkuavZJk+dwRE/GLVgipIUyX5FOyuyn+0SrB1WwSU/m5LZE6T6zN
qmO+4JOJ+MXGT8Ar6gxVnxJ5B+bUi4x7FVWvPH1Uq3TFfVky+SJ2ETppOC7nozbqzd4Y5MQFgXKo
y8qduV5RrLgNCgh77fFbOCZ/Vme3cEbEXoq8aeoByWAquZb2LQ/+oDZ5YxRrsLNFL1OwNPQiF2Uj
U/Sy887a+VPjHPJU+5tCn7hD6Cf/3QVqe4wru7kOzbllOl0jJ1qY2H+EQvraDpC8JxEwgPKTZjVc
MzhWxZqgx0LsLOIubQUmviEmawNh3DkdnS/9apZkoZHcFmGXCuXvsEkqzoKn/8g1edharXkNX+BD
OsQ3k2ccR019UfNKeYtMZDVzQXQdYFuHxgPPN86qG4gEV+740gUQjCCsa3WsxYSMtRb9LHUo2AZv
hJY0nSnUqNBX1tfV3sEFX1EWDKJSW9age0SPgQMvYuA7f5JGey2mr7EKvPuyzfp4DEvEZ0L2OoKp
Ug3XsrzXdlJ3Vl5ti1B7Xn3HP14xS0RbdqUKN29BGKcm6rkjnC9NZavgms7Km9Ju9R3/+KG1ROil
Hw9J2+XMJJ6k68DXX73W2ALgxkHURw8gHsTQa0nyhauMZtW/T60x+bFveha+D3ZIUyAio1Fa9qB6
QPaWAAsmRjODiHdtwI+dIUsEZLKGcqf7jAfXyrNcDOch0LaTmtwWY73r1/Bqi9MSLJQ+Waaa1sT5
3ox/h3Uzz5orpNmOcWS7bZjdgoDetlq0V3Oz2l0+gQvGHhHKf9dSCkkZanDGuWNcIFrd7ipEKfa9
4yg71YEYdbJ6iKvDx1hW4F83nWv0H4MVl2lpXQWXKYYFFRxXRILGUO7izLnChTr0wJU96LZWd+9j
84v0zL8ztO2kGEY9Md0J9uoiQUR6LK+T0nIvr+DSDRPsBDmyBl2GAoFVegg2U/jV6ZGsk0P1Keua
Z8tCqQUWw8tjLSyYCNMMQ7OTtRCbJLeA4FU7v33zAgkAjBR949Vs7MJtFoGZWKQBXmeqK33+GJE1
sEckFCAPyWr0QvN84zfR1SStZJreepj+my6xRKCmYTdy78zvl0Lf1i7ttDMccF9I/yAeKOX3oDjb
fRjLX2ur/dbJfoT0eLAL5OZnbqTwE6fD9vLqLl1AEc85SIqFLgh3QZee8/SOGFfJvWPQfBumV016
NrLs52o7z8ePNl3o/55K2Uy60J54WC3dzK9UrQ73FYwwl2eytH+CJelya5DUYn61w+ZGSZRXQ5H/
DH5wgAV3/KUUZbwzezW4CvTg9+URFwpWFNL/nY9UZaqFRiVOCHA1YGxbT3sIUxntsjnSokzaQJ5G
2BXLh8lb6ddYmKaIY6rypGuGHKk+LURLPNH6A+jF59G0j2YWHW0rfc0y9aTbU7CyrkubJhjLfrSj
qI56020tBdFJKICbRF3r7188foI57Em10KaMVDOG6uj7+nRTO+HvJLe/yH1UbiVduQO3u6vy6G+j
FMqKu79gHkWsayAbkGu1zEkJviujrpLJDrZjLhUrt2rBx7GFgyH3mp1D2226aZsfwEJs+yo6owzl
ftbAizjW1M9CxWpC09VQ3u7IhIYNLRlR7NcrU1gwuyKMNR/URq2ngCWagq0tx1/UOoCQzz7QTnhI
1gqgCwslIlkpJZe5l/FOqZNOl2opQX7sH8tWtXarSamFGyMiWqEJbh2vr023t2/D6UdD3bqEJXVA
BkmytNlhg3N2ZdUWHkZLsHB1Kee46S2rRu0TGzCbU+u2U313Ng+rMP+3NtsPng9LMHaDLlnkiXk+
Wq/e6QSNre7D9B7kyibrk/AKqSUP5ZIkP9hqfGVJKBCVsfXYhyOgoGxMdhYyHKhrr9E4LhgJkVG1
H9DYcCBBp2WbLqRZ555CyhpuaumQCDbCkMY0pfkIV9TXKAQNavtQTBmury6F+7zr7JXNW5qE4DQF
OWIJgU7xuigCa4soanoPVtxbsaMLNkfkDC3gy6WzBcMdV8aJ2/pFHeJjCifF5cdo4b6KoFCv7fSe
PAy1/QBRnHa0NlH5DTWAhEgRIZg1XtKFNRIpQotcGQIf7RZXiUZj78ELfNfGufHz8iQWdtoUro83
DhCpIi2Kxrf3S7emuyEMThIne9XgLDlepnBzClRj8tDH/wbpvuss6+eQoXLr6P6VPOCUS5SwDeOX
U6MpFKAHQvKnyeUbFhGdhRXnb8FI/AcsGsUp6QVmWc4qDK3fHKraP0dJ+w0gb7VJPXXYDpGyEnAs
ralwe1R0RKapYMdaX3lAOClDlQ/2eD9NcjcfkQu5vHVLx1u4PGWhlyxsbMI+kO4KpdwFsBs1cr2C
f10w4iILaNKHUv+mUGwYib6Jg/wwBv0uLkpkJTgqSkfrAH0DxagUKxdqYUIiKjSSEvKBGWAZU5e+
RE31kITIXxpFHm0ur9jCVRLhoNZQWL6uzTcWjrDtrMECt+/0evnjC7tuzGbiXS0jTn1rrAw+rnXI
YipR4p/qOpu2MF5PO8tANezyOEuTmMd/Nw4qLr2TxFwnzTZeu2w6FFn9KY5sS0Rv6snkxRliGi76
j0gcqcoP4Pr3mvN4+ZcvrZBgCKIBCR5zIHtjWMh+dSr4rxw0m3T1SWCjJdJmJgOKNx6KSG7VNWdF
KuhoCsJftmf+aZ185ZQuzUK43YGEYMJbONA6KXy31mMYS0hP6efVgGNpBOFi2wi8IsUm82613i0Z
folEDfWEgYjj8kYsHSHBWS59DXnC5P+o+7LdynEt2V9p1LtOk6JEUY0+50HDnjzPTr8ITqdTIzWL
Gr7+hrKru52qknVh4D5cVAFVmfYWtzgsriFWBMNCoAfMjqPBoUbx8/Nnr9yKS0TmoFchh9QbqgcG
kmN6arUnXk+PKoRsl1U9hdG2dvM843/jki3RmVGV6kybME+CWD4KxvD74P1ByMSbfbRGvzTqi9nf
DGEXdfNrc7fEZxKjTPMOnGi+1ozpCVqKYgcJ2C3qmrVE2RKRSS00NcQWpm9UEEnM9h1JXJCyXFf0
HUlOlMSReQZ0wan17osLNlvjD/YkAp0oyKQxi3M8qFfGc53YNwEUUguqtssuKzewsTj74xBUgd7Y
hg84OGLaCRQmHARz3UQOsQVu5WISl8aQbfX8rg3Hfn+pMu7CEIokhh+mjFlObujNW2lT1LLyOj2V
kIy6YFFcQrq9pVtO88r1tWSeHLQaAi/Q7vRVP95FkB6ClCggWlsbby1wX+Iw65CCeJ4ClZ7p77Tg
rqjG3ezN0ilxoD3nFlp7GvkEb2YDErY2iQszQXRDaYWBF4JW2XlkB+dtT90oC69bnj1x+G/WFtB6
ZeqWuExmBHmoLG74QkDqB8KSMwe/2p67FYu6hGZSagBk1mM71AaDg96ZngYAbo+GVA2kZBv+2Irl
WyIy0VsVqbo2DZ8UNHNlFElADdh0sqyp2RNION+WrE83zNBKHdpagjMhqqcgKYUpa7PB8DoZz5Ir
MXo/msYJSv1bqJL7DiQwbQg1QG5d6E36o54g0Af2usPnpn5tVheWQxuAskptvHDfl49dpqDDWt6J
oL0bLLWRNlqb04XZwJ4g3LKY4Zc2/25Cg3NOu0EG8Boe0GmTF3HtRRbWQtHMQLoIo4A9wgbYsfMg
gCc9006eNsOglTuXLdyGTLCOhYWByQqtWyRIdk1cb4ED1mZp4TB0SiEP0aABKOpI5BPkClklXJ6n
ukMacSyBU/h8xe2/v3GXcM1ahZ2kwD8AEFa195Gwssus0qCYUUelDxIglPqIoZ+Kntk3CdRaNzba
2q24xG42tgaKZ4MYyFXtawgpaSb18L8yf4QSuCNVBd1bAk1OMLR/1dwu8ZuaSmkLqUQD0qDMrRKg
kYrLAXiODv9B+y2LaodWBvoUnM/ndmWDLOGcrR7XoT5ivIkDPpQi/GmGdiMiXXv2vPE/3PF5aEoT
vBsmxK3G7Fjo6HFAXaDZWJ6VXfEXSEWRQL9Wh0vUyvoH1/oro7LQSwQmI2iZ+WjTPEG57z3UzevP
Z2rluC7pKu0kMKQ+xxHawE5dyJ7CFJhXBgE6SCaq188HWbmS9IVN6I1IFHGLQSIBsvOWQYLROmu2
unzWnr6wBlUB3rMxB8YmAIDVlzkaBqMs92lmb9zdKyZBX5gE09DKCiT8cMOHyQFHySWc48KuTkAg
b5q0tXVY+Ac6DUVjGBhDU8NFnFW3SVc9dXbz0tKvofchFPz7xk2g9VkOHGgru9J3FoPMcFO1FQQy
xAZWd+VkLHGahhFoMlQYAHdm7RSVfkyE3Wwc6ZVVXhJRZlaJin6AgxGA5Mge7RMvqyOh9rfPt+jK
/P9C03w41VPWTKQleDyHvOY0iwYDwV0n6NndRAusvcH89x+GSGDm277AEF1RXLQ0v0K96NFUX6MI
sJZ8k0jQGoVZ4xgAwXgbgiTGG8F7AgXGJ0qiQ55GG4mNldOwBGgSwSD+ikS5D75ETzWVh5ujyLQb
IA837feaf77kn4xspQbewYsITeLOEmeIQGcBiPG5y6C2estDSB5X3udrvzra4oBPpo1CLsN1AZXS
/di3J9ZEr/PsTZpRATmbvSPSKuDtJYcm3myfW9tyiyNviC7N2xguH0+r+iZJWXYPAb8qdnqt0Jyk
zYwNG79yLpdQThJFNRMM7lLcJqNTQvx2ZIX8mqe+xHCaWaCTugPaXLWpIpBpQn97pkfSkTnA7tXA
2p1gdfX986VauR6X0M1CjGCM62qslIauBaQFU2iLtglo8lL2fbTNA491HNktP2Jlr/8FvgnF6RZE
9IZv6pHhaoTJn+lIJi8Op9IbSp6Xjt1Gkf/5y/39aHyJFRkg951rNJnDEPCgUpbWBzrOklsjB+Ma
YVdmr75GrGktEaNRV6OZP2ywJ4z4Cnx+HVAiqd8hUFQZC50pJxsV/zV/c4mlhIBuDcUI7IWisff2
FF0wISGNjtqII8Ww02Qdn2QzqAMrM+x9aRbI9fcbife10G6JtJRNo2SFTAwwpLUrwP8C/jcYkrls
iq6IiEKe+GnWpDN54jUQwt3cOivWfgnDhIyHrKYiQ/dlnlzyIU069FyM9bnGB/vhK/vFIguzVakm
bIM6RR4IIDBjGG6tAaogJNsnvEqQkgfx+OcDrViqJbAyrYa0tgUGymXj2cQAoV33MBQFPK4tQbu/
P9h8iavUSC/LVEaG33UdGJlT6jYBMNmzscLqHRKNfM/Sie6BIMm3zP7sIP4158mXSMtilHYTC435
BTAnPdgcoKHyqqzchcrJg9XXXp13e1zWOw50vaMAE98EX/79jPIl+LKVgUoqBclM2cjzuDBeIaJ3
FgXR9ZRvBXprQ8x//8HdKBrZVVPVYtFSaMuNjx1XXgSW1H58/HxXrJirJcaSdXVm2BBo9oemh3yu
rO7ma5NrkA4LiXKx7T8fZ21rzNfahxeB26dBkhhbw0zIVRVo3iBt3wBRqCtEeEQIvZsAtTxuRqt/
f13yJb4SVFFDYEMa2a/G+qhKlLsDuhHd/b1R4PYiVGExCVMtxqMt9OE3oZgcNEVAw3Wrb3ptzRcW
gSjZmfBQmM8TBX4g1r2BGAa4rvY5NjeCobUhFl6LXrZ6H4YYwpozpjTxxoidrLRsHMQSny/4ygL8
BcvINTsTI4agdgJNRE2+ttO4lVlecfb4ErvYAXJUKw1PHwrtkNXQ0csnrAHn5eDCpb2sQgOiXxqo
Z6Ead4Bs8FY9Qvy9uVliFRWCrTIaceYDu0FRoD1CN5R7xELyw+D0YSjVkQKzu7FOK6dmiVYswCRM
ZI26FHo9X0mCrWYMY+qP0ZuVYNRCf6nyzHaGnFlfuiW4WJzTNJWA3WcIQCzLvNOsXQBPDBzye1lP
G8dnde0WiQQaVYMIcoRQuMJlww5AfYLlQpTKKcLADYbQy43hsFlkXVuxxXHV8qav0gBBOQOKjJXj
6GbAdcsk8fo+e4+r9quIOL7E9Gmc5Cn028GlkVa30HUHFtI6fDG7AEHM302oHaK6F/eAeoJHxp1f
JslBkSnl0yama8UsLBF9KSdqSuZSpYCenUab+45YJ5awHBCeDbOwtvpLUF9uqKymNcboix/Q9oHG
MznMjPNtusNGQIHPSL/JL5agkBn/fc5URYlNhhrhOrcuW03cjQgBN19mZWv9BdZXG1OKuAhEIFbg
IGV+RMh0Kfr4XLTGLguMu83m3LWR5rvow/XJtQIlaguGoNaDfTj+6nD07BaMB0ZvnUM/+yUxx/fP
LfeK0VkC+7IkgN/LsEKDeci1xlHlVWYYKBo/GyE5C9p36/j5QGvbbWEI+EAG1VvgB5mApAek2LFr
+yrt1HHzKl3xbpaklJUZYfdK1AF4/QZmwh2aVQx7VldH9U67+/wtVtyBJTPlGPLKHoSFWoPRR4jw
4rNYpOh6Lb/4/MWxJ4BpSTvDsR8bjmxQgGaHSnhGytXGkVy5qZdwbuTsI5GmFLlwnoVOQ/mPzfhp
JW6EWM7v+xYbtE1ph6RMG4w3mTKPgMi3wGQFZ8KKLkjR/eRFhjAZsxaG4zdpBls9Xiv4VP4XNGIp
cpRikH0Cx8G56uVJJ3InEcw5mq2eJl34UR6dJtl+J2b2ZAzCA9LnbESp1bTNPVyKLaWNlQ2yxCsW
RZfavEOKqGzJWVrpr2iCnIkWNpZvZY8vAYth2Nh8SiZ41jEjPvirzO+m2YXfbLCVn9kzgeYE2Pf9
55t9xQ4toYu5rEwW5Kg7ZagtnedlHdybteonNNw2WubYmW6dZ5ZBfyKvwraqeWsTuLATtBeDbc6V
XYo65zyBNAT94lYD+YoVWtJa2qGdk7bC+U3a0cUVJMrkIk/fDGF4n8/Z2vla+PMZy7lm9gJmLlCt
OwTAr2Skcj9/+IqxXoISazBlqyiGhQMvBbmXNVpz/MQWde/0QzfGftUPpubk9dQUbhBYBpARTGu+
thuWTD/ISCq9N5BSoHnnkTpwTVDhMKbv9SA9h/ygp3VbifGVVVpWi8O4jCuVIK02QZdvjom4Hvu1
bI5ppL19PpVrQyzWyaJwTAo2DzGRGLRenXAAIJ8FY0A22uXlty8NswR1khgcGxD+hjnQ+dOgWmTC
C3nDmg4QiSx5+nyQFaOwBHY2aRmlREOYkmrDIyCG4H/pvKYUVyJWM5v656OsdB9xcx7+g1tCGvRT
jQpRPUKid6WbhziHrkTNW6/TSyj1hj8ndCbXwoTsZ/VYd2r/1RB2yfXJibSLocFqcROpTjqpu6FM
W6+tAC61x5vPX3BlSyzxn3obFSP+mZneaOuQVBx7rFVtikM9Pn8+xIpFXRJ3lhysnXlQ4XqHJLit
dmE0OmgJgiSojxK+Y6Zs455YsaJLKOhYBETThgSVQ0StQcNSB+qd15vrsfYe+u9boZnNShxmpp8r
cYAO+iV8Lb1JfF7Wp5lYhOhfKoRwc3FM6yHUcqNCvw4AUfqJdwFxqSHHDXu6tuILb2vioMGREVo9
h0D4IR/esi70GJiqNjNTKyMs8aDwr5I4boBSH/To3Grtzp33VV6khySPthIkK+d/iQQl0TjlVoqG
I5JVxgVkr5J9YoWgduryCRCYOPHzsY825mwtpluiYDIC0gY9zWcvjzmpNXpDcIPyesJQkGD0Iq3Q
yhrdZrq2YUJXLr0l5DSVWUilDmS5wfMfMQm+ByIPHDoM+2G0QZgMKH7EgGUEaOlrh2eJQi0V1Xqw
6AOJP7PyRfQxjGXhBOO0UeJY2xTzof1gSGXVp2nYo+9HJtBKzNoeqX+R3IR2nPtZW+4+tzUrJmCJ
OZ3yISmzFj2BcHX0nTCNa2tqhRMPcb2Bq1m7EQz2+4vkGZY/pASdbpr1yIL4pi1BxJXKq2QYX1Re
+azPr1tFUnRnAWYtG9MGP+NWK/HaCy6MENUbZAYHig4Qva0dEqvLWi+vy60k9toqLUxPNUD3r6rQ
s0nG4DXjUeNrozoEBTqmA038/NoiLSyQXWoyrYFO8vtZnJu05gH8KVfA5m4s0cocLaGlQ0HHLCU2
sO5R1X2nGUtQ8C1a6I+0ZTbeff4SK/ZniS81oQdt8gDN/p2Z7BsrQFxZaGcmt2aVK8R4X01ZLTGm
k920xAoyy2el1O/R9lgce1FMl2bcDpD1Q97vaxZgCS8lTTEEmcAbgffPpMj2aPZ53CR14Qja0y86
1AszwG1TgPyhEf4AFoDcjwUVDyQt0B2i2hhc4SjdkQpUhdlYukMnRb1RnVm14HPs8sH+oP25bUoz
Bhizsi77gncOmyhzyqm/mm+namie6iy+g5Ua3E2XYSUwWoIYJcha66qTc1k31fYJsrJx0DUbtm7t
4bOf8uGN4ibOzGTAwyMtfzElvanDLd3etUcvvF4QUMcx+lGAawmD72Uvv9FabNUzV9yoJb1jl1tZ
wCI8W+SxO6E/mAt0bojJjUXp2cHjphuyYgaWGEVmjGmoNxio6KRDShpdUuRHSjZVG3ZmxVguQYmg
F2WaAJePrwbqTlVyCOIU2uDWabOrem3XLiGJ45iQtI+Q+iiNxhmzbwAxIYEclt9J9MOEqYHypvPl
3bq4W1qjKawCSV0/m1jvCKAA6LjVWLC2oxYXSzERIkkCOL7WNvdQZr0qLC3eMFxrO2pxn1TKiIsG
mmb+MBDdtUqIP3SmWThVOXkjjV/1HDqsWXb83PCvrPoSn9h2VWIXULn0pbjjbXCOKKCo6odNZPqK
67eEJ3bDRIKYA4hC505IaZ8Avnbga/Y8dCrTAhsW3d5gK7fYEq4IlZuul1CB9BXK7i2XHh8Td4bX
jIU9J5E/n7K1Ueap/GCpRFtUpYYsrE9kJi+SOi4cs1Ows2lkoI9OteDJHvON6GntzCxVszso/0lm
ArGOumIC+FNeuamanmd/uRPlczjF0CbKiWumdEf1bCvXv7LDl8DGEWpTWl8hEZxY2nfI7rQeDTPj
8PkMrm26hdNJWTFGgTVzi1a1bH3CuuTGYhBXAqFR7esNsjq7z0da234LI8DaKrKzmf6TWGgBjt9Z
anpxaXizpaaW6WSWfomGIP/z0dbea2EWupn4aYoicBwK3Lt5Tr/1lXaEokPsyt7YuPtX7MOvjfJh
+wHDZSnDQlMT5YEj51ANN0/TUCdqHuFY7cd2Y6CVG2eJYFR8qgJLoF1L0HjX58mLLdS1hgLT55O1
ssOWGEYVDoE1AdgPT9B+VBU7txNrq5iwckSXiMUaHdfcnOkf6j58D1lz2YVVsospO9BEOwnRb3mZ
Kyu+xCqKkQJEHoDEAkRxdc5iSLfXXgH+m/0mYeoK/QAaGX+3N1PctkmsDHTTylrIQxeS3kJNJNIM
yCE32XVOAmD7CptzzRVRbD1o6C5QHjUNE2ovMo06rwMCff58JvVdXwb6Fi3a2hrOf/9hLzKbjKzT
UHrkc+HR7Dlzuq0OgzXLt0QRmj0haOsssf+ARTNDCNlYfQghS8PJzeTUFRcByqmgZNkudq9tm4W1
ME2bgw4Dub2s74rSCVlgBqeaIN/rsDK3+VlgJGl5kJwC9PDrFPz72/Af4Xtx/V/It+Zf/4k/vxXl
WEP9oV388V/3hcS//zl/5n9+5/dP/Gv/Xly+yvdm+Uu/fQbP/XNc77V9/e0PPsDN7XjTvdfj7TtS
1O2v5+Mbzr/5f/vDf3v/9ZT7sXz/5x9vRZdDNez2PYyL/I8/f3T88c8/6ExS8e8fn//nD+cX+Ocf
F69Z+/qX339/bVp81PiHaXHBbMOw0OyF0s0f/9a///kTiBQZpq0LauuUzUCivKjb6J9/MP4PInRG
bEvXbULYTGDXFN2vH5n/EARsbDY1TR3Ndghv//t7/bYy/7tS/5Z38rqI87b55x8YCtv6f7GLeD6x
BWPcsIRhmcRcAglJH4K7PtVax2QARAjLR1XF66AKmvPuJi+VG4+vLWPXNHudomvRPYDSqdUTh4/R
DUFqjyUIB5Nz2aZ+09z1QeoUzaEmj8zQDywlgPVRP6wKt04yL5gOgt5Meuty83kqL3icuPPQfQk2
mH1LU1edaeVbEXmQ2qPjIXzgww3gqFaNvQaWOMuNhvwIniRsYafQZ8hx4BUF5AJAbVnueRC6WVSf
CvyVBbZcHh+FlF6thw6pIHZZv2cy8WozRRbyugwh42O8G8U1l5ETV/WdyhMwavycYFAD+3kspUNl
9R19vlctGY8a5KYMJMT78FCb7ALYqF0MtpJBPov0u2XqbgwVbSvmjtbpDo+5RyGsCsqremRIsr7p
ZXlemHck0PeReh1Y8WiKEInefodGysZhfXGQwaOt8h0tQ5SKo7OwisChGe4oVPq0WSmhanc9VTug
MSAuEINZvjz0xejR4efQy72KnNK6GeMXozoqZLeM4lsXnkXoBjAtDeWD2h3rSxlXLrNDPwhatw/e
pO7IEa6sfsjIO53exHSv2a+Ud25bAzwnOzcav5tgM2rD+NoOovtORH5qQZgo9AH/3pMGShTWM4mn
46hVblf2vmZoTme2F4Fq3IzugyLyo8QFy69n52BdmdI92havhhxTblSu3kCJjVG3ixjIrSu35J1f
l8oHOcglIxBF0D2qF0gk99Awa9DXoEN+qfKj6jXPQldLsHViwyVnvYpOcdTsk6lxG2goqjE+KxFx
TMUdq6BI9iM3BNoGQze3es9oj4MwnLp+IUPs6UXm5ib465La1XKO9WV71HYcbmbgckH/M0rJOR7F
wubIm71WEG+w8/0MfeFSnVkhg1IemFdy4IjEFSiUXWb5Ydw7uZ6dQv6oFAhkS0dmF1kT4EXxHXAS
5hFD84V2nVvkUILLv6UjEMsDdio7JvGbNfR+WY+eYoMHLlJHlDNzwoSOTggrQylyDHQXbWW7pmI7
I54OedQ6EsEtkJXuRAf0yA1ezt5kGh9y2UNqLx9BgB66bTTuqoE6vB88w4I4r3UNIQ40Jpwrelem
w5UM/usy+O0u+GhhfuFc/mJgTKLrOrOIQZacYMwSuh21cefo2c8YMkWNfEh7rGUgd7yHROR1yJhj
a9SbanFuVMlxtKRPVeSXE8D9AQj+sgB0G+VOMbqDehNagq9lEO24TfExyy3p93y4nTJnEl77HumJ
G+MztHKpnYP5KQNUcddDuapGn6iuzooIChw7xLgusvjuKChQTKljsRdwXepQVRHk0dYKX8dp5ipy
lcAZrxwxnXPjR4TG0yTXznhzVklguZpjEr2C5rYZI0ele62/z/AlcgFgsckBCL1qoluJyr457D9c
L3+a8Y+TuuhG+NNqf5jU2Yf74Kx01jjHhpjUKXuAGu015AS9CBKC05Cib+ZlLKEYSZ6RgpjEno41
CDnkxrr+kqBZrqvBdC5My9AN3FK/f4UcEFjRN2DtSSkyoOiAAIdgOnhhc51FXsK/TwwZdneKLMht
+US4pn5r8GOuPVfWcQhAcXUFU0H0RxKf49Rr43Ewz0Kxz2wvBSSL8ENJOhjTjdbC353bXxNnE51g
L87fXCwbiSl2TEztrHNqaEK1mdcR7k7W+ZhOG/Pze0jz3wMxbjEd00OXhMVd2GUdehLQtKG7euaJ
zJGhK4Z9LA7hVt+Z+IX2+20xKJwEwuFHEI4U8DLh1QsC9s8g6pxKOxc5v7UCeoyb/hDK4jAnECD3
7eV25NCEPfdlhvuX7SlYhgvfBH457S8yy3LafMqddEweREMcmma7EASzYwYVdNBGh7jnI7QzOUQe
sry4S0Lp9ewxwuHt4/YHyEB92H/AS6pjrIhLZmvelU4ZXvbNGzXifWuO1xNFPrG/GHh9Gq4MclOJ
zmdo9QzHGxS2HIuans1/jiZza2a7IQ4mGLsckdSOGkuHTLZrB+WLkuxYkOEcDCWOQWFK+sG36uyg
h48ZF7Cx1bGsQ0+LtEOY+cn0U2rXYdpAHW0vGjDbCdDzBSBjUJco1ulF44TglI0pha+iO6JC+0Fw
T7Ijsp6O2R6s/KZgI6x6ueuRnwBfLEAGsBjfVAgBrvJJMx/na9iq0705AuvA0e8/uoGcDnZUu8q4
K63RjaGWMpIL4GKcYfxByXkqKo9PvRNp92MSu1X2YxTyRCSA9+Zp7JST2j8F/WFhCoCs0qrY7fPX
Lo3dyLqy6G0ir1SLUvcxbW8Vbg6uJiw9eq+VR6pfN4AsntrO9iphuojZvQ7kno1+3lOPJamrjY0j
0SOYCZBuReN+YqPHQQzJcVoNOG2tOKUheiaLAdYTHf68d43mvDIIXt12WiTtqokd20nei6zdR6HA
/RmDzUL1HhBYh8GIvaZN3KQ4jHh5BiVzG1fb1HXYUm96hXOf0bOJgtWGuXZ8iOp9mOluEtC9Nb4l
UeUlcHgYzkmhw97j7utq1wzPs9D2CiPyDfhmGC5HFdaujWOiAsA3H1NrOkFCU2/2Ods3kemgrg0F
9UcagOOmqw4Wv247A6bcOsxXKoN+txwSr4Qjo+X1gWg5kGTctTkKOD8CCLcNENnNTJyZdo+ttyPp
TurPgk7gNcDHuvDABmMfmsJV5pmCdF06RiczsSHdBAEIwaEDBIVw0AfUAdR0m9tJN+8y9qBMdcGM
zjEsfqLlHp1CIgKPMzoImpC5TYSES+alOlBAwW2KNxHadRSAwL27qbq3fmDwvnpXkcQxyEmNcAkC
NL2BP0U0p8YO4MMkni5/gt0V/ggY/Qr9NjdqPyv7I5WBq5c/C3LgoD+plZMwr8fZQp3c6Q0KCSmg
QMLnWPXYq4mX2aDSKvRjZF/D/evF+8QlgnL4dbZrTbgi6SM6v5Eo8szpwOBxSYZLXNq4qLV7M37q
hnvCyFETWJ0+uksz3ZlU6NK8dWv9CogQ3yrrQ9e8aQXWy3juO8ON7Mgb+/4UBeHd7FJCUNHvbAgM
NMoBo8suKt/y5qlE4KrD1xzTK4OTXdt9I3H0YAypNzUQ3a1CH/4daw5acNHYfigelYWbso7cOPyp
l3A1zRFs3ZarUXQAFQ6c7hEO6QhYZGEitpDc7QcLWxXEJjgvILJg4+0Ed1R0T5Z+Aa0Mp1FPAeWO
EWNfgnevNSbgAXQ3F4M36s8FOTWaX5o486rzouKY5wpV2nbH9Gt6mJMY6KXVo8dKi05hAxtbpI92
r1B1zVwRAwwL56Oj2ZVlhUgrjjsGYrlZddrMW5+N0OOA/JeMMk9Dv+OQjQ4JmquKCheYkQMgPU7G
j0g+OgMHrxPHMa5fwnrcoZ/wiNVyhh5Kng80/5nDV9KSEK2L2dyUdwyQYY6Tx8Yi/lRQL7nLhh/m
rLJbdIdBAtMw3moa37fjdIokd4CXdUlU32jNbZVOx0CHzwvJHV4bLo8PMSQpKdedEHxyej46ExuQ
3bvD1dDQCCiDDAzHZ1GNXZodlTirtFcKssn5q7QFErTaddqDphXxCrC5gFDjm879l2bjGOYbxB1d
QXFsSe0x7NYW3LJD6esYrjK1HTbSLoJXCxlat8M9lCKyFXWGVnBwoFlP5ngnjdwTTeZOQHIm4gdt
Z1qGUxfQM1zs+xCdpZEpncq1vovppOxDb5hual4Yug4M+kNKDl2fOarep+qgyLe+w7XZnldxjRAs
P5rGlWaC9thN+5ta82J1CMm+DE5Ge84GNAE4VXBArhZvcG7Vpae30rWJfQB5rtdo783wjPYuCt/H
NjOvSXXYgrMyNZ2E7/vqZcofy3kcmV3KOnnRArSXm9ULeoHdoMvd5LEqGk+kaNax9F0z3NdWeI7m
N09h06IbwSGJ7uQhcbvhKjVHtKF0KMuE7lhalxri77avdlM0ObUqXkR8SJXuaUN1BkwISk87AzFs
6odkuKfFseCXKv2mrBdk6h9oDVVm+lMyuIHTrkyKuavLmcmQ5LSLAC2aCAKTSPeml0HVbjqB+8sN
EBBF8ZF1k6MFYJtqnK72QCfijcSESjEMeApLBNZ7+2bCgiVT7HJqeYOBWxtbdegAR0foWnJIIXoD
xSWj44zWkOkNCtdSoRfRUw1japZ72bKDog+TbdzogNQNIsJhSfdprXaDsJ3S1p4qmHooEu5GhFdR
eTc05x0gPJatnCwowah+1+BWbjWU3/rIt61nBPeXTCBPUj0Ew7umjZcNk0fN6F1dN5yxSX+S2HSq
tkTAdsxtH1kJLMw3DcCk1rZnTVWo4Q1uS/ILWwZOMMAQp51nBgjn73vWulKaSC90ED5BvIJtXQJ1
D3oGd35/MSI+ioA9NHJQt7VuUYX7Lk/u46KCNZkvufQ01TjWbQ9GnsBPBs3nxNFy3RO27g65KzE/
ZAr8Gps9kbAjmF2GNzQDCIZM+YUOECVHZ3qGKwbgeUdTuM/LDLlZCYL3QyRB+URQhyhHL41if8zg
yRVnKsflW7hZasA56V3IaLsAs19qOMsR8ipt8LMaJLgYskOUB55pXQ/2qYRWggAkME7xLsyFtNIe
eqTQRZHY+ia6v6gjCtOZ5HTOEPFrQfKuiOmC+NhJZbmvWXkwmmwnibiMZi+FNVdJPDywknixgQZ4
uRsbBRUI7B5SXhhh4RXozcuDwku7xyGQbjdDBQPsVMgua8zjyXCZpXA7U3kBwR6Zwv2QtT/MUeuQ
v+pJddnV4VGvIfQuo9ZLFRyJ7kcDk6l4duoUPYY83AmQjMJFdIcKzbOx38hkl3AwPMIRjWwE9CF6
OOUPZkU7BbNf5RRJl5dmGHb60Dgp1rHITC+wcDtI6qY6vE/MkTClq7QdjDHw/AxEAoM2QAQ03hn8
G6qeXWu4KsT1lz9jNxuBS0eyN2QDMojISzXupWHkZcFLQ+GZaPJgjAiVAVrti8dan3Y5w3oXD1P+
gKBAL5sd+Ex2ICKFDdvV5WuIikyuLuSkPYcg7usMelYlz6F4lilcyl7t+/GCDUXs2E12pfX1Zc+a
49RW+1jv90jCmUZ2UnCdZB7f/j/JOF/Eb3XRFD/bZcr5tyz1/0d5aX0uoa7npe/iPHwti/r9Y276
12f+zE0T4x/E1i0huM11gQDyf3LThP1jTjGTGfZDiDWnjf/MTdP/w9y3NbeNY93+Ik6BIEEAr6Ik
6mZbsR3HyQsrTjogQRIACd5//VnKzKlKO/N16qs6D2eqeh7abosiQWDvtdflX8CK8cuYHwjA2eLm
x/AfbDr8F3xbEIiO8UyEs50CM/hfYNPRO+UOLoujqcWHSzS8CYt/Ev1+QTmAXjEcqoHJBhl9s/46
Va1A9BNopG6EJSav6jQKdHAZSl3v4gV4T+PVR2ht0hwpq99Vlxwg8flhgpkAxEEjVEw0jedkrzm6
WbysF4tuZQ3rnSsnslHWoILrbg4FQPGGJvUMdYYiZms5IpCnlR+DoN5NzMfbuYQ5AuxnsRGaKxfJ
/RIIbKBCnVUF7XqF9zQyak15x/E3oviDrvmecpjZ4VMT3VzrPNitAErH2KQIAEpb1qCZkZA+Jtcu
8m6f1PbJSOBa+c2cAchzPrhrgbo0QMwS9zXO/PhQNfxIOL64yse7ZHnrkaQcaXsNBDqT6LEPYJel
3XWm+DVU77ZgaM4erUI5TQt0uVVksrYLa2zvcX3s5uQopTBQL5urKQfsa5OSGZK0470urMz88GbJ
W4WvEoT1haDbLKJHGFWkCNZM8XkEW2bIA8hqMeXCZaia3LdrlyUxunf8Niz5s9qm66oywsNTGC5P
KyRYgssanb1/nSxTm6Jcn6qgSVnb3xUG3mUwr0sb3FDQL3YC9Qu0lCgDg08EDwNXxKbwBdPqtCSP
9fBo7CPBAy3E9NKGH3KiTrcPliXLko6dKXOPCK1FWPr3thi/1EUTbaKcbiCkPFQCn0mSfS/9a2ea
dFq6p4CaNBzr3cxrpDCyFA729+gT6k3SB1DasgOcJZON0eNdO5gvlY5xQNLmpNE2Way1pe23EunN
bEnSqlV7sDVTqNDQN8Eqxes3juS2osew5LZuQEloCvwOt+hFbHBqS/bBsGQ/hDjJ5rIeDn3FMtbh
KvFtNVJW+k4+13bOqtzuWhpldZlkLTqPhY53QLrPwn6ipctk3p3GeTfiDRgFPzZlkQVtfvbtin7e
tBms7LMKMLjo1t0kQS2+1em3vqBRSDJ1d0VS78RQfo+Nkht4kO6mUH93NNlXw2O0DNsV0wqjPU27
Thx13O7zpYyRqMdx0i6ADpZJrtuhwgim0fwLPDqWR4xzq2Mimws8JvjTalp+MfiZ7IDvVovl5yZB
sC20MGxb26HY+9EU+65A1SwXa7YjjaOtH9p8j1i9z07h11xYJ7D1wg+RCwdihEGGaVwVGQKRi33L
ne9Rg84FHsWC4scNr2qWf/UjxgMjj68GLw7kh7NHpaSWRxgCIVwZF7SQJEele1sFTXLLDzY/kpvM
pCFRcg4k3l2Y0ZgtR++SasZMCvynPou+x4SgkeWxb4w9wBWk2BcRDbLSBIdq6HmzCeZ8K8xoD5Eu
2VXFIX8qxY2izJItJGd7BzdDhLFmxLkUeaYAH+yXRHr02FWK8IdXB6IHt/wEl+0dcixSBcFdQNc/
8Bn++w5MkcWFPloilu7dFDkoGaIB4slmOfT4gXgcJd0UyRtqsxTO2LgN1WONhpQE60sAPP6Xw+q/
odzvaAL/PgAiBlksBaRJ2O0U+hXmRic+8hoBC1koQRCQ7uTyacScSaCnwDq1eb0pstJHu9vuOnu+
L9awPHQglKaBs7CpmtsTfI94OvcDTRWpflQVxkNckudx2LGgfeZJheDOld+XQ5zd/opGU0ya5yCv
T0xNH5K5fMUkCS11gL47r3frUsNh024I5jvgLponjvkC1Jun27bc1+LYl+gYVI0WPzkynEvBmHwF
t+HCR7qJ8fLeXpy150cTqrMb1TkfkRwN2ANJX+gBx1QMxbeJfxRjqsp6I2p7rBRL9fx4648R/l1s
uuFNRXEWAq0FgfKa6CStE7yGzGw4EMwbkhknLBv8/OIm+wTjnR9Mx/c0YvdqTu4jxS8yH0+yAzYl
15Fs2zJJgyYQmwmdv4wOfY85B50/Yts6jq2QmCv0RY4MWnGcsV0HZYNeGnsxcKupflsa93T7QgwH
K49P3SzmjW+aS+/NZ27NgaH3Wdk99d3JRR/+eYm8g/N/VghJCN/ZJMSbgZXy9wXi64bJgS0200M3
A8hBK12ILrUJ4Dobvv3zh/2sN35B2X9+GlySJD5IhAzj8r9/GrQr46BWYbPE8vuh9Nj14DNUTMUH
TxTeQTdkbZvsg5jsDKyT23g/IxLrny/i51f6/SKEiDB2kTR+7wKCgKDYiDKx2TQAojAloDdQ9dsc
VUWGH2Absj8f6O04a+eXsa5TrqMdHMHqTZ9MIA0newf4vw4o2osJBylG4zBuxVQ7i3KADM4j8wGS
lgX7VRIci4Dc52K9Fhgn3AqEtgesySf7lUav45ynMo7SJBBbOpppU0bPOT0FHUvD+S7u7UEX3+P4
TZbkStiU8ZpudaD+4FDyU+Pz/pZIRpHzx27Oge8dBU1IaTESa7MhCDc2JMcICAfs/3CyrSk8H3Yr
5uiqPvvikw+7fTw3KV2vHKD3hL4YyOWc5CjGoIbU8YG3zQUQFcHSNplV2Oim72j7HyNML4pzPJN7
t46PSz/+YWD0k179+7e41c4slFH0Xjc1SexP8YC9dpjNRrf2ggjDjMbN5wA4t6/Hg4nGt3AS55o9
T2y5h/P8gXSoYXv6FQAbdgE915kt6MF5/kS7/h5p5HsajjCSh+U0ak8zQYhZqD/ohn7yXn+78ARs
FYmdOuTvqaqRC0ozsdlmdoCHXlCcGcayN8MYGmL0bEdgZQt2zn6JD4Uk23DqH9rWQQVG1s2EvlfV
68/NzflhI1Bk/OEY+Sn4+P36MNJiccIJee9kE9VtlHTK22wGvfVWEocxNnOp3RfQSVLHq0sUGuzB
/N7EmCYEYaZwgIQovYcS+/ka3csp+ph4snfDVQNxCf3jUDW7mA4ow9oPwQr4pitewibO4MECYJwe
EwWmbtJlBcfwLRrAUok+3GZVoc63mJp+G6PiwIrv/7w3/NcNSoIURHiME1u8N5qtE2SGREi2yZiO
PtyqMUrGA80vY02Aj9TbRSeHsZzubifKstDDqro/iG5++pz+drNBeIqjSKBueO+9xJwDwyrEJcAq
NnVEHLGbpt38dquyw7I4h77eoRX57gO2jQa1obN9ZZrth7j5cauyE4zs/nBXblXC3y8pJmgjeYL5
YUQYeVdFrHQyY75ifTJyWXn7mGuIz7oEcKa9clt+bwc86qq/55DyVPEfBs7/5Zng0/E0QOLCRWAY
/PdDY2ppHiCLBqsPhScPPlv/EamSm4YHO6LjD+hTBe0OK64Fg4tzMCV/oLz+lKf/9vV/uYB3DOWW
qrlpQxwY1dqlK2bysWAZEGXs5m8xhbs/qhkD6FxYVPQaqvbR7zr6uUnQfq1IhWCgkiQPK95nvDJZ
13277foqaja3dS0A2rXOZ20PMoXn93nX7CzqJaHR6gKmRxEs05/P8/81vfB/BHv+P+QX0pvB+P+M
4zwXX8v6q8Fu8G+24o2S+PM/+b8wDvtXEsHyCeO0/1AC/0MxlPxfIBgmoDpEIcHud3sb/wPjUPIv
rMnwJ74C856IYV3+B8bBX8NSBSEVhEVUOXiX/zcwzm8vAFzqsPhjUA9JBNrFjQD5axFPQAOQ6xz0
h0qXy5XRcbgLWAUEHnkZJNrCoTFQYAeoaMB8h8zALWFj3WRxGUGHovpFYErZ9eJPPN+/0+gByeCM
JWDih+itKA6GG3H2F3CJwaZgNHWBy2qGPD/TEr3DNhmKYN7SpSkuSL9yd0GRl3gb2qi6Gkqm9g9b
E9C6v+1MKCEp9moGej4lkXgviuV2HPg4oIOHq2iUALFRnt9mYNWCuQf5owznHf0YMbuMRfTmCMjw
hG9k1L9/50rKhZq24Fk8536AdVT0WtE5BCZchuTLVDbTQ53LcuPMNNpUMsx/Nv0wg1vxy/L9b53d
bc/5dU/ChYBuiuJVRCIBHeddJe2qUCAHnbCsVr0dtprP9BqTRX3P+zy8h3tfDPxMq6rdlGSdv5AA
jVYdrSrYDT0NmxQ2OioHUt/y8g9l2G01/u3KEhrJSFASMknC3zxRVRszakU1ZrGQU76Pge/Eh053
EHn/8z14v/6Q7M0oQE1kiwN9Td4/e7DTwMp17ZCFNT4Q9E4Sh/veCfppbSf2g1Yz3O90DwsACxI8
Koze5N0f1t/79onfcFocSvJWcUryk1b0yztAW1nm/WzGDIk/i9jogGqgCTOin6e2i9SFTCX9w/29
vVZ/v7/YdJKQEhJLjDXft/QTKzo6FGRA2167z3qqm3Lb8LmyqbAxO+Mf0MdEEXXzl3++379/V+xk
mA8SYNdgTb9/35eyWd26DF0W9Q0ZESgNqQ7Yx4nDSqvzHAnXZb7+ydfq92+Lh4vGmiFpAzvxbyQ5
y9d4ikiXtZgaHrzsYMavx2r6bmTnvtPEtmlbVWP97yPyfyRdviOfAS5nnN8gfY7/SbDI//6eK3Aj
w6EHb0UtcR+BjDR0P3iDFZUtWpVDxr3jMl0GJcxe8p4m2T/faxrepgC/PGcBvCi5HR2od7C+4U/7
bqsppjbHjmfHbEFUL6Zt/WuIadgpGi25K3r27DBpBovEbaMSiMOsW3USRa7LLSLv5nPXgeQNVj5C
JPSMyrlr/VH1oTzA76x+rooqfOgW6jIYx35ruFa7CIKVQ7GaCSwADNTzHBE8rKthJYiwxAe1LHm3
KeD9fQps7vRW9Gt7KNCrAFIhDrYHTVEGX1dZo19sJ7yMa/uDtpZupnA9mzniRx8C48E0GGyxSpWH
Zq6AoAr0vbY3zWvh5uJI5+gHLJsx1o8wSiwqvFE9lMVPFUnWPaQYBeLF8cWJKsB5ZQ8wOExAMlPy
VMJjGohS0JovYSVfe0iHt14l9FI506VmSky7pR6UADgunW079AeJYb8A2hOAUzgRsaS8oiCCRFI/
jbPm7YaWZNzSwU6vGOyCf4ltdFuzodzPHCfAPlhHUz6Z3qk2FR70PJAgRwZaFaTzTHYgm8GWqtjb
cNLVkkpjsQGN8RTK89gLcKEW0Q4jrBlFVU8SXEG0gBul8Wbpba5N6UAkMXMFdezQ+VheRdAtIPBN
WhS9wHX0GHgkvF1xOYx2GHPnrfsM9z3jLiSeKCzsRK9FAFYiCA7thkhl1qttZmyAzrKx+rT4Cdty
LeH4DEbYMl99M4ZJ5myB/5+40+WHmAGsz6hB+fuxDqVIwBCPbbUvkxkHPR0ELJ1wQ+0I7CMha485
uOgX3O9WGBCj/n0iz+HQGGDuE4l/9CrEn0UhHY+PeRDij6xydp/VEiXhJhp4PIA12TCRn1lNsInV
ymOf0bkm4bYeJK4aHEpcr6dwedl2RCPWHrF5JbBKrKFqmzfQou+lmQgurJWmnWtQwjCJuIens3Kp
GBdYaIEcq0WaJzM3pzmEwvZzlDSQNOQ08gsGtdA+WIFj4xIvXdtuXRcwhLnZAX96CipglW1Huu7s
VTP7kyEj1jJsXsVyqTvvPrdDJcIjiaN2SiO8b7hRKBcwKS/MBSmIwx4p62pK+bxgTIbxTbccGdI1
H8NmjsA2kAHjlwYxXvl+YnVPH0LVzsGTknldfijjIe73S1c15lsZhH+tpV7ASJdr/D0cy1nezRVz
Dy5haKunmGPFoZ3t5VZYoJYbcLbItyDqwVSPnNq2sS9+9B73apO4pVRbZmOHCd/Qreyx1itg90At
AoOjSowcdhxR/tpQCyelRJtzd1OVpclcB/BoXju/cS277UdFQvzXAYZf5Bzaji/QRYDsAq9lwN5z
Isd83xG2pkHbCwz7qdX8Wt2IjyxplHqY7ViCfCXDtTxwPWAv8+BIAZFrhikddO2GPatl51Mn1hlN
V1uBhp/pXGKx9NIWE2i5pUFsrGM/jYPH+AoRROsgkRhaEIWgUPuyWrWaA4YpgdpW1YQjzIE/g2VW
QoLi4omA88iKBTs668lNEOBLmZmmQSkzVIznZ8XXiKWyy3O1xbtJdx3GB21mBfcMWhJQys264pRq
fHVnem5AcCp7c2nQLuxDcPkeK0mCvWTWPEBWm2CwVMMwpmdh88PUvkhbKasH6uPpskrkXW3w5hbf
R0iawo/W5VJvcdNAmlFlMIIkHOL2QBPoDzZx6iFXdYG5ji7BY4TURO6SqcRUZ6lL24EJnMsktTB7
2rdFzN6WydzepbZBEuPaLLtwyOOHGSjauTZdvGlYeeSIkbknOpLZ7FaQwGiggoOL5yEHUz3nuyYu
oo9DREFeZ3T9gHPUH0DbAI469u1+XNq8PpKqYMfGCQUVyKoPEurAUw21FYIgE7sf62k6+qpd3spi
gRTDyPKshVF3Nlw/IXEQUyU5dENaRtCSbJhfwbVt3PQ0NhWFhQ/6phREGNJnYuzBCwJpDpNVuNNs
PAqjGVtzG45pH4wGlPmuMrtqgss09ikS/zWgYdkEPuFfq4h+Ij4Z72O3tseCQYPAViWPczsIJJC4
qgUFMO6Dr3WQY4vy/XT2TQhljliQLbuvVSTz+zKGQ60JWnat1IotPa7cTow5qKN9yZPhHKkQJ2hd
1ddFduAnwsRYvnaN9fCxtLXCEHvBm5UaqfRlmmzU383Cy2+LZ8NfDmXXTuQK9Omm52LnAh/u89ZU
R9brROCJO9AuZb0cGxv6BEP9cbqJ0ViBGU/gPkyDbg84I8LLErlTDoI/dk5B9H0JD7sHqUGDJBbg
xjRqdsU91FvVJAoTVkTBN7o0TzKKm91KhgSZjI68Rew25pQFvj2CKqZgK3kdXiPT278mRxfEfbYg
gdGoi+tdBVs56GTkpI8VkqufymKq91PpirsSiqwjhYoShC9oS0bS13pTW3+RFRFkh21K/JVUcXT0
rQc5M/c9RChz7R8qxJ3Ar3IIAwieWkBgo13itBwK97GqI5DWe4l3QyfVtaNyLXe5j4sXMkESwczc
7RiETBnzqBPiNdpCF/V9Wh2UNHg7H0iv54dR0A8ssWVqczNlcwNTaGzAdEuafN2i2lkNWOaVuS+X
MDjy2NTbZGrINxSD/jKj6LmJIoobnxBszm4Zo4dQdKeCe3MKaYFHQtsbXRLkfqG4AEuvx+NOWzdW
L/HCQGeF0MDec1pVD5OdDN1Y2J/0qCz8tDdLIeEhHtctICJU/hLU5iMsxIPNujSg1yErdDeaYdz3
GGMHNZR54wiSb16Fn+KQIZS8nZ9p7T7W9fTcC6SaNKMF+0Gvmm18kfv7daHriSCM58RI/oL2/Yce
IcILFaj0ym54Qe+GgVeHDhsjPG6Wu3ksvjIFOjNvbknxsfpYwgtrM64O76tYPybt8CB03oBXT/BC
du5eI8D0Ds7r4H9082Fksr6jyfAcu7LYKyhWU4vZAHTTwIlnNe4p0vJ+DBUcdFCZ7WB2U+yaACzq
nOtiwzt4FMaYrS5F0h9l4Qj+vQGXUnfrfemTaQ9PLpIW8MZ+iRvxox9Eeezq+nPAWHDqYX1pkgbF
Fu+wAMfiU03MV9nGGAJKEoFwOfktpuzTy2zrN2zBd9jVr00EpqlGeBDM1ZG3WcplwRI0bL9G9V/F
Mn4q61HvmZmWLU75uxV8/F2F7GAMfkfkrqC22Bcs3hvAiYBnVNZ1ndtgHyoPazl/Qw4mjGMAM2wG
7H+wQ+z1TnCdg4CDRmTJ+23kV75F6I3MEhRBoNV4dQ8a3nCwJISOQuZPzeAwkCzBu7Xh/RhgTIAo
oBIGqa45wKVngUhDV3/JW5ISykqBCX4ECJPE62vlQR0Vo+d3mPjOB6AQH+Yld2dsniDQ1KAPr81I
nrEnftRLnEObqOReVDeVmBwF5pxKYuzZ9naT+LpP8yC5DbhqKPQS5EYsYYO5Us+/trJjW8TLHufK
gTQ+wQ+ks/wbreiVmeCJLaCxWDFoPPw2TJGR94L5VIgA5gqsbMuSK5/gMu/Injg+HUaHrbU0PsrW
oHN7scwQ7CkXHKMkOi0oSg5h4qojchbjje+Tj34hh1Hh0KdtWxyWYu3pRuYE2ogBbIwqtPK45u6e
TySHGHdBRYuEX1gPI8AdjY5bxo0xxXKIVv6gGv80LlF+T9dxPTmkfaQDitGLXke9m4fI7buEvYRO
L9/HaOqOQUeiR45T4HHqq+BU6SLcA02pwA2Y1XPRGvNk9LruIOfAdNDp7luJuRwk/pAtbaB7Xz8x
yJ4z34AC0cTmbUEwTIujg6mvjUleGpwsDzNZYatCwSgijRjPTT2rO+0h7CErpfvBqmqrBts2e5iU
9Zu2U68L45AHw+8ndd0EGGMJ7DZJGsiFp4IcqhBkMUW7VzrV0b1pQvfoQeHZwoMsi03rt41t9Cc+
wrMUc2sILyYM3e4BAZkHEw77HkbO91UL8SQdeiG2pCDJcZ70BDP/QdhUd6j7IbEhWFogHA2I+aol
ImigWtr2YBx0aGIT0+3g4YcSIOK8fkDbLDFDpaT1UB5DqogQ8GSH9hy60zZSBfJPKnCmo0UZ5Mf2
ZWjBUR3oc1H6u3hq2r13djn1A8wyemQjbaAv7859oRJkYsr4bEvtn9TkcRxhVOkV9DtLc0IAmXqL
S/BKoAvCbBjY2TxALmL8Ll87ftQKMGhq2bqAb7sg0rj3Kzbo6Sa5REXpNvValiqNK93ebGNByKhH
9GDjPDdf6raB8rbGeZJvZRvyfNshJ30Abhv4/sSAS7Z70xJ6R+o+PwVVN2EhllH5YWQTR9kbl3QH
WYR9HkmjTZYvEVJE8wIqjmYuOFpg4SeWUTeza+AiteVRUR1QPULSUVg7QewhhHnIh9ldKzKDlbMU
TKJ/wKreoZGK5+2UB+12AEew2y9j8jLVFWpM7ZQ/kS5pX5cxbtd0HhUynVCrYToOoIIh+MRxqKEa
0LnqEMq1DGMk6jDscxM+TSz7jrVjDZJ4BQlhQdRXEY7dVznMw2luhNy1IMEHjrYITYNKF1SPRFxy
H1RHlHW4BUi8QKQakT/6RcfbfJEelHdbHtEIomdblnDaJjVbg2NXdqGGelDdkiNyMu1dMIq/WFyV
JzqXzWehuu8Y+vqv+FqgYCViBo9ENTINQYG8LVUscoj6DkFBWYqFSB76MGTXJuj5pQRo/ypq3eJk
x9HzgOKlOKI1j++milFcaRBkHDg6rGfxPTfVDHR0UyHyZNg3C/whN8mAWd6mawJ/KIKwj7Zzndcv
pdLz3tJZfwZtbwZths77Vq0x2wDwoVdNxXqHkSr2SZBgPoZNBP77sNTs1WofXprc2e2o3fAYzJi/
V8sA+rHMH2LgWh9aj4wjk/R0O2K4jzscOlD52vi5slY/gUm0nsQQsY9VyZdnMguzm4aqRqibKlOA
rfDmQ42984Q2T/DxJSddoOEeTLNuNPFg7UWCsSltgR5VyG3zebFZbbdmbqTlsWolO40FEduiI0m3
DVbUnUleoEFBz8+iDXxgHN1izyq2bpIcJyto/GsH0cooHkvqBKCaEHyiYHHoW+QVvocNxDEWyGcs
wdDokhL455hr4JH8aZ7mHFscad9cDkkj6LA6OYdynD6wIBGnBnsINN/6a9l3K4RLo4CqBJfiu3xp
MlBe0bBLVwyYta/JQ7GiSuAGTgEq6U28KWEO8dwy1oP6DuKRHHjQZzLy+XdeeP+QO7B5OCdvfRdy
vqUJ2HNR00Q7qcmyr5QvEWeVNPNZJkuxD6OO4kYs4w4z4Rfn3aEf2AgPAJOFULIcTE9Bsyx6+YmF
0JDo6Tphw72f5ygj8XAZQRmwc33tUPxMaojBQeq/LHYd0mg2EMCsy9SmQZyAgs/wtKBE8LBXEAoc
wdgsqdBs+FiI8KBbWLJ6sWA7nnT4fPOHhrphTsMwhDrVCvB0shamoxPKkIX7+04RAQ4MjDGQlWdG
0HzrxPc9WlGfYxJVVwFJpw6cE2hWsBK2dgVifoW0Fpp+aiHkOC2qhWg+hBEteJ4qAuXQEvg0HMEz
Bg2+sMRXCIareHNeCzdUxzLS4ofqi3E62QGT1FVAcxbmLdiLld+uXYc+0PAzxq5QtpbVp8lATVmC
aQx9fwnxhz/HLnqrwhWS/7lEskS6HaLmUgCzWmZ6mudg68p5XzL+EujqWK3Tq1/H5ByvcZxWiHe6
bE05+XQGt2XTj9CrlmHz4HGMYuBRb1y58ItGgFkaEYgGEDV0EEKDZFgsfy29vItoDtkWeTFFnY1T
celsVW6CwOT73FubQjeFAnp+zNsI027QDmDQ8xQ1HpIlQb9WjW7RqCTXxuKhxXP85Fd5DAttdnBO
ClAE1RwlTg5Ndp4wdIDjGXV6fQ+52Zt1ItMzvBMKGeuMtPqxbYPnng3Ysaq7STSwfHYVkDG5fmqL
5cgrJPr48JYNaL6DigGOGATSFysgUBQUYzYdUpTqdZMuBAKu3uNEaxt79thwdqTDfLuFzAM9Agp5
osBe0MvyGgglNnELNwIlgM/tjUn8dJJu+laGrYPMQmuyK8PZ4VAW+YXXXXLSUEjWMSh1sgTQkxPc
UNpDQMxRR7vwk9fySTl1M65X9EX5OAW9I7kbQQ5/HGygz2NEUOE32FvABq6+usZBOrQWAnIO0Pqq
Ia1ZBL+UsTDzegZ4oj8B3LbLD2RBtfLjkuv8m43KXm1RrPoCcmz0GptqCOPx3AGlHdA7S9zxBYfh
sg95o77rwJUruHyIj7jGpuT91xq2ZmbLzFoH58XFQCsgf7NznwWdxg1QLCyCtNfoiuDSREBHJqi4
HagE88fOT4+mCK6hGF4A46e20+EhrrsKRKACak8UDbuRiefCjQkYlpzvYSvjXlH8iD3soV5QIlZ7
3wFpHC1/5EEAzC4m3V0d+EsxKnZNpqWOMrX2I4FmDuLivMExB8+SAXbpCkX4PEOfvxvoRD4BwsUb
R+UUp2FeJBoC+by7aChTji3sKzoANUo/Km5u36+gXxRuJaxmKolxaFLz/pGN3ubYoWJ5osQHCBes
1HAkha6RGqpRbfoamMSm82V7iJvkU0+XZDkPVV7Qk+yb+CMp878AOo/3OZ/5KXcgLaX1SGi7D5Ua
DFRdt95w4QpYLpleBYGrw4zN8JFHN/l01LujmzuGZ1SrPeAZfb/WfHzkphse9dSyvWcU7zntvi2N
Ho6IgS8+59jvMVUMAofnXnX9xjsCaJpUTGTwslcPtetPbQ2NKCYNgPV1D49wiKFtc1+qEgJ/EHTw
Ioww7Bp89Rmj5TXjA3z0inUyWzB64IUx2s/YH+dTgB7p0ODE2gSLUhpve68uMOSkSTpKDBgGTMke
jFIy7UBUPSFBE5ACUtQM/H2W8rTKAU4fcAk85gxPeVOoKU+bhScfDeDvF7Ds9d6JvN11BQrfsG5Q
dAhv0jYEiAl+PA5ABDymmtpyO5Z0rbZaeoEFWkynCCfclkYG6lA+ALdwHEOhoKnBxlFU9WYH2VgI
pyw3oVcakwukcM3nuVyHp7adv7az7XeBytmHIZILKqBFPc9TCSHhoB9rM9eXCCbXjxoeQzAmcTCC
6cCyyPzcRN+nea5PEejrWFVYuuuIn5ISyO40y/FUk9Lsh1KpHz5Zi7Mz1n0NcPZtCjvOl8AP30YA
oB/y5v9QdybLjStblv0ipMHRY8qeoiSqIdXEBKYmrqOHA3AADnx9LebLsqrMQZbVpMxq8Cb33RsW
ogjH8X32Xtt6KML6hL2UCSzWBcNgEw/pi8chvbNZhmxKzao+qrgrFYG28T83Dhw6wYwsNkbkb1K0
xHJ7Bz9oDo9hD6Y2f3TkEr5p+FGrsS3UJpyJii51hFs/Qonnp84+TI32QdkC7ejYvGlGL/5WKWCn
zA/So9dPl3kx9kEFXfCcWfG8d/QS/05J0747MKVPll8nYFzAbVdxQMAuRjRVKsR4ajEWnsLODb6t
QJrnsJjstUys7Mpmwd+lY8Pvo2k0sfNSII9CA1iyoXuJk6jlCNTeP53TRhiRIS7kve9tMNlPR8aj
aFMxqrz5y6geBx+jdKTIWqZx44FfGrONhjTEkkEX1zYYi5Wou/EjHd1lP8am2bgVKc5IpdVDSErk
vhBd8TKX7aszBul+0EG+9sMbj92lDdliwPtTu1V+5rc9vURB616mPi/42ZxovI4sciAUNY4VPnaR
TylKlyGAsYlaqWbkgk4Bgyl5rQOlwQbf/ATFwHW5U7RUtyMkaShWZcf9j4vyxstTLhuN68Rwm7zO
bHJ37H9A5kX22uqS4HFSrUGnUZb6Nq5VvtdOnD3yiqrR5dPqZ24dp2OlGTsvamw8uYkrJYhz5gYX
1+Cr/DiMSKas8+TWp8Z6lxQtQUR7TM4l+vA2cZiVfNFbpBiDhuRwlGWfo6Ni92S1crJWE7sTsCCl
V+xK0wbPEIXgHLlhiwpJcj7j566OUyuDUyCtAUNaQ76xqKNhX89CXnlNkZeealgpLrvX2W/bNzYa
84voyf/aVsy7qor0NW+mgjzTYD34rneLVQ4+ye9siHauczP7V33I23T+np2ZG3Koc571eLlXajJg
H2Z375fdsnMj8FVCzdPKmTwC0xn4PSdp8NuXzFHR4nPdSNiY1moQrz0f+rqorPCMluxtw3zUO1af
2cHDG7ry/JTFtU2kiyc43Axd9W4iME6kN8JsPTcIZOkEqrMcw2Iz+ctyrJJSPjlNTDcsTHzR5uOB
JR0CY524jIhyOKDWBBvDQLTmVo0qOsYZxLEyWuciHz8U1bLw02BAlEtl9ggK1trh+gQ5rSgOWcwd
bqkL7nAyROAak+gZJ9Sy9sIxIy6Xpg946UOioOP83qc25sQo6G8SatR8hCOMj9kffpirYFJhNf/I
/R4oZxnpc6QW8cj10v8nT2e9rrPA38DUBJOCyWfN5i/6GkQzc2QPb/kUhts6SoNmNfFN2EOXBjvm
RZcyspFio+rTrUKxm2dT7bM5+GWRVW8InKEVxoG6JX2o0JyhkEVWevF8OFnab6N9FzXDx9BL7pMs
hk+lw1i8aF44bPfyS+qamI1qiWpWldRti5w4AvXy1r7P/PLY57SZb3wzEVIWot7h/3DXBZSMNeNO
NxzNsuTXEplk2bSiklwzg/YgaBB7mgfMNECONESByYNL4SkE6q1IfZYfi+rKZD0WdX0ckkr9Mbqv
kHEwamTbUNsPY9Yt1GCYiuKLm9RG7mnBFWGmiSdNpB80/vRH3feUEsaDTM6U4XIP7Yb52Uf4OdrE
l95UMfBDOsukly0XsowuM28JVlUrHVh3kkv+P3kuI3mIh8iX+ylSgpdsk4zeTdECUjE202lw3fSk
I2l+y6mPEZ7awj1GfI+a9RQsFbyeYeatZKJ/bFvOVwKDt1i4T1YvEbd9tcYhnVn8UlatldsfGlNc
stVtKb+aokJEb6RzriEhPqduRbhcx0VzmoNCbrRUy0scTAvMnpDPfyVUGvBY9D0QurgMOWB7NvG0
TPKwuP2QHgxf0Y+gS9KfwpugO7Adh88xfqVh+jOHAi16lmn+FNLqu+rdgFe3IweLMxFXcZZb5m7q
ItgTDSHSvTNPDsnMIr7WXn6jA1iu/1kLFT2luuqnk0qVdzc2i3dKSosbUVqF325VI9JWksiklc9c
58dBP0ycMMWqTL3h5LSdc7Alq1ZdSpYUbpta/Hqa4D1swZAwTEyS9EGfvIo21BfXLawnu8Ci3zmy
0Ku5rjTxMR0uRzz5erPw2aWrwqoHIiU3KQgKHYzXxhoRVyPNvSnk3284BI8SDHCFjFfGpy4S6bor
J9GtPUat9yxPwBYtMNTOdS97lHh4BuugmDt5MKKpM57seDoJVS+kP4CVObfePZTLfZShnOw9z62c
lWKr626XwnK9Vev0xVuY36Yqedv2ca8JD13J77ENHErXZ2n1axsPM0rQHMBUk+PQEB8JlqhYUyhc
7L0hP9tpNm/LOho3iYwI6ybLTeOGsxDROgDmKarh6vRtFT0vsRzkIwqYdepDeuQQXH33dZhktneq
qmO8z+xhPVRDdaHhG5k09Dwy9MaYTdNzY+OskSpc8UaOlzP+AB70TAfzCj/fgkoRtu1OZTZhD2vW
5jpmoTtysSEWyJqize5Cxy3nvcsSkc14Les7nbBlXFXV7EAmLuPXcWSzlrYOInUnOKI20cJLDSCH
22/svnHZswNj6KQDIqP2gm4HUj8SL+PgDN9whrLn3ATU1HAzJBnMbh3OxTy52bnJmIf6olm2FlsD
3EsWzZ5r2EEOCcpWLynzgIIOtGDoyh2WBcb0y4tV9eYQxJYB4FlKPv1xrifMN7azb3PiWw4Xp2lX
usG0yhu33eAV4ikrc0sXyAYaZGU5ZI/9iFXAbrNk3xean4sUAzle/V5AWvmsYhOQSAVFteutVB4Y
VZZTGldkbLwyXYJNPpiMDFFca54EVBPpLs7HIuZ8uzjuQ2QhrPG1r+Gh+Nljy42GmyjvEkSPMWy3
rFIGFDbG+3UfuC9BRUV8zc/yFiZBuStYDeywDeA5oTzkubKXdLdM7m+VBRrtV6fslSCeKNOnu4Fv
p5tGr3kkkoOZgVZ4Lm4stUAE0R1MRZvbgKpe/WDOroph9zkH7rO1hTu8OF7Erj4tAnhjYD8taI6y
nOY7LrysKqxmCMxdBfWAUm/ToPCtxlIbTIPB6OHBAJfseYfY+BiUIJBiXSmjMRObrA2T6WUSGf/E
j9rQOw51Y01XM3Vz8f6vf1KlM3KX6Au7vsrYbscnDzc1YS3DuIl+2Jb4hxy74I+2xh4bKtSfm3Ox
MDHBpmoM/govgfeXJsmIh2mpkM2P6uaJElmbN3ezz/O4MkWMGwrEMX+Tofda84dn222/rdTgDApC
S31GTmF1VFZUqblaPCz9o8V6yKynvlb+SY09J93iqiA5/ctPUgK59g79wESwCU2LG2O0y57NgvDz
GsIxC62Al0XBxfFF5EXL5FknkV67/25Gsk0ALKSSKsW8drPnbWsR4SIjF9HxK4jNPBwtFsvtueKd
BC/KClN2aUPuqM/BCnhptZqPAXuSjQYdVYavLUkPlHFZ4zTvA3tFh428n7Tvww7ICzQPYeKDdOF8
NTLW4Q1c+OhOqmJNojTg0YU44QrXovOYDJ39kga8IXGIpdORS0ItVips5Y+gIOnCbfJBs1VhETQU
+bTtusDBJgcmee/2gBdV5sQv/aSzxyzn3ZcwtlyarCmOns+EO0ZL+ih6k62tlPE6Uln5VxkP5Eib
CT1CoWEcr2gygqSn5h1uAO9rGvziu2GyvQ5VxhW9d8Lb1bNmPcJebPG+J4KrTwkJ1bMXetBHxjk/
FbkzPQYjRG0dafMup3qnkkgMhLh5PFYsP+tDO1gvaVM8LVbAuj8UeXvkvrOg3Eqt3hwhPnSFOJx5
pr0fNYowqTT3rBOL83EWKEN590H2INmHYxVdJnf0NlY4Fpd5moI3lt3OlkunhyMlVIeMqfLPQLJh
S1IpYNsvyCpycvb3jo7wMDlBdpdlVvNQGS7uWRO/FOkNRjXjQIuM7j5RaL/KYahObVEW9yVP9mda
pc8ws8p7LKoffSIXufWY8db9AnURlh0WKIM9LsiaEFI+Q5o93NTrWJ2CModKi0V754+lc587VbdO
7bi3N1ZjmX8VLPw/C638f0souRE2/5tky1fOAdDrr/+E23Zu/9G/si2h/2+EtjCMAxsJvBv4+n8i
SgKyLa7rhBC1hUuoL8aB/B/ZFk/8m42MFGHYEgE+6Fvs5T+yLZC1iYEJLOgQTAjJgTz5v0CU/Dsu
9H+52YM48vgbxNwyydKwFvqvBa5ulYpZYoHGYueRdQyLWR89VoL3bY1ITyEk47NNxGGbT9wui5sL
JGonIItTEkNcDJwrh6HZyhAEUWwqdeztSgZkTwpUiRId/2MenPydf2c6h5ZcDkvQ2p85UJdvOeXB
SrhzhcdCaLA/Uwcy8f+YnnNEdHOL/6cfMiQrI+DXOfi8baLP/P//W0oAv48dLrkRe2fCOSOyXl35
cMPhZMIkwchlYyhKCBLBkEwCPe5KlTDz1/XWEJb/6W8FRc1gu89DtEx74AbhW5wu8pVwAIHPqp5c
ZD4/jXaek8lnMCPOYXLc8TkqaKdElvA7seHekWI5WcyIjmyC7yTB5IXvS5GSN8k9hkqUxQR8s3DY
mFdp9x14RkOtk+6OsTb6MuXNtWTpSQARbq1qha+BxdfAjSy/i9m2LT7+inUgqvqv8aLsH91gAIE1
XoluP0+ya5DNEJTJNBOVhldyT8GXfBDWLTynieWvcPSps8twp1floNqfmBXRa9EELjh10aY/HOrx
B9atehuWswY/J2K26Vr6wPl9b7jBwItRbJTnh1dgSv2HV05OvivKRRHZs/Iec3ZyY1qbEMvZlCNv
zeyF1/jgbyQGxrMtVODoIWpgpIeMxjTHgJWTA/EeN+LmrboZ+kRT5E9zBFIhQashFGrn/0Rqsrb1
kCaPUZKzT/WkM9z7A4KNo11AXDZZbgF49VKGGXS9xe4ORVIUT1NTgiEHzbFrmxHyGxzWT+1npQ13
Yax+DUPfx5JIQbH14D2MI2aoOXfbN2+oxM71WfvqJL9tqxaJ2GNH4QqN0t5lnn/bMHeq/eW+6J8R
uW9KsxzZ20qVofs1clNaAxJabnd3FpmzRzUQ750pht5Eg6N3NPb2XzqKN2roHmO72wrPW9aQsBtC
1AaQd2S3tAM6Lg6P1mww7679UklohzHuzrApsMwIuUtpZz7VVoVgTEjtmNeleItunDoff+O+yfBm
5qVd/Sk8HT73TDH/3EwNJR6JOXtVS1ovyCczs1rm6Y0S83jPsi8a7urGnj/DAuqgveChW2Vck7GQ
+1zsXRcudlVLToJlPi6e86PdMbnvJPtwnoTvlgd3FVTg71y8CWvvhnoXFrG6wIr+uhGRzRx+rYgB
+44IJD6SlN/L9izHAqA2H1nSDjkwT6xZgan9U2uQc+UtqJwmdzjcX1TvKbZNyy8+9yP7SQz3arhH
RK92gE/WRLDYUzoM73M7vk+OwI7p/HRl7mxcW/61xCuFQo8LJs+qhNyHZvxsyuyt0fOlg/qbAAiw
ZPpaZNWLk7aHHB0+dqtNlE/7YMgeXMi6ScLmk9kkxSzKw1TU4KVld6nr7svKp7eOWXMV8rDDdvVX
hRToStc5xoRdjN+p613SwvkzI049BFbQnK0Oo0fma/cJ2ft3TiXLM23Mo9LWfTHjX2YpIno2UhOz
c/e3QlC8FeyBqoDvqYHktUvPhr/sLzYcUk6kNSXkfAkH/BKeiu51VjKS590F1Pg9rhhwvWaL724l
F/9gt9OKNceKDzXN6O7ULl4b96cMkJAtRcB2cNP0yJ6lONRRffGKxIef4bM7T/P2x6U+bpNXstgZ
wMhFMZ+Fbj6sPI3+WjE+UYBGd/k0AQOgPM/2dfMq/HHrgMZ/x+nFZXKM1y5b97ZM70YuYV7+PjVa
7wMxbJuAXreCA5M+RtSrP/5Ysy5w5VoW+d/aaSEMuwpzPse7Bnk03SAKGQtj1rvhbVkHay9LL7nr
MbEX9W9S8Oeb1mlXykkeNLhVT2NvzYfpJcT/gElxf7u13yZBQp7ZXQlYkhQYdnb7TDfYQ6i61RyN
TOul9TAGsFDnTD3zy92YLjqgzKudbcKU7Vj/An54k9sMq33Tk/ZJtw3NZfDkF+CL2UPb+Vu/EWs/
i+B3xoYQXbs8OpxUU948O9hWuM1hxCKVvUGd+5BZ8OEouIAxv6usc99zTRdgXD8PaYVTVzyLAdO6
HeV3XYCBFxH6PrfwuVfJeOsxYxEkDfbjPDvnrnXmoX61egVQgz9NBkGPvfIISntaNTWpnAjeAINp
tdWjj023L1eZUudpHO+VNXyqqYa0AUUmkV/ahfg8G7NO0pgeJDs7LVFvEQvp98QmH8QcwjPqghc5
DCf4lI/4cbgbWW++W98LlPg8RdJOq/EZ0zJvtQaDYzhv+xTGrWzc4yQn3Lb4vG3MKiIsYVxqmCXm
oP2ro28kZAvbVWaGeOt3rVlhk0wOWnT3pvIfDMXRe0/95flKN4YF4Rq4awgZFQCpL/Nim3LA39Ox
1a7z+XZ5rQ3bXWpFCrufNYAsG7pYo80FQLF1VwfeCyYnuYor+NKa2MtqyUFzxDTt3iIOfHusKub7
bfMaDPmySh0d8oX9Zd/gzjRMFneZXc/70YAQ74d5q90vICf5ZvYAQ/uxBdM5nsM18kZxykgVhXK2
+OLcmkqyvN6N6DWvFpr7LZlhli9gwS9JU70JTerdrdw3sAQmup+T6Bo1PWJxuRtpLaJQ9A5aBWtS
f9vH+Y4aYtYyuXmI3HvdvkUKX8To8Wvqreypsm/PtLMamvnRAw4E9uIttMKrN0PrHosIk2n+6VTp
xOmXFju/UvgDTV2ddQkNDI7inzDonhaDF6mmf3PGViDxheWLOIRCv0VtEvNFzL+Iv3BqORH+afXb
CuJtYQjgiJ1KC+AFU12ovN+xDq/NXHor5atx06vy+0aQivUNFodBY93TmIcTFQZxzs2PkfJ1kM5R
WcGhbrOnvlCvaZ5eyz47JZa3xqCKLlw/mdAvH+vudcDgUMLVNlXMwEK9X1pf5haUKr5U0G+EMXBl
3hW4L3mPteB3XRziiX/lb/wZD3xmSYNqZe+KCaQAdKIPuno3RYaQUeh/8kQ9xLq9I8Czh5b3afLs
RVkWP1a0FQC4wGnrF7cpYdVPLThplf1Jo7LnwosKHljhnQznk8C63lf475Tmmz9bFctJ2z60KS6I
bhFrZaebBTlR3gzqTQVxNazvewIYG+Joy1rxRaU04pgZjNFt3t7n0TCtRk6woMXBFTDqI453Tw7+
1g5xYj3joaAZshs2oOyClZoNDS7mlWgX1QATFGUFdQ4//elmNsqGABeIz6o4H7IX1kzjJosmdbAT
yd+aPcXYY3F1ppFgDjEItsjezsNOsxoWOLDYeeS+EfnV+C2207LbDYOAWDhsRU+RTtSAO80dOCQY
WdyV3QvnkGGIXTsM29tqTj80SPK0LO+ssn72UkayiRNlBbIMNhtCSWfSTTDDhJYK/qHFeAHQMGt3
xM75kDP5XSTKXwXgnVdCONu4xbweRvYb9U3PybI8CM+foCm2N5B/wGffJn+N8jdWNT83KP8r1YUW
ZKKcoIDDB2w4E3OQuHqbzvVH1WfZ3eQygPPdOgl/7t8qRreDlNExyTJ7PXYdjmpcoyy818OS/iPi
/CaSwIa3hicVOm+eR/3CDT0sAbMODsDj25cyKFAU0olobhyeDSu2pkkLKm006xbfhlYQsFlkq+MY
ZlvbseO1jX7HVglWTV5C2W7Y36COExJqku6ZLOFbrtODzUFN09TaD1pCTiw+ZfhOKrblaBvdferA
Ky+BsfemuIag7tauMvSa8UUVs34Lyhne9ITIvkCLHt8DYJIQgZ+cIT5krblOBiNSbu0b7eNuOknZ
57uxp5BynJbTMppT5tp/2x7BXbKbZDY7OYn+dHvGHOJSp8XFd0sBdrFpW0T83u+/1JBsAVLfQIGY
NYZu/kP2DPkkX774u35Fk/zweniOGWwk0XjVynEthM56/I6q8tmd8YL1sEIsjsxNHvg334ovNRZU
ZDoZOtmdhVCYRPKoPXGf2TbYxBYnuLmve7tee6281BgJ91QBGxopgDB3XbuavPkhlyNFEvgOJHIu
w/SwDkCD0gODr+4F6+tdF1K3FGBZGvIBw19QcOxg6+Wgzy9uoaH0FBhRfPcfYZNsqsZ7ElZbFLsL
tvR5y3Jm7zbZW+d2L2VBFC7jyB1u+nhP3aYHtn0qzLgf8ia9lJCl6k2P44rFfBA3hynmuV7hXebC
WEUfcVj1+NmGYo/APe2a0YmPtT8Gzy1j97Yz1FSsk0aYIy3eNbahsNo5uKr3eK3dv3hGnPeoSdlI
iymk1KeRhzC99XBzl1jlhg2XMHZyznsPMIJFt6liSWRbd6kXJz9+Gbgftj+yF2TMYIeuVJI9caMS
VA6Zlltsj11qXdZzSCoy8t0LyiDXOTZUhNSMcP8W3DQ4MzJwoEwN3T9TwMKLo54FN/dzcQT92G4n
pYTZ+W1nnU03lr8NNo8TKxHrYInI2wJDno5sKIcDSRfrMRwCeEmmLlhn4XN4QUVxdzifGBubtg4+
MjwS1H0GWO8rMeHax1m7q2NIfnMYtb8+Z/19Y+c1/OnYSa5B144/zpLMd5Eu1EfgBAFugwVbsl3O
hniSPRY0ZIQs+CZRH5ysTl5z3US7LLbcw0Dy+tcxCxEdAjOFtXKtqYoOmV0B2pNxS0VU1Zh/dJFa
9CBRV+CECX7KedqSMar2s9fOHcddF9AO4ZknxonhtmBNvUdpLRkXF9P7d6bIOK0w8V50Ac0a8I4+
aCf23qbWEl8NNSJrHNt/lzq+cS8XvWW9hiOrNfJRu+6xTIu3KLMV4PDM3pu+VxaB5MYBrp02D1ZM
YLQj1scNi2h93kOiHYRFUMZn4810EVivWuZk+5O2mNaCyyX+ixrLcqIGJ90nodtdb+aAv9Myjn/y
wLjHzq+gO1eUiPheaz0sAzYjOxl4FSaTBlUtmp0khbaKueTvSUulXyUnOvb8YGZeW8YyPEAVLZ6K
PsyPovH7Extss5sncpPd5OMqEsocpihJVjw3zXsrq+kLj+07bVd7zUpacpfa1x3FsKtBBtm37eac
q6qPU/o3loFIrWcn0AqKji2eGQFfGjaKP17a5Cev8aZppVyGRjsU3iZ36LHJ3Tx5CuxhuTk71d3Y
j+1D6wXFhsq9M39tc8mDOth3gpBnKMEF9oH/2Lrc5RqKb6bKMY8kq+ghL6wpPPSE105NMDW7pe+X
bwrOyo3w2Nk3ozB4m/PyuQVG8pk7vgv2iwmf/zkvfSIqoLDjzH05D9NrzPFx6OaM4IcO2pzGgiBl
KQkzibtX6D+CF0end8Hf7+A61JvU7wjwOda4asLM+Vtlfv7JFSL6HSQ7gTmZKDdWXrtqZTq/F7Mj
L8kUsgIt/PDs6SnaEpDMtsrVGBVGMvyL05UWJ4NomWtkcZfUVXa2w4JT2/j9rutM/u7Fun4q4Cef
Q+lLNP/cPntNOD0X/TTep+Gy/CkEb7ogHfznVEQYvQoxn7zxlndp5uUP7wePyZgGog31VMMt86Jr
3qFl9qDweFKMtzT179ArRkhm1nvIC/WTHytvzbLIud6yBqvU0ep0S5Zf7LDnLcNNr+9BEEhrPS60
2ABndHa4sHGS2v144raSHeNQBec4SAlJl9ayqXwvXUeL7VwUNuVDmjQ5XhEfrqGJ88MwR7Cp8nZo
1toWWO3GucBaZdnb/uZzlyF/tG50gi2TQEwU2tX7HCXLicgsxQy+lZxCR5/VVL0G4Gf2oDQNMw5D
hZOh4nSUyr8uYT+uHVIzeN18n5vxLbTkYVH9SJeFIga8PKeuqfVVGdvDWkFON4dw+7oMEcEEJ2CA
jDDuhSzhEBCCWVwSy4ZSEUPfZ1ibAedbttU+d3WD7bCTxUehsSfs6rwJHwaey12TtjhIKz1Yjw22
q/TgEJkjsKRTnu4bvpWNvTxVRQfVbjKdpR/mBifRSrczqzufkA/b7K7WFyJZxTVLyp5Ogzguz60/
14Yd/O0u6PJAOmGNgD1wA+QG73EjjboouFRqIUMZeuEmzfEZh0QjziXTya1NpwlpdxJ9v4pjbs5R
17QE0Qvmn8DM7TZMmvKOyIz6EYsSRzcFyYHE2ZzhrPBSsLq1GJ3isS6wR+MLFe/AdoenurjBTBNu
sw8dRsPdEOSfWVkBbCy8JXmlZbre0ybafziV5f5YmR3smy6bj4Io/7cpquRncpTzPWS286qizLqj
wZFWEQ4+HHeRFZPKD9Bn1a4tM/MWxuzgMDJwIqN5dHzDJxE9DN7AnTJrJ5bhMyv5P1Epm68ez953
IpAzt3lSdocxljQqzZlOuOvdDGRpUUJxrqxlp03YZ1TgmhhpKYT/selCnDXbkT6odlWyPT16ccUR
ZcteMdRnknIIBObXyDHTfrJm/yklV3NhC8EQ0OIXvq+HjJbc8FYlkRZxSepKdPmhG2X8FrRFuNUl
pXoLAjnpg6E1HBhKjXegMGmboWkJ9kaPmcPZjgg2p2mJuoMZMFLC/IXo37ven0QXzqdnjcOeT7u+
8wjiwiEgvoLSGMzVrxQYm0wtkvOkcu/NYkA5+7BUKNviz19XTRYd+ybnkBdKude+RT/excSPLqpk
YT2lGd2hNDNgR85JGbGyW7d4B/eiFt6RZBfH/az87rUty5Fy54BAKdnG+dwtynrI6sD8SDd10K2o
gsyMaqCPGOk8DhCunuRM71c9hX2xltTprVVZkmExsVXHKxcIyaW1Yuto2+VwdWZtHWfDibSKkFM/
wNv9ynEmRT40MeoxXgci2MG9dWuopI0kGuunREoFhMJetnGzcJ0QN0zecJDGMyy4G6tAgk/sxyJQ
4Q0riuETNk93D46dlpmht/mNCuyafCeatd1SpWLnKECcYL9yUEjSlGc9uL7pLr1q1bUhyOJDpJ+W
u0Ujx2FxyihRLVCzogGbHRwvDz9MmISIbOno7OqpWbAiEbQHY43I0vkMtkvBFh9x+MqlLjmNwdic
uGB2OwdUzOsUW+LOEN0WCBuu/4x81ty5inK0sfBg9sQkXUoNhoPqNeIdoq/4Vrhok6lqw1fZJJKZ
38qGC2jm4L1rrGA/8DO9+ZNfH/Rk1lU5Dy4FZTL9SpbUsh6aiWTng48bawFJk39gUa+3adx2m7Rk
BUVcO4tvAwZu4JEzxN922eDsXRRv80Z7S3DmiiHqh9nxHZf22XkptotKzK6aOHXOXtY1Z+woGG7d
oi7gKtAx9Nk3fv7TtlHJVb5O01N28945uRU9DyUOuLJX9c+Sq/qfirzJjlFkuE6V4pkoY+9z7Afw
zyE09dce3+PB4HA8tlKgxGKBsB6g0ZTnnhX2Y+I11rH3c+IbmZeeKZ5y71scLKvOBrpWlLY6ozLx
zdKx85VFuVPvSz0z5Dmer7eFHMcrslhPiW0m+62saSkhtUmt1BBXO8y16THjVDoVzDxXvh+/fR0w
GKAu7ZM81i+WjvVl6UfEF0Ou+rniqEk3YnH5KhC7r58jaCcQ/ktanGoG5rHpiFL2Vf3LFqHdT/UM
nsIvxby1Botnp2+H2F553VTdl0TziBIOz92A+iX8qbxogu1b4BjOHWtB8ts6csstQIHmmhZDuOOw
6/ZeHLUUtsyEoHwtJVj/yIGlmvF6EGO7HQJUo+bm4+H36nIlU/pvOLHj19qyn4LYLI/apvNIpI6D
hz0YHgDpcHnyQprouB7QwSnahmFq6p6SBCtebi8X4JSXji7AlypU1ZZInTa4p23S24aHaidJw16x
3wQBl4ppGiidqzpmazysHcG+yDouCxtRaBYEwJpIvXS8/Ai4hN2mjGT9p8qi/g+HzHTvBfPyYOeJ
e0q519xn9DFepeOqlQ4D9adIO+cDQiDRN3aA32XeiEud9L9EM1BpmzTZKSSVe8djh4ZNyy3/B3Nn
suM4k2bZd+k9C5yMpC16I4maR5fPG8Ldw4OkcZ6Hp6+j7EYjM4FCoXa9TODPiJBEmn3Dvef2S36J
edn1JNCi/iEMEErWFzyv7Wx5496s+bemSdFh0O+basdEerw6uWe3S0SWj2qrijFERrXKjgEd1gwJ
56oECWfKzspDprt45dCytj7XWPlDLG7/winEsIMWdUNrRXVlzofJ8IqVboU54z/rT5JOKVZ8UlXZ
jiQWpPN6nB506rhdO7B+kgXFSvGq1bbx66C0Q/3Mpm4M0mlNezuc6hmzrnpwulBkwjaqzUPqqprH
xHmz7NrdalZvrafECK7xUJVUvrEdbCpL09qlK/Ts3AGDQe6pndO4cn5CR/8CMhm9yoK5V40sTWRw
VgR+nxUtFzv2RFIrgYQukg5ohQcqDXUlorqFw4/N7BtfppopurzSIkmo8l5hA0AWSeYHTl4t3b7b
WTqhZMmQn4aUvDT+KU99U1uHPmEeR/s7LKLg0b93xgVD5PSWK/YpI4UX4mc+tsvSdIWznK+6qzdu
PTj30Qx3JWzoBRv5mU50JrKDPD83ewmD+qVK50fAwqTvKDL2k4WIq4eyDiS+1W6h8i6pKs8DZjpm
tker0D+DPD94FeEnZrobDfmkxvymBgwoas74KizMIjK4hV3tvhrWnMKi6UG7emQKabWzU1SezkIf
Rv2NshN7roYeO2+fBgdPVC80fV1r4zPNBm09wF9noKJOCTX6wRVU7Wc1oZQ1nbpHekgp+I0e9mG1
DCXBe5CYN40tMuIyKHzLNbOwaT9qVo38vynfBo6+zRyJcjnHnvUm46RdhtGMeIcUaUZN5fCEg59I
EPyMbEFxMDPMbhILKeuknpsJJyOj+EAdRwdoviQfe9cWxNBiTc0+WXLTU6dNva4swRKoc9jAj/ZZ
p7dEwDiVW0nf1oG3Nf+qcuRD6EXgLooZx8JgaZySTZTeEGjYZ1pShr21nDC5OsF87jkLN6ObYcyd
+zfV4eHBlR2s5qRllE9nvjPHKHjVK8dYO4Nkc4iemqYBQhwMGxO2wUJ63rA2mpxLCrlfeQsLZNtb
3WRlVVekLo1oEZk+I9hVnpr90ZL47J3HfnZphEPLeFlv6xfw8TOC7zk5TFYzHekWbb+cmIrmtMqk
vURD9y7ZH/5Jioj52FSF7ac+ieIJjf7IzsjAdwtU6cAoONdXQhQwkGZIV7wWUX7SNQ1oQYuVlKt6
eMGJVx8bBDhfjtY1zPioMuRSGG3zpyrbcT8qJ3qLi7w5jCi5WPgSC7aTLJs3MDt6ci/RYqCUjlHi
l6keohxEFEPOFfZedBlxmnZLnaqDAcs0GHdmb/1Ll/fqwSPOHMtvbJkfp9EgtTlsRzPYQ1MgOlKb
SVtYs8fPsQuzjL0jyVTYOlz75HpDwtI/0XZESHZslUbjid1hxTiBpEVqUiyujokOfLDDbB/oMYm5
k2XgCibSk65qMmM/SWzvVUQu6RcsJQvemDwqXtPZSdZ9wUHcV1V+M0bDIFWuhYZiztI4UTDaOwbX
WrSwwgKToix0CrRIn2q5ztLB8ZneFqiDbEQEqTTrlYOHYK+X7nOaegyoRBSqc01fekDVHq/B0LGH
oruNp9bmgsVv5gSJ+5dssvg6p2Jgx1uX1sXqeAGXvaWRXOk66cHNjZh9UVtdFJbQN5Zu/cNboq2c
JCZYfEj5fCwWWf/z8eLB7m89OmQTN16lIZMepudcdMWLA0RsO6GqWBDh1K5nRwRn3QjKbRDdIrP4
tPL4TVQkUBZeRLSo0Pt7ZszFVqd2fbfnwrymZkKAWp70n02kmRj4lHYs8wYgJqg6+OGlTK+ICOP7
hM70hnDy24yZ2pEIDx+Xa0boNuwN/J849hTbLs0h/8eg1HzK88S5VnbirlzMFC7Aalf+DA8LiJoI
ly0caKv5xBmmVbr2FzMCInahoteMLnTNcWDtwtrWl0mYEQAPejZiPWo4J9kUERIEXHtll9G6lLXx
XWoBQJteiKPOzmCPuTM/T1nl7VgVkjvg5t9RUN7TQC/wV9AvMl3l76gezxJeGT4/sAKOL4jIdu1l
fm3Iv00yz8/KjEw4aPGvVVbNQXNTMoiAZJ0AJ6kLU2PvmdU5OlWv624TW51TTGwdOuC5ZbfBZmwR
6Ym8W5pb2YvOVfKLBp/2qaL7xT6YObfRzJk5QTCoQVgpGkvXm/JtNCQe9i9P/PL4P6wtrf3ahHm4
pcmPGDVpck0/upWK3PlOZEBpIIe7615Dmm3JnOVaWhpQCyLWQaKtUeh78JTPuWwDOIKdc9P7xw6T
xg4XaUYMa5xYalik0ApIh+1Mhn+pEYodQyzjmuVece1U1J1x+RYnNUQW6bdoxn1yw8i4TjM2DEPC
sCqtmr8ZObBvnSbIcucbhK8kB83zizR7mZl8vTGNY3RWFfYxfIT95XNZ+cWAPCgNGauw7HShYaTt
RQ2YLkoMzEuvxQcVVHa5qpExEzeZ5Md+LoJdKlM2kmbNKStdjNp4DM8WSc6rivCUpZ7lREsnINGQ
g2QsKkwKuWGuIKtU8mZFNqRGmVpPRZlMJ9jG7nIoverVHfwKbcIyKNurE2BW61Ar4CHTlyXaJr/o
XBsUmdNLRmpI4h/lCWLsmSlLN+kj3ADLjQ+p3acHp28n9P2xQsrwaJnhNAEzscd9DTzjjdkiEhnM
uWRNJQdwXfXFcMt4Q2ebvMyz1V4mAdRvnPTsw6DL24TFXL0HuMPenFhz/thZ/agnsGehUMOzNuJw
zyMjfanL4mVostVIH3Hxpqba61lPVIo+a3zHlX0y7XZcd3FXHaam0Das5HH/4B2+MvPnsxoWwM0V
YyN9x1w5wHaik26V6CVIDBRY3M5VeelmTsca5aO2EEPeXZrKlV9RGLlbw6paEDvgJ+FwJOoOkgIl
Nasu58Q+Y9jK1sgIZPfq4WiGJgktWApS0Esytv7oaPBWDPtPss9sJi926CKGYGpTmo8NuoYRgWhH
ysy2eTiUBlGCY2Xh9WwYyAYIlPB7LJjfSTY+jlY9Hv8UyHeuGKZhhUCHAMaDwbJ6pF4sUET+gkrV
lvD1n3t9QuRi9Hv+HuuQMGnzgwjbOKTPovpskLEQvhSC1wGxHj0lTbuUtM++weL4NIIi81ZQ+MQf
EUds9AWV3ZnpmjoTMz364Lcr36rqXZW6ZByElD/sym17xHUZ2uztNc8ATakJrflv6Nb/hhpHGesy
b9ctR9pA6T3TfOCY/0k0CmN5jDmY4m0XROFyIB++2MUKOwpliSnXaFRq30ZpQFqAax49Uo/CRVcj
zPtv0kn+lUPMv8MTNvB7UO862z1X/zfSeBwb4QiQAx5mNOL0i6LWj61G/R/g8f9I3v1fBg78i3b7
Uv7m97b+/W1PX+W/51D+fxhN4CK4/q/128v59yeKv/45mODxf/i/uQTefyDLNm1g0w/Wt2nx2wy/
Tfu//5dhkjsJ8ks67AOkC8fs/2m3BdptIQSPjwNmx/5n7bbt/YcQhqe7PFcCYLqw/kfabdf8NwQ7
/6KHglvwB/H3CP7Yf31GpzABouHIfMkgyLsXubo04yyxU1kvKteaXTXR/k2KmWIdYxpknvGFXZIA
rKl+q3OdrT7BALtUQyBWe9+6ndziKvbDkb6kJIm2f0SQaa19mguRn3EzHmAM0u0BD2O05LIcZZMu
mmI347KhEKYNacYDHN5tGVE2ztJXBIhRI57qkN3fo45l4ixF9umAa2TxurXb+m+jyZPbWI8i8Sky
+3XHvC19jeRvMR56+drO+lYE+3DY5yo+Gt5LUllnXLDTouIYRTdFVb2RSDVphn5k+c2/Di35SXc4
OQNj9rM4u7ZyXOlm4nvUFHH1moIjnRLivLu1FYQHtAOYZzHgz4Q5nkzSqduE4bbQflSiv8xk3pL/
d8bmh0Aw22ryeQDriND/ouqPORePmh9NDH5+AJAhgehjcaIVh4O0cZ1vG0JI98r1vOG7HDCKyfg0
WmcTXoXO3euRD9mIX7iuz22lN6sJAJmhNc81KC6BkIJuNr0Tv7dMTbVF6rueDEa+TnAdotkX5FF7
NThyu9ySTw1sTNrihFdoMyfjj6rHTdbX2aIfBWSd4ejqwyUia2ucIkJ04u+kXo/JF1e4xXkPRYaB
IdPNFQHicVjeptzYyl6DZco6jrTRcMgetFBd3UL+2ijkLLL2Vg/i81WRuNARSV8O17TdK1Uu8h6p
dMc8Jo1ktAOMduyBRkGrR6cc1E8hWcaucQ1y4UeuhZWwvoZOf6+9BFsuWIfmMcUrFf8Lp+4Hyyfc
1s5EK+kdLDxaCzf2Frk3r3UUgEs2UOty0J8AtaKATZJ3a8TYbYriYShFMfFrGy3YjKI/TepVb7JN
SHXeuIx3+rfScoxdC3VHiYTxdIJcZTJfGuQXWDoem9QHumMxkXqMrUm0+SG2K4WCiW3OhNa3+0vw
w7mR6YrpM0z2hyj9sXz6YNqw6jtIFV52iDvCPvPDFN3ralhVJqJ9waiLYiNE3Q5YMu2yFa3FtVEl
qBbv2NDQepbhO028zKM/kUFwuZFCYunuQZzvzLSH7umhU6nPrSLFKRZot0tIAOkO4e92sAZ2YfqP
TMVHNBk8B+9y3jZauQoQbMus3tnFKy6AQ4+tocj3YcHb7JmH3hwZtLC6yXT7Ojn91kuCGwSRv1Eo
+FlaUAQA1A2eb6L6THGG2tx+uXBawOnuo3/8Gu06j3TqEZSlI5kPDKKqvTepj0gL3kD2UYWgYWmk
/vsQOiwoSKWfItaQQexHszqY5KFigF2pMLuyuPJBn93GTqvWmZiZpGAw5Nod7+DyP4j2mFdUe+5F
mxgBa8yVogKJ/AQpfzV5Wrgeo/QyurJg+Fq/TLxINRhGdiFbnXYvzz/mEvqHeMcGkAzxtgqChhPk
Hrc/RjCBh81moIcsPsvom+n8mT6ZJVnfLaOOPR0BssUyJkt3qQcsJVJYV08cooya3elo5LzTdcRG
CpLLDCXxYKZudaeaOmJTt4FiPkBNEyMAkjBts79WofvOsp0VQGHfE4RzLqBC327JuPVSJER60Nwn
1ngZVNIbo8ULHo1w56UDcDRM6dugdsksgmW9niPeSbfD+jsk8WdiNgdoUT4LsIvXFxo14JGMiumZ
QeJbnU5XACwHxereyCH22IeOKm1V9vEvO9anmYkLhaXzWwcESo6J8laMpqItASy2P6QPObGd4TwQ
47XvhPZh4fJj4RDhmZ6ESZs+dSw2alWtncphns1rZGsBg5y5PscVcgfy28GW2+nRFUG1DdoJVWA5
5e25rVBBYzhliSA734stRngAlXf458kYYMfmlmG2U4Hu7LxWOnfC+ii5EfZxYusnCK3BO0LeZu0Q
fflat+WwFlPEHGpix9WA0DvSs42H0EZxHzY26aZpw1jJo5VKQ4CsEA5AJ0wE6oUjG+fKmE/AaZnD
1PxoxCWwmSDnRltynv0InTm1oWqEH7Ge3MN/cH26mjCUqCx27H9T5rl/yja8IwzYWpVWrCeUFXFh
HQOcMys859g2OaquNU0+Xlzo3FS/UOYBzWEG0FgOzak9GbvJZTZIKSI4aM0cNKpH6PncV5fGmjt/
cp41MZa7UbkcjFOHNjD8ywbQ90Lz8zFVWUWeCQrTyvasHQBZePDn4xKCKT7tB59q17o5urNuzlbR
lHy0Y6SvI4VRRJPRG2GguFusYziW3c6eCHpNpvxk4+L5afVcW5QaFqQgmT1khPCLKjWWD9Is4pBK
enwzqbEZKrK5+N4pBBzzG/R2xRzV4IF1qnStFc1VsIL1RY69ESpF65Pk0K6z6vGnWR1GWK6xS56b
X5aRjhtRMoBukAQwosCwaV5w0kH7ZwN17HRKA/cVy5vE/zxZy1qN4O6L6duExcjpMMYHT0Bk0kHs
bRNntred0TFrq07TuIHTW8fz3xBgKRiSWqdVrd/mPP/TO+EtEZWOJgWaR2RiLp/UixU3uyacToCE
bjMIZMtiCyi6Z7POENhwlQTzz+gmnwjFOCxIHuNrj+N0Iyxv49AsArkL7OMIJQV5O1WSIEdDbGSC
ixMxlgKeSWoF7mUA5ZmH3qxmGxmQHz5Vp0Ike+x2l1CyfhsuVSO2eY5Soiw3Ab2V1iMvJMdi2dgg
p+GyLmyjBBXoUDrcNVvJPXge96MI0J8A82D/K1lxMsbrjQukkY7tDKpJPFlI1hM2RojWdTvY0aF4
m4TGc13n/QgCuYAf1g6ogyFogOhdzYyEfXtm9bSwml5sQ9fN4SDDc10KpkL7qrTcA/Wx851olIwR
oLVDXzvMfMJW3xSsUW6O8WAtM3xL14SKaPApA2aCYSrXZmaTkAp5yrcaE67LzIWUs2k/wEjUnoxI
qk034FnposQ4AndTn1M8V09F0RSYwmfKoyZGSmGzN0af6DARh8BuPXZJIyt9mtddVQp9qwD/vNX2
iN1keLh59D7ulxOY2W2pl9OzAi97qqXo9o3dir8oNAogfEN7I1Xgi3aeyzStVHv2WuwSI4nsAsCJ
rp1Vhiy+8/L4We8GAj756At4VO6t6KhOFBw4CK1uuR2RHGMI6Um6C3Ap6RaBAg4O4OVgDNm+jk1u
DbeypjXnh2Vt2V5vx9QJ9yhy3s2mGe210eriDUwoUJke61zj4peSzpg8DAqNRdMPf4RFmIcase/k
js5/5kfFYh8imOPkA79gZI12yJOB2ZqS1pulMsInrAYEmDUMpE9nMzViOblfc08prFWQ3x57StYL
btbR1GvqvZZECWP7AQVtDvBRFnla9n/mtLS3Y4/qXovaT4FEhQPxYdHDDXcyCwCjkoTwsYC2HsYr
uuk1jBJw7oSJhz3mjBjSDt8kysdQOwV5cfbq8dVOwONOw5kkRptHCZLGgYK9WUGCmzFwaPMCfN2n
ZYORQF/xWJWj3jWOMuIGnDwSEuD2ekP2YqXzWuHFJ2CB46l45l7dW43n66QpMOEYUx9zyIfWGQZK
fPZgsVv6Fdx+f1DN1exSAnMxkLhCoEjgvFwoFZyIxjqVRrSTzRfPIOulBBKMdMLXgnV9mQUMfzST
yk9vdmi2I9wEkPgTs0fIpClCCkL7bR500+96ky8fS0tiet/wLHruAcbFgCDiPSDw8tnE5Iq6draf
WXN0SLZdrP9IW5e2Msx1oYx6Bc36ZUZs+pTg413kIY6bNnVY9chVF7tQKoK0uFQwexZlwoPvhUmw
0N2g9MdSw3dgrwFlPU3GJ0AapN7tUvT1JkD5zI3iIxvmDLEBC2l+GbLqRbDhKApKaZbs3cbNOCWg
XcXffAIhJuHja96Dvo1GS50q4600KtySRo+2jnRej1IbhYRer1ErEcUrdA32aRujVHL4AmgGhuSg
z12/Gnu8lKgAu1VHPcq9oWWHvA33nmEiam2wKuoI56MBuQ62r00qrXYRN4i0tXolGjtYNex25kWQ
N6Of9hl+3RRqyprbwj0lvUg2sxnGWwFj+E2vOSIQRSD7N5KG9M1MF+e0zR0/a9LqElkx6FgDn1YG
IeYA9YiXwghMBNJhqtaFntpbRMvRXovT/GXUNOnjVI7YIEBnbyPLfbPSbto4el1vWlJXUMrMo3yr
vHC+gtjqX5QzpXdXdDB7BPCurg4Y1HqpFG+maNNT1FfqlOaavOcgE5f4LKHoNyiK6GuGamfocfY2
lFP9HKZ59oUlqP3uqTf2SJ21PXkJRrPuKqN9kdiHLl2Sq72G8+TTCXHBoo/pCZQDMjfhR8okebJO
+47aG2VarcIno4u5mPomoN41gzh77qzJ+pwdO0Kz6rgGCmqzClaWREjbqSRgWp+7zxizzLWHbuVM
bo5+IPmcXszlQXXczLjj2tZWRVyjObHDaffQd5yDJEadZTsE5mBctVp91c6Vc+QSwDLAInLgyanz
txY9HA/NhOpDr+27lCJ6x7Vd1ysrmpq3TorWXNvzaL4yQhh3dahs30NA5WtC7Vh7xztMYWiaZVub
T+zlZlb/FLn4wKaEr6bnovZgT5leHL2mCppa5eThVZp99LdDS4qJK3zAMALovzxabhRsZoERyQxM
tGqdS4sIrmQ6JDLkjpCJt29GjF5gWXxo7pANh/wY8dTGctwZI0bZBjSybjQrMl8GfImoE7X6yr2L
abCnWghEgNfGvutZRB+TBFDR6GiMUSMYrnps6vLZ+INlg1l+HawYAMVLkhyy36mL23Ofql0cZL2f
06n7nYBXGLBySGTyjm4u3ZikaA0SCLHFGe4m0H9I7lhE3kAZlnwgnUTZPpnvdZadSyw7vOt6+OzZ
NU5DgdmrB+tJHQECCGBTf0hxb2TR35lpiQ03qO/0N2zbO9ml/mDD9TCbvl/UJGB4ehCsEPftx7xC
kzjgH2C9eCxMvGsJAKCHoNsqYUixKaGPvCHgZic04ypygk6upv7mzC8K5eqUMnZgouTZCSb+6Blg
EVMCqyhWVKw7lKRbUdfGohuMkK7PKE9m+UvuEyuS5fCgfKWKiTmnwdJIHORpI5wxbWCk4SIhIPlF
SvRlawvIDe8QokWA4L8KLJvKXJAocfqSo0ZvRtAGbtVQZmUBqByQ3IvJpL9KVHmhs9rxVf7RLOTF
VoffOWxa6NTjl2M6Vw45zvwWYatV/pl6Up7L90Cbp6XD3EQF/bDMCzqDtno0aeqBz04TsXFAllMw
QAV2NO21RV/VZBWNKdAQDHbdQU/Y31dRtGmgDfs1NDU2/Fm/SjLmhSLgt6vDte0drXQNsf2Dbf8l
TNDRRHJY4e/Cgsk6AYtlAKYyB0nJLeQt6jRP/LrIoAJHTFOqqbR8kgmqLRZtbUl2VXMLZ4OAgMbj
aGGTaDQAz8cj4mGqzKR4JTJvJUvvy7aJj2lzPGcGYOQ+gQfn3rsWUYeZ4MCqdXyh2TJS8gRPwIKk
1SZbbGzhsgwarIzgT1eNnL6DVD92uLTOnNkk4rG9t+N+Xhh1IX2UXIqIILlMRXTUGQgR22yrr3BG
OIALrnib8VEYQ0umyKMRJaVc+aFnnoFL7WVIpNekvlIcW0cb2EXXkMad6IZx6XJHnsbBGi9JU7ub
gXRAM5oO5Eb57IxgMnIB6ijIFqkrTw7PwcJ17wQpFq/WMAPVSBnlDjAe+Bpw3I69QnsTkQ/Skrt3
1Bg93S2L7yasoPC1TXuuk3njxOEN0BuveW++TvTeRLTIs2WGfF8g4XVGM+hD4U+uM7wlWHJeksJK
N+w5gViaLJraPMKrX6y9gKe0jsAupZl4zpgzIl3R1mwawS6mkbspioo49mKCA5jjO6Su925alPxU
Q3iFJobkOHzlTjxpJDZkrvcl05wB12RyFCruRuKTdhi9l+YjrW8sc90XWnHF+MmcUchw4SUx0Eu0
Eg7ZfUTseAdJBVTl4/TJZWVQ68d+z0jo2CUGY1RTJ0oA3cEVTlV5oTQ4odc4OI/3oh9sa+UN6pZI
HJMwdX6NHi9G78w/BJQh4jdC7z6mM699UtyYo3FI1iNwYkClNyepEmqPokPaY/Temj2suS9FKY5T
Cmm40Mx4C/oCluXQMZuZ8mJZ2RaUTuOaOngh49J5tfBPDZPXInwqS6K66w3hEXJrQE+4AJjAA8sZ
DPfvYjjZ3RMV55X1py/nf9xK/CLBVK14RNG7U9qAN61eBAmj29DmRJ3aNewY1EHmqu2qV8v5jG1m
0eGoW5cItF5QrFzz1kepn+pfaDr0u1eIR8PjVXu4SPWCTsy+QxZNNoRI9g+dXrFgu9xdFDFGvgHk
qQ5mHdEqTmSi+j66h26D2uuVpDm4wLADrC7PB0CkkPdSifuzAi5oumN5ZNtJYg6hTQvMOskhKoNV
rl96U4x7hd0LLhtNl4vFv9eYmFa+7iD4JJoP3Z5jSUreKaVQYTrbAXGSwU43NACgWGrZWZTeiEHh
hSIYCyngQgxcygeBAlCOBpn565vuOc0paiKwaRloOhSdCJOaflNz5qIIIvYCRtrDsLq0sm3dMiQp
HTYW70mFx0NUhTjkAPhWQdzZ29yWERMEyq4CquWJ6/IRyzNxD6ryb0QUB9SxCqQ0oKaknBWWl47s
kzTSxF5P2E2Ak9HXTZv9mKF7QCKHkCu0dsCr3+sp1A99B0sCb/gO/2e5VXrmQn/BR026TbpiazEv
BoRIvx5xI5sBmAkoCiD1yCnpq6t9H6etbwD8602L77L+lsZDr64F0PhzMRwHj4c8Dtw9i5p6nXl2
v2KTHO4zo/npUrd5VoHzG+Vi1Yf2vmOUPES5tu6xHrJVlY+oP2wWUGGwvmMtaL4rT3wlJZ5XMOLW
c+kNzzwG1y5z4lVphb9UPyZOmHZvDY44jEI7hL3CoBEyCpbTEPs5gYeUHAGql0RfGQp/awfmOCxB
7IMDBWeWWSc0JVe6hosThm9aB0svwyKNrV7BATRB18U5+jFqAcS9R1MNeztzhqVmEp6FT+hBvqO1
HZXFUSX8LFN7LD+o4NUp6vZutnWT5zw5tWV9oW3FR+WuQZSTR1aD6HMrOLDotXIM7YuqJj8soxtm
hrj2yvpk69Glt41bpzHfjOrEJ6lCo7iRF9byWP1hja5l+qt56DN58Au90AiCyJJlETdbIgiuaC3v
os3CneiGi1Hj/R7gy9rmdO4SFkeV/icgEpOpeSzQE6BzUPwHF7cLBzboRMHOwuY9AyiQup96rf+l
1N668CbZFXVrbfLuslJH2iqYZt0fshaso4eiDHtCBnM0FMNl0sJDDcMU/tv8Bq9HRxFacHGfMy29
yRDw4sixNcu9Zk3EXNhYTaE0YDXaD7KRK77+GIkKyLZqQsGkX0ruvEF/wTtEeRctVTZssqSBkIbV
I6ubOz/rgkKJENueIqkJ5HV6LB2hLK96mCRhVgMbLeZDR0yzy68ZhgzIclK0Fm6AvzGCSpTTBZs6
HE80M7tQyDeXa3PRsoV0a33lhahLOIwM7a0TsePrk7r0hZpXnsXLj891vhAJgfXbKlDsdK7YMWN5
x/93w8/K3TPiae3YSoWbCkMW/1Ztkwn5YfFHdjzTA4pJre3+9BH3M1FjtVinzlk+ZOlORNyweaqC
aulU0Tqlayw73nvjIzUN9P/O9xAFnyF3m1MOPlgp0zSep/pE6OLJHrs9q+Glp2tb5GwIoIJDAQec
q1gpSsB4CczI8Gtmb3en4MW3C7QRWFgYxzngJVJ9Ju4lV89VM4p76YLQ0Qg1fLYKuP0sEcOgXzDA
Kg40y3s7B0FEhFAG3Z3+DuMSgSE8xYr+g4m13azMqtUWBgyGsNDCbWV4vzLnaDRY3y5yc06xdkdc
3D1mXlUBkEmQXpn2BCdAeUsEbwIBWU7qAIm5sifDIq6pqPRJUgfCKyD28JZ0wI3S8FbjYUe7fYm0
NNnXUbYhxhWIrmwPcNSivbS1AVFx+JaU0YV01Z0R1ukK3LnrM85zFyGDJeDoaMaRZBwyZorwsyvw
voxYJ5e+k/C8iKJc3qEbjFD3SP1o8tTeaJZdHjSz3So7XRX9/JShAPToVG59Y6tb1EZs0qTGZ4K2
1J4hUB9R0a2zpL3MxPtFE/KSeN60008bVBddPOVFsO0y/L5ZSh9HwJ2XFmuzMTf2lD95iGrMVtLP
/WnaaE1Zv209ZL85RxfCEYgAXb8BGbaOGb+BLWbP7aylsqgyavDe+moQRwWQyS0ObV6uIvvZSZqL
xXEeRtU5NrXVCJTAtQZwP7Nmf0iL4KuuSeAid4n5qrUOiSdOSC8zDEHgLueOT6fjOYud5yic0FG+
2mi2A5GcI/iKYb3D5pOOR+FGGzv8kbTh3SSWFdWANjWsbkyArH8xlXHbjnwqQCpJ/I7BYG21P7DM
dKt8h534FUxQgYeHzIDM4R7iRcREiFyouj2miQkg9gsL47Kk3VQcw1UL7bzxW9T0GUOZ1PnIMoxD
EUh7CvolNeAeDMeqdMk3w0oVPJcVcuHAYJKX2Ia7dLpU380erfYiKB2dtAI3vNdhU13zjAEh+aH9
rqk1uUHVAZzCqrHjysDe5B1PtNZxDi3J8zAe3FFozBWjBfaQse7hMwnA3OcTHxX20qkEyLUPLFxi
6CJLv8hy+zWPTZq3seGoVybzRVnbiT9G5cVWufEhEKAtRTm1DHJTkhDwhJC9yhGtYFO/dXAxJ+rV
aPRrhdGCiCkyYlJ1SUPDWySxynjXbA8NuauQ7ZvNNaEceB4p6uE/pCvLaFjsifcKjI2bFXdVay8u
nJ0HevojmFB5FTpbsJRDtDC7GzZWj8vqlc15sSGcEzMb7rsFYWSLPNaW5MyHwEyLYG8+TCtotn5M
5VxZ3r2avb0jJPPvIGBLNMTAkMjAmJBOvnOeWs+DNcectxzFRbrMdvXAuoDwYNIkZeiXbMLK4J1T
Hq5a0TEjtlZEz6K1Zy0ISXZcVDpvC0nyqHb3tlkQVGG1t2kgdsUrsms9tNtZWucwtfFpup+aKZ6s
QdsTzH2c03qjBIgNs0H8rHUzOaOg4FKkm9SF4X3U1T6z2neb23Ux1dAKQe6JbZkS9ouKHpNYdK9G
C5INWjyNKXVhWcthZP/YsbYxklMQFDpTwu5bkHlnECypU9wv6VLRkjDytRKcFXSif9uIeVaAgwNO
cIqMoVz9J3Xn0dw4s6XpvzIxe3TAm8VsQBh6UbYkbRAqVQmehHe/fh7o3unWZYti9N3N5ouvKqKY
SCDz5MlzXmNa/M84kJxmaPZGQrRXlfYWXidNmCnwlSF9bS0MFdB1/gua7DesC9JrtEIrAKy+chSW
Qag1dh8Ny6Mg+Yo6O8uHa0ufOfnaic52uMFl+YnEcK9IQkKGEB9wyiPfRI1HNO0x0AY7zvNtonCc
nhST3Yf8jW7MMRmDBPy9ALVjk3mEB708lUwUAbznYjJ8M+rWkjrMDcbALo6WI56KDA0LriwBBlZF
fpMEMDQA996LkQ7voDTpUwZ3Lfh8MZNfj+q4Upv2psHXBB4Gck/Fh6wCSw5l6yE+AaKoS4q9hluh
O+KoMOXNo6ksgZ0jDIvptjslGBNEKrRrbBf2A5likyuHDhkKPUHQlMvkmxTlpi3qwqsENZgyo/SR
SKO1OCbmmi54CNe4PUSDdBNYw14WwxuhRwaibp5lob45dpUnGOOdYf22Wg9tvz3tw2JhzNZoOpbK
mWU5WY9mFXefVOyWWRL/1WiPSohjSexJDMYXckeqIe3wQ7fVmhJLLq8SimuDlN2N7b1prMZYXprH
/HbI7+VUgNGlz3gAOAGTqFULLqlc24J0Bf9mU44G+lI90PkBTQobr/mNgW6vW8IwTeAY0PejajVN
UB1O3GypKJPcik09eHAQfZQRcMNMubnjuY3FLjpBYa7/EaZ8CwzkXmtjF5ESqK8ttASRal1Tg/5G
/d2LBurmHWcaLIvmOStGZALVP2HVrHVLuqPV5hiJuaPGsea6OtrKSJ+T+6V90jHvCLvc8JUSc9Mj
KoWF5regXekNIWyZNBAWj5JMgV3oILcbdCRJwzIbtYVta4p/1KS1USF9LIv8d4CJ2Gh1f9us/CMI
gS+2mHjrwAoWclu9N2ZyK2h4HXK23pka2Xanr2IUXHQ53FpJTVsKo5EWAnz0IQpN56rG3zo1H6sh
3dfSOFe8cnlfZeW2wQAtQudxkSO/XnRWDuSUONpOuNQh3mSfBoSSiyR7JsldiWWFJm/03NeB4nNz
3Ay99ISD8seRxq4Nwhzefio8iGxtiQKUP41/J0wNbJgnH30oI1tm6m+Uj9GmipEMiKPywFm8ls3x
YAKJJ8FAO2laGpnk0eTvHRXBbKaYTmCpDV8bUe5FJ4uSHXafaYStc19s0RNCHTwV8COTxo8YJQgC
PmS7HuZ/JtKphcXphEKIYk1hOEcqZnYto80a1zHE2ZYK3mkUVmbZibYOUoalPKxRvzuhr0TlFoCK
BCPPupE0S9wGYEpBpOf5Y61ns2LD76lpQEZFD61g+FLc8YtdErkKbLRNHI28voIuGew/HMkMaXOk
8bCoyhA1gqqg3s1e5XgQ/AKMj1+hL74I5PhDS6z7UW0pTicydTvUr8LutdFbx1S3x4IWzFjxoiMA
6EZXvR6rYQtIO408hMADWy2AaOjak9VgihSJGlWOGoW9Drnt8Ri94eH1qA1qtDkOluykcqb9VgTx
Q4f03kfSW99zz8qL4kWOk208Qh+CpTZ3pX43tfxyAgap0UnFT2ghsBdAFSHs1T3j/k5OBisbKjUs
wwGT0yReqaZ84HNtBFjwc0vpkGSqU4isptmqBXobQnQFJhs3bb2zov3QPMUG1piNDhtNLtA8q5Zl
2d1Bzi0wxWBraVLwoDU6YAno6/YoAWu0+rWuDM9aUupwumTDoaN7PxUIoVj5Rhq6PYbmD6XMK1Rk
D30dT6UiZve5Dr4cbQ8hVF6C020lAHrDNcYTlECkM0k/K4/uYBN7lORsNbJucThAHxZZbT17LadI
8Zs+ucfc870DeRgYfxXSBhwD1r2Gcxv5voxbWu9j5DtqYMdjurBptpu3RXLy0NFfhMljK7ee1d7F
1AN6N1XxX+ZeK9LkQA5uoiKijGAOR2pGTR7Lazg44hoqE8ocQMOwHH/EtVu60eaOe36k5HxbRnr0
ECNsdlfBhWUx1OIaKnv818DAc5m3ivA3NbIUzfrueD+Bg/xQIpMTBmKmlHIS5fhb7bGewwpa1iSV
1uuIKQBIrT2A2tw/mmDXhalNNvBezNU4lYpnRriIj6RA21xLo9/BEQJkJHBvVYIKeV56ml4eoCAr
zNbhPT3S514P3wILbIuWvBklvSQZHRZ6LQ2NHsGQXXCBxbbDvHKXJVG6N5RcXEl194QsPeyIgCqo
qwjHJ6NI4e3KcqusJdi3NDTTPxUyX8RcNwoFb0IeZmh1JzpKN/hYoOnRAWbTn2ro144UH8v5EnUw
oDk5wpH4Bh+yeCgTXbhtLQqfytuJxGJRxOjGt+IuKdIDDB4b09ylQAFiSR1J8Okw526JLfsy7ppD
GRt3ANliCJOFg+LyLO1xhIIBZhqPVKjeRtbuT7r0HMcozMjvSYv8W8cNhM5MQ/e5oT+fpH46Qkem
RwUP7dkUdyhH212/lfQQ8ZoJkcnDyeiWNMntksTOkP4KPb3FSFgmmKGMSvmqJL8nuPJJ/MS+RQqK
OyZSJK9YnI0e0H/+gKxAJM/8C3Oc3hQj2DQi2FOIZfoioOFOtmisUyNEzi3Zh0mx0uRZuy0EOCjH
v9BXxcwEXV+iCnacszHOQNqEXaBcCYcTDslYFG/k2FHl1SnPD7ggdJ6Jz7uSicFzCs7RU04k1gKg
xx6DxGE6/YqOflfEGBmPt8lcTBqSY+BC5alXY21xwx1EKs7dfdZa26Az0RlsrKMzmfGwkqckdDOj
eqly4w0dBIC/Vfo7EAXzidpg5CmTReZf4Ili9aLXHedOAEi2tIDjgaiB4VhI10rpnLVUsY70Eodr
NuDDgOP8otKiHfxfr4NLNDXVpkbsejxqmBeFAJYT648lEyQpsAgvBtS/BS7EWFfrJcV5YdoIp97v
8BZJBfRdhDg1cakZOjItVN5QtsbIxAr+RLNxegPkVbA65IOirdH8jWvEUahMyUtVG2F9D9kbhy6b
B02i8TQ8H6EMwq6km82hTrM8tXvrBEO3JDXLpXcjea+KGiS6bO166O92yx80wKO2RpqdFRXS0CKk
/CDLEkIJ0kGxUkR7sHWI23Ey5mhs4EAFu9IKH8YmPLmwS42/eVXgyUXFzQmlYg0AYFfF2IJW3GFb
pKsBX2v56Kaoi/EUNGo/aQb/I8LF/29UCrzHfuJSPLzF/du/6uDP/+CfXAoZyoRoiJoh/UO4HhH2
f3IpJO0/LFlHzV5hAAVCxX9yKWT9PxRTsSDgiIiPmuYsX/9PHXxZ/A8NcoYu4owtmcqsnv8/0MGX
Zgn4/5KIF+g5GUR8STyThu+4fQviABqo2Eo3w9Y85EsZBSlb3zSPgvflbRz+8Wv/69jmh1N8bOr/
87+Zx7djnLE01LAShwgp4K1+2+6jJ7v3hJeff/mMrPT/Hl+0ZoLIF5ISftagkCd+Wtkad8G2+3Xa
njzxd/ih7q+NAKPlm6enQPWvQ/QomDSTXIvbKurSQ2OMiCyGyBokbVW5jYFqs5Nb1bDOemE5gkBb
tWMcLPtaHLxMbiNkQEvVz9uBPYih8SLNCpQPtNpwgCpANqgVmujI+yzHstKhB5cS2jNF5jWJaYIJ
kHEUBozj0p+vUDNKRN8So94xdNWgxErxr61qfNEjetkScLFfpoR4kow/2LskNqePHp+/hVFoNHRK
UPZCDGcODtxsOUA9fEyOiGCbRBAfyMnuiFw6t6M7FAmWoJkLFzV1HZwJVl5UU6nSdEK50qn8zwyZ
7CBmIlcWlNRhtbTJvRzjXWriTI8uqqL6HWpKtOX75o94amHEIUzhg3sNUQCQT88lqrGbuqoKHw/m
I5U1M90HNfzlE8UdPIxwGh560rnGJOFtamnXRToqtBUNKCGM+01G03ibolpIYIOJEXKqMATiH02e
m+/AoRBbVzPuP13Z45cuhKtUNI5+rGjlRo6CHiwK4D4L9ssiT0LJPikQBbNAUlacgy85Sf8ukYGB
HIGl+1dW0r+6MfzXWoVm9XWtJkLbBdVQSltDope9i41NNS0pbyNVAqraoHV728cr01qF5E0/jzmv
0f++u0VixL8MSSdSA6OaKdsc3CICDBTTmjHlttIWIbfKUoavMXSuAPjJ/fdGnGPAlw2Jpr/RtiMb
kgkugV7RJvW5kohXJiTPMeO7GZ2xEg18dWnD8vsVaGYQ47ukdYcDDkO20K6tzknuouMG4D6INuy2
7NChuBzFa1DaU3f38xTlSxFh/vsvc8SZpESUGj9KE7KYFdYPoD7diU5RBAINRSP3CEIMWAo6X0nq
pIbxoqn41UfU5NbVpC6Q7oip6/fSr2imWVOoQjCXwrFxeumFYkNEufK2/pUm918rTv7XBzWow2Tq
sZ62UKtx571FccxW55YT9+SN9gck3ZU38v0pIlpnp4iOFrEeYUO7TbjxVg8IhnADl6fWfjZ6G6ig
gpY5nPRTtDHWfQYYfCFTXno0hEPTLqv8nlz85ye5tODPjpq6gZQ8jcK4VX2UwiAgHZWtXtAfPrlW
v/p5DPXCbM2zQ0eSuCXjoDtuQSo46eYGf78t7DlH24PWWWHgbNPKWrXOaYHOgQsy2Ba9YbEH3ONb
t6V3n9vQ79z7amHu1wgk2e3m2kkrzbHkm+0x++Z8XZomRuhtUvNoANVFEbUBcA+7HFRuXzunD5qQ
k7449ms6dpjG2+Xvn9/IhSxCNM92/TCejtidJ9M2jIEjgXCy68GiaUCaWu9Pj9hITBvdTG6uDDev
3+9meRYE6lbIm9m2bGv64TJaSDZ6wwtaHo6yDr1r7/JSqDHP4jWI9CyC9DhtdT/w26fjCo2UBSJz
y+AeF8pltza9YhG40S5wEXJfXJnbPIfv5nYesjW40KLeTFvRRB9De0MpArPnyvR6coJo30PrN7QH
6gQKPM0WQ7x2BmbY3M1+fgDr0hI6i266QREWa4RpezS4WrXZkynqexSNPHMGJuNknxirDt/K02sN
EOxUgmxPVS/TDJ9iBV6CGBjFfBetX4kJ7mKVAnxLM9w83aRHmnYV3YLREwfcfMdXbnwLUl9Htgwv
qjpP6Rq3rFcmznHJtj7dmccHmdJImW3KCaDbaS0UT7V419IiOiq3sfYrGVt8Op56kBaieSvzhCeJ
wkssYnUc3knjjQJVV0A5dozfjRFgTbAKpucWIHQqb6TsdEhO4Xpskk0kBF5vNK6CCTmAECq4thId
QrVZDTWYv6PhSfEqrHfAnfE17bjp3pHu9MMOjWVwd+JKO80GErBoNf1e53rZWO3r0HGS1z2mMI2G
UV30Hkntriwm5+dPJV8IRMbZtrNMcDDtRNg1/XijAdPbZRtpmW5abpsHadm405v5Lm6HR/0Xxqf3
8ra+EvAvxRnjbAfG7di1ecTIoQD0bdFwAUYRuloFAAmfTlQp6pAW43p+U2O5E5XXQb79edLahRA/
s9W/hjhcLZGqyatpO2TtDjeCmZrjWqBi7Dbq/crsDkhYrixIjmr3dAQLaUGAsExUcUyMTB9olT7X
1t00bI5V/RqlI3UVVJhAY2toQSaBJ0qlh+efPYFiotMH6SnLUTOuWJCoaw9q5xdliro6Vhe4nJhh
5IE/2BFz1wnoHKrUQAjwDE73U7iV4G1TAQzSF+q5on6DDXSh3Ec9XMbTEjlqFyHebSuTsAL1ACb4
8ytSLiQo2tnX0WGydlEeyluQdVBq+2dq4UgpjX5LP3sBs5b16w6aXd4j3m29vPGI5k31KAP2Badq
d08UK/dw98SKcplNJdpY0PYJ04efn+/MfO0/8xLt7BPmUxsZGh2l7dD6kTfSasndrvYSA5PBTUKV
c1EKtn4/wXX3dTQxhl+E+GLR/w3xi1z2K+iDZX170m9gaun747XQd2lVf/qofUnsRHTTzK4h9raU
20sJtWyMyzBa6o8YFOc7KX8BacsKs6ENzHAHA1zhCf6ukP/DbBAdifDv6fCPMP/1pnwp9p7lUUGf
x1WdERsRtF7ALj32W/qdV5aFfOloOUuOUvKWorZKeRtXpfg6JNG0rLB8cJuO1nhSQUoxukDzTlAl
Zt4gnbBIkdaZlFrMFg15lHjThYx9pm1OaexJgY64dtCCulHpyhUhXFC8o/JFDbTAmywd+ehGqu9k
FA3Zevitvqddj0PKz6vowmyMsyxsygXdpHo/bUn0RsjaJBvRRG13eP/596VLA5zlUoOZtUe1ItCM
635vebQqXGEhLCriquR+CH9iL1ofrx378/H+zbFvnB37mCXBmKyzcRuFfisFr6YKrCu/5c4aILjS
3yEBb8PCouanVptTcoPL28/TvDTLs+M+hhpUZCMZY3n0jyg/oTB2Em6q4dodRJEvzGz++y+byuq7
UxYezXFLYf1VdM2X93rVOyvoUU9evp73O04HxCNzebQPSOssZOddWjQ+mki/099kO39+nuiZaMh/
Rh3jbHPpXdFYYgBBPZV2av8+njzptJyblq/5U33bxZ7uGxuVRi5Qfl9YI6ofPyQ7QfQr6jd4ioI7
+shfunBZg41at1dkbuRLX/5sV3ZhFQqdmoyAn2AoJq+p+dRgRjR1/vSRwm7pw2Fh4SW2L2fKyXpq
nTjyZbAMtBGEYFUP8LjWiAWMxg7Ua65dS7Ln8b9ZkfrZ/ipDZPzbhO+GzAROMW+t17m5I/+CXXsl
1bw0df1sh8mWPoFD0ln0WyBR2/6u3qFMi67XJnGOSxgCz+UhWR7dYgEzxs+fNEexQ086XFkQc5r0
3QzP0icKr+IR1wk2ePYLtHMjD/YpBR+uIpJIdcSfjgJnOZwpHckpJyres2USPGFeRgdVXZnYIZS3
avxiGRpMTbv+DbiaubRXcqxZZOfbx5t37JeNo+lTlA+mhvhjMFMFdg3Q+WY/jRtsrrruEa1W5OyV
iq45bMJuHfp6heqbHRW+GO8VZE4iz8R57vh0hOOjrGudtpiC/qe4yrodRhc9GN24OdTHfVThh4Rn
4s/v9dKO18+O96NxxKxjfnB6nQ7C+AtCl6PZCPnZk0MMc1BoXWAD7zQ28MwVqgkr3fHTFYTdRbHm
TmUjc+v//DDypY98Flg7qdbGDPjcdoijTaUPvmG+5DjNGbexuBx7cdEqexgx9hHRiAKQ+4iAdx3b
SUM2hGelPTRQgF6nltMFaT0Y+kjCFrTWuIl1zqTc9gL+zSiHXQnH0qXnPYvHqWDMCsfztiP3WHBV
kigv0Jb7Xe5RG0QAQnEoxR73ovGIuCYdIpANP78q5UJmfe6FS3utxHODtOyUO+1SRjF/Ma3l3AGU
Y4EZW50ooNqoJz/Vv9K9ukx8TiNUVnPqXDehC3Y6hz/8LG3Cxh3uR1e/z2/zj2CvC4ci+aXUkmte
WWGXEjX9LJTnCorhgcmTmr7ioIOyNDxESRbKmme+gTCyjlzN+fmtXKr26WfxWaWinRxbxor3WAOv
NSd7KLbmOicVgNX1gLymr9r4kh3ANz0UC2FjOcaVsedQ+02A0s5CMM6W2XTsGFpfa1sqKM7gJkvk
OK5km5fKNp9XrC8RBoX4qMNLFyo46vIPCMssu1/CX52i0S4VqE79/AYvfS3tLM7G9LEMRD+luTqE
11ZuOH31RIN0Bxl2cuWVgfjmhlyUVF93r4x5IXhqZ9seK6KhBjMsbaMZdOyow63M7r3XcD5rNeqR
N/F2KDd4k9dxuEh/Xxn1wg7SzjZvjh0AoOtA2vbrEf/Ok+zVk+6E4XNPtxzq30l5b7tDrB1XJ32T
tWhZKId2VeSAV7zTlYRibjV+u2rOEq4Ifr8wQNDfnoaljjFPuYbLKVkerSNQDNg3ctt1R+FDPoge
IFcBfzrAFrap+YhlVLuk86zuQ5QPgBF0FfnJWxPYar4uCizUuO7QtrbxRoM2Yeb29HLlzV3INrSz
Hd0IAWbJ8y7D4OexcNo3aTm+nGQCXXJlSVzaTGf7WO5FjPkwQNiat5LzMNjqDcpTV0PSpWqherZX
DZS0w2req8lKBWC1PW0yf/C6leLUuxjZba+xKdoRJ1bjQXKx4MivLDrlwqVRPcuiUGnoZStl5BGB
yH38pHjlXeHU66M/LpE9XU1e/pYdpA2+kk/CDrSJHz8Oi+7JWqMzsmf1O70X7ijfrU73VyP0hf03
97S/Ji/N0RqtKeOhrHtwIQallb2+oEhLgH4WHTgtB5jkVzKlS11g9SxTkkUR1tEcx/BjRdcAu9C7
4glTYslNdvGVWHypaKGeZTWmpAp6PjAINGE3X6PH4p78zCu8o2P6iGU5uh3djatmozoAMBfRrvHF
jXYY/dfMLR7/vW2inoU1OQRPWGErslW8dCm6fw0fUwdfWF077S6lH+pZBOtlsc3quTTTeAjnMy+I
UI75EC8KG+baAsiTI3h/oit7UroQMNWzWBVmAwrH85eLgt+FiUHXjlJEvICdg7wG8nqRk60b4T7y
kUZFYD3aCZNvXfmily74n/2dL8dfJKTHvpjzHdRI3vo7ZA4/hq2x1O/RZnwQ/Nqbntr77O/Pn+5S
9UU9iz8gNkezUhlNXiB/tH64w8+cxsWdyn8mR/JusPm9CRdYgzq5U7tPoYN31ZX3fOFIUM6CU2LJ
5mRVjJ3aqpsviATutdNduVBA+Mwmv7zFZqwTU5+XZONV1Fz9yTO5wot26Var3M3vMqdehB7WXQtt
qXj4a7lQgZyDbldvsnPykFi50XbDhhYZ1y9HvPJxP6f2Te70eTp+eSxViacm+cd2Fd2jN2zbJwBi
a8mm8bCKl3BMXNWH45y69RN2OPbwcdoGN62Xbwe38ZfcpFew83wsqzgl+mW0Aq23urIU5tX93bOd
xaspSyvIPLyyykNnftu6rT8tCzf1RfqFgWPtkIg7qM/VAlUTX/fNRez9PPJnBfi7kbV/DctFFkdm
UlEZFi3Yl9S7F0gYAF8GDDEIUGO4Au2KmfvpyZz+N1a1g6Le62hu2cGT3N+HlktD3Qjt41OL6cPt
jJGD8lKi7uD1guDUqRfnnopkAnJKGJAltqIdJjpU1nKol8hJlPAf5744PBB5AROg7Z80ODLtAVB+
mdyEd6fSNZEtm+yfZyxdOPY/b9df1oGSg4HoNN41mkAe7me+5NEgctvH0P1FtckffKhcnrSuN9d2
+qX772dZ/suQM5rCSEWGxJRpdbIj/0niO7du58gL6NKLyAMuYP+V6AbXTuECF/dLt3Ee4VL66Hqt
Ivv+yuQvhNfPJ/zyJEUZJ6dxzrylm2nbu7qvLoqbcgGt2ZZXtYOs88q4LQ/FLtldGfFSNDjL41IB
1ZVgHrEA2ioaN4mwnuyDEvhRDQTHCes3iZWHN8QCcT4VlM6V/S7NJ+B3K/ssvIpKgY3f/J1Pdu/m
+3R9Wqy0W1d2Mvf+2sa9VJL5LC1+eZ9RG0+6VDCI7As0kHZTbWvvWbtpInfiC0tspIOw79AhRIsF
3qw9Lbu7bqHmi1i05SdplWYvCiapaK0eAnoKHsz/Ptyb/aElL2+urfkLn/0zhfnymEaHvqw0mNJ2
eheepwcaW1Qzqj90Vt7wH1Jv0I2ZCQcr5b5fqb/LX1e+/aVhz3I+yRKLppq/feXkd+MHWpoEtWgO
9QjYOy3HWkIhL3Sqa4ttjlrffPPPo/bLPJO8oXKFjPl24tT+Gyj3bXmb0gfM7FskMdlblM3h7zng
w62HK5O8NOZZBJW7rEZ5iXc73lo39Nfy2ov+dBg2IPlAschWXisiYmrcjfoujq8UYy8NOi/6LxPt
keiYvWlBVQ2vEjSQGDfBZLy2XOa9+d1rPMv5EFpDUajjNWoSGqs29JS7wkt36r34XBEsnn5+c5dW
x3wYfpnDgAbQSc90NuiYGVzIBeinkfhcNGgsWiam50XASTIkV4a7lG99Ns2/jBcYeCCKCeNhywBb
Y49j21O5S27gKYEMeqiW9XZaxyv4GR/1Ul4Wa9mj9eI0jxF5+89TvpRhfl4WvzyDEifTJLQslv5D
c4IdF0PlOYE/Y0/+gFf6h7Iu7qp9dKvf/XsDfp6CXwa0BkyksQcmpd1b71bw0KKiw5UL5W3A4n/l
X/J93EI0Xuh/wqBwpJefh71UI/tM778MGyGHg88TK+imuz/dNfM7rh+zm97JV9OHtQ7voQOwsDYn
Fy6Wzs20vMHwcPnz6Bc2x+dV5svgTSBBq8qwJDcQI+m7u6h8QkTvyua4dK///LRffr3srbIZ4HiA
ApLXzSp2scqz5wI28qCL6O3tTVxO7uTOOWJx5Sz7vBJ8syE/C2lfxsR/Lxy7gRnxLrdRslXBiUJe
5m6PCfwhfy3RKVlxeN+Iv4JfxrpBj6B4Qlzoru+X3dEGcTPRlI15SLTWP5Qn9AiKtfkbX8f+F9Z+
8ia6za8s8Usv/ywyIToR4gnFowJAcdOH+MpZciFrk85CktC2uGIh3rrVteeg8FD+GJq78EUMHIjU
0uj/vHIutQSls5iEs08u9J+R7z2+k/e41XoydK4VMvmBe3xQZFt/0HbmjWqHj7qT2RwplHH2AEu5
JOxOnkCfMLlSfr909f6s0n756vBaIrWsWWnIDi3n9QXBdZF5mh/YuvNXWdQ3kRt75ZVdcwk89FlM
+TKcMMa1iQAQ28aO3ZiLx+RFHnRlT3cOha0s8PKzLUdf45PrHnfhlbV9KYUS5y/+ZdhsrFXoyHzZ
dj1fNGRkTpZxvECUASGCjXXXbVpf2kDDecD+9SA46m31Xm+i1+KWCxkVAN3TNE98btb5rroZ3GCD
OMzPq2FOU77ZdeJ8cH15MrXu9OYYNxyD8INN7sjAfmTgdoko0uGJroyiXxpm/vsvw7RYH4WJKEnb
TAciF6XdYjKRyBNw7DLeA5hFMw9ZHFYayPVGKDEdRuGnoTZyeoEx1ciCKwOxxLhRT9ulGLNYARA3
6W8jR8kFiR68BBdSs4fW0ySPBV0ctBpvBcBM8FcRp/iNt3QOM/vI9S8Yji06dZqHx+cyMb3Z/zR1
+6O5CkT5LaOZiCevBjU0fLIMWwfEC/QQObIqeaikdaDDFuolP0J5ECnSAkmyNeaOfpL9SsubFNMY
eP5eoFeOoHaUmbV48fOH+owC332p+fLx5RUWeiRKbV9zrXlX8Q2E3/Y7zO3qvlnLrZ+/o/039e7p
15XRLn2ws4wvbzNJVGGVbyvh94AxqDC4wDXskZ4fVj/D8aAPy3qX6bZAzbpctUJmA6jKwAsksvfz
M8wT+27CZ1FWbCpDOwU8Qjv7G8MXTTxDNpZNebwywKVrsngWcIf+lGPvzSutvM6B9bVMyACbZfdb
cNXVe3I330oRw9xg03ENwHOpLySeRV8VpfnqGLZktf7o1vthI22S+3ANmXOte40PV2TcHP2f3+Cl
cCeeXUyzKOunwoB90csYAIzBSgmHh3GKvX7UHCuZCxDJvoxUXzKxWhgVdwhi7Kz+jCbio42yLPp2
EXNxa6pXFXBorFMuh75y5ekuHKPi2e0VdZVSbXEo3KYkFzvlxVgq991NAg7OUXCLOW0NAHJoS2xR
DAk0t70HkithMLmYHgPg5iDS8Mu8suDnRfXfFhtC8WcRujwiTtMGfBZzfKvMh9a6tm+/PdT54bMA
G+NfkAxBQUY+LgJpXYHek45PnbaqrUctPqGd5f78Oucf/G4G807+Eh/yhAJbMzCDGox0FIkIYQlu
YmywX/azCDnSj5/H+T4QMaN5v34ZCKlcPQlOLCq6HDent3LdP4a3hpu9mc/TU/eaXvki8rwjvpvQ
WQgCgV2XucabU/16X22zFZxWx3SmhcUxrYOn4ErR2fhEbIrHbEl14de18/r7TcoUz0JPRysRjXeG
rg5oxeNsPVdTw1fj7rgc1vK78mbiFa1ex79f+nZngUiq4iHR5qkibnfDFdGdnGGJ0hglK3yG/dh5
wQpyMbjX+jqXxjsLQlYbjz36QXRUKNZZ9kNjl9trbKXvG1O8vLOgo6Kzo2EETm0clMK4R8PMTpaD
K5NY/bwC5xX93cI4ixvRqZOgcrEAs+xV6f9ot+Wqx+yiu1J3+D5qGtY51SVWkfYP5xDdeaf1sKxu
8nW5TpzEo8q16TaNe3L6G3MJuQk9Qrvf4Gvx88SUeQbfzOycyaJ1dd8kChGRr/KM6DFGW7KNmBCU
fUlbTsVSkBZzX3Up4CJIoSdzazQ5XsIeRr87bnCVLZ2yoQU6ZuijLwwnvlEOPz/b99d63spZfDH6
pCwQQCKQAfb29AX50h+kioQ7aF8b61Z2ul3n507VXPnK318NGPAszpRVUZkl5N3t6Wnapq+Kg7IS
uo27yQ/uwWlbK3pj+r7x45f8WkJw6f2fhZyRRD2V5iFLN7hNl/PXjgHYQHj4N4OaeRZZyhTP6EBm
hGxFxa6/bVb5WvkFJsRJtzBrl8VydKqFts7ejlyuRd94uFbHvbQvzbMgY8SYweNOQqqvuNbp4eTP
nsU4bm2GZB1tois3unki3y3hs9AipmMgWCVVkXSQF6hB41Sy/HkFfl8hYEGcBZZkQtYviblFnTIn
eQkRh7tTpEV1Eygv+egjOZ6cnBbJ4WmhNVRA70P1zkL80PSMx65/kJe4jmZ7FG+hDymL5FZq/El1
EW37G8UkQ04ceODt1wm1jiXKWmJ1//NzX3zxZ/FKRWFiHOdoW7qUiOzQTzy0pOyjb979eyOcw8Lz
RClQaj3O1aD3IHdUBZefvsSR2ulGG9YYKIyn65zeC/HXmE+VLwlAVvZZap56vgMEULd7Nm64A901
q6OXrqbb6Cm4b/agCYu305V9eeG4Oqf8jFqXjrqYzEUC5IzR+HDRiRr+Xi0gflsLxtnxLNLgQjRJ
2CvPXH2W1K+I/myxEx2Cmv3nyhe69M7OIksSxOpRFYjsneQUbHVUVbD7yHT/yIWzoMRmbeV7s+Tu
veZ09tRDNab0F5fVlW15afyzuCPi+y7i2EITB/2aj+y+WwcYPFzrScwv6ptNb5yFFikUMdsqBXE7
3Qw3wVu36jE9OeiP/V247pGh9ocUTyw0Oxf6759f6IW02jgLM4EeDqKZMiLubBYlFVLB9WmFN8bp
cA2kPn+a7yZ1Hm5QFYiEglfGffd3tkEn+edHv/SyzsKBOWpVHlT8LrZodtOhuinso9kSwvn59y+d
1Ocg9kK0Cjw3TMQbYuqnxwfzNqTssbVuu0WwldaCf3TzG+EhuAZ1vBDyzxHtdRvK8ZgiKpZpJ6ce
bkuldDCFb/R9jMZbgLDwcpAgS+5PD5H2cGxvf57nhSX9WWv6EoYkeepibX6PwIIe2TC78urF+XuQ
qGHpZxFBMDU5HwJeYbgfn5IDUv309ZRxMb2lN9fuv5cSnHPIeFZZUgK2GhzQCjeRR2NjPA+rdC3j
MVFSd1UTO9qUN5yfZogA75XVdyGW6meBABWPqRVF3lqzomFxepT8bNn+Nq79/KWPchYJxqBDK+v/
cvYey41jW9ftEyEC3nTh6EV510EolUp47/H0/2DGbWTxE8Ubp1uRJRDA3hvLzDXHSHxj4An8IGoO
Axvqr9648usvJZ/ncu1WGNpJT+dTJ3JubKl3gGFABUGAjH3ifeBDluslt++uVPq/77CzEM4OgVJb
sB/HwmRvCAfpl3YYmVxP7HAT3QU5rWzKh3s0fVeuduHEOVddz11hDGLLd+iU/qHFuhI4XXgn54pq
U5zaRhICTme9tbv5WcCXTXvWNMeyroiqlQtf0HNRdQly1hpTg8/LtkLooTHkFG+7x+LW2CE+2Wp3
hVsdW0RYOII7IuMOuo/3L8ospN3PcJM8AOeba8Kv77ug4BFPD+Kfk4H2jDlayancjgCr8HGPW6VU
9PAV3vV7ehnO7EV+t41u9PW47teCS/znqkiOtLefj6YLR/z5LGocaGYnjWSQzXyrM20R06KbPYE9
8fPfv7CJz2dJK9hjMVxJSjC2shduMFCxhdvg/uc//rcR9M2H71xG3pdDxweEv75k7/E+6nZTsDLe
h/o5AAFMeRyNC9Dda/2oS8WWc/34LOhCYwkTKRGDHotn3p1Ywo20WSKH5l1MeJmarsgQjQMg+lqL
89JBosn/XSM4Z4sp4DyC8vHXh9L4o+wPul9vEugtOAus++YleCe9//mZfq9PZ0menSO63GngHLgc
4J/FwovujwwfsvAwky41B54cM0pEZmVow40Acr2Vl7WYbrBipvjZZFsB6WDups0+Rk2sAW8WpG2J
DZyC92ZiAIhza4YY+5qVLeAK+5Z0b6rygZVZiyS/rl5/vo3vh9e4jbPYpROMQCkN3lWyX9A+TpZd
3hs+NkRus8PP3a4eaYpSoNNvpz/h2/QRH1uMd57b25+v/33F3rDOBedTiFN2iC3UfvLF5/65vwm3
yg2tSlfzyj3wMlf51BGUFfeim/2Pwe251FzH5Fo3TuWgk6BN25Vbw0/vql1Mi7JzhDdx1911q8D7
+Q6/VxVwh2dnl2yAT60GvgGS/zz4pCSH7rFeJffxQfsFNmlT7qN1uUFuSO9nBTbi5v/HhNHpLX6z
8c8l5VY7KosaE5AwabSWBtbTZik2UH9gGEazl2MsVM//W0JyriyXgkK2pIygMVKcCcbPQ5C9Tdaz
/PLzc7zwzTvXjFd1Hxhty0IJRpc2GcbRXX/P7BiulD9f4NJH5lw0jvsSDmmNxoty1adlIz+JuNuv
glvl5RRkUwhDoT6jHmdmjH2xTU4va/VekAH1V37Chbj7XEcuaHo9JF2p7mU1GfAsDqHAD1e+6JeK
Lec68TzQElXTuD2zPIFDN8WjKPukdqCsLbez/MF8CupbvX4e8bBkKgwq5r05w1V9Ketnc8GrJH81
k81kbHu4GQtm2zRsimU7ULYhKdT2WMjG6mZajRhhCmuZHiI+0VXjA7i06uHKKrvwofx7d/9EAqVe
xKRxhIvLsQuflO4eclwb+wr+KMmVt3ApVzjXmeuVMCpSHEt78Tl6VNYdtbyJ7N7ODoQ3zs+r7VKu
cC44L1u9h4jRkSv0xl2vqJ9S9CTTrtfWueVM8x/VSp10jDz6Mm/YQd/3+Imnwm0rM56rlcfKuhYd
/A2ivjkkzjXmfWFqUXeqYIrpToPviev7UD7W/X09H/UAKns0OcaLepSZ8IoTTMhWzbz45Y1erRQE
DBE2WGAUiuxkVNOxM5GQwt895uoX3tw+Vn0JiBNgc1gJWiYsOcBviNaAvmAGq65iHGP7zrW4rcwJ
oVfLXyKzmFKc2Gp2SMBMgUG0FXVbYM1bT24fukw7eDLDmma3F9X3n9/HhfLD37mAf9ZV1i6WVlV0
jkWnedC3X8O22A6rZPXzX7+wsZWzYtGszphtBQ3nsPYpdm9BeGVTXwhL/8pT/vnVOAmGdR7y6pYc
F/B1CdgdbEJ41aLqwvfjXAO+6ImsFSpZ8wjaJnDzp2GLrbFH4jERn/78bC4FbufybnxkE8EYqHUO
Pt4dNoCjjbQGDe8HPkVH6za7suUuJGN/U51/HhaQsl6C9cHDUhhSyd4M/PyHfvPzXVxqbv7tAP3z
160ybEVWEQuILPYo4RqJSx1hFIyyDaqkHV0AjxXfrItndMvb7rlZpY9XVVcXjsVzSbdsNl2klhEV
XMhaDlEcnJOduY+ZRz/1VywnXi1eBKTNtt6MKznRpbLUuUC7BPzL2cGqzjaDH6za1bBPHuNd7gGR
Wpk+ljLm57w3/sd1Ip8FUvMMhQH+42ksdTqCHYYcbau3wj0gX0d8AU91//OrvLBZ/8YH/7zJqCnh
npksehUynoJkKtEef/7Llw59+ewcmKA9KmbIoS/1/SFVWgrCEfqX4GiAAhe1CSa64ZTB0yTq8B/p
hAeKqwlMlsBl1stuX6mKpw5/rvyaUwnnm4P/b07wz40GeK5qS0Ja2Lmj1973h/zw1fEwZddcD4fo
Srh9aWmeFZDSqK7KVua1NVK6F+XBaafSGwC+51AGGzXf4Nl8ZRNeSnT/bs5/7mhURfmkMjhN1Ktb
hlS26H7svbAqGdHSrlzk78v67rGdZX5yKUuWcVLYFRvZa1eni4ReepDfQAjgE8q0ULNjHHwVPmSr
5Mm4FTaRZc+kFNaVX3Cp/3QuyEYBhF7jdJtIT5hLqx0QbjbTqM61M9n6fmX8zdb+eY6zmYBcliiS
pY1f53y6123qtr7EmE+37aMrX8VLtbhzwXWz4JhrTDxJYQ1r7O8rY6ZmyzgbHhqzmx6v6aYu3c/Z
0bEIC8hwmcO5az3kJxXGYNC8bpu7a2qj0x/6Zk38PSL/eWBaEORhanABfdvaRMd30+GaMPzSnz47
M7oh7TVYeFTFjSdFfR4CX0mZKD9W0d3P58CFDfr37fzz22vF6A1h4gKztOrvA7xBLKoUNRNsjh5c
+fZeyvP/fvz/uci0FIlAfsXDz8EZYoL4AU7MpNS7BTOYzjcSCUaLbU5oh+COvfqPbIH/ZW4feyP/
5/u8VOs410nL8EGWUeI3pDSUAa7lRyPbI3s08LvDrF58Nt1SeC7j0U2mVd+9mvNax1EgP5j+gGqA
3Kc6CHtMlH7//IMuHVfnWuk5AOZSjfyg5WFwhV15I3vx3UpaaZrNPIV35SqXFv8puPvn0TfwnmJx
JGXq5hcwVM28E0sspvETXPT32pxhlqxjiDUFk020YSN5W5rrWdgZ06P4AQszTq9pJb8fQzCsc9m0
UBgGQClqBNoo3/Zh48dvcTE7NHDXg+bHynhIlEOs3MHs0wkqkmdc6nJpI3akEgegxLa5g+RxZU1e
2FjnSum+KiMrqPkxAoCwvmPcScbm3GCuEyvO6Ir26EKELp6dPGSr+WBEHHGVsV4g0AfaPcRJvno/
v9wLMa14uuw/77ZfUuy+K+6h6JlGkmpAbIxqatcagRciBPHs7CnqQeis04eGwedVtV/sYafcDA5T
zh5qHcofP9/FhRUqniKxf+5CsKim5iaXGfz+A2dp+zSeIO6v9eUuxebnsmDqqaBfT8mdjLHUbfgA
9PyYbnXXeM0/hhf51cA5EpsiiKVOBrqmsVM3xGHlWo/r0hqQ/3t7gK0zqJGn20Pdkk4bbNmtKHer
5EqX6cIB/n9EwYkCyz4+3R4T+fUN4YBj0kG/sk0uBa3nqt52CQW9EwjzYZECAhifIeo+YIrumQCi
3WXbOcbjTAlTu8vWP6+H7w0VDEgT/31i/RJBTjvly/LomhwMa2ldCqBTbTmxJ1pN8rpJXD2kYJre
go5pbuYrV74gFTTP1b0yuOS4lLny9Mm8XdaA5LF1mt5euFKPmS84yTOuGNypdUgfU+yaCL28a2HK
95M83PfZaWHFoTWDKjl13cL3kre5+HC3OCAfwnXgzm/paj70BzSyLsM7xb1wtzQ2LtiHZKf75Rq+
am1HX1fewfcdQPNcFRxGoBZlhZNrdAq38Ifdctf6ilOt2u0105eL7/nsfGkkFRqZhgQxv7Fei4Gn
6Qx7tuJz4NYOdsn7wNc81WfIWEPEdWW7fH9mmudaYBlGsZhMC4DlWP4jdGgPTaBfRVV8/vzkvt/u
UCP/u3hnKv5RqfPgrGPEMGa7v6bYvBDAmNbZQZKO+JkmKglbsZc/KIKzM166T8WnXgaa6rY+xE8s
US9e4d66l5t1Bstsq73J+/nKo7sQsZjnUmCjxiX4r665wePgA7dgsBVMH0BugirjTF/gSsNrBfkL
9QXTOgtc5napo0ajczKgBYZh7FQMD/wWb43WXrYLda5PnLLbl3ELae1qXfb77N881wpPhiAG82lJ
dq/5c80YB+Hop+4qbrDpPHGX+lfHak+38X9zBvNcGzxUirTUE8KN/l7AJMU2VhNf1uJQc8xdyb0v
3czZedKb8yAtcUdL2cz7tSmPi9OmdXPls30hDzXPBb1mreMqJ7Eeww88ogRvcLBjDp0n6Zr45NJx
bJ4dENBe5qjva3FvPIT3dJGTx/GP+owiCUxBHDN6zSyhdDtvi8PoZsDA3OJwlZlz2lXfvZ+zqCRV
k/9P1rWQBGwbfzGOwPq8AiOC1DcSr3HrK9vqwolxLuRtpSnJFrVHb0UxfBFbe9ZvzF6yheKamcL3
ERYIpv+eSUZiNPACTwqAwMe0uwHJFuHTmqNIEgqnwd4wuZJNXlwUZ+WRGZjQ0hkcf8b4MMVu0Hz0
4NINDPD78E14FabX+JpH5/eBDyW5/96VGlhapobocIvYVZg0rTZd/ru3/MnwpzZz/6fj/FyKq+aS
qYlBrewDCQqlnlQ5JLYEL6BmjHq7yq3B/vlCl867cxnuEMkBDLN+2UdOMiIrhjUct69ZAEPQscCX
4eGtYEhZ1nZZbNTFHYa3oolc5dpuu/Q5PpflGqbZZkYyLPsh2I7lrp9Fu8DXpfBEBgUxrw0aRiRX
9RbAXR5s5k+O/T78yrN9lYtXls/fduQ3u+5cuht0Rm7hy4/tavPInKAtVYk7Lm+i4UXKPpm8BeJ2
ai43fXWTQjauA4IG1ZHK1zz2gxo0alY/jVPhqCKTmzXk59kAL75WcBi2ptBr+trLldrJgzWVDkxI
M1KylY5prpTv5Kry8uRjpBNVyFgEip4cP7bG77n3/8dXfHaexaIS11PKExZ2ULv/FI+oK7aGM/vZ
TbOW7srHIrUfkqcrV7uw68/tuGNrLKRigP3RO+FaxNRz9Oj7+uHJPAv3uuiDWi9W1bgz21c2y/eu
QYZ5LhwupcCUAFBh98v0t/zYgpesi+Ioh9gUZqBpGTUJb1UNY63lsUi0VaQznV6A/oyLvW4sx7p+
xJYEUAFbAGNdXfdCBbVCZOfJ5OCV389uBdB0kAqICJNtRJ7a38ydfmUP/pXQfbf8zg5K00i7xVBG
GEDgJOEXIo5S/UVbp4lBJeLRZIKnbdmXlGh6eV7J0e9UuKnK5jcm13aYfS7pR19Kqzn8MrOXQqKg
tRlVwW7UdZe8CAlAWSKXXWM9BBA1qerHOFloybjL2eU6HtUtArAgA1z9otPIEbXiqJarqhJsQbxT
oi9cTpwqwlguEuy8eJ2a7DAIq8zyWkAZM38ORxxLKQ4MWzhG4+mM8I7llRbphUYdRhj/PW6F2KjT
TsPUV6QWILnCvbQuXAq2z/UmQncnXGlqXjjVjbNTPdFnva81dd6bCOpVDJVtCJN2WDKaPT9aw9vP
m+OCgMs8F1XHLCiI4fg7D+54gJti+QDjV2hQtbW84tvb2vQHFwkw9CrZG6+D5EG00gxbdsqxsuV9
SvHSvxdO6KN2faJNthQz8dEA7ItjiHllQV76KJxrsXsJrHsSsaE4kNPiF5biO/W4eOLJiih9NZyu
YxCeWRlHStxricaFsTXzXImtBXonhlMiUhKu0Pu3d+pCc4GRRf0Yv1SmG1bHRXocq8++9cW7OnBm
057MV1Wa7LYrX2RGLJlg++yDxVXoWomxP4yHeXaizM0p+mmHJNKvZOyXUpJzZXciMw8tKISIUrut
w8W3Ep4J7oTYLEheG75ZTO0j+G7exPpaSeTCCj3XeS+As6dU5JL48d1nfrjR1+3ttfT0UpZ3LuhO
5qJNi9OYwsCAxYrsWwZ2zxPeDL/UR8rkmLnjILmbd9qjdVf8Ge6bzFluJSy0V+XuWpfrQsHe1M+z
WF2xyqw9bfY7fZu8wRpaJQdpI7npdthlx/xA5UPA+y3/rfJTft6TmvxXmfbN+ft/5OCmiqyjkzHT
z5NHVbTuxPm1EtJfxdDflYreGahCIskGC439EB4FUv+qSPexFm6buHWbtjiUdejKnILF3RzcmrFf
NndD+ZAAZeY749S0HUAn2grUp3CaboMKn/x8/h0F/bYL55tGy9dmSXc+qaD/AKIdZIyk05YAqCHZ
tAInr8FQxs1uCTqqMCOk29AbcfjMYKsHjPqK3b0gWbPdWDr2I6VvyZJbT6qLD75typsi32d9fRit
h5phT0XcoGnzusKMGN07SoHXTaYjyB988twuGP3eLD/6eCNqgyNxu5r5liQqkhzYCaId9L/yEppJ
lr2daNyF8SdsrbU5tU66yLXL5ybt/Gp6EXNf6Kipl2aTOFmILUI6xLY830bqiTAtVTdhHmGmOY/o
nOKx8pcu9bp+2hIsmc0GXNZW1fT3IMx2cDtfhiRzrbR40qJpVanqW2RlztTmv6JpPHZTtJGsVV/h
e9oV4rrrLJuBB7lN9lXcYKSksgtnOSlwUFLjorfbUuPgUnQPEngSYHElv6XpKpe3Sfi7bHtXxQFI
NFU7SkxO38I2BkZ11YGJlL4Su7t61N9bU7mxGitZNUav556R68nnkMv1r76sc2xZakgHhTXxBHHT
AuokTIUbApDcCCFkirxuDZunONtDY/AvB1n3ZnWASszhxaC/V1hYXAvNa6Q34atWFi9J/t5l3bDX
Um0lTZpbDqm5ztT5XWrnbF0qWvsaRXhSW2rxZynr1TK2+Et6SfcQRMexf2r0YxS1jgASovLnDjvJ
YY0nPhG9UUS3UeOkgeUp4SqVnCTYzkUO6iAHsWhaPR2aTRMBbL1L65lRs9+BCvz6VmGcONol4SZP
1l21nZpjSygcpYGj9JUbYPc02XjmRaMtdi7etCxdOOyx7ubCasKnuov3ar8XZ5DJdxiLZ+qaRBQD
OFO4H6Z91CJp0Vda41DANsAuSwpA7mdxOcCKyEdUko3oNpIdCPMuE+tDgGlITh8FK7Rbc4nuLYCN
MwMpZXUzpg8V69Z4nUUQYzV8ywfN7Pdl85XXXxN7Tm2AY8gf1cQiUYb7totWZqq+0K5jQswgJREm
N1YT5H5ihM1n75ClOxF7XKoeC/V2CR7LUS43RiEeMRs5Zo10aOTGq6F8bYBGv/SS6Yc69cTlPpVu
cgbbpvF9ScsdtzGP9CYFjHva56BenMHqdrMYor+2tqMSWJuukB+UWb2Haas8msHYrnNQuELkCsqU
7bSEogSbt8oLwEMFRlYsDZUGVoPXU2JXpeio2YtSgxafk0dMSseZdx6Bpq0Nv6xvhmWpHdMQN4bi
5UPuTSnAkMbPp+VlqBlQB/U2WPDjNXsKb/q3bNZ5qPlxGGHoCvhJRQOl8hh5OYgTIaSR1XkCS0XL
Yp/0jKFRgDDj4yQlfmMsbqkpTmm0vCSx3ki1W8ieeJr1wvWl3BdCEeJfehAMd6CqImIZ7UE/ck9/
R4UKOe0LDbd72VolsWb5tdiWayVC0W7p1VtdqbeVPAf7PHwYx2Nff3VJY0Me7mCO148mb12PqRZ1
LnMH7I5cLx0D5Hyr7HRhHZtF4Bb9zYKFqxnXeyHKNjnF/lBMc6eJrccAuLA78DVUBP1B7lrQX0K6
5QGPqzo7UHmyQq/v7GZvcLIdRUrXxu3Q4WHK5FKU3YmDLWTvKPNN6wFyiDj80q1AswXkGu+ZtRLn
NQQNrbMT3ekyR/rF/1kvmwQ2OWAN05ZGR0LKSENAsQcc+fX4ZoTDU+7FxQ7z+1K6hda+FF5HAhPW
vintuuBOWP5EOSN6xaeUY98B+8LArDbtw6ehidZCkm30KHvqEgDtRVrKqzbfRjQ66jZfmUNk+ApT
eJoFAXjSVy3fq16RMbtPnbZvJifFgReLUo1PmsYpeLJy3IXKIyd5PIMFmrEsetdoJYTaziK/UosR
CwqjcjRtHYlL5xRlxRXCrjvUhRH/kh6a2J80L8iY9dMd+dSeRW+ZrxTDWDEMhoH2ZDiSHtssHi9s
VUcoUaDEzCGFt6Mmu4vR2YIJStE4gFyXzZBDdNnkf7IFbxfGPu4rmAwpILRNp6dOV8KoS4rxTW37
49RBeYOsQOlj9opsD0oulbErg2Q3eL20rRRPiLxaoWeMq03HdU3Lica4Y8SCp/YRpzctdrQpadHI
DOahWDZKSi6pfikiTgOqO5c3ifiUL4JdUgnotobuSS0tluYJ66iV1u5D1Q0j5gLr/k4rb6rBa7Hs
UikEAEbNwTt1D8vdgMAn6e4ZxSyCBnJe4QEXMQ2vj6ELqE/zzHlUTL7O6Hkr9043TwCr3V58N5Pf
BoSKjjTGj796k0OCSdqScwrBC6JZwHbSprQUR5Z9SfKs5rEJn7Ryq5yOClsfDmWxoxsV5jf67DWY
bVOhVu3ScKqKc+5NmB7y5bEkaVF7dwg2MjNt/aro1hbkT2p8r0u4o/+osjmW6AOKlG/K1t7S6wNR
HtzekUq+IXVeX+ecQ8l8X83aJuSNVqF4VMlCsyru9gnYnqJpaEfRnnPUevGsZdommI94odjyiZnT
o25SN5IiL9H1D/M9ary4WFi0iaPo8jpssx1WVNvh9PCp6Jpj6vcQQusFKl7pDxz0Fe+Cyk03TVt8
Oxyp7t1ivsno0g+1cdt0jtVts6hz5alezf1QOHVT7zXqADokbVWpj3W3l4WHQMl2rfwBWrmYA6bz
u+FWiYVbRk6cGoNQXCYfe4OakrDVBfCnNRaT0yjZ6uQkZnIYp1rheCp0GJ1ls+tlo3SsZSayktZy
+NoblIx61SCoEluCPYKySDb8OZ/yX8vABz8xFDfJfcTLmCFb5UoNdX9We1yYWrdfFLun+k/RUjwY
Ffs33fARMFSGyMtlq86mLxeklbK+iurxOI2v9IvtWm0dEe/AJh9dGQbjXKpOpO2tTEOXXcw7a6nB
E2Mpwoct1h+qsfUZrIQfCU2WWoAl5OCTxei1CIyVEHyIlAyottmLtbWMOyinKyuUAZ+eFjODQEGh
2uZd06y0PNhWlvlnVkLFHRLhNi82QSV+SAkcpphXrQ31Sq5GnhiV+aeOttOyMh8QkmuaaVvGDsF3
TRSyNO/zPK2sBpun4Tm33mXxuVue1ZmwzquyuwV0otT5M+AO/N2DTYRnJaGAI+vJ/SgrXwPzXY4I
CAXftx5VWn6s4+pQDpZsK4Ww0StWrNCsjcGXy5WYJ5+qUXuR1WGhe2orlgvweOCsTaF7Y6YnNtPz
E7ykcFcX+bgf9RYoXtFFm2ietgOG2zbDvPdDKR30bo7Wiji8lXzD18xeWquy+ZCWxCsS62uaYKyW
iTPoz4lO+I5knzp7fAvaHSinlP9KExKTIQd+N+L4MtRumyHfmvst0eymDoRdISXrqApWYEafse/b
qaqwmkdCnKGI/ygWlsohrDkNqL1hvouzQZDGstPhk3NaopIoixs+zjsFdXHb7JfkPbbeRI2j4sZI
rchO2fDFANQTREHqVRSZWq31hJqjZJiw2aHdvWuXCbwzo1h2bPXRfurMdRMox8po9hpNt7DKd8tk
McJGMtAEfhYmbikVPL5KXKtdSaN8mfdTmPvxEjva/CKq+ns1kaZJxS6X2FBUXBPtK2nfIiKkLq8g
xjMJ4NWa5i19e5TjzhEVP5J/tfR6TaV4EKT7CvOUZnyCibrP1ex26kImDUz+EsCfm54ryO2M23s2
E7QpL21Tvs2KtS7b9LmIxmeZ+swk39b9fiqiL7gXsC8hn8HIGuaA7yL9m1xgmM4OqscQMqbECnzo
YImwF1IvrW44YcvSk9tdShNa8mdrlWcPFukAscZp76rVtrPktVTALuPrX4+sEgjij0Zfb+qYY7fW
3FlAGSp9jOKjPrt9wuSQKn3JWf+qjb9ZhC75GOeHE+S510SJG6STG9SfugFuXPkqB28x6v1MINeO
8V5SRFvovnRTsCWo1MWTYt7lsZsbOJJT6i6xoZiopSrFm6Ilt1YgwSYS0s3MOEmtz5xxtFDH0pX1
1yXKtrNZPtUx6oE2X8uik4sYWjNEk2muYW0N4kTlMwldztYufVcNHpITM4aR8OT6dRV7avwYMF1b
vEaKa2LgIQp7U1znv2gwNpoTYhlevI3Kq2ZuiBKWaZW2VDKkbTzCQW2jrWH5Ws2XmjRlp0397TKa
hxDDDOaNxLZwBdq9XUdIi2HqoDsDblZdimcqMVH3e1pgO0HpUl6DeZUAa2gYF4/z0JOTG7X+0Blf
MocEMCKp3eCL+iGlcosJJryxLvVrY6uXN5yeDV+YIdkrzGqKdzLGkhP7p+pcUwTaCqtQNV3LfA+x
1GkgY8sbjR5k8DE/RQgT6pP/cC77xvI8MdLXZk5H0QnKiLSp2FD1TaD4WnAwLQBFDplORcTXCW5v
3HRKzlm0yzrcbhfrxiQKVtPak/CDoiDcN6krpT3kIo5souw2DzchGZdipV5ItiCnbGuRntr9XFD0
7dxqDg8Y3a3ajoxi6rZCF/mWhGdmfCokxECiai/svgKoonE2+/VQcsaVdtyshnDVaBlOkE+NisfO
Kpc8Iwu4iWaXZKFbJgqxcezq4nQcS2OjhfTbVeW3GGJGlTdrPu23wqj6QuYHOCxOrwHzG02RbWbR
U/Rtmf8xOHqmgrTDkyiXBslGRllpm4xt08nZ9PW7oW4GxPXl/NFWtypTH4VNf6mD9MMJkNlE3+ng
ZbNdfEF6sOtSf87bjRzddMIrdO+VMMItMzEJwEyOp292LhxX0zpIGZFRsLP41A4lQ2pJVVInK7X4
98kakmzZMPq7qBzHN60Wpzc1qFtKlWavbgWh9JVxWiVF51GfqJ0oSn0dOnTQkfnKjHwn5R+TvRYW
DYbso7rNmmk7hvFKtkBH6MvtIslMTKV+Nw+bQmp+L7oeHwiBHy0xLNZITRwcmx47pbqv8/FPGJK4
0cO0gyAyVl1U3Fcm81OBad2Ls6Xbkx6RvcwBFFvhrpRnpwVHzX254tz/MrMhWoWB9EcwJa/sg9/z
eJ/WN0vrVO9K/UmPsGf0g5ynd5XMyT51DMaSofHm/hTAGd2ufBFkODi40WFRZ65OzRaTjEw9VDED
fp4hQMtypdGeC0+a/K78KGN+va1Kj2prZ5UTqafxhA07Vi29ONuakq+1oRM0PnA0Sgxz/oo/JYFg
geTX7cSdRMWuqoHBb+ANWNZtXjIu/Uf/JR3VZ+VNmH3g3tJK6l1Jd6vWz+KHPjn0WuvQOdZuOz7W
WuhSrGCSFV/sKFql5U3Df824vYlqm91mhz7ZFFhvDk6RrGocL62jkqx04NmIigvDq0EykwWHW4FA
p3zSMZUK7oda9vrcHtLPWPcDVOfSRj0oKBHLBbfFX0aS2llAy/O5ZmqtXSfKLs+rTaKvgMAz6jp2
v6LeleNNkHwJ0UewPIbd55Aum0ryG9yoKpfUr6BMGDaYBNsQadvas6pjaSwcp8jZQmpg6ZZAbqlK
PzE/rCG5yTQ8hXX+GdtDA3RQwctVC2dKWBrpJn1QqpAM9L5OPL4lc+LKBRZYSXRATbyq22ivmnv9
qFV7pshNjHSQzVSu9SkMNVm2FxrPOZWJ4tgOG2mBCJ/Sqsc2rNbJw3dNsiVMEBjbF+EcMFRpPeXW
ptJeI4kBxGy819VPA4PehAITkPqRw6x4VRvYjoLuqfU+L9xI/N3K2P0Wvyz0c/mfarjV6P4rzJaX
HkafkkaB4yDnb9SZuugYVJtaeyjSQ6PtS6bnkYDnTM8jbhIFj4/e3GwkeUNAsJS/i8DL4JZnuWtQ
tOs87FBtmVpVMnWnMUQc4aNBd6M/fJICUIOT+lS0Kses3wsUWmAQ9wfCkYops09iPLeu1hKWbC95
aZu/+Ki0z+WXVvth/ZjpG5WZfDj3YHU6JjuwNO4UazgGeXkHwdRWKh4moHrx3gpWACwj84l7Mcq7
4kGNnsPpiNewsDw1CpFNFDtJXNxUHXk8SbUe5UiZ+pUucnPLIXgphIWRaYhJ2kbFKy6tqNzsMitb
GUXCjsci0HKl6FbYqnhIFziH7/O6fNb5SmYEYXJEMps9a+VtONtlfhd0LPmDTjpTqLwBJIGiiv0z
3M3ZCc3bOX2wloWw70BnfWiOyNVsw9jP5f8j6cyWG0WyMPxERLCT3AoESLK1WLZl1Q3hlX3fefr5
1HPVE9NVXWUJMs/513OpvTXh0WCgrWDBck8L3VENivyQ4LMeNMDDzAO3Sstd91JxDhLO3Kk8suw1
17r0LPPfsO4LCYzXb/51WTBh/LU+NSpyZC5NbIPzP34uK/YnmXp25bvUA8DNTV7tjcQjhIUKEtvy
hl/eMsne9noAAzoxgaznxHqry98h/zSb7gLejgpB657q3tEzvrsP/q5lep+1dtO0UIbWC2JRm6+v
s+UgBouoq8tc3JfkuJIQEn10ZbQptEsa+iX7eLSx7Dd9doHd7GPagoNpvlbuUGc5FifVyCIGCJTT
f2LdlOZgIjvK4sPIKMs5Yjptx/P+lHLvDybrvMKZskou0BAjRVvumIBYlhPeR8qHeBbCGUf1hmR2
UC8bI5vthdx10adefU/5R9c6Op4iQmjsU1mVDhG9JliJcugqcBTzhIhhLCk18q30zO5UqlybZr6x
tHfBWBE61erIKGK7S0OWZMHl8ZcZZ606F7ljRn6k/Rh27hrmaxY5ebqLW3/QA0gOruHRcibqHOo3
coPTnNgy6Xkprx1d2vVxSM9xdzNKANxDJ03bEc9Amv+b7Z0m/zHRNVLkmEwpKnNMfMhWLGyZK81o
cJymoRVjU/LMM73IzCObuBW7KdSvfRXBn/DzEdRCLaux6X6mKuBNqWM3bX2RBm3L8PLaNdKmi35D
82CG+xURbOxauT/+NCmjGglO2PSNbfw+08M7u2p3wjfMLNix4KmvNoj7k0YNsmBFAVySeZcTrkDf
BCWR0l0T5W7evmcmbegFhMchHRgarZ3Ufa7CcsxkX5B32FWObAUlEmeaNlSuU986ZvNWV9/XXy25
qVSqSyy/txCbPOeyWTpywbdPf5Qbla7FiVU8IyWRjJ8OuPV10QXY9qZ4lNlwjuYU4/aehGGSFicY
gfln1rf9gTTyRUECBLz4yg1khSTYqYFqfmfzR3uuuFjiICG3hTEt/DXz24QSGCgr56jVHa0PXTQ6
o8l4DuwI/rGZut2CWtKw7pH23Okk5mTeFPMhzW/qdOBJyBswQkfDjte4dneUe6SdgL2uqt8SwAfr
PM4u6U8ae6TyLsF36yDJUmO64wwkhhjD2ljNbxUeJ2Kl7Z1+N8FzYsbmYBGnil6tYWMKcgfeJ6ly
0T1u1uXngQfekf1a8pM8X2YkRaz+deUv3bZOPXlyKskNu23X74itlpN/YtxlaenOE0yYPFy0Mdys
lvCjiJz57lLOvGGsnwbNBqj0Tmn9Eo3btg6aad++NZSAkjD/x+4ZIoXUbxFqRbENrwOC8rv1N2Ru
rDiVTEJ9oNobXD5iCsZ9D38wbFXu6F8t3Su/hU5yP2GCUahvh+if6D9m5aK/asQQqOOl+9AWv+Jv
pG3XZQWqfCkjJWAGobHMYYsPk3+rJjsaki3CE4zS2nElg8uwLfA5+NkDsuPoPUXGp5JwUm774gBY
b6u/ceTm3VeS+yCtNGSL+U2RDl3rZnMQyj4Ln/mnZ5bT3lP9px4+AXmpjN6k/1RG6mtWCh6y+qFp
0Cq/AHnPj+Hc7FrzGR57ky9POreuNIDCerUGPjhTMfs5kAAgLvJfVb2wSuRmoEfVppkPRsU1PbO3
7qzsu1F+NOPlgf8TBMXJphbn/4ClxyOnb9KnJA6IjrEdowrgB1BxyQBD8fplpjuZJmb5Lecrn/jN
Kwbp7ArevIFrtcKrfIU36ehmNme/md+M/JryTMU1YeJE1U4v+q6vj7XmW4sbzh5oCYIwygAI4S5Q
N7LL8HaRb+S38q5RPJ43a/43cC1ET72xtUJniPywLl0qYavpusZEHhzs5gpUPH0PUeNUH7p+5WuX
Ozcnqdz0x9YDqp6wPHyt5iENqTWgYpiwwoahRmr41pZ3A3omee+k37V1VB4ca4H3ODyKCPSHjs2x
o8LR6q2tVO5Q/JD2YEXb9Ly2N00HX1G4CYne/yArTsoCpuh62Y7opSSuf7/VkQDQ3dx+UV9rG4fc
8NMsyBXHZnalIkeQLtb7QnBGezmrL6cQtelSEWSDz6tpFh4It0Q/H3BS7sn2e/y59GzqBdyU6oxx
YFhHBZmf+tw3ga1+T/yf6260dnW2KaVbWL/Vn6Ua7sP0DebksfTYAyL9lpiv7qN71oH021lztPzS
mgdl5DJXsC2/2eFtjhGFVA5fArOawqC9Gm4KJcZJ3DE5mzDk40YeHwFIiZtVaLv5p70yUdWv+lwc
ZpOlTfcmnq0MG+pGejUxOxS/uqbcKwXvbQ6WN0Nk4K5qVY2b47CUbm/Wz9b/r3caGyoaoJZpcmJa
mqrqU6f/AOeKebEa9UMCgNhIxvDgsKvC6VpYe64hAfJsFBkoEW01Uffaas2+W+KdWlaOOdRBW4d/
clr/s0fxJamJ30AtbzIzcfQuMLPMKyZ9a4mtao5cLJsy8nS22TNCJgSkG6G4Vfyjxl8qagT1EAqf
FZyywVbbKfXhAcPFrmz+QdkXP7TQB4lG6DaeverUXIcm2g7L3zBqLgqUjosLzDnQ+S/L2lZZtcGf
+yZ2iG/zRmPbKt4qvBKqxRiSv9ncq1Ansxjupb5lGW86RxfTc9aQwdyPh6XnJS7AxFTsNYDUanKs
XuzuHhmyl07EujWZF1nZBQjAy4ZHfZf6Mo6PxR6gdqYit24fc7JMvD9X0NzO26jheK3XZzC1cB3v
irgmWnqpwl3KrzYM6UWXrmSLthnXBEH35zh+5t6cFm+1mbGejL9o+p1QWkcgABsGfCIoLFfRDxPS
RY20rIhELYej9jH0wgz3D/RhAfjuz1MUlON+AYmFrIJK0KKLXcJfwPPsDOWwmkDu6rbOOAXXfbUA
E+3WFTbumVs4GRxhevp8Lcnbbjehua0waIa0mPij3O2q5Vj9WGiuMms8Ay6DUozjWRr20svaP1Fn
gYdytO6GiPh03Vz1Cyuw6whtw69JVEp1Uq+ztisysvt2lNxtMmobOfXGwWPh1ttX3X5B7UKcNHIC
Sb2qPPrMyXxHk+7O0SFlypAZEMhrEUSpQRhFBEnRwTfyCwGvu6/cug9TYKm7haQi6rrmnxFNYAGB
dxo5y/WBaa3YZtDE4UzeuBYH3Xgq0nfbfF6mYwbLCtBr7PUevR3gbvMoAZwbLx8S0P4PonFgT64M
eYwoCvmMb+NyapRr/2f/5Im5GZKtGX7XMwBWklxnc7gr3AwLv3mIb1X9maMEs6fDSJOf7kyJBymq
9a6EvasfHfHUjAqjxD1jemSMzD3wO23e2IFNU1V4yjM/L6/2+NSOWyk/yXDLQ3aggV1o4rZ8NKCe
vzK7NrinX/9U4a8hnMxm6UernMkOn7tsHNfZNfi8Z4fkXNNZdAZXp3xPJtqSlGIbJ/e6eZa/BL9m
yLZz8RNW7wOJrnp2ZgWEhIQ90vXntUrdXuf+xDHYKfuo6g56CwdIIhEUYyHv1pFNAuQYqM/jXe6Z
nZ7N/D1bodORswyIA/LO0/l48xvRN7O+HBrmONV07f5pVU5548wToc8+QRuefgitR8Wpvl2a+yzD
8zu69rs85BQoauwt24eGbKVh2HjsN5nKYIGKJHcqED9GBpQ+Nkbf9N69KqwmtdNrwbxutRf7PLbv
zS21HZ4HQFDACiWC3JL+8vIfqWR14dn3kkFT+WiBWaI0kEvbXcpNhEK2cDVrU8eyq56TEjrcfcxu
92XxwjDACSSLr4a+1RPoORZrmKKTzXVQKXzok6/3+3pgo7Hp/lAPzfCFJffJIvNbXz0JGnP9CkfU
EuXrdJceSTD9k4RKo61pse29hEND3s2sStVK0N9zpKGKfdwzsApqvQ2H5zU6Zsu9ST6ieGvL/2Qo
ukS/mZntG0+zvJ1NuMdDDgJvQ/9Q3CEn5putyF9DIR2ihpsmJOjxXYDtS/WHmXLMujGN7oSgj59E
5seZy65RojIUT4tBxJXJl4NQX/+dw32RSr4Mfx2HO3niA0qvw9h4dpH5jQWHA3G3nmq0dBEEKELs
8akOOSci1+TVrqvvND4mINNR5LSISKI2EG3hLLSzsTDE7ZchvWrFhDhoQpOP3ZM3JLIY3pE+lrGX
riUzBLi2yS3VmFsrm7aLgR4njwAetOzU59OmVqznAUaffGfJ0dTLEF2pmITrjmwEUhvm7dFqWe+z
l7gmEWDMjRYNFIiJWgeZSbmNYAsvci9mV4R5BjHpb6L+FIrPc8kyDqQoTc9t9ZnbPBMJgAvTqYir
oyJUpxQXqXMfH/V40ftTwR8Y5Z/816wUGaO45PpPWJOWfUtl5PkKC7j6KlGzGxvevPbEHLHsMieH
qMI5KopA+VMB7e3YAxlplhU5ZKjqbmnepJoP5VBzFK6flf3VRdHjtxx4/lNUMWbEmvCsW8zdiaPq
L9Mco/wq7lzZQgFOtMzNiES7sLJ/nQmEms9k2tzAQbDpICCDGPiQu6cy/uvg4Re23fFv1Tv3P6HK
aTWOA9R6xI7WcCbKQnxUjERJ+zHm2V4TaLLidK/yF4+EdaAW81DMynUgk2Dal/prmJ11tIxR+C53
U+eutnIa+jHctupj2qzucZ76xUGa77YCfo3QzRn4UYb3xH5R1dGb8323wlOFlzICUdIufbSvVJjD
F0UKDLFd7dA1x9+22sawK6a1o9yVadcod4n0lqgjk/a3WX3pQExJvzN06JZN2tI4WYK8ZyTCFi/9
1B/TQn3JdbBq6sviYm8Qo1h86y1yiX6RYZ0LmM71c+q4SGP7Sow179zcfplz8ibZcO31anilMsI/
oXzU2mrXDLzh/WBwrlnfQw9Swg2sTJIIhkx8hvGyp6fvNRr2s/pmISuusBAkzc2QoksHqN2yYCSW
ND4nsPvAaUJ2ygRiN2No8QxNjr1aNV4sM0qumo5AqImY6cu12ul2dK0synt0hKPVtxplW9XQdlKD
mrFYb6v8gIA4ciLZRvd/zGOYXIRQevhQBrI36nZ7K2yq9CQx7vVpxAtArtpGL9VgsOPQaVIrcwa5
Gf2417+i1oo8mFBUC0v8LEIEJLo20h2qMN2Xp1Dy+jzQFRt/m4vvYNKmd4n7PTTOy/jK+tmmB1vg
nWgSt0SRVH4Zpu5aFCGsG6NlncoI0xc4YZw2+kukF42SIpZQrDK2Nl2oaIKEUxA2ZAoes7nXqAls
qpdcSIdGkSZHSNrWIJdD5UW1XdFfByNxlTJYtE9DwH+pft7zNKif7cyKX6CmqEu4EjhL8SDoSCGu
NMciyGitm2Mb1zfTVKjcHmGi1C1idn2fKsZpJHgTmGBhihVAWJQeMwYHiQlXoN31mIzKOB53bVc8
jdOgw2qFsF0EDMfCbxqZLxPDnGOJInRCqdM3baMr2zji87ZsaJJBTRcXgue5K9tzodqO4BSR5vqo
df/sVOwLgkaacahocDLc2UaHamj1jyE9WVWxS6IBb9yQgO8XvhyejNFLaUGxsWVp9MAv0kkTBNqS
FFAeU43B2WGKtJSAEgqN22KOnvEpJUydS/G2mHup9VR7Xxl+NF9HcdBpM8UewNvW1/2Fxzryego7
oLP0Faw+lcAjNTRgCtIsZZvOGri/Yr3REMw1XxLSlKz/urndg6+wjVa9U7SvNa0ZEdvNCXpbsg56
/GIa246oic61E3AmiN6Em2Vgs8jXgA3AxiCFpVWI7YCjQdsif/AqAmyHxXK1iB+33kWN2A1L7A0o
EAaVxbJ5j6dtMwxBk2u7Ru91uDdGphTNIaJnzt/35qUCTh3Et8W5zfDbj595bxNYo93r9gfgLGzL
Yx8lR6UKcnV6Wu1fXQB2F2worbpfjM5bTD6HWtqJ+EvTKW2RXOxnpEXtc6WrHbuUP2Xbp/LRbWvk
L3YbfrZlQ4FOGiIiQY03K7orVeZnYikrkw/FgN1w6xU5UNP4uoSZEzaCtjvdMcIEJUQlocMdu8Xv
Wou4z7ka7J+xreXtIC/ClZQo2SpG+KtU6FF5qbWho1Cy7pENpzJ9C4WhVfwL6IO45iZfCxlJZ0cj
mBXZByTYmgsDyNvRDYWXpWkwNPYhnmeYPMpvUDFNEPLVHIGN1cbsxF3lAbVVlY7kbAS+EWOZHtK5
AZeKzw2mtgZ4ZMjKZwkyThuVYEWJOA/VfVJsLxHZCXnuMUvSS/gwKGrgTgPj/YpvpUB1Y5qmvJWH
cvDM+qEQO87GQdZT8bIi7awm0/bKh2gXnbszxcTkh/HOHDerKAIbqb/BQKWznaR4kypUCtq155Vv
oJfComVk6+WtOX6O6z+9CVT2Tg05WYvSJmY8waMnuZH50qnH2bKZdWqXZutQNTZqz1/xr6uJ/gvN
pwwFQsugXFpM6eZnJjVsMJLpzsWtrLM3RSzmaYHmBkvIWc0f6m0l09x8PFn12YzfpRaUei+X1eOF
KxNyJwvzqzZ50LQPNC3ekGFHk1EQx1rzVyPlz5xRfCRR5GsJZEUDCpfJuu0svdhRG0Tz0l9HJkw3
M+PYVyQc7Xgay58s/IpH4E5eYbH8IjKYmLCLFD9+D0qxyMq2Nb118DrcEfJ51H0rvITKUQv7+Jzh
3NRQIV6Nef1J6nHap927yP0+N3+NIqFmZfQN5GJ0+Xko5SvtZE70Bow5xIrb107Wvyam6pjkw1qT
k6PGzbQ+6B/KO/Ku0YbMNppfsU36HIjhXDXPS4zgCfWqUAtY/sI14zYwY5TYW+LtrIUmB56uzUS4
1GOoLeEnZJg9KbBzCfPkB5cvshMkXC0qEJmtu/6XkOxXKByv+rYtp+M67ZLwoIpTZ6ROxBGTje9j
+wLpBLU8FRCpnl2CvCE6tbHlOpJieKPMtQZDE4/Zv1GKTxnTuN4eZunfMNkeh/Yl0RtPmt50TSd6
dcKboLllJhkXg1mvyJEzjB0nbX6JTGEEfbuSAcL4v63CAd5UufDfH9XYQcTEgMxLW2X9U8ImVhTr
c6SQ1A1OoQEC9WMKrbqcRG4+VEyKX8hBXn2uC4kfs+60q+ooyr0Pq7095/wcuGCzT8tCO8Vv7B5w
IDyk8lcMCGDVbmOByfd4NSotT1zA8HUxsZyCdOTr3qa/Wl3doo4hSAjyLkQ0oStg7U2l30KYKEhR
NyK0T1I/jryafJgKADtLgrFeBPvdrhHjeZYX3C1jl9SEqkJolznEtd6zfjYEopjdAuageeP4FzeW
eEEZ0GzGuBzOQwyiz7E/w2tFsbK4sozPwwaoSp/kIW2csdbfLWQoGDwq0zjXpeYn+Fz2La5kjCtS
GYiCOkeJwXtYBC/siohyVsPYfSQ6fdQ1ub/LesvWUUK8ESi9XHIBgo60Se+r0fNMk1Nt6WLTqOmp
lLY5ApGhImBO01gXLQlmQRa4HvM2UEcJSesMBsggdhmk6BqNubvMmnjq5+VzlsANNUNuXaGiHq4s
+6VRqE6z5xcQ16y9tY9NuVOjv8omZT5RzhqDqF5PmVPZ1lntYJXzkxq+olLPt1n6r6FwZL4NLZdm
3VxDcdEIsEZPOMg0CYj3OfsOWb7a5hZPd4XDLRavvXmbDVBd5U0GNEwfiqBbqkMWa/w5Lo/N0Z7w
DoRx0zxZCyRTaORKYCWx+hniVi0gTqMVTq4KQ9dmuJJHT3ssdwPEebg2NkiqtZvaTP/s12Y7qQ2G
5vB1TsZACy23yGblVRY/4SA5XAtGkyTvSKToZTARZLRabaEInqSvVo5woKSfXVf8RmsMSnar127X
pOG7BLwgD6/JDCQbmwhuOiPPgtiaVV4fVL2V7BY8fhvOIWFYCkaA6Ek3g1z+XmJKBoWGrlj7LhLx
DHgxrEKGTmY2wZaD9I1z3Kg4MC2/LP+00oRg7IkkmpXhIM+xQljwdzXdzAGfEJi8rtvcd5nfLUVg
guJFw2dFSvoQv+LEQu6OCnHk4+Z4mN6GCWmoLpdsK6lrgKioK+yQpSdBzxgNgg42NT1+mrT1yuYC
LZuzydvi3lnyS1Ta/4q6YIAGvzSXQkJb8Ah3QPToF0X73puMdwBuqTk+E0icSh668aiffQtDFApm
HUJEuG3LttOmD5k6FRmbWILegNAuNFQvhon8u06N8APglwOs+TXV+mvkm0XHocRIRwnby84EGQOT
SC/ScBTU0jgd+4W7NDdyHVGzaJFTTKCcpCUP2LqUgXOSZa6ojEvBP5Vs3fZjvxtkRCCrONByusFW
PCuIWlrh5H3iJ+FCjzHwjHRbIr6xRnmurScgyOd2BPgW5lmJqgD5dBFN7cdMj2w5VPiHUKuR8Gz1
/O8S9oNleVl93ULF1/JiGUQb1n9TCJBXzfbHkLVQzzFbt4TDuTB1cBm99jAnzGScHpG1N7sut0Ww
2g3wa6w/lSloH7OQ7EaV3TxrA0ozobSIjeV9qDIMp52bpgZbXcRT2MkjcylOlM5Amx7bsIV6eDEn
EwDJMo6SJa5W1jhKeKyW9slkotdE7HUCsFg4HGOHzGZegQCLuluTIU6Z5qDStROlgFB3b/CQCx4L
f5p+1cY6FKm91QXfMPwXf94r6G5bTEE0NruEv5bSoeEf3ypl8oz0Hwd/sFTFIbGtIOx8luN4eDbe
QjQ7dU23N6qVrlKcEGx3tUYHGfY+Du9hy+nIg4K4Jk7WpzoyvB52W59noFjxVhMRV0200phnE6k3
dmuoZ9lp1l8dpVYfDrum/GfTxUT8w2NymtDGlT/2cJP062D9oAOLk89IhkhBxza4ifQ5kdOtmzY/
KohGS3VEtrhTPWIiS1GPw7kB8Wf6WUvv4XRmPK16MKyatxjRhWR5ci9d1aoN7FjzWuLjneXBxWhz
tGNL9zWBAn6pglG6TU3mmyTZ2slBnd9rzEjqSK+bLjsi6R40h6nkrZOPEmDk46WfONhTAluGb9uY
4kBXw11mWP9i+m3HJvdnS6dWHMNbifGmQJCnZiYqM4QJpnJImIN0zJthFz1343WaEr9esP6Z9V7D
QoApcEug4sMHP+h8UtII2YnsytI37Mgj9vkKtIw1KTLmfYbawwClK+Jra35JyVU2XfxFyNfui/ql
1t8WvLzSkOo63KtyxQOaTt/LXOGtr8u7UqXnOiHEttP6szJbb/Eqk19QrE5tLwcpP9Q2EXMd7XZi
p4CKpWyVj88hivlrWlgQW74nDC1yFP8gSuI+PoAd825xelZW5kcV8vMMKvN5qM9xeGWZiStI4UMR
PWyTXjOk295Ivw2A0+m6SG/M+0kTnkcD6momAECOJsTWYc++ASTP/r/vM3TgxjRdZCSpK0pbexmD
nuVEiCTfqKI8qs3irkaxX2JDfaEvC02s1uOZTPp5KwYUuIoScXbnil8by7cqrK9S/bTy8yoGJ28l
BC5qhySrsKOjMOZPFOxVZm/HEBF5OMugytVjOqrC4k1pQfNZgd0o7Qeei/LBhD/SHZhs5nph1yV2
QyuhshZ24jqyAll4SkvJYoK6tDzSl+P1autYvM1k4+tCO2QF5HIvwv2caVc9jb3M0NzInjFi+HXq
KxLKUqTtg+6qrV+mR0mEL5gh+uR7mqxLtHwY0Q9WX6h8tlDTkFw1flGMSypp5w6cvbXqozTLjqkL
rzJl88WaM5RQsaV5LHEEOBWThxXxXzLhuppIaCtEqn9aYUba7NhQBppP/x/XpRxRqZKxnohGgjhr
sAIPA9+TMXtrjOYIw+Rc3oT4RPm3at81ZIGG5GF0Z4kZhgOlfhfm+srOtDO5dUoFbsSO5OOICUrq
v+Y1O1r5YWlgOqLKTcoca4WFaGgJsnnxYxEdJbQGzZw+G2m9VyMDj8xseEOtqi7+n21uNKBO8r4J
QQ2SOn5vM3mro2jDYUttPIrhqvP6YjpGXehE0CvVuqDLX1NXE5abVxMauq5RPuvVNmOgFSJepVtn
tc5gc6IGNDgAXO9UxG0TbQAmbjU3jwBpT9p05+AdlJtYdnrIl+Zgs2TYf1lj4ltQrb8wYNfRledD
ty/ouUW3s1mZQ/FalyZszHU1vbl66pkklAbQQO/9SYRX3q9SJk5P+q0QyWtz5rT6wFuS1wgT7Rqp
VFpLrqKJ3kmijg9YKYt93k1k0QHypqnbsrlHidvA1zTTtLdq84XyrdrtjOrSddcl9jXN1RPtUIMQ
K9pb31SM0BGLwLbKQ23TNFjSKk+GddXE7OSP9CW2Fa08pfOAcfyGpW1ny6UfKZnqr8r6PZsvE7NZ
vZ5t6aeYb9DhrOgPRyilOATzGmJ1wir1oGvzxUC3KfYNygfRBXKsfI1djci42M8AMWq5F+NPpK3I
z5NvS83BwiXuPptcsPe+Sp5nQsAppBNf8cqyFmrrQYfBX5klhvmE3wUUZdkuXOTLSeLFHmUDK4Ky
SYb5A8tQb/8k2p9iBmvXnQvjBJMJTbzgN5aaY9yWroYjPzXa53w9t3ru0/m6beGOtOLSlncrfV9a
7kG85uKQT2jZW+Ti2rElmyprBSDlg6/wKgvrVOLmDxUi/KzB0IoKrVut51b604jMzfENmy02mIdI
aUhqvPlii4MoJpeu6wN6hpwiibdQvAuNiSqOWw/xs2oKJxpHt1qPulnyi2HkQgiRhLtVaoAWEaJi
SSzzYKmfCvVJZb6R/X7dkxkLsL9ZyUGyZgyt6/uD+Iq2Vb3DoZuASho7ACNd9/vx1AxOAcwVXfVo
25QM2aiz9d/m0Y0FMCKyNwl1BzoJlErxE2LyTaZ9CfZn2AT0VdII8dri0JWOQ4wUhfrbDDGezVKu
anxHsAPJCUZTMrheUVY0YeEkXelNy/RUd5Abz8lw6Jb7orupaThqdujTSzc/mwhG1eRUyxKPZpzd
60LfWULw6X3b9bmVyr1pwfK2NqpMrJHSF2PHjrUcuA+jNjjStstjd+3FvrJtagExbrHiVj289my8
y/qfUZTousx9Eq1vafNpK0OBbwWrQzMpLu5Ud1F75A+ZL6UIZMUhevxEwxdrOt88einQaax/gx5u
y75+k8fhKYGOGSyCo9uDNEbYxKRt3EavUfp4KpKLYSf7hk9aDRUP1sXR2mHXa89CXgwSURlh06ij
7S8L5L47YjZmuHsVUfWBUQMBAISARw3bNlV3YUZQ8mggKlnW0l3GL8PQgIsG4IGo9snFAk9t2fyn
gaRyy1HtZafIy+I2k04kZ/lUpTnJLDFTWDn2oCvmGM1eKHq61hrW3mYe/JWGMC1rcXeCPA1z95a0
FW97F8k03BlkrOi9qp4jSTHfHrl9smuy37vRaAw7WwE4iGywBN1GtylmZKJYoLCkSMutWU9IOzPl
I2srZ+1IKkAP38A93y2u9jm6NpBABsYJu/XCtP3U+3NrYpZY8INNc/Fbdpidly5kRh1Q9ivNu0Xl
cFsMjF9T/x1r6lPbKHvxyIKoi3NNdpFZiSSoxksLcAyntirZJgIEExDHlsK1iGVmNgyvMX8oNyLn
KJ134fQbYVG2Yxa4OLzYI2NSKZb6VLaI1PDXj2ye9M8aePsm5RQ+tscaKkST77lifBB9JFXDrsjT
uxbhxy2L5cWiS+AKahowevY6mNd4nnKETwquhm3Hu9YOL4K4HmT7Sfy99Ds1kbayuhXWsINd8WuC
nuq8uMbkZTE3rUjVyBZkRKeZAXXfov+LslNRuBHybFShyYK6YTknpJpvmLPJD0D6G0vWuVhXR5tC
J+22cdd9q33t8y65YxcfBjYnLZMc43+cnddy3EqWrl9lYt+jB0j4E9N9UYZFFln0pMwNgqIoeO/x
9OcrTc85VG6CNYEI3UgUE0DalWv9huqjnVC6Lr2dIDMUDA/GSGBmPThkXTe1N05rO00IsVHHUtLu
V3qccOEZtmU73boCsFN6D72BKaNT7opjeEHWrSy+Q/lt+zMnhM2GP5VFjpxvhXpQijNARE5OlRo9
o9y+UcHwRdwvtBgxZwv+sVcNA6EElDf4i0GYbKYs4xyf6mu7V46cyDuyO3n0WJZnEG/h4t+GFENH
bm9P4EXRD1D56sEX8MZIMpz56aPTbr3xXkOTRblgWUJpLdyzSvneNwBrorPWXA/Vd3DfPv6+6n3t
7YP+cdQuOu889pXNEN560VUC9tTdDOIhKc/G/meWbt3sJaQqb30PTYpTzw1V1PBbwF7RP6vJ1saE
qj8IEpxKhjxNxn12qrnfp7dDSsbc0Y4gz/DKtwlsbmI2Dbe7s8xNNlyL7jkzHpzOulF883vB2Zk4
18TAG7W7pjRZq+1TGexb94tOsFyQB086L9/WruXdOG2/FjWDFsLxaAUkMC4rWP4ZfWvfuCVihzUo
+zyxjUv9SKotSwfJT8ri6wqN81SriUTra9cE2jNFbFFTSo4x1W+aCjSWno/nreJQicrrvWfnbAvt
KHYdAKx1Ce1KS7+U6msSjbsSLslY4NJbTRMCOF3IfzIvR9270KLqoirK80SBLZUoOw0SgIMiTHoV
HP1ghm0w/QycteNFN2reuKSYrX2hqdw8NNDTZDUvXIr+NWm9ov8WxBjZZ4IAxqK2oe10137ocqJ4
4MCXlUlANELHK9Pv6M5dBSqX6BxOcBTcdXbG9jvuHDRyhnTXWDe6uBH6hUNKiAqkal8lXNXr8eCY
2sosy2pv2IG3iQLzK7UJBEcoc1cBElIUFgNGvNOMV1845xEcr3iioh2DwKfKEXQ6S1xfWQJOFgJZ
avQjdUC9BpRmRmHsSN8WBkGtM+0rPT6kev0QGkB+leRJ8cNLD2yGqfjXZh3qK6eAhNZE564TnIsJ
QgQKa0M+bpDa6CgAZndo/6z06rmI4DP021y58loko8fUXBdH+lFMlfiuZap2bK76kalsxWx0ZWmB
7rZ0ne9s7sluU5rPVx63xUAMkAXCOl21pfpVKb1vSkRZmMqUZaF2EJg/LQ7rKtlqAPPd+mIIz6yQ
cCUYf/lRdJm5INghKhBBmTlJuvGI7Mx2rdtubWBsgZZtPesu8MNDAzbHVMlSHOPzBAZuZrl7rULU
6VHYyMjZYIFiErtU1ppyE8GJx8PchF1YK8++qDYulYEmCQBs3Pm8EbDuyCw300RtNxt/li4wEIWS
DKIv3QghykmvbLKGFQDTNgRSBCpwpVMPTJNsWxvlvZdnN1YS3GL/fDGkzm3RHqIeUaW2fQNIEynn
jnLjx+YGyY2vmhdceqmlruMAcgJRPmVId0UO6xB7YJyiAUDx53JU2lHr6iMxKknwLvazKbXdHrrN
Sl3/mL5AeF4dJRPv+hWcwROSiTNy1LJHcBFHnakKEwSfcRYoj0Vz33jPJz7g+KIffIAp6aiXRqCO
iS60S1XtiyNAVFSHUQQRUEST6pA2FuW3Nu6hxpqVSUQfUHN9a32HspIxBaAPTrzHjMCt7CYcNyKr
Ohd0zjRcH+VzE/jslADPpg34LnhKYlsma/zSqXl6yiEi36CeeLQ91wWSBHLV6NZk2ZwMg4GwLtpd
lu+pEPKGLbk80NIPMfac1G6g16ZtctnpF712YbUvQ4PQQc0EU8pd48JVhA0SNl/LRGwjxf3JKVYH
56xfEnMZvWmtSnIPRn0nzHEtRiI1l48q74PxS8Y2XL/opXYegv9QXUjmkW+9BP0TZyjkJyiZaweG
mVcMWE+055Gp7BOjBl6P8vvUEtFCnGdi63Dx05XlP+JIYlconJWs7Be1g1aZnZdtda7FzT4LFLBI
BiatRIU/E+4HotwL/m1IYN7pVHE/H1L92H8fTa3jUL/zbOiKOMnTTJ0wYgyubjbp3rvNd+Hqx+a5
Po+blboDWqKuvihrqHVgZVf7fvXQbpwVyem1v/vlr1/hIB1UsNDbz99IWHOzTBJXDRxF1Irt61e+
6M7RqFLBeCjlVyTmv1a2WBWuTnrS35K6OxbBQLWCGg2jHoaSTlyOfCPVi6QhOtu3lKs6Qs/zEsH7
H1H9JSQ2T1E0NW/L4NbVknMbpHfro7o+UmXqETBVTXENzPW2f1WLp8S8HH6Z4/EBNoJd03ma3Uf6
s4JKYrEFzeLfqAGqVUd4wLXoHQhOXzrweZm1h+9qtFvgjnc4Tm/tB7LSU/A0mmcq8hgxcqEHhYCm
3diEgFSgmVJ7/1ujgQgHDgQ5cTsZcK7Psp6U9w6BwvsjnZI87a/eBusC9XCNs4t60F+RoCtu+/ZF
Z1/m7GJypPFlQsFnKm6ouQ4FPH9lDyCzcoZVj4hZt/LQgsrIf5BV6p/tL5RvTf1K5xgjXmy7c0oX
EN7q/sJCN6iNr48qXan+OCCmC4xM/KwLFgF3YA84Ab5jE3iJ/odpgEcO2rMwna6hKHLCBIFYqarF
RPdvk8qHE2Q8J8K4DaODn4OJcW9S4IcIEkSkiOptM17UwgDH+eCI69Z7w8ymGW70odya5Y8pu4RS
RKX6uYKDZWHsUbBAEVKCFaORyRIPMUtKKx8qI2xR3nYeRNHdVm32Q8T2xuXOo3Hkpxl3PHTq0IYY
L2PTXXOTCKvtgFIAl00iuJUT/RAejuhDcRZQY8XruvDPU++lVq8zAmmu7YXhoF2L9JVAzQRY03mc
sOvo15xhE9l5HehtxlvF/Q50KbC8KULHpCBI1DFJ07+MkAFgbEX1UzXu2+xSgDCowDqDoSsjaN9h
xP5ptr8cRNs8Fbqj0a+xpLYmsgEY5cFhsIfb1jik6R0qMJp/4VpI5IRbQsUeR/caHloMM87/Vovw
qxMEz3F2nqlrt3iKm7siExut8+8V4r6066A8YwWWOeughVlS68FuyOMV4OcCCGSb5g+fr2d75mA0
JSlepkjnuGMBpBM1FmgqKDcq3UtYE+eCVuwAslpU/AICtinR7hTjJtVgfaMcSR28D6oVIJdBh3kY
k/NIvENf2r8UA3xz2hzJGC8FKS6VayVxfIfcenAH8BiBhMsAQDPcirgFwGhVa3CcpU00w/KIL7S6
plxz6JV9kxwUZ9+le9fSgFc8JlTcEsAxSX1XjOdjVN92JIQSl1R90Ta7hMTtygyCOzN0X3PPXOfO
z9q79ID7qMD70+aBnPC2aIa7eOh/6F53bgzjWoc/PyTIBQv/2pi+D9mF3hzsaToV38ycjaqk8ZlZ
vWe2hpYexruIuhSSjG9pcSaI544AizVJcHIIn4/mzGCq0mDaXlC0mcKj8ijQLpysghyPntBwLCou
e4IUrI1Z4RRBD3/DPJqTTq81Ff3mxGk3I6StSpLEmVL1EfFQfIjEBoSiCmYQss8xkbwpYUCdEmA3
PjxTbdn2xkiKMXPsKT7kMGoUcaMnF5/3zccnI+LPfx7WBP5GZYVtTBU4JctZ6yvbcM8mrvdmJp4/
f8bMCJvHj3oXELSopSY4LYkrL2ZlhQonLps8iJscEb7PH+F83EGOKU9Y1QWVnSjDFeUXWEAI7FUI
rwE5RQbW9KOVAxI09ZMzUCSHDGxEEV8p4auH6rjiTcC0hk3aXU8ggJW3uCS/HMYXfk1Rp1LOnGwf
xGzJGlnfAmx5TTYv7TZm6m50QLHhEcVfZjuP0h73K/Tz4tq5D5JXTXsIom5DPmzNAVxphxoZML0m
CRqH39rsOgeajU6Gm3C+aN8r/C/b4cxVnovgVYvVu2qipBelmy4Ae6ehsuxGpOKVFo+659K463DS
btJrgBRDgcHB8L0IkSTH66ClLDK6e4VRJHmJSU/2OkxPoqIcE6TX1QA5hRseFdCIYlSYFPaJdazN
7BmmtMzUhou2adWUDppdoCBcB9f2q2L4T4YPQWXvpejIQnLvlq08U155WdaPQCbUy8YvrAe7iusb
6k/QBNI8d1FXzzKkQRJ7A6gqRhbNsc3bz+fanPC2Id2dVGVS9SIb9UulrqjdTV52Fo/Wg9IS42Rg
wTKbPYD8uak2ZL7e0lLddkoNirPnstyS28xJmblq6JyY/DP+9I4hLeI+SOvOD0r9MuhrBe5l0ng6
GvKZ8i3MVTScQmp9P3sBPtvobAo7llBBN5gIXxpNgqSHbQyvVZwc4TJJcWGhs44qZlZnl00PEa6M
RXU32EQ5Ivfqx961IjCvvUbV/LjoIP+HQPCSCUWX1qm9E5u2fhzHD64RhnQ9azURRSp6owertdDg
s8mz5Gc5UoqQo9atZ1N0ozSjFt8VEK2mkx/GEOWe8cbXw2MNBqxGHb5lbfpQJOPOAIacAngLcJh0
8An0wZJWVXveV5RoYJ/2VUFCHsFGO9ymvnXKkn7uG6Sr0GC4nipiN0fwqac0BY5mrb54L6hMR6T+
kT5xdBh/zrmpkyzaAIUswGe/mQ/FXdi99E8K9w1qeD/6a5YVIj276VIBosTngyfng7AaQRznh1Uh
tXFuRy/kKBGVFSv3S/MrTq4AlTMP3xIM2UmmcG58qbDuMLbKK/GpAsoC7cg3YERKvY33NcIBMJrx
oNuBHG8yhNFW5XeIzJW6Sm/RpnSMbVzfIU4yBT64wEtS6NkJ/4DfyvofjbV0PxOjVuYTYk5XiLSf
6efxnrLEFUjKVYB7tLJ6dLD+MtbWHg/VdXDmAoJcKXiPFWcWNkwWd8d4462IXs/Jqx1/a5OuIT1u
kEdZG2RmXvQtpLZdsoZdeAON4TrZEVBfoXYMOHZHMfAi2bXn7WWwdc6gUi2dwdK5Zzm+V1k5X4WL
8hrK/U7s1DuoqOg94/bdb5BN2loXdPNqWBkbtErXb9+e/E18RrbzEpZ3eUoIf+ZGbkiHYzi18cCu
LzBso+q4gT2yPnaRtSKYW0PsX4VnwdOJzfEYtn00lMd/f3fYV2wPcXx8lndQHrILbAlux1cEttfZ
dmFezJAOGrcBCFKJ0b7yXEDiZXztCNB42UDY9flHfBwUOYZ0tDRqVzpD3NtXmnKkPrY43ZRRjj66
cuYm5UnLl5ndQZfOkUx3K+TWJxIlVDuLvt0Y4xN3CWAH9llv4VpQXzrTj8Q9FSTNxKq6dEy0ed+V
XgLovWuRkEeZUin3KYlXROUQT+k3hcBxJDsxEWaCvt/ZoXfzQKeyaiQJFTMOjt2kvujwvK1TXTcT
7enSvuobVjHGho5Zjm/fdSWUPMQRPx/7ufSVLu1Ftp06uRW0ZCSrHMWiuKKiHgeu1azhTyBzPViT
uVVt6LIF6JobbaDSG5qITCHeH2xTMyDmxM8VkWsdzYC2bMiO5K6/Gia1BR8sEAUZAUPiVYM0uqqE
l1Yt1IvECdTLFsWIzdBAX+lgciM2lTnfDIFGI067HiCzcHLtKyfV0Pf0PCSwEtX92SIyu06KAeh+
YuToFiBF93lPzCS5bdlzUtdYZk4Uxofej9Bns7JuvNGUrKWgyqmvBRwhE7aU54jYRlvKG/3WnTL9
XNGGH3HjKOea3/Un/B9mVqQubaVUYqsJrCOeEzVyPOh8s5+tUTRYCfPEGTTztY4ub5KVaUHy4RGB
Hoe7CrTeKmMwt50N+M3UbHXbD3Z9EF3h3YRB1e6TFJYbIq8R9Kpi2kRssifihrm1I+2hwZhS+rat
gTlUkjEI9w6gqjEsT0Tqc50p7Z+KpVuROvjjlVIecFQQw5njoh5zYqjmXl7aPOvOM/JBxxwgTCqy
1ujB1odOqNvPJ+XMuwtpz1SbME1KcLFXloOKjKG632skUkXd/0i66NTEn9mYhbRRQjcNJjGpPGQk
BdNGoMbTvNtHqUF0GVw67nQz6aO9QvV8IwwAKZ9/28yuJqSIt0Rdpiw9McB+e2rTb3l0wmn6+Nof
HMm/rw3vtmLHpvpalbTra/s4O8rogcrWYFkGW2vaLHt3ade0wqYts/z47gq1aecsjLMTh/Fcr0hL
v0KLwq5SWj7qpDXxQ6+ecJOam0rSgm/xD009NqsrsP1IDI/aBmQxqnmfd8jMMhDSGq7q3vcVQeum
Haywu/AEwvC7z9ueG1BpAQPKGfzo+OYuHE8VptCRlZ7dO2hmqCdef65zpFUcpJ4/dQlQFkNA9NYp
G1tILbyS8/z8E2Zikd/mQu/mZJj1k4/kbX6wgIb76uStNNsWF0aHnB5eeA4Tlb3XTaim5wLdz8+f
OhMI/7Y3fPfUIAFoNRlZfmjD9kce6yaZfD3dxQlyCnncwnFAQ/fzR825XWrSarbaNudInKIDvJv4
Wn2aUqjIa+VueNJX44mJMDNKvzMU776nCEOnwHU0OjR6zoUhK0M0Y0vnR2SD/Sxgy59y3J2ZcZq0
vJMhdDXdq5FdBcQOryYJn+3hUhkhodVfu6A4kdOZWeuatNbLVEkMA3znoVOd8Klk4C89N/fOPx+S
mSX5++R/11uBH/muX1TRwfDPuvAx6m7UU0byc01Lq53KcaN4RhIdFDQ5U3tAH3dbVidO1Lm1Ii33
3ia61Dp6JX1GFT2DQYWymYaE4HpCmPXUPjv3FGnFm3rUAcc89j1luW5X/aRmE+HO4K0GRDXePh+C
uVWhSuf36GhNNyY8JULTqtpEHRYIqCWsYL61yt6DKlCe2MFmvkc9TuV3ox2HTYwNMU8CyAsSnuQp
bFmn3qLxXmHJcOKDZgZelVa5i8usF+foOI7uly75liQ1chevn3fWXNvHVf/uC5rUdL0hTFOkCm47
2K3oYAdNeKJ7Zla0enzou8YhXNW6AEZ+MA6IsrcQysh636rl1shP7IAzi1mVFrPRtF3XZTyhbZ7R
HYOPd+LVP27Ylv3nXdML2swqkkM93CjGFS4yJxqeSWHbrtQpdTAmTpmkyaGAqO9StgN7DT151b56
X2tYilg/nQIlzH2E1DvFpLWBk5bJIQLWW9rPTX1i1nx8JqAI8efAtlo2TYHlxgdnUnYGIhwVaecQ
GXX71D768Slqu0J6QmJUSpHxhFZBk71B3eLWU341FXqWerT5fO7PfYW0541+SIbZDOkeCK6t8RB7
lLWpyOfTKePruQGQ9rvYykdLGwKqtSJ9TuoGjKby7fOXn+kg2Sk+iHTFraY4OUyv3aP2o/jlfYVw
+HnbM68te8M3etMlsGiTQzNaJipb4ktlKCfunXPvLW1mDSIcvh3S6e0vY4vp3rN1Ftx9/tpzTUt7
2aAC9Cojn5WFaQD1KSBlwkALZIosTLXQl/USd2EPSYvYLlKr9Rt6CH4DlkgtlPzPv+HjLdP+XXt8
v2WWuF2hM8aMaQB9XGZn6q2bXRYvp2rJc+1LK9dtazNzfLof10TtEZ+vo41xBadzBdrg80/4HUn9
/S5oO9La7Yo8DNTfQ2yu0uv6pbhV7qkt6N/1tf/NOV97W0CYnz/r4wPYdqQl3Cj/M5tUZpNybSHZ
WByQh9t93vzcQpDWr4EOjq9BYKPuI9Bn+JHUz583PJMJsmVfd8+tcyup8+RgilV+DQQZJDieBC3A
3l/jowH02Nx4X/wTt/OZbpK93ZUcn8Fw5Dti0v7P1aNyD1eUYs0uX/gAaVUPTtVT5OcBaJFMKPdc
W9/EIwp504t5Yr+b7TFpdcelojl6xCP8l+E1e41/Gb/qO+UefHOj7ZzX5qCdetJxnn4wf39Dgt6t
QYA8tqD4mhz6X/G0BsoHsRg1s3thYBS+rvbBW3v++TSYmV/28d/fPSlSVEt1PDU+KBnIO3vr6sqJ
hTG3CG1poQe9J8bkiOYIFBRwch+nttrkIoqyHDXZWoW7HeJNkaVkmnu4cxulsYutY9XtdVPnxi5P
mnzPOe9tP//UmY3HljYFw6rzRi+0+FDiIwvo7qv/ZB4RcSt4Bp8/YSbut3+DcN/1Zq32MNcxMzxk
r3C9gVAmzir5Il7tO+8rt5jPnzI3ZNKW4Ja5rWKpkBzsgMwwafO8qk58wEzTsid4UKg9mHfeXyWr
n9pYmkbeibc+nksfTGnZx1tN9bGC/8O2PzHNMgVmv94VA0qRfbn5vGPmHiFtAblqIw8xdfGhQ80L
njySHhYlhFNXx7nmpeWfttmIny5hc5pSj7scw10fnMgTzcQNsqF2quoNlpI03d8h2Y2hTrUZXtKH
z7tlLt63pDU+lKGpOD2QIDwbh8fuFmzO0Q36pvle33Tf6x8nHnOcfx+NsLTekzJE/iLmI/B3wztm
PHpHrJAx03Yh1TdMm/UTs3RmIVvizz1rCD3XCwHjHkChoMFlNogN7npvFb4Wp+LPuZVsScf60bza
QO2O4DbA3hbDFRg/RCpbuzoD/IHGv3OqXjm35qTlXLZpje0y3VZiRugp521rnuinmQkrsx8iVRsm
r6RG0SlIuWGrrHzLEcr6fLhnXlumNOi90k4uDOirBuU3lQDO0+5/t/yfr8P/8d/y2/+eMvW//ou/
v+bIqoV+0Eh//ddjnvLnv46/8//+z5+/8a9D+Frldf6rkf/XH79Ew/9+8OalefnjL7Bnw2a8a9+q
8f6tbpPm9wN4xeP//N/+8D/efrfyOBZv//zrNW8z6Gn3b36YZ3/9+0cXP//5lzCZR//5vv1///D6
JeX3nsO3JntJ//Ybby9188+/NNX9h2G5mmnopo0Q7zEP2r/990/EPzTDsAzTclVX+13DzPKqCXii
/g/dcVWNP8IwNe146tV5e/yR8w+Df3NdQxD8mYYGJvV/3uyPwfn/g/UfAIlu8zBr6n/+9fE80HXa
fx9AwOIa8ynJh72H/sBovyijvig00XVpCQ6hpVVJkfT7oOlf9Th+VUr/RBl07qWlNVdEg+LlSoa/
amRPq7DU7mM97U6cdDONy8U717XcZEgiRBLMIN0MeYpmN4Z47ybGv7v/f9HdctHOLZTY6UXQ457Z
XkHEgH+d4B+wrHHpACX0wjqh5c3BBqBaGePQDrV92UanywW6IWt0tRR1h9h8Yq8ix0XRYxT2wnc/
boLvQi8/DKLGYRD3pY/9iVVUeODFY79Z1jPHsX7X+uiNoeVNVrvHYHbvOAnGqvaJEf34NNOFdGz2
cdgNXjx2+0QAYzzH9LSud5OI4vKlATYDmHLEjmCleJ1yaWTHQtWiT5LrBGJsKtFUXrMfKm6AndCJ
VttxWX9p8q6QeFoyegicW10Y3qZpWuJuZpyoFMwssN9xzrvBKOIWo3eRtXvIiQevUvN9HPvDiVBs
rnFpa3BMVOGsFvsfDCjd+ygJ2kcFG5FFfS6XSwdnioZsHFrEOfu3wMw2Wl7/XNa0tFsKkRZJneoo
Q2uF692ZE2aUoZj8/sT9eq5fjv/+rtOdtkPyzQ3avV6qWCU3ONeT282XTUYh9brLRLSjpqBjGuUA
g3xbD93joo6Ra7BoPLeZrdnwCG17RHmwq7JbY0KVZFnzx2X9rl9qxVTttixbOHNFdK8mDqZuGjqS
y1qXdmQ/MZpARephDyEch8cMCYzEm+6WNS5daIpi8q3J59UrV3dRI/G04oera/HL580fm/n7fUCX
q6mBDUiyUNlghK8Q+ytJ7+25/qf35eSONUJjoXrx+ZNm5qZcbhvUSbcxdWa3iYLoUnMy9SwdcQ1b
1ro0wqHTIFTZ63BLCy/E6CYKw5shtBFGWda+NMb96KDxpLLjZDV6bG1kY/5btq/LGpfGGM0DGyZX
itOEbrnfFEUbv1KUESfOrrmOlw7dBq/OcIwZ4iJokeN2K4gicEA/f/WPL8W6XFkTSYmeg2/X+6gy
+19lYorLrJjsW2VEQRUxGg9CoJvp5qKeIs3x50JWA1GhKtFU+1JxDzqlklVbJU+ff8rH/STkapXh
Y7ww2WO1T6LyzPIGtC6HRbNHyGWqJoL9GSvooU9Z/UW33a3S1CcKJXNvLR0peVHkPUpQ1b4JtEPa
JLhNG4sOQuFK+70ZFPHomVqz1wvxs49HyJj9orfWZVJfbxVl7RgcJWqHndwQ/EJWZFnRRZdZfFUo
/KzpCWsSrFN013k0RPGwZIroqtTZfdsjOl84zd7tgqtI7TAu93fLmpY6W3WtjLYxjaAaOMHyV76Z
1XgqUzI3SY4J/3fnX2C7eVeQv9o3LVlktI+GXd6L4suSVxcyca/VvGRoUK3auxXmTfA88ni9rGVp
1zVFhPUf+ol7BV+cuO43XmgvXJLSnptpti4COJP7LLFvWrw+cmxhlr21tOEOJAeUqJh46wb/sFS1
HoMBocVFjcsF3cluYqVNkLzGjh0ZwGBFyn5Zl8j13NBVvUmzsmrv2zlCaA36QuGyGAmK258zsKhG
nNdAPO2HgMxyn8foQgT4Vi3rFGkwUYS0gnKgU3QTDWr049tILNsEHWkwO0dga5ShgWYWmY19u/LT
tadfy177uFzfLUvTsjEpsZjemq5/D8Ycdne16NAXjv5n03nv5RauHTh9CQG36M2FubnspcWfLRe6
Y2JtQV8H6A7m+ivJgoWjKO2uTm37mV9wuNuZ/zNoA3TV+lOJ75kd0JG21xE1hajV82ovBtQmm7R9
8zRj2S4lF2kdA6RCmUT13kb1qrG1bZx0y7YSuSKLeKdGRjGp8P9Ub7vK+uql2P59PpDHxfH30J/8
ojSQDrDdwuZ4x5yjxPa4THBcdpO0fEtTYeL2EznVovu6MKSJ7sQpri6+We1d22/ijZq47lkTeMOy
apuwpfU/ZoCLVI32u3E4mLX4bgvz/vNempk4cpXX9eMRyQgGty6o4rlFDt8PZOWyxSRXdn20s5uh
0Tgq3OzCcuANd/Wi9KmQK7v95BqRm3LATaNDJSRFBb4+CiQu6xZpF8ijYUITHtbWqI3YPKN7ikvB
sqalbSB1Tc2fQo6h4ujQM7gGpm65eF7WuLQPEAi1NZicivygs8byiyBrs6hluSxbu5MSuxUtVwgv
loWJPPYiKDJqr38uVF/tFGfQPPrawv+jsezHPJlOlYiO59gHu4Al7QJ42qq+NfQI92klkkh2oZfu
fWYB5X72WtN+WtQ5Mu2zz6veG5q63DvphLhJyP5udcayRfRbaundMepWFOWsiJ6PEKaLYceVjrdw
UI+99q5pESRE+LZb7qOuxEQ8O+8IQhd1iVzwjWs23UY45V6tf9ZIZ0bRsiluSUe/iuSzmmNnsAeX
dFUa8XlYoBa+7KWlZW+06MBluU1XZwHKsh3aL3G0MP6Uy7mZgdMUljGc/90UnZejXW/GPBLLjlJZ
wq51Q9czXPrbyWwIkpgKTPGyoZRruIrohj7ALGI/OIiGlvixYBO/qMPlCi6d26i2zdpvMhP/Jf1K
4561rGlp5ce1bvVDYdEhg7WJ6gcXY4FlLUvHsdb7LXq6dHXdi03hYJwWKcvOHVNekLbu62pIf+jp
uMbgg6r2qXjI+HgnlLVhVGr67H4mIt9JjJ4re6GvLXxraUmWBgZIzcgE0TkbWpFcjV2wcIJIKxJp
uDKLLL3cKxM+14beooOsow69bCSls1ijOGcLx2Av0RFK0yr7sXZP5YCO8+yDk0dWTbGHOpj8lqyn
3SVWeYbfs3sYB00vUK+ycbibxnFYD6qBh82ij5HFUqrJC+IW5/B9Y2mb3qh/eFqTLGxbOqNjrxzL
fOwr7DqmaDt5aFdPVbQwoyALkJSthsqXE5b7fhj36ClfJPBGlnWKtFbHSFNt3aDpvB3u1Ew8gPc7
wWqcWVCGtFbTCqZWG+NwgDvU3kqOJnzK2bK3lmd9Zaim4sb4t0wRDothXG/sFA7dstalWV9pdunp
aVHuzcmz14Ntjis1WpboA1n+Z0hhtNMw2AGzMK+dveky3a0hPQV0nulyWceBy34suokjFCmnRmwm
taq0nZvk+Sku6dwDpHnepsgT4yqFoOPRxhr54QIN30W9Lss0KF5tW1PETLQ7ZAzG+LYpu2XbmCzS
4LUFqs5uVNItJV6VFTYEp1jgcx0iTfJaFW4fYVmzrxV141pIJWTp3bIOOT7yXfA5AAcTvppW+97E
kdAvEtRxi0Rkr8ualw4lLFGxAEtGoBJpqN0PgTmc15Njvi1rXVqhjvDcNIhKYqJIvEVV8FVxnIU5
UBl0NE7IRrVaUu7j2nuxlApDynZp29LyDIMEGLzJLEwq903DugspkmXSeUIGHWEOYeWGxYDmiuph
HjagUL0ZCtPpls0YGXhUNk6fCZeNKw7R8YaouevqaNl0kSUBQkVPRtyk2Mlr7DSxFDFKaxFWhGTt
nxM910tc3zWfKEOBQ2Q6+7Y7FZq7HwcZQlqeCGhYClJ53MqTsTbvtLIpozNHV5gvOGV0De7Vk/kc
dY2N+ahZNMYm0Ou6W/hh0goGbaAnTpKX+7Avf8V2humCXS4DUwkZk6RE+D139bE40iDBmhXaRQBq
e7No+cogGMdVeldUON6k5fic6c4z4dnXZU1Lp2ukiyHtClJHbj6pvzpECzdHfZtTCY2ZDVlGqXRT
Pep12RLG46/ZqESPadMtgxkIGafi1YVXxhndMtbBbecV3wJA+MvOP1kRQAXGFGQFk8VxrPPWy56m
RizLIP1NAABYX9lQItlj1L0dAv+ycer7RaMp8/4bZQox98jobh0hOQ8P1FXXLsyRyOiUrAsTXamO
0SM+rQVBTFovY1EImd9fF34SxTa3vVA1v4rOPouTdtmql0F7bpslk6L1ROu+cY7RXYpNXHCKvjIz
vWXQXkKmGxCWTfgo/Nsq9Q517CzL0suQPeTc67wLWTlT2iFI15bWKtTUH8vmiXSuEscY2XS8Artu
/j1xy7Rda4CmxvWi5mV0EULEpt1npByawbsLPSglKOQva1oKeUO0HyrtGJcamm6sqhqTO4Rply16
mbRvaJ5ldDondo0dD8om5ltq4RC57M2lc7XE9qfVKxVtfTu+9/ThgEH5srkic/bbqdEg6NL0UIX7
wiNYr/1lO4oMKUqcqrPI4BZ7TAiexRDdi05f2LQU8ir9qPeNx6J32ggblPo5g3KzcCTFn0EMpuFx
p7eserOrMDzNrso0WxZLy7CTWsSx5las+WYId5biX6ZOsewiLYtG52Ht2ENDEtCa4q2dwFHuT2mj
f7xTabJQ9DDVTRRpcbFXo+bnUNnX/nSS0DvXtrQmG2dAo3zitTEX20++cg2qfNE4arLUnNI0ASlL
VqSWdXc2Kqiuq5wvWY+arBbhFKMuUIojDdiqT4GhXk3WsvWoyXIRudup+tSlxd4u1adSRfnKF8Wy
qEeTUXfNIPooPh5osFfORgxUV00vlpUUNBl2Z5rw9aK44s6SO8q2nTT36//l7Mt69MS5bn8Rkg0Y
8C3PSKUqcyWd3FidToKZMeABfv1Z9Z6bjrv7i+SLllolZZfLeA/eXnutKLdrULFJfeQdFSzN0wV5
gUGp01n+RuJFNOxrenXskCgAlGs1P7io/mIK8mGM+iC8MuaCfo0lhjmTcCh9PMRgDi7bEdP3tdll
kM9TH0KUzi7bjITkio0w3g+NROjnrlnYGfdBRKgfaNK0bH7I9Pih2PjHTbovQRvuY4gkQpNsVlz7
LWZHocUI0cNs+R3J839ElMLLlbmO2wI64+phPkxTprzTkOXbLmEr926hedSbaXzp30ZOQuA6Pg8F
DfyYL3/P35pELeaY9mhBQ46t0NrG+xw4/wlQUGEL9xKmFZvdOrarB9GBTog5/lapNazVQn0CiHHV
bBU1wqHWCSZPoNvcNBAUDVu5551ZE89gOcX3dKu71mn7vNTrhzDTvnd23Wh4gyoiS6GMAjTKB9CL
BqE2MCX46+esKZSEmMaNp7XgaYGs63EBYfjviKj+45D7cKKmj6Qw0zo/NPAbS+Rf7EW9N2hXfDiR
JaLtDwlcGDIclOTmTtbDeavF/LtWzn8t3vNQ7uIUAh3p/CCEuuW7+djSNuilApMfv+66HeSWDS9d
7UhB7GSTuj5HDrJKYTvjuajsWX4IpIsHqdgjI0mVQyowzHTy68KBfEiivse4m5sgyK5m+b0xgwyL
Wj4Xg3CgSdhyh5oCYn5rZN7uNQ+LWj4Hw5i2Kt1SYHzMEkelJFC0inYW1O0AHe6vm3LkZouKCZtC
+vaxOJbXvWyD7oLUB/mgoR2xUfGXHg1kMHvoCU1x4HQk/QfOJ4PI2jwj2OpNt+e8V28PxsMgctTH
+SzkYP1OWkw35AmaetP7mER/Bh1CH3+T7DpKVIY4noJut8yjhp5WPBuHHXGfdgGc42CLkC+5M0mv
S7c9m5w9hy3cc0xcuTEqnUXzA8gqP5g5r5RVn8JM+44Zx/EIGOvyIBKIBtPp1AXStVGfWaEt8Dx5
pHhx6gegHQtLKJTUICUVtnAvb/Johtx9b+cHHUc3gO9/bFH+Ocy055duGbJpiBBP2g006WNziloX
Fqp8BA70PzFKudXoy275BKa8hpb1psKOiY/BoWTq3BbjfBvSf0kG/ZjWaVi6Zx4GZ9nB67NH6Pny
ZIBe6fDeHCLsesK8dBlDci0GWg0FUC77b4kc2CWemi7QOvs1xlIo3XKM9+IqWxz0OuTq9b5sLCw7
+EgcjKDH6WBQ6NfxOx7LW7r2gZY9t8whrUZbg/jdqdne53WzZTax+Bx0wH0xOF7TvVtmHBSe6dto
jleOqluYac8tRW9Vu+Q4KAdrrywm73jHw67IPg7nGPcMEGfANDj4+p3rriMPa+VRH3EzTKxgiUGA
zdt5vm7Hety6ZTBhV01fa6hm8TzxEa8ai2OP9EUIsq8/Bm23D7hpuARCUAGkwTLoIafNbc/CpuoA
3//VcwQxbV6v8JxFQriYo+sGzcCwVXtOiRw8xofDIamz7I7u+itBwkKgD+DHPEA9zhE+5N5sXwZO
53PfQKA6bNmeU0LufdrAo4azLclpSvrHFFpk/7fpf8eY0dRvyoK2EzNeeP49FM/SrwOQpVBlj9fl
SkzHDohmr+TtTtLkd6yGBb7iP0Ft1H+UXe0x5mhRdA8T/ggJKdS6fnT1wl8dEL0CrMX003vMWAhQ
m2VTHxaM/cfaWA0x3ZsFdcy0tX+k2bGP5QHtuEA/82NP4kQhGnz8gqdvVR0/TXQKW7kPhoKWCdCF
gs8P41QMJyAYv/ZsXsPCsQ+GAgn2Fh8QYX3IM3Hpx/51ku9Bzx/U169B+tNiWrHudV3OZM1VyROo
nf/fh/al/PyXM+QDofKt0T0Dry2mNZufo0meN9XI39h+CQX/ZtuLPrWU3FqZTg8zxH2h5bu8N0mb
fRa7DUtUvmYNhlmGmLt8Rrk+JmW6TX+2pv1dx+g/3NnXXkFvpNl3irb/kMc44km//YDWYDyealFs
kFID++NbMU2BUe8fOixiWdrJACGVQF2Z7vFTrrewDq/PyLTpca65Rpv04DMmioYFEmaNCRsroj5A
amqWRqw4lQ+jzZKfkhBIxCxWB7bs/6eT97eeI00WPOegZ/+wM70/E+HaL8kCweOg4++jpJJeZUtO
R2yNzaYqplFbTiAgfBtm/SVw/23tLppdfxg8XDKzjnhM41DphWbLb/LNf7iuD5I6OkyibSluT9I4
zHSxt1FiwkKOD5LiaGbYjKLriJftdiy3VJmlzOTxmwz/P0TUv0QGHyk1sqRux4ZPD1ZvtIPlbn+9
AW/RnJ0zBvLRuZ4+or+s3i+Skuex3VyE0mjIvxcpVLnlluTtdew2/gqiudEzVI2UKxnqhnegv5++
dEUPBkzVEPd9i1g0X5HoV/FIUY6/MpGCLTMb8QIvd2HQZtCo/fqpR7XO6UCPER1J9WpRM4j+eViL
KfZSYuOsSW1veIW68IeEcOE0RX+FHVDvltzzaVx4B9Np/ASc+nKEpVofugTKqs00C+zWEDsvJE4Q
WGqDluwjl4ygTbbiQliRVhbvXrLVB1yvhq9h1l+Swd88dpz0zusM1hfVnt1en+fme5hlLxnSult6
U8/YajKUTrwqhrBxd+oDl0RrZ56JiVfjeolIf8p12Pg19XFLscxI7FZYZskM+s7i0QKNFrYdXh1u
k5EpDcXaivIW6sDHGY3lsHTno5bk3KQYr8HhG5muT3WN1+PiGOwlbOGeN7J9beo4Vrzq6oOeiYFG
xVgEttj/Rz76t+PXCn2MWQ7jabSUObtm/Hdctf+RLHzMUi37ZHWYG6vyMTmzQpW2/Ri0Ib7gCDuW
mPV0xJfs2hOoLkpuv4RZ9pyxbZ0tDEjJqzxlPeR31vZERxEINCCeQ6abiPp8aHNgi8l6LrSU5SHd
7wTG/2u/X2riv31JYMRFDTWErGoZa17ljMnLeKjmNwn0v6y//Pxv1h3Lo6zP56ziW9I9xVMvPirl
Ao+4T5jDVRSnq8tYVdihNIxeVRuHeY/Pl9MuvXWHMayiBBpy09dmOcIujj5uqeFFYVe6ZdW2QDtL
fFdHYAXqw5ZSoUkC2hlY3vh8rlP6vqVzcQ0548QHLoHlq+8WkbKqteaNONzTasOejolPlbMnR6to
zVhFFISDNyWG0k5ZWNlPfOhSPWZNyg7LqoElH/atfbus7H3YnnieSQtMhpAOplGbVAutH5Y0qK4l
PnLJQl+0ADqCIXjvzZ2uWt9FL8NQecSHLi1x3lIAXFiFuCKveUQ2yM0OMgjpS3zs0rq3yWoGuI7h
mI7M2QPbwgBdxAcuWQusIhs1q2bLzwLiv00aFKhARfxroKpT1dKj2Vm102K4FK0mF07TMHwy8aFL
cx5x0WlYLyybL/3UJCeCKus37Yt/D7LEhy5FaJ6uscUxxLjS46Tbz9ORBl3diA9c2lKZynWA16+6
aP/E9Sq3J7u20RoWVXyMwS5nhjnxw1V8Ine5xqetH4IKN+KziBwi6tJFOFdl0C4v7c4/YqQwKIZj
FvTX0zIeCy1qql3l2Cwvc1er6ybyKahbRHxIV7dZBRJRiu85z/KW4KZ4XzYadtB9SNchi6whMmJV
Ay6rVozbKR2zwMDi80IVvQH2IobxqVZpSYFyO9nUZIHn3CsmuMqmltKCVdA7BntLqkQEXEoD2cDA
X+B9Vgyh5ngXXNJqOOazOZYTptWCboPEh3X1Ey0UmXpSrUKcKBVVYuOwg+7r+OwAnFvMm5CqMZg+
dZA7jnlQFUR8gihIjrh+XGtSqUh9mOP+IxQgg9BFxMd0DaPsu1mao4qH+BNYP0A519mw7+gjujLI
c2z5UewVWLpNeTT8s83du6Cc7yO6umExhxrkUQnMicZoADXm49oNYdwCxCdtGrvWxUmbI2rp7Ckb
h8vKSdAthfjIJYxBcrCTta7SBIp5W38ZpQgM4172zLilKxKnrcYZTTG8PHblsqd/hO241/uZMjwX
kYbbCnPQQAGxp0mHTcwTH7kk4nmTxxrpCk3tc77KqsvTsCDu45b03Ou1MdJUzbqXaRqXEQtq1hIf
tDSBa87lVOiqzdylLcTViB9BO+1jltp0n+WkU40TYu37jOXsXsxJ2FQP+QdmaUoGl0iiK0NVfpYg
KbgkNoxAgPjEQRjsT+KmNbrqLcTAGH2qA0ediE8dlLWpa4qpNtWc6Nerns5AooUFQR+1ZBJVp0xN
plLD2pdQiqiivvgZ9jE9n1TWqX4HIXwlWV7ZJTrXSxYWA33WoIKbAoTSOIEuBdFBP+7jVZItCqs5
fdgScy3dFkI1gGeJuUScs7LmGz0HbYuPWxpUC2Zg4nTVjNH7o7VQQs++hZn22kA5yA4cI62uaNRV
Ih7fFUf/Kcx09mvBuacYd2rYpiswTEGqnH+KxzAYPvHJg8DgaTSuELqau/7W2/2eB3KdEB+ytLZy
dzbCqvuY1OWYx6/qPv8rbEe8Wo32rcAA2KyrOPujJvZCxyas6PEBS+PWb6zIOCxjEv4Y9E2x37H7
vHyufz4nEeb5ZDz2KaQ4rK5yyArxSz4seXMxYom/1HgUzsp8TduwPhPxEUxus4RMXCOYJ82rGGyZ
2xyF1Vc+gqnVKZcgO9gq3s0ngVECssSBpr2XSHEk8x5P6VbtrRXPK5mbRwG97kDrnodmmcqRhKKt
SgZJSlAG568SN4UpXhIfxJRL0+qWNYi44wtvAj93dRMWcX3WIFDMFzYBfXdlt+yW8PURhI3XIEfy
UUwT3ilBwh6t1bFyyJmK+9zlYZcen+Dw6PAIlli5VdnXwlySKdBs/GswzDPX8rlvtoqa6MTytnJa
hN2OU89Bed4i+qG9UekoB0lLewe1z+9QJv/RpvFhPUnqDJE9dqPJN/HKwovuUdauYVnTx/UMLpst
1InWamnZc7IXQznyVYf5jY/sgZaVIkDKb1UdAZ+ll+Z5lssWdn/1kT3AGSQcjFtrVfDh2ub5vXUs
rBXpUxxJmbeNqYetOmj/oYU2IetdYLPAx/RELoHCA6SbqsHEP2lLv06aBvYLfUhPthVL0fbbWsXT
D+a6c8ebsPLHR++wXqtYbNhsMR0nwBmuoDQJy5s+esfuezwvLwe6HlZ7z3S3XFixrb+5T72E6H9J
nT56h0cj1TnIGJA62+TBArH8p5oHqEEeXaPSyxatNS0TBdbjsDPvgxbt6mw7g7y2GqJoOS/TQs5Z
H8bqTXywENmhNGDWea1kTY5yLrQ6QXgqCIcBrq1f4+OwqTQqTL9WY3TM1zlr53M+DmPYncWnU+qi
zQ3ZgrMJESXy2NMcJcASSBhMfKyQxJC5BBJ1qTiFKp8chj/Y1ofRkhEfLcTGGCTtsVqqieevx/Zd
U2cfgpKojxOqndpSDPssVdKZ0vLkeyensPaHD9jZZOOWsYXpZcL8EyJxmVkdNp9IfJCs7enUHHO6
VJSC/6Ynj9AvDktIPhooKZLCGj0tVbEXZ5KLcoR6a9huex0hywmoktJhqZpJXI/5R0x+p7T8Hzna
xwMRV4AGm4BLEiDmMwgDTsUWeM/y8UDZ0cQyAgVTtXRjqbkri3kMK4h8JqN9mDqMJx2qGqa6/qOw
rnl7kDr+FrTbPpkRn2QhoIelqhocLKwX5eACSyIfEVRsuxx1B9O2kNu523V7yufZhZ1AHxU06SkC
DyysK9reuknfAaMOewDy2YxA3VfXvO4H5Lp4O0MkabxLDcht2I7Hvwbw+WXeLDnGuqJAA6GUe1fM
gQ96Pp1RYwfWCOJaQFUokLVi7O2nYT2GMCpi4gODEE6EWCXsm83Sszq6rzrqAzuIPjYolUUCCvyI
3c3KH7Y9KXMQBgZtuQ8Oks1wLCZt8vsU6bONHVQNenAahRn3rp07OEh0NKfZPV2T8gDyKKNhvulj
g8jWpEo1jbmrxqTXQtbHbdsLE1Ys+nxGAEcuec1qc++i7DGS8sLNHNbE9vmMpmKlbEMT+w6lR1uS
hT/Fogl8KPRxQb21awxop7k3y/5xgQpJOUc8sO73kUE8GtCVWF82RddQjsuLCqTeoSv37p8J1K5S
67i+8xqErEVssxPWH9ZE8PFBg5Am6l0O40J8AHXNZ2FDasKM++CgZZjHdR8Tc4/6+URbec5NHuKY
MO01hKhUeyRtrHErlGcTF8AH/RnglbDseaVe6GDSbDd3wtovfTRcbbcE7ofXrkWS3Bc5WXNnyr2a
TXPlRxD7H1bNvNyAZ7xYSmXuph3EldcRLU06xSEXZlh/qYv+hteDrAht8cRh7ovLz4q0z+JQz2Hb
nfxq2gwd+ipKm/u20ae4rkHeCyrJkIyJdXsZE+Wx6UdtcACZeo1PPaHbvISEKtj2fDIfSTMp2Zm7
XY8TftEtyU3gOfEK2XUhHWs6fMxjIFGZx9MlYkdQKzXj/4AFmVbMivTmPq145ti7I7uASP570Nf0
gUFQdzBMYx75Pjl1O4asxCaFZB2s2/NLUmwT+uQwnbPu1K/Naa6DlEtg2vNLsdBd5R1MO3dcuXkh
2eBhn9KHvixaERCLw3Mg5LqV09g+F2RpQwoIrNtzS4WxKLa40dzHlpxYoi9jFlRTwbTnli0jtaH4
786t+InHq5NU2Y+wM+I5ZZPy9hg3OE5ypNeJTKYs0G0P3BLPK8dhX5e2leY+TO2HuPs2RXkILB87
4jmlGicerxM2OyEOOYHdarWFhSkf9EJABzu1FpvdrCC86eUNcz0hl52M+5iXKQUJGMVTMmTYxzKD
okYGfo2g7+hDXhYKT+mG1tzr5jh3ebXNU1hy99EufWym2ESRvjsJRXEtSwgVhzxrYD+8PEnUsisy
IvrVL4q1TYFp5yNMugTGPX/kdZt1tMa6OV++9Qf7YPq9DdxtzyHznkTAycO2TB41LU7kOAIte/7Y
U3lkBBeFu573chc/5uJz2AHxfHGrZcY2hwMCPM0ZSO7S9iosGfi0RWTO5LKOhb4rxzKQgQCQt3Vr
FGbdx//Iostq/VJur5TqM8Apn1PTu7Dt9hFALxfs3C5Y+prst9ntNzsFMdBl3IcA0TyOXQ7dszte
eFU5vVDH8DrQKX0U0NrkAs2NRN+XtOMnPRzqneN2/U019b/uyz8a+Vi755h8O3Bdmsh6J2iakjvZ
5RK9ljPX4sSo6cWHvqVtgVfIxcobOBsW6N0wa5bbwt3U3noyNGlJdu661/JwyjYQxOzToNZixn3u
GdYjXxnbr/eZClDNUfoTcmTfgtzEJ58xXcTEAPHB+zEPX1JWt+gUB6lLYd3erpopSWUed+u9WJt7
0xdNSVUQLAy2vWh3HIPqCuDA787McamU2UuQWRZhbsK8eDeRunEHbV52vOvKPE9eBmSPIPYPrN2L
edqoad0U9lzDF8uaium0Fexn2Af14p5uhQFBNZYumPyDbLZKlugWZtorQkzcHNKkAuuO63PqkjvP
gya+Mu6jN7ZhG2y24qjEdEpP0PShp6MLermEd3tnRRiWoQBx6532ySvWujOY4cKKBR+HVxhSLC1f
YZrbuLQsqjpQNQRmAu+cNEPNTBPZ9d4RfXEtfgGImoNo5rAp3jnJ6kTLQSzrvR7H4czMPlwsX5Kw
etVH4wmRkwGYuZdLZK5w9RhSW2OmfBNhNxsfj9e2g+woGbF6fNmqaZV85JvNAu82PiBPc1tDaxdO
pMwzeNCeOt2GNTN8KiRi5541OCJ3sU1fJle/xTf4TSh/Cav/ksR8KiRjs7guih5dKZ6Or8AuND5o
nuwEc6Vr/jUoBPhwIopBOLIRhpA+5kVpx/UvYeagljSCgJcvkgZ6r/0c47yz9havX9xYhHmSjydC
do8wQArLhO/1qU3IiUDZJCxZ+IiiepvpPB4wLnP1JFSPpxcV8mqOHfEiQOa6aWKYmr5n6Rydh6x7
E9UisPHg44qGLI0XYpP13r9gCDD3/XVousAq1gcWbYk9lmZO1/veNk/pMpyWrQ9zIR9VJBS4ZfKE
4gzWTYNGqRQnULkFaQ9m3IcVySWZjoliV4p5u48yOeNOH/JAB9NeEymbonaIACq686a/iWw8FUMW
gleCaa+JRCbXZDto2yAMFmGOwpSyCXpbgGnPK5lbix7kHDgmjpZAbBTZn0GxxAcUxdmiuiWCYQPl
p6eo5k25tlkQvRGW7ZVwLdcFSWK93nMx2Pq8zWqsy1nOmLsLW77nmzHYPQvwEr58zfk0M/2cJEEz
vFi7l5s5m9XeKBQsvRvicyzd3Wouw8KVD/NRSz5Dehkly9CnN7vxUnISdsB9kE9Ee4w49TCd9PkD
WihnOQdJVGbcR/gIkIscJjE44BGXT50YsOc9nkaDvqWP8HmBbYPek4z3NKnpg4y0vA7FVoQ5pw/x
OYaUL1QpWG9kQ8qpX6fh5IZaBfFTYHN8F432sWX9PN7FOPSlwn1i3uuwjO9DfYYtXpTo1HrXy1EC
u/Wqa+Rz2K57Lirbla+KDuoO8Ut9tZIdp4hAMCDMuuefO/qD29Jzd284GuBsepu1W1ha9mFERxKx
pZsPdzcuas5gploubiKBZb+viwas7yqzZXf3qS8+1Wj7liNzYbnTxxKJDnoGNFb7HUJ+K0igTHxb
eRfEwJKBDvLX57QlThe8uAp3H/J9G0pgOpLhxNVufwR9Uh9TJMcJtIwOnzTCkrVtL5n6HUbkJQf/
S/HsA4qmjurGGXxSPLyanxyfN73Uo13+mlTag1kLhOLtp+jIh/US9rd4Pns4Mu85J+6ebe+jNQLR
U+hX8K67xzjUKaCc7s4gjbHpvtxYkCwBPrDnsdGegp28wC5Ju75pc3qjYbo4MO25a74f0bA11N1x
xQDh4XT0ZbMENkV8hFGdCrC/r4u7i7TpntE7inS5L3Hyuw4D/f/sA/92gLzmSDsoDPZ3fL6PmPNN
P0KaWD6YzETsUW6Yy38PajM6f1zrroEW73506/Sny2yyg3pUzL0ZygavXqMq0Umcjgeo1YBSxx21
XD7QIWPqFV163TwsRu3b63WvG37pCMZ9qw1UXst57GOmq33LbPGUQqWMXkaRQNbBsBosD6VgvP4j
jVhcnPoDIeDcCzUt55Vl2pQJj3p73xo0o96msY7YtdtIWt8yB9zUWzsX6elgu3MXvFQ+mCFOP6GI
0t9SMm1P7NP8brzI92g3ybUurivQzn9p/Lb9xCAWkt3BgQd2o6Qgxc8I75GgxEnTrMZ8f5PX12Sf
0ukDbWPz83CgUwPV6qASyKJAPqKaXMKG73Q88OrFon6Y7rLN2+NTO8veXbcii/ZrjrHTpcIIU1+8
ilZu1BMb2Jh8BS36ru8JpBaaU5Ft7fNa76w+CQZI4knTae6robb18noAw+b+MYPiaHPuJgz4nbqa
j9kJygRMXDd6iPXhRY1cnsnY7ekbvDA3tuQijvi3HZu+VOCo1ZDE7HnSfm5aJ0gVWVbkZ5fJbbgW
2RDXJ57gfeCS5S56Y9kh0wuoCPbilKZaZG/2phnf27htp0st9Zi+m8CugNVs4/hCRzYV5KTqtS9K
t7VjdyVgvEnedDJe+pMCrzzepw4DRlM5Dhi/yTsLwL9NdR2d+JhP2/lwQKGfiN0omNaVyEDZRNNp
uhUcALtSpfz4ZFfAtco2KeboZElXp+Wx67y7gnCa8Muw6ro9FW7Rn3XfU3BgSmL1LWFZlP84wGCV
3BMx0/qWUEifl3pOoPcTgb5Jn4SK7ENORA7ybkBm6tOh5vhP/JoVBLt5bx5w0Z+zElyJ8/qHbou1
K9HWzfm9YSsxICKK0Ul3Kbyo3MYk0281T3chyzWuzVG2w5TsZ+ZENF51V+zNaa2hNgbxm+MQp2mc
MDdtk7xYL8scAzab9kQ0p7iQXX3txZq6MwWY/k/b1s6UEZkm6HKMrRbngnTcfFQ6zT+jcSDkebaM
L+UgrLC3FT/u77pItqNsepUWb/B0kK0laJHtdBNDgf9X0uVMllGmeujWdyD4cedFa7n/QXcugeMD
9307/cgbvvAzaQadPPagjfwRH40jt6iI3F8LJFS+7nUXf6TF2GXoWTTR8l7U3UFAMJPZ4xWTFhzF
pzZdZnrZRJylb+2wM3LV9dCP1a5FPN2kzTtVrkybN8rofrzCtxJ9mtgyf7dNis6fAIW2vkM/KGpv
0W7qzzzDCPesSapA97gM+bNlU/TQGfykbMDqkn/e5mLo5wt4Jfupu9jVpP27JhP9+BOveTS7gFYm
LjSwxCLJHtyWgFW5HE3N5Hjq8Cw0J2VGkmY/4Y/dl9dzRlJzU1EaF4+znV/OQJTXCEv1XONz4V4o
PmCMraEfOh01I0RLV0FVOasaXbSsHebnkRLSfC9UMtTfV6hQqDNZBErspumz4VUD+m5XjRk9+jfH
0mafetdFyakjxrLrMkm9vkY0jdwpbfSUXfFymscl6Be74RnjIwl/ricqHooZ7/oYiRZr/TBnLvvZ
63gAejfNR/s0jiPKhXgw6+eMcQ3VNanbn1tvtreTdCIvhxkeFZ3WI+6GD60+InGmB2qMEgxtNjk3
qJfUjcw4EyTKZPHacVGTWxdpVV9alGrRSRV5nVxyTJnV57VooqmU+cqiSxtF9s9sLEZVTd1xTg7E
jtLivfNle9/H3CDXFCggpUhLKXZQ8S5vjnq9zM36rosWflwQEnKssO4EovNYiJRct14QWkVpkU/0
nGDC5ZPaGfplNFv5nwtN8ldFMtmnbIna6YHnzZDcGDQu4msKJ9iekAAfhn0+KVBBatc8cZs1mCpp
0+OpyEb1iLYWsnsC3Eh82vNRtNepy60s9xQd4xIOyr+CsXN/zWXa5yfQIH+JW8W/M67qb/FM5vHd
nDcHTkJDJT1lpCnOTtEOCRFkmaBe2wU4C2OoYHV98y01xdWknX4YR6IuaKDLM3hsxsu0iVvj3D0l
7XRmEk9Ha57cloSSktP9jRjcUibiGEoOcrhSguIJ57J9hzJClz0mcU/aRbY8wEnQ8fw4izzTpZjy
6bGN4ydHuzPLlz+Ejcw1Jm1z1hBEOkOl/PHIlx2tvK6IzhtU3c5iMPwkp8jwkoJH7+Zq8F8hOvf5
Ey/6j3pfNOK5+5YLsV3BV56eM9PZj7mpp7NqQW8NZoFFnTi0/zSObVEj/DDnHsBoF5cQYfrYpbhB
RIjwSG3j815EiIe14mWKj3sChoKWKd2f6C5utHVP3CzkAtp7B/3UQZ62vGtO+0pe95n+gm3MLgrM
jXc0sr7JVByXJLFnwFrFedjbn9AjaS6RxotyAaEzFACuv0onb/sg1KnmZDuRWSOtaPqWDMUbvecP
yQysYMMA8WF5MZZ5rW9DqvjjnPZPtXT2nGX7u35c5u7auOhL6pAQurp7tZnjidZiKgVdnyfbFQ9r
ViyX2mY/u8a8Fh2ei08j9pD10wZPmNxJkeIRV87jJQOAwtyZCSFojDZIYMViQbWVsGS9yiTrysJJ
c4p7GZ3SWb2vc5Hf402AP3wi71IMkYBdqT8lMp7LTi9lOxP8m3zEFIJhCb30LO0qNCuyuqQWMyYd
ms7lMvbsLfTqc2Sa+ow/SIznA5qespzzY30bC5r9tFm91WdumvhjMyV6PyvT49GRxm3XPlJGGXoH
RtP9NdSG8rMlo5A3UfSyO+Hvo/H/Y+7beuPGsXX/SmPelREpSqIO9syDLnW1y2W7Yrv9QtixLepG
Xagb9evPV5ns3Yk7aZ8Z4AAb6A4S2FWSKHJxca3vErlWlZKVj8rUvLNrh1x6tiXrkAlwUcO5q/mX
2rgqbnLH4ltept59U1XuHDqmnx/gE+nZq6Br0/upLCeNnA+80F1AGZ8xMztoGIsmWz6jbO8uCYcw
aFQZRe9hD1N3YZdn3b3ftOKtE+j87KtqwOgMBdYUllPrw3A6yxdsICiUHTxrLs1NpwKhdr6ALtGq
o8IG4rqyepY0pKtYzEslgHZSU3rQbqqHdemw4rFa+uKMWJdMAYgsMa1oo82E/pIJhlj0Je6VgS5T
XjtBRr5oH+Zyn2Vtl0NIGxRbUSOd2ge7rNoBSRXPyk2WNuqu7g1rfq97f3rrPaCWws5zgOTvkBGj
dzUpwmIIaFN+HGVV1wkdSujUFcqUxcaHQ9OtTVhaJE0tMSHbgYPOKbIeFqpy8LurfprEgtSk6wv4
UM2DOjZtI/KoGpRDEFhyuw9RYXX1KtBqIWFXCNNGID2Tqxay+MVtC7kJfdVp225XjT1oucpJitwQ
BWYPWlYzBRsYT6H61dg4ecxq294gaaaBiXEUvIDMmwb+mZAdZD20v4eaOUU+5i5Ll5SIM/c2dZb5
xTUp4J712Fr9umugYR2DF5yL6wLupM62dThLMRS554TjSKSMoOVTIa54Yg4nvM9y40KTGlrFcwHy
nSvyvLm21KzyK0I8lcUuUl4S9jUUkI44t8AlnOmF8QS59RFaixlYTTbHVrqMxizx4Etvn8/MlTtO
RA98jecPEjBAzdNwzJf2dh5498RaiOKtS+DorcjLYZsesUJOb7XFJQ0luMGflbEgw6larxQb6N0j
K/FmkCjisUfuHlo17/Z9XltJgY38iQ2Oe9KtVew8P8CBIlfzDqGQyIPr9GwMi2Kc2S6QImc4AoyQ
z2bL8laMrr7DqY77Ydl0qRN11N7QVMjEKqaqj0eLt2ztMGueo3pkZL7uSd6byKnLMUas4w/LUKRQ
1YYrscIaa9SDZft8TqoSucBFi8i7XBVIV8MBpour1FO1/Wz32lkiHHZyte4tU9TJEhBxwzgLsmSx
rJHs/JmxYC+awZzgPCnfgPMYRaTbWmXrFulWjn7S1JJ4YeVFP1YTvSqLc2KkhhSOO9BKrF8CmjPv
6Au2JI1R2o/Q/dvMkPScQw3PzTpMLXbpdkuAEyKMYxSsTFKjUWhjDosHjwk7kllRIB/zHfe6zRrr
puhGiZ2oL/xrPvlyuFpc3XTHiZjqWU1qpuAV19IKjaTYnrR2OijuNgs9uEqOx0wXDfzfp+xB5mZu
H1Li1WPkpKCZOQG3rBgLAEoBotTnCG/aLkC0530XzcvUZeupWOhu5H2WQ6htYXOka5yFbWg3lQ9I
6kovVIzmMFPHjdwuQZC/ulJO1yiXO58z353qRC693GoY4CJJ6j1TYkF6lr3LgPyJ85mMSer3ciPR
qQvlvNB8ZathTvfFqGdxyDpbfG5H9wpe2SysKci7VPYy8eFB70RTBghf4jlzVux140wQCSudHpJy
woDlIppAJv3MRH4Ycmex1rBFsS8o76b7dHKsS2X5rI8dr6xRQgAlyd8sHc4VCWkdp7tMNZXPc65k
EdrIZKekc8nA9x6p/I0JihJoKjq2wFwQTzZJ47bWnSkIC1FE8CPF3XI9OFV7htl8aUb7wIYGnhcW
9xbkFKVvxconjliLtNV5OIoluA6mcnmq3VrsyCTGQyFxEgyDuSL5Jccebp7hPmvGZDHYA9e9GpvN
TJb0sVGDqZN28hV2Gzk340qlxG6uUJPDoXykSA/hPipecIYubwvdA2mbLd6m5eN42yFYbqlxUm9v
z31WHFHGr14Fr4I2aqTpY9rO1c5xU+Q3Rdcd+kBA1xFiwAhjTcCchxa4LRZSCAQuSTsv9aFv8l4k
qTv5VwSuqv0mFT2OpZWx3S9Y2edije0b66Zr53LAgTZoLlQ5NxuXDuxBA49ZIb8KximpSN1hVmFT
zMNCZ8HWg4wqC03u11Y0B+1I96JwRRC3vjpvCWV2S7L6UIzMiYti2eWLacPcbewb2DEuF409j8Ml
dfh8WrBXtEkpJlDMOwghJC2pfW/bDPNMd0oM/klq2JZh0GVVRIDGkEeMGnN2mVOoxQa0v6VKI+po
M8fp1I5Hj/mIoxmx9LWUPIXjsKyCfV1OrwB9esuTBr/9VdERar6M2UVYSGOi2YIQ7HoSxtihscE+
VH6/t5c5cVlJsqSq5HyZ0nwzp9XRVJpNKE5Qf4vNH5AziOHZyo0s8KFejOBkM5pF32aEDkUExhEM
N0hJdLtlFYeuPNdsubEWNZBwKBl9Ana++H2kg8M2doU9KRodd25XuQERqijhjyAMnS71MHZIv4ra
Wg8u6h3R1E2L3NnQlh72RqMpG7GO0ubCKmyOwZ+kfSpSe9QHQM8Cf0VZwNtbwKRrHVWTqYZTn9XZ
G5oMfR1jCx5RhqnTBt+ygL0DtcPBzS+sGeNPndk7unVVl6u6XeD3y4bOuBsXCFIaigCq5eGUEXaV
c1q70YjAfmnXYnqSWVn5a79oAEBDFMqhsg1tQhLnaVY3K+gW6d+ZnNHlhekdok0PnY0iqhnBzgd/
N6zlZpDU2zS+GottZrDGt+CiNLd+ERB333RZiUnN6iweFVN5WGFDkyFS+SbYGWegdYg+z4AE164G
ec/PbrQx9gxYoLgG9mMrVlRMx11XBeXKd5TODnVaC5x66Og1ydDL8bmHHJcdkZGizzhKPvCItBm/
hRhaLqLW8tzswnZQ0TjhEBCYrTM4hpxoCt/iF18CpX+YeNEPOxdgHLpux7TsjryqGud1SVUh1xD4
E29jDwvbPcFpfcHKLTr3imQoEMSyyzLrmNIFEiEhkWhEYKVr3mETJaD3xoOpcJyeJewV7mBm5EMJ
pqfuwUF1k1ahhajDjtRV9s5WuT/Gk99WTjjYGIx9DnKMs85p0BYrVmEE76aq0DSZ09mwePThzREV
U1+ph6E3iG5ocbXzFUE98AmdkNaEghd2GkE8vRcxBE/H28qB01VcC+UBsTPhOB1iE5H33pDD/moQ
FioHQz80SHY9TZpDAds3GovJ97PbWdlWE/WG21PUdMvcH/0hb5NKDTg24ghSFSvBMxK8oYrkTony
S7dF1wqJdqhRj2pugG4dGyhG4gPbktseLcK0HuS4Ej7qmA8tSSUjIcoXIHdgkTnWVVtbCLSVlhwa
OpYKMhP6rNLjRYEkS86hN1IqnlInCGQY2Kzowh6+UU+ywN+RIeXuFFbVgueArH73hKK3B6t69EL7
KM07vKBK+Uu3mXCBMq5nG6S9HLm092TX8IHZlI2r3ZtgqiaReCnmeEiNXx/t0u6LL7yzIPrUlHma
x7mxpQ9EAQXlQ8cVUzN71O5iBV+csW5QeBjbIU+A/LVwfKqKnkV+re0gnJGKm/8MBfeeG9w7ssgz
UTcbDT/NjQo6foVaGfsPuzHv+cEdaUhtV12z4b09x6Uq6nBR8pszxt+/zP8nfa2P/+pd6H/+F/79
BQpfXZbK/t0//3mqK/z3X+fP/M/v/PiJf65f68NT9arf/9IPn8H3frtu/NQ//fCPRPVZb66H187c
vOqh7L9+P+7w/Jv/rz/87fXrt5xM8/qPv32pB9Wfvw0RUf3t24+2L//4Gz3DY/7+/fd/++H5Af7x
t9MwPpXDnz7w+qT7f/zNgtP3J3TYfRc5K4IBObPMptfzj4jvfbJh6uEC0sttpOiAbai66yU+5X4C
mooGQJZTyNR79pnEqGuEwfM32p/8gHhO4FB8jEKb/L9v7YeX88fL+k0N1bHOVK/xLOe+4R/9J9f3
IdyCLB+nZkZdh71HdWmfNb3buP3noRQljuiDt5/Rkr11K2g7ZYPmcDqZq7WXdvWRjk6zY41oVqXx
lqN25nE/FKhtlFKtU1iQRbxui4sg6NsTIbO6AO+wTTwypxvW6WWfkcUuY6xIcdHKTUHRM/nInu/H
x+GcUUBTmet7nHtotr2nTduscz2B48QtmplpnFaKQ16Uf7Gn/CNpx3Nz+o+B+3YlbhMKFbSABu+1
dYZKB/nUDO4trUo3kXLm22Ues7Vym2rfBtK7bMBR6cHBJx9BiH7ykLii57oeNPwo6F24te8YrpI3
9cwrW9y6wCrA6kKn+1IwdpG6nkm+m8rf5sv38+NPl8Ik405g4xkJRvP9eOaYN2MwVu3Jmrx+JY33
VHkwc7Rm4n6Au/iqrfTDgDo0IGgmYUEQ17ffExv92vbSyjPtqfDtVZVCS4u7K770F6q1kWBXK1Sx
QtfZqrSIRnbf2tY1qWmU5/tUPFX+K2M8ggYces39zlRHuwPXeoQONqtWVXnrDvLz7FaRgyNM2eh9
XmX7bkyPvYRlzUDJB9SQM4Dux4dhNoYL+jy+jQu/J+Dx2aC+QMviRIrJWvm2hnmxQAZXmb5GQwYt
qL9+T3+ajWhMUR64gev4PsXM+HFKNNPsF7np2AkC2N56ETMsMFFm2U+VUNtmngJU7303ot2HM+QM
D/jxSX3uuATyv4HtOeQ9+dKHc4wXpBk7Db43JSgsiVhTUX1ACfwqo/LjZTilDoMVg8NIYL+nq533
LvQuZnoaBKk3uSWLDSss2M5WfgTZ5jKmboGDCUimIURis0QL6YUdQ+qeV112aFA9SyyzpsNH1Ps/
jTxDjwZkJUJ8wv0/ge8aSNQOdS7Sz5lIa5QS+uHKJxZICQ1KoMSZaYL6143lW/71X7/yr1CqH4aE
+QDi48iD/7nH3iPzSA8qHFhr3WdUQZdOabQlUJb2J3XdanPfOeMpL3HY8lFKD03pPPeoJE8ORKIr
JlABHI4SaN4QvotPsGldown3mhJAHJyAPdfeEjO+rOemTZBTfTBZvyqo/HDnro36Cmash3Jw8CcP
DEjDoDyI0t3n1qWXYvHWU9nENQ8OcInb54pFbq/CzGL3UND9Omj/VnZymX3pal2/9e9zjx/Slavm
Vd323etrf/nUvP/N/4VZCkGqAHTSr/OUK92Du/3btkcu3/z299+Svu7qfvhtq8sn9fJ9/vLtq/6V
wRDGP/GA+sRlLiM2OYeWbwkM8z5h82MediLqO+hk/E8Cw9xProvkguNFM6RAZ1bit/yFsU8MzWWs
FAfh6pzb/Dv5i/fVGuCPuYSvQcTDDfi2jf3+nDS9i3ymUl1tld5n1Khe1FjCu9BGN6nLZXFZLwFN
qJe/yVaJbcH9w0KqZSVkddGj4xFmZLzEsYa9TKxNMeOWoIzgCH89Cdpea9j9HirD560/d/2NyKla
M6d0r+y8cq/gL4ee2FJd6LHAoitnHS+DSZM0CMx+WMSX0naufXSB40q1D5UkxYr6PYt9O30xJEtR
AxE8DHhzW5l0q3P+Oxmd66Zh2QbHtiaZ1FhFFRwAQrdyrtMyfx7q8lFUqJ8bnuVAaPBTV/s6JMRS
ITh/bSjKBR0fG71SaFE+4oh7R9v0M5XVY51Cq8tvOIwKrCdJgOkYyjcY3aJKZLNDtqQrajkQfqt7
NDGpvjddg4MSgAIPwFc8Z4SftGEbHLut0IZEeTRr7yCYtbMH30rgj+uEqBXu0Ro/H/opj0ULpUEw
IF0Uhha1tvuxWQ0Sd5cT6ODOs30nUtwm7JJPg4cyKrGgm6McDFaryjdI2ttxH9h3OKyYtRk1+hGG
9Ggz4o+J5S8+RDhCcIxVCCpwcyVo6kUAjfC4c9VRAyoXmt4u0R+q5UuKTTqcMzVs2KjF49S44iHN
fbkaoBd9LMdSHscSvda0RjWYNFVYz+UUBwNqM7pLUb7vFwj5tQxokbZoEoJkPsozXN9f7ObZc2vy
MDSYAcAnLajmlM2qXTodo8v8YpXsOvAtlDTx0D7kmSKrlm/Kkm+Zk75lzURRfFIXtZl5XDQYohSt
c6DYBrG1Z2NtstGaE0yTLOqD1N6kU3PjF2DG64a4GwMgTTiATIZZy9odRKp53JhKhuB+XsIB0gDh
o1gMbnobptTcjVyirIJWRziSsduio1DsuLJhCq8z57406H/jgP0oUqHXiz3dwbANW4ceZewS/1oz
gX1VuM46tb2DpUf3ALZG+0VZqGo24LRhP2HXgCM1ie2T66LOX6Z8vstb3HcB+Ndlg6bP52po8xDG
XlaYok8dQR7s5OH4nwyllW18D98C09+j6pxr6GHOOpwBvwqZ0+s4AKc5VKk4iTZ/Bqr4Vg14+3WO
MSgaHURfx1w1egwRwK4tosaw5X0egui1n4rmaE/j5eiVFyQjdbwsCnqPOVaSXyMnKhQmu+4xO93Z
XTNayzCvMXXdswgQ4BLpRVDxbaBsTO5aHVvHz66X3DtQvM2wM80DspIytEYPndHa3dQ9GnzoI21Q
En5s9XKX+qY8VznvRI95YiY1wBaY93HWq4uyU2yVpUO2bjKFacfQTQCkBSsi4/qk7cJPOABRp6ZH
fMnPRSXG3aS0OvBv8OydPVymvLxYGtyvD3sgTZtjPWI+wUPs0C54JhuKuqGUwL/ryV42JO2n2Kf9
CExP/mY1w2Vb1jp2aFrBd4WOUW4LoKc6C+1arxWPX+NfrSGOwtAeTwAkhJqTjVlUiuXO8gyN7F7U
CRpeOvJaCcwHwTtugbqNkMu5kQdIhabs2rbQOKbcq6+g4skivvgzkEwASWTcsRLbsjWETyG8BCyP
G9UdmTGjRvQSQy4wJDXBz9O6L7dLj7Z/FSB4+G33oEj3cNayCv0BId8ELZAdRt36XdOGzsz0DTov
blS53sq1kYhZWcVjxNS7AoWoUGl+QpnSCW3cDPrx3cMgsVM04ol58q1yJ2hslmhQ+M3YJ1+/Wzm0
iIFo3Y4o1IpiSZNusKFsuxTPZiztGDh9HesUIiEQD2hWclIy7CdnraS5Qz/7jerMjxZgZXao8l+2
xKqjKcWSLZWbRbUsL1pTXLQVPo9t7xDo6dIRYkZuh22Js/xRse6hGyq667kkoW0td432oC0zYiJS
l6NHOA2tjJTnBd1KBVaOurZvKRPpfOkug6HAXLNRcp9AzQWggR+cxrkeJ6w7O21ug0o9tlb+OW9R
Y04l5kLRAj0Ea2yUqQVwlmjNZJG7AFJSlN6BQP5oU0Ic5dYpGj+hfd4AfYV3SbEdzIN+ALan2MHS
+KUBjxZ97p5G02CZCLxDZ1eCqrpJKZsTeAmSE9QAUMyeHDfqF3Y9OUUAhJAFA00eJKBsahh2NXi3
wjvBfwiWrmWDMT4LdelevgHPeLuw+gjLlscZtxWZFL8MFfPnFF1ISDSpi7w1d1bvHca6bVGLHf1N
BqOn0GF4oX3aPVRLCSO2HCPRc+sV9dIiLlN/q4LyEfPgQc2Y1D7zT0EVfBGWfLG5PyeULoje2WQD
EbGIGzGrY1mYO3ASH4RGVb+Z8+7SUS2aUBo6fIFnvWKn0WGBToAFYc5VW8FJvayqR2KJnWm8Mppk
+mKl56GvPUQgWJmEmaJWOM36YZ6aPMxS3CPBMI9GBFvLN3dzPYldAae9pJ6r/NoqUmylUELF2cA6
AZFWJB3rcAtu8QLh6Dczp2hFpi/FgCgDCMKwsZqy3phGuICo4O74hL1uyiQweIByrIHgpkmLthfW
J14sNiyJ2TKxuEJ7JC4twHgyrLbOwrsjE/ZAOAbjDofseXSsXYXCWBRU1mlwEcqHIeAhehq4G4Bs
wwGs3JA0Gdo21RSmE6KBMpyHNphe4dSdR1CijTD2qYf5DcBlFzFXmMtuJOyOSIxG2iPouhPadYAx
ZM+ug523t8pjo9BQtm0SdQ4ePcgBNHCsGV33oUVDENdvFEU4KsRJMvu6B3w0DJaugeA9FsYCgf11
Vy6oOENkOuxKKa/KAL39c6SMBj3fZYC9PXWjh4cp9cM5v9NZpaOsmNQ6X4Ass5FbRVwhqWkoQg7N
2mDlZ7Ud1xpxVthChRYSwYSW5YWucP4yhRvnY/1Y1dmwQt687qceB0eVvmSFxvRDuCoKRH8bUEdA
qpA5OqA4bVzjdWj/+M4KvWuaSJSu1xbwtGE+4g/aYGr6bC7DHMC4xBq78TC1TQ/YkX1t5/7KSSm5
yHysGrQuQ08JA5ZEcxwn3J+xSwl8dV2g3TZiM9CIkZnEcAOK+dxVCDslKmDIll2gQAw+yXuEMzTY
dVj68na06LAyHSZqAc14mJDhuT0nfamb4jGdAhON5xRblpV32TsgxCFkFbFEdyASczXFUvATGA5I
pwFfAK6dbNOu6SJ3XC/PsJoYgT421nMKvYKYNeg0awsLHTWwefs1GGaQ2UxSQXeVdN/QLp6SvGYm
QtJzNzai36ADp9eBcIokAzguDtwyWI09ZjAFtm2fKuxv58AC/x2g4+YUQprGPy0a+fK8SPS1M4/F
GZ2BqOuwE6ECgmEsPGdnS9n/Szzh/8OB9ZfH2v+Fh1Vgu8+kil8fVm+b7qkvzbfDqf7+dPrts99O
p8T7xHzwAeDFFHw7aH47nRLyCa1JCmwwYQHqin+U1/ET5lFUwhACOBCaZ6WRb6dT75NDfcB1vHOp
iaEn/m9V198VOixKmI/jMcpVPx5KO1RWRsMGH2oaO+2qL4BbxxUVgB6TtdXVwAkCCDtdDWkQfzdK
P6nXnut8f5yG/7jgu/pfBa2vkmo6bxfbAQ4wQKHLbgFrze4y0zz/9TW+0nZ+dpFzsfi7urOdkkmW
gOxsi+FmWljMVB9PkDSCdnAyzs8C6ESAEfedsyBodFGPIg4TH6nDkDOz52dXPxciv7t66VXEZKj5
wYx+WtcVNh9hIVVcQqIriIofbYYsCUbEyLJRn64u1EdOmV9pPz+78jsaEwgvgKq1cNSwOFvzet13
2daF8nCa4qhvj8ep9fd+4cWd1SJ8fSQq8ctJ9I7iVKAm0cI9vN4aZElXw6G86u/RYwH+EDDx8K/f
6Y9VzD/mDRbJ94Nqof/f66UWWzU6ccOCGMIka9NdoWAQD3UQS2R7f32lX86ed4ynzEx2AEeveTt5
fL0YHFw5MjBBQzfNjqXrINVf1hcVWkrqBGhtXIEm+cGlz0/z5xfI32u7eos1g2kw9VvAS9ajfewn
f+12KSTscOgr0ALWGFG2bznk+r2PTJvPBaifXfQ85N/NVx7MVm37S78tqB2ezX4de15bI1sHWDJs
Bv4JMpnZ9JFZ3y9mKX+vBYtN3fC253zbPDS32StIRtMcobgi7rtL2FEvH87LX43mu1hTiC7nTuG0
28Dyw9o5VQTplQm+Tp8FEQ2YxtYaViR3PtsfBjjyVZvgZ+P5Lvq4k7DMJLp62688P8ruyIO6rOWl
vM1avpJHtaW7afDDYonGePwivB0OVgd1CQ74vM9E+EXkewJgHBB9F8XBHSJ9lx9d62m8sEIQm0Ke
OpftU32ob8ohAY4qadeue2klQaRB+zjU13m+7S95Q+7LFlXCe6Tg4RcethRAPqCMNr2z0ywKKI60
v/c3443mlyQhUX3B+8hf622emI27tfbCbOfVHLPIESuz7nZ10tsrAIa3atOpldBf5GV30Jus2vWb
7hDcePhGcLXD+VTdWKvhqj22fqiyayae83vnIl1zsGE26R5NEaBnkgUEkBfwa5Cld/H4zBgCxsHa
TeCkrru1Wvv5Hmpum/9wYb2LyWSqoCBvGbpFhxkolCDG4WEDoAoMHsb86Nc8JsKJ4S4Tcvwdh88P
wta7ttB/xy2OJvgPi8typrYtZptuh/PytWnokwDlP0Ck6KMUGYDJwK52jxmBPjzCytg3xyqja4My
Vv/hCvd/tRLeR2hvRvCko9hytredGhVHiM3BKmIK8p1exAKgdggu3n052XsBqmJSu+lukQCvaXRr
AM481/Ls5AztmscJ1DXAkDWOC+eSpZmAPUvHYNtm7Q0YIV0aFOGAs+Fu4iRbVSxL2qyLsScOcUvL
K8sCum6ycDqmPbmopgGEFmCZXT3mYcejvEzvfZNhspnPeUq28IOUK9chTjQO5vdMySs9S2TIJbiJ
KTuiv3tplBvDwqddoWca8naJDQ4Wvl8d5AjGXl7FVSZvawlRJaJdAKWqjQ322MrkbICUrntQNb0K
1BT1zXPKH0n/AUrmFxsJfy9mDLRwAFBMI7Yi2+TtQxCkz9yy4zkbjj7E3eSS9F5zY/glX0CkwBtH
HP5gE/tVTH+3hw2wuhndAr0EItpn6ZBYcdCxHKQAwo+z1N/XmIp95/zrEPADpOb7LvyvHvW9/jHr
OIRa7EpsW7XGo7kCJ0pM8vOuGdb1jRxNqLMb6IsjvKcb3/c/eM5f5B78vTbygr5lNaeW2HoorCgQ
w1WDmh+Q8BKllSBv9mzZj+61qm8+iCTnhfuT6P5eMZk5YMM5bpfv0K4Ogl2pu88WoNHnl5rXaVJY
l2NXHl2Cndqj+yXdBdu/vvLPMyDARn6MJMaCe4duvBxA72DfMoqy5LjXgYVMwOwb/PucBv31pX45
qu+2sNqeSo7aPN3Wxj5KYe+4ezqXfIdUfwbVDZlRFjYgilJZfpT6nEPRz8b1XYSeF90pdOLIdhT9
3sqWUEw3HFQPCKIl4PjuM0RDYfwrgdTWxa0Uxv8oSNOvzuA/u/i7KM208QBORsoHoFAxBRuB9gjH
5pDXkHsgYC2iYm7fsRIhqigA9JDFviqDqwqN87Y7qGXeL+W0LVvxe+PUFw6NtCxgHZiFrZNHVo9O
2YrrVeHsWr2q671ZEIrWRbcCsl+SldWLSIKwbujG4EhCkRlwwMpn0BEQtCTeLHzM23lAwVSeN+5I
Lqg73TjLfmqeGapISBLlehyh2rlVfINWxnyGyW98mEXOSQ3VitDK1h4SOgt1fbE3xYNDD1O1F+zB
ZTcDPQXzfcPeenZXqVsyrgtnPfrAoG58vR311nZXNllXBYDIazKfbxpcnW5eQwbPGjcy3abu1pWo
z61ygEzzKmwEQaOhoRcjNziIjPkc+cra5A4I3t1wgjnchQODpUEsqM4W+wC2MVB02wBTk6R0jpxs
XBVDsB3TWI7tYTagneXOLYyw1oPZ2vZyYPze8T6PtVpnxmzKFHsolnvfsH1euisZZGvJ5xcC1U+f
m9ugRC1EO2DqK3JjNP/M+gOQ61un9E6Boy6VU33pA7n3wSwlDHwtmFMb7SXAcQKZBX4pmGgksBJi
9JfJ4qsAWU6lu7jJ1dNiB6A5ZfI642gBLgYxh32uyny9tAqFWgyGpRVKL9y+sGVxylsfbptog77K
rAVVqA51+6jFW5ZuIBVTBnEJwcKwc6ZLOQAR5nZruwYtrVTggk0gBKQ41KFlMS8qdkEOnBy6Ta0m
qehyhARzxNFYGpsJZXGzdr1dm5V73vBrIruN6uekHZw4aLOkkdEC5WBL0g2Iuv+XuvNKriPLsuxU
cgIe7Vr8PhdPC2gCP24gQbjW2svarKfR0+uR9HIwIpJEkQGL7C6zys8IksB7Lu6955y9175Jx/wc
970T44wwJHHrW8WwMtb+WC2X5kxNedsmD0oyIWln7E6nnelEH18n2fClzGmm5Rjs5pKYG9Jny+ao
EyI2xXGEFXM8TZH5VZXHm648VujjF2HnqkjqwTZoqfXTRhaj3RCo18moHrtJvxkC4zMkDqLmCCkS
5U2Ypt6kaYd2lejTpUqwBlfaVS8OmEQSGAH6dhC7tUa/QskwcPrFVlNlpqzmRg8vWBpc5v97s632
cZe4ofwolD7v73gVBhi/OG77MRM7NYme6Ul6QUhHACOsIn5iZV0lBi6R6CLp0Uf75K9WuXcHMWzy
tVrIHXnLExmg48asenrTTMlC00FFt55fM0Tkrc+RSoeW8VH1/MYb/dkC9658Nhi5q0aj9FsTcg2z
02PQ8oJnvVfE4knpNJ7n1FabFswBvsQC4+ENVAAn4MAn6jcVsEVUMih0KqdMdeyugAbbjqS71kVz
Zxf+JobHEkionJXZSc3YToyESdxtkz+KIqedl2iQXcvXvEFS2SOxlZrCevGy9xzRGMK4nTxB6L0K
enri14nRoTjALHibDR8Bud+oVD+7BO+ORHPYk5HaB8lWCWk553s/3aXybS4+ssOsNKpOc+xorGNY
C6AgT5eGqaDFmRUj1EpE4Dtuxdwmp3CV6yWbX+QgtTxwcjtlle5eAV/4YPO1ft4iQ6r140ZPhzCc
VS0hDHFStiGbsCG0DqOMNZO/Vr0WrVM9J7ZBMzqRr2o642ae4dpsD4RNetlg2DU0ga68RPKxZ6rM
QybvU7HaAaNwu7C208TuOmw16Sel5XH73FVY2lN/3ZAbnZAWP8JibTAXBUnu6D5x47ziy3x9Xny6
FfZjwQUrgtOSsTUrRlXcZoEbWbOdKQ1d9y9p9rqUAKjB7AgXWDMmuKmMlTTh5sA8atYiOcaMNtpn
YXiSgsEe5EOp0dMWpqsW8oWciGg6rpJ2m4ZbOT6rTK31OaF9xlMIz4D06UPxMJatV8imZzL6g5Nq
Y8q3pxj2Ez++lrXV6KcuMk0M5I95K64y41Zl914M5yy63fyhnnfplP7ksXqfBSAYeaAkDSGf8cGM
pXWB+2idyvoF/eQ6QOnXJFutveni+2DARDs+VuGVlvX2Mpma9M6dsY8QPnoL2cQz030MBQFneh2/
FVm7wZhuNJD6I9PSoGZI5ydul5BeAutisvx1nNRnK2FsSCAIS98q0+VtpvkMsHsnNCdHmWgf0O0c
2sTOEyYy/bxRq8SOdY2RULbD4o+8uXLijH1Vy925Ktw4Cgj4DhykUSsctKu/PlIavzg3vw82AK8s
lWbjA5ZJH/1GZmarH9m89yLEEzVoN1icT1VkXeExeymF6LYT16EhHmVuHF68k1JX216vrqR6q/KY
x5NwnvUixVV814Tqg5w1W1zmGHRklD2FzZTG1vKliO4DapJHvakPsG/3plBsFBmmefrcWbltsZfO
QcIwXlibseiGPI1TLpyFtDqXg77FMeqEVW1XXbeRpicVBQLZZat+LFy9HY+lAZsoKjfwf9fAxl0k
ButK1N2+1tdi2DnxfbXAvJaKubjxY7AY9TI9Xukkkc9isk40ZsWwZXz/o8Xjjev1s8fxXZVQBAh9
QfaEu6jSHdOqOac3Vx0NTBNj79SeR4H/nZrrMtCcqrHuMl9BdjNCX28v1WStP24rKkux8LOP8q6I
mKfeV2kBCFsTkjSLl7IXp3MzFRLtTLQeCawlhbliagy3HL+3ynxD5nFi7pEqsf4KACraq3plANOY
ZVW0p+lhSu9m5rGhTlthyD5n3bylrb+TrRV6Vs6gZns9g7vZKUzBZWszaNs2Of318/urCve9rtco
EfO3Q6pvK1+lNxZ+UuholbrTSvCOnD7W93kb3Muisi/Gva4IztwyxP0Xf/m7+iSZK3Q2dc+Yhobw
JMnIz8x9UVrPmdrtw0pmHt3vFVR9y2204nQPS2klqL9bZn5d3i975M9u5btjS5pLuiDXCA3izDjD
eNgrleb4XXLxY3r8Bd3KpXc1aJe5iO//+jv/ooPx1sr6ritdJ4IlSuOkbSXK2pxhkWlelrp+6Zyk
HE1wMq5S7V+9u+8OB2IkAt5C072N9epOZ23WfDzQ2oscWnvNvM0iZL+a4ahhfRG0aW+EcIqog/76
q/6isn+fjNFXuWQpgM62UM6cIUMW350mnUE7X7NJ/LWMz/6vf9MvAiHM9zkZcj9PWL2pE6vpjDnb
ic3sTuQ7LlcWP966fm0q0x6lmK2yURyUAewDHE1j5aNH+RetyPdxGuAc6lZRZnObsFtiS8TQpthS
Qq+c64l+w2lbaS2nps1wH0u88sE1/tXU4X3SRpr2Uj2ok7ltLNyfxqfl3a38+0Y2OODMe4lLr+eC
M5bJpSo+vN6/urXv1kBgHSpqZdHajl2H6D7aNPm9OdEYgBG0EqCm6NKGyEQ0uk7cBbvcVK/G4BPU
qifiiy4B/WilRvPpfzTc+sVb9T4yIK2UqANgZ23LVH72+8BtVG0fidoaOAeHfnFfC9Ne8rWPnrdf
LBzvcwQqhQiOoi+tLSC4zyTAwGaod9Xwtl6ZSujKkeYUxUNEMfzBE/6r5+vdUgVUJdAEkydc482J
VBG/Rekowyc/MJ1Qbi7DRLO4/FQZa1EI/rW16n3mQBZ22jggOubE3u+DWdvHTMs63uBlWYQovxcZ
Vkrsuh98x19d1XerVaehx6kTVdgGtP6WBaPgPR1nhd172gM/X+Es4/2VHE3zv/3OvyXzuP3YNfnv
pPGQl5SFv1B4PGfF8/e6jre//6drEokGcg6cdboBymkRAXyTdWColH8zRVU0DJwJqmLw6v/hmpSU
32AI4FXTdcnEOrkgwv90TaqYLU0MM6wLDFgXzcffsE2+Qfr/uWPziXAdLMoRw+JD4MFcFqbvttGg
6oQsM2fpVs4xy4NrqmPoi/5cvpQRKJew1egDBRIlLyZBsHsmaMjcniKZ7LG8F6vBw5afCyj8rQYM
1ZDNqybV9QsIm5nmiKiAPAySSTacWJ6Km3gWnuq+EamS5aH4LCpzMkEQUJrB9cELX5OlNsNMUkPA
oDK9Liz1gO5fMh1hMLELOa52sJ+z6WVtSgWr4Imr2qGHayD3lOdlVFXCoxBq1jkaA0wAWev32yTt
DX2FeZ4Caxrny3d3+/LtWn0/0+BefHfmWa6gigQHbQ73UdHMtx75d1ew5s5Gc5VKt6kY0WeUu9rO
MvWj2N8fi/1vv0WSeFpELK4Enr9bttIaP1ZVRtItquPGzcOi9kal6TxBBpKi9JngffCtfqzDll/I
V8F6ih1GNWXFePcLofzlMPO06VYXy0VKVvSPo2IKijf4VsX0pksAVMhSbK3Rxoc8DJLBlK6BwWpT
/qiuUraMBWM1V79kudh+9YnHorFpJYVhA5yibx5AQb1RIyZztlyq011nTJpvjwp0VDcqc/BF01DT
ksgsvUMwqSWL4l2aaO13w9zaIYgH1NyZGp8pr63KUZVyoh3l+yfBgrXGwaQs97JvVNd66I9PIcSW
hIFlpzxrkV6/qoSgYqpTSyNbqb3fZau/voL/6Y7pmq6gVlYlWcXr9x7zj9JVartRH2/bIH/152JP
I7aiVLGgOPvRt9v1t5bdX66p/9Z2sMVAqyx5K79egY/P6fP0/I99B7zj//yv/90ky3+t6+n55Rl7
2Ob5c5E9Rz9T4P35s/9wiKHBE9HGKhr+UwzlnBn+cIhpv+FMlEh3I/Tqh8VaVX7TNRHfGECUN1cZ
L8ofDjHlN0VnhV8Mgljjl6jQv7FU/3gkMxajNBsFebk6TmkZtOePKzW4ojqVc7G+030UHZW4z1Td
QTfvFGLn8I+9JCvXcfERw0F6V9F++8W4pnXZBJyl4M798RcvzOqqbZX2DnmyW4O0a1X1LrISV1hc
BaKUuQJkGXib/RGhVw8sFZF40RDxlaFEZRNbD3niNGqzU0fdW2xccH3ckL4IOJ3rGO5iGndOIJZb
RL0XdgUp02An5rYeaFcZ1uOi/BwyHtOr7AAj2sXEcRtP/dHSKeMtph/JWGz1nFJ7HtdKrD8aLXps
ds9bInsM5N4iUKUhBtxYrsUmPVnsMJMaPSuB1m372ryFG+siy32kOL9TVYroqnXSKHoJcyCGYXCl
1+N1r3dMEzip2nFtnobUuCXP/Hr5kbgVt/3AR2mEYZuAuhis3md780MP/yBtN9UZWy5W0njLkW/s
hF1MWdPiLXRpWx5y0f8y4bHdggHb5EL8EgJR9ZKEI6IxlJ/IB3dLZX4ap1ZbNaEQMrMTPHnuXVlH
l7TYBVS8SwZxZ3ar6qeuooGU1wmClcQxGJiulk6PkTa7koomV7ODZAouXA64r5MLZO2DAuot9Pqf
J4q3xwUDJzJWlj6e1feKlqqpsm6UhPpONBtHHLV9uCD+qgmVh3Y1+aCgFH04y3F02+vBPrRSV60B
5KbGKWLG1IblDRxVj43aR3zZfArS8T7Fb9gW5ToUtA1NbCeefTeUekeLVECE8tXclusIG8FEPbGC
OHTK9epS+ON91vhM57jtsX5gKP+JkHvO+j5z6nFf5bktDDG0ce4OdkqXzpBT94tzUuquOZxxz0Be
RuASVylczDSlCgpRvOEuM+iZJql2qJqht3shexoWk2OnMQw2FshO+ZhqhJz2yQk/yKZTgitLzy6Z
bBzidDwHynguq+rGIks5TYU9cNO7MKLxaMl3fR14Upvak59dDF6TMVRPiVx7yN+PffAFma6jZ9kl
KPmscIVT1OaVxBMitZ6SZlsz73Y8oIdw9j8I8ZDeEAnvb6wErcPQ6IAq+vtwwB54WJaTVndXi9Zt
qVu3sZi69Aq9qcPOI+JFG6SRc5fmlm18bAemIHVx7ffrQs1BkI/nGNhvXcWHCDOMWAQe3F+0/fKx
5FQ35OVF94VbdeqcKDUOJWg7OOqOmNLZF6RxX1fVVlt8bUZ/zEY4z1q/nCPcpmwffFbCxs/sUFHX
Oe9bbEz7KMF2oUOmTusdWlZHqePPPtakoddp74YxLbLhvjZjp4RCHYEdLKLM1cHKJm3rWVOxBqjm
ySMmHFH2+q63qxbf47hcepwFfb6BjHksrd4eyXrBfwijuNgWbY5KqDkGSn/OFBq8zDEyY6Tmml0h
bABYDsfMktc49Wa7lbCqwe3hlaDGtU5hdQ/y++wP5aZIXrCdYzHBXzEasOu+1DJfQYZHXde7roGs
Q7BHHOKwaguwZworvy98cLB9J1D89iZLSKckthvLkN6QK9+dbGNDh8Aflc0d1/rYtSwpAQHMk2Y3
ar6p6BBZg7Yx/eAqNXxEBpYrxCVUxs4BAMZsNnUZ/j6qceZaagSoHXdOOesep0oPguTG11WsfMnJ
zDpnLLqHxkT5qCh3lR99Wd4Smfc2YNmv9d72p4UdZ55q66Oo7R9Pad++o0INhvIelbzOFv1D/aOm
cmXoydzeAdmvMA6V60HunKkeEiZE8Qdro/Rjq/v338ZRVeEloh/8PpwJrrgilANbqVq0Oy0rPGNl
OEpbMjndt5V2h/l3P/XaoUZaP5LbJHZZv5J6P1wZfu5+d0b6Sd3y1lv5/n1WNN5iUzUl3AUipvfl
wPHd7VU0pm7K0A93gw5AKa62gkXrdNlUq1xHmqHbZckpA4pZbaibviw3Q6vZTOI8Ig4dMekcvdBP
caucWiw2rNc7uK+HIqw+jXl+ifNgX7GiglbbFlZ3JF76osnWJdLqB3UO9n2lMTuX7zKhv9ZbvmY+
dQ+AAk+LwalOlUNd6V4QBy9ZVq2BqDvm1B3FVHOUJPrasGvL+nhuYn4JR6DMzG+SCYtUFUz1ajKq
xibX6F7i7xALVD4GWM9V/sKKPAW3kAUcqfphVMJ9mWLS+evrujwxP17WBQYBYUYWJfgv7xNVyKol
7ijksuqCsqGluFZS/9ut+y847f+yJlh+159Iq/8eeKolNufXh/zVc/35+aVovu+0LP/i90aLZkFj
AGIkyuySVK/fNVr4I07oHMEVWNGmpi0Bkb93Wmi0kE6G151XUzJ4/KiCfz+880eiJlmgaHhdNYSD
xt85vMtLufzPp4J6gq6QCaqa2sLAOf5euZ8z4sqpcgU71qQDhuKAU4waMOaDf9m5upWptSv4sjBj
0YpmTPqNIAt2qGqQmJna1ruwnZpXbe472ZYhwX7thbm357pQAzfUjArGsCINL5JPn6RGBnhXaHl8
rPWUrt/bZf8vePjO/dcaSMfXfwAeaf7hdfnLM3TI/N+AQWKALHtjRP36ebyNsqIWDl+b9uv3j+Sf
//L3klI2fgMcAlOHfgqazKWN8ntJKdPIU5FDvXm6AAyyV/zR/zMxb7HjWposGyLAtYUV8kf/j+ec
v6uI+AkkujN/s6jEEvbDg6mDS1u2AVmTJTYlE2TVj7uAKqvsMQqdkm7spwczV0ELRno+vqYpSAsq
CWbaoqhivoa+YEEshIgxCiVavrLDalzikyxjM3F9Q623c1GHDyKdPM4uXWN5OcBg/L5+CJgEEYOV
yKArwTajI9PD2CU/NM0BraY9p6EsDC9tXPu7CDxzhepfxrdOqsUx7wAz4pVvwkthGAgUckP/osd+
duoE3oZMVRNXlY3UW1pvAxEUq1RV6ytNIT1eHGHoDF2Hu7bDRpxbSvGsDXwKvwjxYQ6lhdmzUooM
BwtYxRo8ou/XLsqa+TxMs/4CodL8+vZZGt9IfKR3GpZM9K8lsDhxvprIn7NHeGlXhVEJt1Uziltq
iISfasJmdf2ATtqqzkgt0JJoPhpEoJCFYIwQHkBCv4idxJcregBgGaL6T0qpY83nrMNkj2wWAgya
akbGVh1jMkgA88fJ5MVjZZPJJQekr0Ty9ZzU+iFo2uy2zeTyMQI//CiN0ki3Fp/6aIOvzTVQ+yU5
FComaysGmj+rgQr+VMs7F9ub6JQBN9GcImulQ2XbxVGHEI+Q4epBkgufvpns37ajkeGUYxq6mZj2
VhxNKFV9sUqutX5IlBVRIOq932fhZUjkFK9OrcBSpXZpQO6b2lNcisamIeLpEo59cytJvvDQ+wmK
77mxtkkf5K5vmcpWtDJ/ZzQja12nA43Q5yeNqetLNMUaCMtIac7kXXgieNpHETvSaRzCmTpEHc5G
jvNaI2oEca2ZXVQRdoqZLHNicZAfVVFKLiO5AI9DlyhQ0Sfc/AHVsUNzhzan/yYV7D28DeFpjGLz
CFG++EQvWfxUheF0F6EZuog9fKra5K+oiZrc9zOu484XBRgX1IOdWLduMUgCR/5MRg5lmms1nept
FbNkT4KeuNZY93ecks5RXDbORDnhRuQ+PYeL3TkNffDXqMjnTdPwPuSWjn2+SsiRkMh/fASKQNsF
t8pRKyWClAEEPs0IgtdvVnO55d1El4MqmqSVI7VnclTSOroC34c5n4CFlTS30VoNEUa1mkL9qHfa
PoDisW4yzD6pBYZcjHPRGVKs6z1Q6hsdmKc3yR1i786oL6FMAksWQYpYSA4W80ob5NB0VOQpe10s
5ie9ncKjz7n7xSe1dq0neKebOBY3URIlx3RKONxOinqfThGw0lnQU29IW/KWoN3CZQ2DuqucTKwJ
vwoahD8LYkLye5wdyYA2TTaCEWtz1BqXYBjj0sFPqb5YlcwjLJc8OuhcnHyURESTBZEH2XTU51Z0
/YFI1JqsyCZHPXwNEtSNm9zLDB/tcmPH+A+C0GnTbG2NaOTS1OlLfixQjb2pvxjSOQnWWkiwRt9t
Ip1OdLSP52dBW7H/KjqG6vg6VvB03jYIewv/DhwGPeKVDw2j2eRUcjFbu+XTMoAO85yPd5WSu2O2
lYtzPH6e0nADozyO9n05rzpLcvrhqpf3VnQiQ2FkWSpxUB3yOHLRuRGj5tWMVlYwMlAXEmR27kq0
4l4w4XMvu/5UlAW+R5epBAyJbZJ5kGVzeW8YzXXwuTQ2Urdpi2uSTPJisBPaJ91KFS9Jrq1KTCCZ
51tfTHkTszh3xHChDASZSeY4nfsOksmzX0VebUx2CCe6lvdm+ECkt5I+wYpb+yAWyn4bSDRxfKw4
OoE6xCOtO7V7GePmtkV/wvbnZf24igdt11fKHhgHiT4S+vbrSHsdR5AR1JKyFDV2dW0mOzUsuqea
QRZeDqGVEeXKZMkMg7gpzbBF8O2Xbk2EBEgOp7SUnWJKB6HPyFICuJCrpWIriXAbikigA0VdjVnp
VAAVcpyhMPRd2m8rP69vgRK7TaVfaTIhi1LbfJFhRkyzepqj6WFo22Na6/dEKjBFzcdPltYfunR2
GrY8OR4qx4zUo5GW8IAV6o1IVl7Jyvkk5vIXJUSxrF3nuvmYaFZhC8ptiZxRicz7KnomEgqt95EV
xKZDUTl5150nv4FmcFyuojG0Kw2gP8bTjTxU+2oOMeg09AcyYpdkzMM5sWLpuRdI2ECwavoZmciS
TbKXowmswexa4WCsGEJLqLnHTVp9LWth3eeffaXzxhAHnqDtygHvsTWvyDxmR99p0paHZO7WSZ+d
IulzGUVO2vqgQ5JDmSMea4uXUJvcKdXdefgM6wdE1dGQ882Y3UDjmvO9qn5mGOPq2vUUrQEs2KX5
OGnRWsLU2WGqw+Zk0Z8d6+mgzUOOwU/mmxnyVLtzFmm8RfTftAq3gplFXPNYAZqrVqfKyq5qIqd8
czq1heJFcnyMZ+uzTL501T1mYlRhYRM2gwSjHreXTKylcZN2eCcwHGY78kgYKEUNw0zzs2Lc4jKU
aaCbyqEYvD7+UtflIcrOvXLLOdoMQUt/ykCU+4E7gW5vsuBcdTvTP/AUbixjm30mCcauTTRfcP1f
Q0NaFULp1MNOr6+7RVJreakSbynIwX2YL1qreRh2SP7ZSvF9pn0KwNlo2DMQaVrZ3vBvIuXQCiCo
FU8ygPFQttbM7G1BK8QnKxanx0z3zx1mPS0/wIJYpa2rzQ9RvZILRGeVHU6X2lrPpsss2QFduzYC
zVXpPjJ87RatLW2XJAKx8knw3fGr4L92xXb2X6v2QS+3svi56vZddRup90PjoAsN+9oOQ6S+tD4b
p2iRRn9S7ibpkpBN0jVb6nJWzFuzdIgbEJuNpJEQtM/E6ym9bcXhiYj1ktumblU2N71dD/NXK9kL
C4DFmRvSg7768a7ucvw00kaOr0mMWbE/ISTfy0J1iBW8mCjZovBRThaGl0AwnTvGbq857G4q+nBN
7CAHIShe1H2PyoCPDFRmstWbUzvuepaqmVbevNPxJg7hvtB8tyUSpkxPRXacWXJpnIrd69Dd97xB
QrPOil3dPxLUK6WbYWg4zgROMeBHxp4AccEW0o05ZqQapXhojLUgnBIi36KYDLhqJ+pfwzF3RJQk
Jh+2mBq2tVutviSBaWNwtgfO1OQur7I4PwFOd9P6EA2j0/Z0QCsMMuXgGv3tTDykCK8tDa9m8xXM
OowoN+o2GbCagC+BUDredlIMJ4kOosdjlmMLaBJSTZTVgDN7GPIHkWZzRihqlC7DWTsMoGYhUO9d
TGN2yYUh0scmRm3szmlGdIBwpSdP+XxF58htIm9BoavDa1reVepGnnWclRtRP8qQ3eOnOYncTv+g
OSW9jUf/WTC/1SXUYBYzaNMgZOB981GDixMoUpHux8LniY3rIYXkacqpE1kVzxaF5lQyZmnzc61O
Gc50Q+yfcJJaNows/QBvpfR6XQFklkv9p1K2zDXpvN0nLY6GdSS0PZtUKj9AJzjBlylB7uryDT85
iFjtBfOsp1Jxbruo3rR5o+7CQRwcpeP6N3WM37mPuadW2u/LpJ4cpIFPZntTF/KuzHgH5+WwRuBL
PbRea+knQ8peoma8MQk9XXGIXk155YTxOiVdVCHJi2tfGLlBABAJI4E0LhYy0Q56f+NzMFmNDZlQ
2eRZAPQFyE+p/Go0c7vO9JzEQLmbh1NYCoUnzluD0K1gecuPQtYddYTI09Mk3snli5woS6LVsc2u
gynbA9kFcSNzJxP68FrZuayHGjN6ObxNfc7+5TlN8yOyTsiIPSveOmgGgPz016w83lrsIbrFkKvP
71ruhNEG+FUnlkTGMc3LHJ2I/rlM6nMWtltetas04ky76fKtEE4P0jB4TZasl4ep6/V1n+SbkhS1
rmr3s2ncSA1AqRlMU8gOGN9C4171s/8UFuVewYRVveoz5CTTMYo73/REgwOoxY78XYPpJx3SpWf0
XdPGBEhNUwjeOQIepBf/aeRKiEKd1lrV72NjeLB6Iii1MqU52z1x3pyPCbl26zkfI7Igg5KzE8MZ
zhqiF5Rq8q2r+Le6Lv8vuqrv233/Tsx65mOAgel1YMbkfqiMoL+7iQsj/weG/X9cuzfu9b3r/M9/
PCytmTr/xw1o/x/0WT/9kd/aNYr2G11CUSGAWjZp4P5TAcCf0B/kKeDTSLouLm3d39s1Cmot6PaM
5vlXv4sDfu/WKPJvhqoqtPvoBBuLzutvNRGXX//dA/nTD/59y55um1KnWS0BGsO7UGsaPlE9pHYs
Z0wGpPhEQx+uC8Y1UOeuYrW/9zvd6bDJN5oa70SCGVZssWue6lPXc/qg/Ous5kTOffpkmuNSmSxd
gUnHIyITP9KP+gMwMlpCKZGX8F4l/DnkAZMUG1GozK+pFjyqQph7xG0OB4FEnlU+TjZRc9dDaZSr
LAn9qw5IJ9HChboFoVdiuSGeBn4keAFCxVY1LiqOBEVdXdcysOuQPKlVRCz5eiLuAgqXtHh6CMsc
DbfOu2OTmapn9flDEoflRY0UMpfJtlpQPbeFShENJjvP9GtUSQDaRPiclUndGIenQgGcS3BJa0VX
sSAdFFE8YqBaI3OaXcJMuoPWm7Xda9REZlwSNCajTKDkgB7XyW7eiEelzF5FmJt2HcQo+0f5gMvg
MM0EUShqNdlZT9baIIpfifF4bnydtI8R5OOS0cV6mCx5wpo3tuQMxo2JG1LrXMmYgkNeaqMr9VRT
TbJXStDwfm7dJH5KD4zISDmY1wSPjV/rpnqFNNjYoYZDE0zftpVSekUBxwnzufTHrZ9QxxCrAlG+
olZTVMvF1H/OI0i5E5Qh+natreekP8lGXZ71ufCCLhVV8F8pwyhCjjNS+9qGTCkwF2ktqCfkBDjx
xLheq1xCDns0qwm53xSNZNwM0mcjn2K7C5uI/kJ4ExI/U6wwnZVLxdKTIc/AvZiJiSZGMQthiDBT
r+1O990qH4vLRBb1oa2H4TJrsPx6YRB2c948Nk1orbOSJ85Iv/S5Unlt5hMxK/uuqvUGnvOZIXg1
5vtGmg6GIOZQaca7pi2nRTBOfLeM4GqJB8XECMAu5ZyenROqT19iq4rowIsdB4vXvIu8CDhkrLTr
ivk3ETGK3eWh25cRZzYiuQnkraenapLQnlVOIWCAm/KrNpewVOPaycp9FdDpER/7AgJfTP5TjSrG
B468RNux1VexxsthXUYzXdNAEcNxDd0/tiLPOiUdRAI8g7pyr0bacdlPfBOvnSBIZwNtHujNwBUN
atjFwn33/7Gb/99wSGShopUX09ivO/M3X/PkOfmDB978DyeCO9i1SMCulhFE8X27/s8f90e7Xv1N
0xFXAU9bVutFDvtHu55VfpnYkmfyNl76Z7teZtMgM4A9A3q3qdNH/7Nbzx8tsx5zmUphppDQ0/8N
BdjbXvfd+v+NEoMiU1wOKt+NaimMVYMMauUYb6N9tWtOWNA2dFiwmK/Mo7xb/lM9mSfdZcntvcYm
3m4n3UDWlc7+VXQi1sjNjxikNpRMXubGZ47AO9munWYXH5LndAudUCHpaFqVW6Tp+9gNnNHTbcnz
7cSRHd3Vdwhp3X6j2oyrdqMjr0snufZ3QDXX4z60J7vaVPvGVW2AQnv4GlthQ8Hl4Oba1NvJbT1x
re6qdbKOnckVvGKj78qbYKc4kpOcGjKJV91Rcspt6ZUeI+ZTAOR0JXmK025URzgu7shoZR6So7Gp
TvLOOOvr6jQdQ0ffqs68S0/Rtt+UHm2PdeqprrChPN8VV/5FOJGZt7NOxTHbVAuMyI1s6uotlklX
OGprchO3JoZ2wqCPEDKx2+HAA+Rw519oKK/GzxCMtriS3Zgfq3jN6uvWbRzfu41Wli2tdSdyZdd/
1W2uq1du9LePobrShp/gVGvFYWSxKraN54oX/zDuaIOs0RbZID433Tp3Qm/wqi2Zwut63zksKRv9
sd7jJPQUW3eUXXIw3MEz1slWWg+XfNPzr4br7Cr05rV11ZH1tIUbdQUO2U7WNDbUVbLubabr68np
bUCUq3gX7uKd6Smv0i65JC/yF+up3RR8DqLMVt2tze7htCvD7l1t1xwGTz8XW9Uj19dN1uWGFBMn
3HQH48o/TwfieR3REx0SM1eVo5/ja/GQvcz31OYUo8HCyFxVvV2fRKd2iRY7Wf+XufParVvZ0vUT
scEcbhlnULblsG4IJzHnzKfvr7Qa2NaUW4L74uDAe2HLsjSLrBo18vj/6+FYfGgf66A7rk8QSHrG
0fIrPiS7S89zRIoxMoCVGgMlKML8GmpNv4xiZpsnv8Wl+WDdWUe0H7udRRCYh3txV5+gVvXzKPPl
zwC6n9Tz8pnxCp/pYB7WDsYfGV8Tlx30h+qsHacDgc2mePaN/qDcIYlRHGRhGXTcE3gdH35O5/JR
ucu+c3/4yfweGIYoI/Y46ZEUZrfFB7JLV+qpvDKvm7P9kF9b3ID+Kj+mp/qkn4fzbxrrD6EHZCcv
XL3/XPWLetzSwEFnNp1yDcBwwFT1Go5+69NYfphcy215ht5/ehqjLLS4leWxPcJwEQCo4I2+9JEx
SXcIqm8UYLzSk10SpOESAG7tFe6nzM9CnBOPqgpoxW52UPz+yA0Li4MC2JWb/8gCK0CKPPDrPRjQ
Qyskoc55a0j5eNaTUxXBGsaf0c08QB4ifIB74wyuQgB6YpREWZT9Asa0JHUI7vyv/Xv1OB/GM6Os
j3burocs2m7bA51CAAN78/lB8ixP+qT7Pd8bD/HXNDSP5Vk/4v74zaP9NblWjwo89Vc2snRt3iKQ
x+SoftwfjAcrGML5ZF1DhJMc51NyVZ73mzgcQv3WiLTmDtKxAH4QDxTf6zUC1RfxXsV9CGfPdhW+
/0Sp0Pv2tXR/gFkWLNwFkkj+EMgnKEXdn085v7/43El+NvbAnvI2t/L5pGA4GqflKj/MUY5itW+6
wwgWmhHOuHSu4i8BOUcvC2Gn3A4O8iidk89InN9630xXPgLO6wFox8P9RIdf6RGHci2d66s9nP0p
AAYjmM7OXekZ/K242cMxtAP7gYnrMgKfDtFTI8MnSe+DHhmUQe0ZLoH17XYS65bX2/fk1kwYeXAT
lsyDJkwDrsCxOzSBHhHyB6tfuOBc+/CBeuR0PTPo/cXTPeUM6q8Ho0RYhIu7uD3YbhOmZgjIt7mT
+5RgEWYfre+ufn00fGDy4Ls75vxUd5AfukMOLIP1lTIL4pd96fl0enaOEhZIQoxzXg2gCD9+sI7g
aLhqJB1aPiQ9tY+JP3lvXyPis5ftOP+5Rxft0tAJFnST2fJ1F5jXO6aMzGUEIrzfHSqy5pxJ7+9h
79seb8BWTp51lXISdBayORB1+pL/AVCBcAoMvszYjU+ALodbULk/a6/2cCvd1IujmZ20/DYqT9uB
jCnXEELqUFxZEm7+6v9jR+Q3Qkwz8Hx5mARQjCNjfVgurhAbYST5B58MrwcsczDz22akhP3RPsUo
qj60UeVxUHKF5X+mU3kUHzgcTGRM9qqbNez4KkVpdsHAnynomWOPwP5zbU98Cwn6JuR5ODBLx9/B
PzgWDzof1AH+4yASKsvkx8VbeVnx4V2gHHOEZfT/fZEcR4FuW5RB6tt+6UNUHeRHfuuaMUzPcrtP
E2+nIj4mL4No3bBpGHEtRHvx5tyNsPmWf+Tz2VeIOr04MAM5GkOKtoHiV0HGH9PDqzjxeWw3MiXd
lY9xYAcdj7Q9cSxe63MBv4Mpl3yIEzd9HM4dsqNHu48/7pU+ZNjHinMGWAbduYY1xwmxoe+EINUp
IBWqnh1Rv8ZXQdB9OZh9Qkd38wRwovg3sWcgi3CYSZhgO2gLxzAaCPLigknHbeTSHWlWDoUoN4HD
7yl+wyI171ABUneluKUf+5TJeB3hKo0hPKsHNAGntyEtbBA/IblC9JqD2Lz6uH+xr5fTxnYMPLXN
2eNPRHHUXqXH4dQJQfXNSLoVJ23526FGB1gIcBL2URn03gdmpXgHQK/d2nsic+06PG6KVii4s2Iv
SMXz0MCyP2/yyMMX/CdjB2Q8GiamdwSWxzmo5zEyD+ZhxCpnfhwwrHJGB52lu+UwHDbkWKyl4+WJ
O5L4eZA+C6aCqYBdmQNqo970pCNlJFZTA4ubJ0SivkI3HUohyWgXGRFLUR5x0Eckwn38Do+GCm8I
9i/7l/QospZ+ChxkcxgSdBDTY5GFfOsRcX6J5MlY5e47Q5zHPqSdlu+k0XKQuMVCUrMbOwIeM5QO
fXiIveXsHIdDGonrMPIjAGS5Ghp4DoAP81NcXVS0Jx3S4/hDRw07V0JXwf3MlqqItHjVyc38mh0l
p84SFlKlspdbwI5GXKl7+3G512/QaZx15SvXlS/2u+VhdK844P76fJpb+JCAovViDx8ppJ7ikosR
++Fl/Az8BlxIVH20cC7LDfVfdImNUAKZdZy4CTG6SOOpZgwF9wI3Wo7sa+OHyfWV77fIxsTQw+K3
36SoQa3Bi8z1bz4hAXj9Km8yYFxyzkbmEoqVHdcK4TPAkcB/9XDbDrFf+23o8J4gjqAI7MDxGx9n
zivZ5DFkY335pD3rNvlZwtdQQWMJyyNuK8G3UEMyR81N9TT8z5ZXpwnmagDfBzuSsqdMibmxT7E3
UEJAYBZ+7dnq8SjzFfyL/uySrHaLh/RncyO2ujsZPGjJNqA9+fc2cHDJ7Sj/GONit7dVRJTtp76G
fiIre97N6/q2ut9+rQfhKMC6E2S4K/0BzcFVjyOFH3NunMqdz0QlAaSrUXGdnGhIykOGrv3mRGPA
qTglpyYqtytgaNNbpgauh+vhFz0CLtn4iA4ADycI+JhHGhii7MCzhNQFPFrMQwTMTf0lIgfhZgCw
zi7MAXhJTdSG2WHHg8K5xc/JCSkyt/JoAGRbFF8iPqF8J/6Eoyv/lLyEmMHx2kD4LW3AAYXb9XSz
XpleHtr+CFaqE404aiuVcHfg41WAX8kiHLXYc27agxbB7I3LXnjysT0bN/FHSpgjX8gfrMfOfKTW
al7hiAUprb1uFZFX94zI1DyiADdjW4BKDMyPzGTqx/EcH5tH9hdBId19OxGF1Gf1bpFcu3WzR/2o
4sFp/+g/7Y/6XRaxPfxs/iHhccyv2S/Qic7mHcWEoAwpNWXw7tKA5CX3tMsE/aGKMJG4mcIPhW/S
CJJIChjTCys8RWqYvD0P6ZUufTY+YLjjocCTMiK+4Xbe4N7hm36rv4HhM25BcZVdJQ1xDVwE0RK2
AW7eARYxvTtAtJ4dnX+Ybk35tS/qh5heEeSEL5qP/DA+nzhe0MRC4LgNgPyQZCoNfnMUcZjzfG4O
H0hT/zd9PUv/4J4igNJwFR/grHaTj5T21GNGU1yUho1X+/lXOM79HyuHGP9Y/CVcg2/0TaMUetd2
bW4iz2h5VqC7pmsiXYPfIrsjf9t84YYy8ODqz14jUwkswQxBZRcuMRfhpeyDlR4Cc8Z3N2iOxyeq
tsHYeVsD0TaPo/6ojtmxD9KbnQzk0xaSw2M54d2CM7sSfnWsUPL5KtfWZiWewnXowT9I92pohiCi
8hgwVzHW4CY/y4fyZksiPWwwbsKtwwlCrcXIdHsgEL22AqQdtZ6EeVD5NP6zlhwq/EyLbsDmcHDI
rvdt9DQMLQ/viUvTsnqL2y2c7iwUzrYQ7v20e49PeST8WbFdIgSBy5nHoVsfE9168mcJHUX+8AQc
lNtjssVDTR7/jwJS2egchYR3TiCg8j0Fu8MnYxct9D/oBnjSwquTzrmHUSMYrVF2PpPKmFFbvAeb
Thga1cHIw07+zoPAv4SSF+4g0Hy4unlgh93HBuXvHMsIpOJnJGNwM/hJzK+33hq8gH5wTsjRx+7I
fmGUqFl/2kNQcVHKNraXonZkH1qiDQxpJPIvY5QKNRyIXSYEQCnjFlzN4AM/DXiMUghhUZAHC7YF
x8XlF3hgHKkwPcqn7CY/Ch/btthQ1SUC0f2VlwFiNmh/EWpjYUS4KOFVvO1/M0LxxzAW0uuXGSv6
k7Jqa1rlGicVT7PavZrEEnY9+ImfEgBUuWFDas0jAOAALDwrGl/IBZE5QqcVaEBAqDF1APLiqOx+
cijvhL+1HhVhF6IUBUd+ilwSnqm738aP8XV83V85t/0RxpEjgApkOBw81sEjx4RTvZwMckbDp/Lj
FtAudYzx9xbPRGMzgSgSNYfqNFyX4XwGDZH/mJoTRuN6PJtHoRGn0P4wi7CNJ5w/r59X987CCFXR
8EiH5u1wnX8YfgkzoHwU9g2eEMC3jYPiNpiA4d46r+6PmctdYQ+EqnJcgz+y0PNYOx1xTn3jwHDi
zj9TAUEFl/xw7qfMFOFnCrsCNdyZHvJQ8e2T+cSMM3ol9Vt6xNGbNZtHYokknTApO4HlgovK+h6Z
E28LS5bI/UE4raEwSrTHhouPmuBnhI8W36+h8G4MEg14za76afeFbyDSd2rQhgOKTGwEtjSSIjOk
b+P5daApwCnsUFOcCB0qgY51ppfkVGv3g8l1dxtSWTMafaQbAZNpkUHI64jSChrX/MCrowboFAvm
T9L9zkXTgjXQThmhvoHVng8Y5mhDX2oBl4M4KwtzfCU7WvF/+lD4kWAA4SEKH5togXegfAz55q1z
117Ln/P7ChAuGVcvv4aXE79VaCop8bwKJ6z1wMPLEMHeFzK58HVPqHWmHTR8ZFrRm469S9MLOqK8
X00vPfVCgRxEaEtwzZ1dOEccc5cLeCtcxAn/R7h4WtABiZ667akMQCPyhGO4snHTEdOKLqEUxqOj
EXDLyOTg1LXalQhKLO5j/qy50GNXcDDeJHeLT4EoECmHCjXD6B/+7Nu3ldmu/+W2Xoz4VkVrFGVq
W9fxL+UWrsDGJQ0h/L1H+WH/YBYuUIHh7gtH1kY1CtdSCes76XYhyzx+NY7ZB+OuOZNVu99/lFd8
/4nRx1A7YOMD+wScWJjeQlwZCO8hvgPI5gONE2cl0k77U0N+E4BAbw9UspxbmB1NHMPxigAaN4bQ
+DjjEhPEhf1huy3xNcy7/mw97ifye/5wxGgGxalBRLIraCwJMa+/YhxR/b58A1slchXQQ3NU79Sv
46m6wgrh0KrYsjicSHJ2pCbMw3B07u3EX34ARd0duxAWhbNzWx7R72hx0udk3rRb9WY4W0dC70AE
+HnkHJ6P4P9Zmf//w4oNVfTfxPBVxf5hGoaX9fnnX/i3HiMppv1fjLxbv3PL/09BhqkeTbRoCHZW
m6l9LMz/FORtBTpXeCNkajWyGLsnJ/Q/BXld+S9GgOjkYKqHcX5HVf+mIAPWyu/1eB1gAvgAwP+A
rlV3mPa6SNbGWpPKW+4ADtrKesIEjAytYDLl/fRl1ccWp3TPW7Crmq7cqfrJMB0/xLad56Sje4cG
PWVtNUJ1pm7tCk7jokJ3V/3YuOU22o3fxr0MCaXTfEqTzAaTE+Rg8FKWgh7VJjVj815PjTgOpaaS
UmxEXdu97tWG1KxDOBRbl1Yes89LH3SdOj0wPgSslKNK8p1d98MPRx6l7a6VQPlX21UhYBnkBiQ9
4ILInCTdAhKnPhlflAlaRNpbnYSs/cJAiVusbXkNkwWeZZFl0Jox30G1qZ5qSq1mZolZ18woHqRE
VwceYW5LuvVnxTzKSr6XemgOG1sFNR7gZu7o9AnNx7+J0R9S6H86G8MmxacyS0MD2cXZdFI9q+wZ
DVtSk+Skdpe+HziQ1jlXhdJn77g6ysveDCEL9IcgayB28b9/PaHfanRxltBjoYy0T+RSvtOjPicq
XJdmoi/fZbWie5O2e2g8m7rZyh+7Mygf53YZvmzLgAhsdIct7+yA8LH+00LHEzG/xoS/DDcxX5ia
0Pa/PdGQSIDpJ7VChSiXTcfXpUagwO+S6gHYtuxwaCwpZrR0GKFURS0+qCsree8xVJFq/f05bB0K
KjHmpGiM2HE1Xz6HadaMY5RgIrpMNpQAVmQxjApFXTBsUqTjgo2MJdDUVVuRi/OamNovWSk7mlYl
lQi7aNUdsIZ5cD4h8hBu0zU3Q4TsFvbU7j+VUYutB33UlvTDEu9b/MOY16Ela6eOUPG9YyNfppN1
2nO56IZQK3QJqcol2o+c2+mWjQZMq1lmN//slmYxNp5q5Xuzwi8Hk8VCzCyyZyqIIyrYQhfia9Ra
jHTEIFmk1jriUBbKZt3kTWUDq1StGfkSo6K1+e8uDatyZZguUxSVnrdL1J/KXroWFHnSq7aakPEo
2i3UzCb2Iejt/7V1/yta5Ks3pJHKBj2Jd7RVwfz+UiwgNHZKRhnp/YnNcm19RWM87DBu9Wyftm40
yEVO0Cy9N/H9srDGxoLTSDsmg5j0cYkBvJfLAggFxvWQUB6Bup3knjIUd1WcdyRPnXj4pGw92SIA
p7795c6yrGmCB0Nrq6bRXfZy2V2tlq1hGI9l5X0nz2Ms6/Vk2y2ZRaXRf7y9mrhSL64c6LuGAqCX
zrLYu4uXtMZCnffdykFkl4rpQDM7eO2TpkVSTBfKYKlyUJnaTlfrur4jQqry6mAFZJkB/CYtb7Tw
Xh5sHBcdTJEa8jPEa1snzJboQ/0AgcNOqwGwIQNDZgnPHdHCYxH2FIkAk1JmqayBcW+hPo5pdYff
JvUaZtu2O2vNZ/oXZm0AXLyeSvW2A6iWloCygK91dZ1pb/b7pRlWAB844Oq+2eue0sOibIxqTfHS
bQ/tKJuwJ8SmZN7v8UzzmpZ1rbEc5MEsaO1h0kneH7tsluZfidztyeOiL5BpuPlm58W1zmQCHOO1
rHT3tVOZKwORSWPippcahCmFbG2wCC8ARcbetpTNdgODrl4Fq712/RYme6buEyMPDL1/zqVmNOej
o0Mf0MIfajnlY7qXGu1Ga7Irq99aqd67ubav+5fJVrPST2aDwRy9aBNwE2SLaUYIsspyyc9jQl/f
Tc/oWB6ZW1PpBz4jcfYwleidhoKVlfPvZZ2O8ZWa6H3pF6bioDoYgpfs5ia1cjuvjkiutS5+uxqr
A5TOXBlY9VSSQE2bLDWGrbmDSkW7q5S12/SnWjPrpT90bQXptd9otbPRISfpXUqkrMUbFEAMIm31
Mckqyf7lSJUzPargKmxPhWm0VgLmcWq13yWjbVUvS+uu8zJtHdIxcJRFGn7h2Vijb217mv9yHFqR
T5IW45O4dZV36pW01q3ZwSO7p41vKfK6wNA55gWw8ssAlqaa23X5WVehS3N7U2mWE6OEFaC/yVLR
x5u043xM65mefVPeEqyPVDvp8CEFBg/wgsxogT5vbech6aUlNb2pNZTiy6BbzIflEBhACsBQ2yZf
4xUygrnVNLOf53UbCHXBqrcRXDMzTvZo4B75WW0k6+PW9ushcay4CFtoPHkuBdgbZmgrMQKVWgwf
ZXKlOEEz0swn4R0loPx/t2tJkPG1HFnj5qXd6EUEoacGovvQqaliRm2d0VfpO0uR7hsEYAb0WdI4
MDsxAF0KTd2sRSvt1uVxgVE2hk3NGrPJTk42Mz8WRaUcwu6PgGRU06cdtFNQwbs+l9MjEHMADiW7
rVRrSD0V2l93kOVstxjNWLTuszpOunxq5mQ2SaQ7Md2E7r6WBgQRk17TyOVOy2jSG6BLAC302qbn
R22dW7CKgCMyaZCTIHG4s82NnXWbttv173ScK9mRw03bQI+VUfarpC/UE2MfOKTywsDfP6uay3Zo
dE033bQqCIRX+2YrTPlV00J3T6ZJcwf8/dJZhyWW5/VqayyFCtBiKcm1YthJ9skqs6SYrue8Anc8
WJa0GZlxXirBvQrcb2x/L3tI5B/jbCwygkiAEVfI6K0FHla4AGKHAuSsZ9nB1AcoNU6VYNA8zhAb
aBROVnBs1dt+KyVa6eWKqd/7hgbbgboSo2IbPEexopdft2VRx89gMDLklO2SIn+qrEmezpZcNesR
uJAxvpbidHzQ10XXf4ABZZXvGcSX6poIillylC3xC9CC+IkX7llcG2kh2bEF5hK8j01dDMehajp/
tTrypas1v2MgXq+n0lEPYynWAf/bvqjM5zID89PMLHkRL+kBKMPh0FiMOtsaSnrfwQz7G1so3k8V
LrkMVTwC5wj4h9/dYCk253lcbCdsYVH3kEZo6yB78PQxHq7syVYAto1tXzK15u9iguelTXoGVUdF
eaqGfmGGpwa/olR3AjS6Y9NTgaog8bqW8VmW0+6zbM7bsaS3nPx1D/R7kgNbHtK2OxRgq9TKOxBO
r3xXgfYi47/aNLBrNLK/3Agl0aTMXvL4Kd0S7ZRPino0rOw95OaXx4t/ZfHZzwg3AF0IIL2Xq1hp
kmvGHndPfVOVZGq7AVbrBh75Ouq0cqpDk/Zp650zvgx1bAu4NOAVAFW1RBx2ccZmvK1tA1/fU8ct
o4qh13UR9aqcryEx+kLrYlaMEKf04058Gm/j0Y6ZofvytqS9fnXaRmG1xv2RcS+1i6dYDbOLQS0W
jk8aE5BF7Zr0FQXn0tb66474MKH622la987rv3T3TAdmXl2gmKC5AEEB2OflnqtasqmggOsHbc5o
XYxT0OIiW52UhxrtyESA4GzZAY0zvTEzMu3w9nu/DLWFmMu6QEa0TFlmBOsSxVlSE3PSjcwKN+a5
DqWmdqdEXdKbuMZReieo/cNaJHaYsxB5HLBcLva4VMddywlTQ3xs5yrB03JXsEHvYD5bg799LUB7
hTg9Q55Zz61Fv8XPJZS4y2Z0UgibvUXnywpwftJItKHK2thevb2YeO7/eOzPqgIDC/kzSSvLQGe9
PMJNzVTDqJMkGsBvO+Z94YD+QpVSbSc6JuxaNmljl7R3VMIfVgXhhrCEdmfQkC5PDnwtnF8GE8LS
KMf7RlWXo2kCwaZCSfmhlGyIraSZ6ufb7/ocJb94WcAkIWagH5pRG1UXGcLfVTKQ17ghKjRcjbUX
clTl84JjD0CwgJStqH3KUPYlFICbCXKrsq1ojdpka3Educ+T8Z3HeSVSpEaAYhQAl4Sh6JCXT5NM
c5y0Jl7VlCvSwug8aLufZoAUXWPrsvFvt/xZURHwMhdkc9IX5jbvU2VUp6GLbLuf+zArIEiybYXm
u62gddWqhp+TmdnlOyripW5CvgA7JQBFK2GLiM0ultXnrlnTLh6ipVjlD7mmLg9yPSyNN02T5JK7
Md9b8aVOfl4RVCXyTxhA+DcvcwlyoUjahPsXQT8fqECg3IJuaUWMbLafEeovqp7XD9WYrFcJ7tz9
2yJ2qRE5RpJegktdHCoa8uWZrq0ul50Zj9HWEHQWJdS+RdYMH0tdnQEbHJRwkUA5WPNifed8L7gT
xHurqoGFxZUi3aWbQtx+UxtxUktJOq9zNE9M7WQ2PIjOWjk/+n1eoYPRK28XfDuO0mZBOU/LwSxM
Mypkg66uzKaUNoGDOcVqO7wjAq/kHDHS2BjFBNMPVXMh501rYhzGfoukDjgOx5jaSBr2bzMgDO9o
zle7z0o6OQ4d5HMG4C6THUYGBmgz7FtUZj1dR7UqwxY7wCCdG9LXESTEK8UEkluymDN6Z+k/vaSp
YlxBahUgThcHDx5W3euAkURk1fDxjBnoDK1Mvjns7c+3Zez5zrxQY6CC6fjODokWBgYvT1qXBiBi
lEWJ2AH6LEtldeWxb6KatoxjV5qD16gx6NZ2l9yszqZE45Cbni338od23+iIKLvPOpA9XkKg5jmF
Ul1XRZH+qiXzPa3z8kTwth1AlHllxyD7hd28SCeOoOixEHCXRgbi46mUVn3/R5JKcFWmJC5urRZU
kGoGeQhWMxjO3zmVy+VRrQDWMyYjzKmMGnp5J4rFXufSMvZwaaz5WEttfc9c7bdCSeeIDAKdf+ni
nGopG8O3z+ilgcPGiIUtnF0mzC1meC88I6OCXsxcUxkAVaX+WUrFQsef1csrbGRWK7sdkJufMspF
j2+v+1LdinVFQAVyF0OhFqIhlONvSkBRiyax+k0Op8xWI5Lu4NE0qxqVacNJD0t5/D+sxxlzsQmu
yPq9XK/dNABTYlLpRmxRomQY81rKqeL0O8DHyiq/o17/9HqqyIID/kz16xlV7LfXk7S2Lyeb6ja0
us5tbQCL5YG8RbMGwThpNzPW3zHSf1yRdK2io9U5TSFhv63YjNClKnjv4aLLtLiA9RNtpA0DLYa2
rVr15p0JjJd65N8D5NwU3FnA0fCRXq5X6tI8rK3KhuoZnfTpNj8sfMefzc3+PywF/KbKYrhCIBS+
XAqKBtxnNd5DqBXgw9s2AIWaZrWDIl5j6a+MwL/vhXYUkOTg0cnqxWKjsiSbbmdKmC+rQUdmal+Z
XQ+SAtm6h7dl8vUWikQwVw+/FkNoXchktZjmvuSGHKqzQ6dM6tBVYcTdYzF01l95z+KtTIPAC6Wv
gK74ytcYHaNqc8WUw8Ic2sDQJ0ZKktz20oVoHwaJBvAbpwj//v2IqMXJiQl14+L9JhNMiNke5dBu
Mstxx1hvPq76opVH/KLqPcP2WoUyQKiIWXI8dTFq+FJKVGcq5nTO1DCzpKm7VcCb29ysHu18BBtq
0Dq/ZDQWYlStNuIP3dJD0PzOC79WpmQQRJ2b9wXN4DJzYwC4BMr7RH/6Lg2U56rVq1uokDsSAV4L
XnCg73n590crIj2UjYbtAm3+5Xtb8BCqxsKinQktnkgBHBOs3RnkMCXotM3wK+aa//pKksfg4pOg
wmrK2sXtZ3MngHNXYIVy88ssl0uobLXuGZU9vMP+/qc9FY4S4ku9xHpuoPtNr0lDtk6aBICRrOGM
q3U5HYmb8BHLAso0yRlcIIMN/68l17bBv6I5AmB/oveXewoIm5Eb+6BhnTZ6mQUa/NTtBb2xnRG8
vZTYqf/4SM83U4C4KBAgiILmpcxkGolcydyUMKsAw0szSbthNoemplVKH0q1Kt5Z7w9KBwnF77Ms
0Rvy3OL0235WZsMAec56apPQ97eP652eVj+Lbh0Pb7+Z2KTLN+P6a5D0OA5Dw5eb2LVLUUwbTVtO
Nn6RpxpYF7kEGuVvlyHzQNaOSpqJR+FcLOPsQ7X2daKEg5zqG1UTUkxAmqna57fXea1fyKvQUYOT
RBIJ2/BSJmxHWqUh15VQLm1kAkUU7qSBf8pp1XpzPPcB+a05zB2Am99e+bWIiFYdw1BUis4kkdSX
K4NdOJbNuNOjqS9SWHfak01tAOw29St5RNP/+9XITFKgNAm+1UtPuCZuUBIqQiGz+R0RlzUlQCVW
wESUjC122WYNf7miyK7rAsFEJj1o4BC+fL9Y6mAyTvaR8piTerOj/JpU67SaLQOAZrK8s5uXF4DV
MOskxsTcOeX1i92slWp2GljHg0maZdgoF2ZlqiamlRTe5fovvbLnxfB0NXKPDvH2hXI2CFWbdGSx
dlLTSG0dhgyqqTvtgiRZbhvznTv3MqcgMsu8HHpZNISRZVYvjKCdQe8zz/oYrMoIWlrSbveTU8aG
v01Vfma94Tre+/ioDqbxha+6v9QuYn3QAWzkh3n/V6I6FLhOSy6NwZiALks+NQ836rtuMfb7O1Lz
6hxpwdC5EYgj/Ri0ZbyUmhUWEfoftBZwIXP7Oudlm9613TTkJzODhPDtS/GnxaC8weCRAeMmXlx+
jY41Tcl03KS2zs+xXdSB01AhHZ2h/fv3It0oUhEGwmlfHuGqxZPemXoL5wbUuW7pJDNzynHDoFez
dPU/f/1iGGouH7aH1eyL21CAMkIjGHcvoaQeEiXZn4rOyeEZqfUPby91aclJqmANaJ5BLgi2L5sB
c2uYyi62xqCKx/FkDuaR0AKOF9MmLNo0RuPavXlHHi/JeUAooouFbDjJRFg5SEO8lJLEViF+KJoh
UIZug3sUMYH/th8P+0J9Ny4U5WypUwySfi8z8adpzK9KCoic87jWH0rIxICldZTtHb3wh72ApEjQ
htkCT+NV+s0pAEexqOWrulmH9bpDq9LpDY339OcczKrPwr7Vk/Jvl+XjAODAPdZE2KZdqKMRSHWN
TpEloFtio9dPIJr2YAjSs7Uf5bEn6aCM79jnV1dHrCnaDDkJIoFLXqY4WaU1LZol0AHRe8o0EPgG
/IVj08rD3wqzWEonfcupk9K59Di0fGpA28yWYNENyS2rUvPyueyO9WYV77ilOnLzu3ODMAliJy6p
bACrf1krzPa92zvTZDJFBwAoBynIk+V4eefK/GnviNpwoUSISHvfS+lNNeCX1claAkvr5tOqFl0I
4psEPq/UvRetvRJJ8Uai0sHVpDFJ9Av/nkDQjHHSujZZA7VTNR/eKOB6ada5TyE6dJViMcNymuq/
VXZCfYtuOvF6hInC6frNG83iYlWUfFqDKU8TXx+b8oT6YeZZrbrwL9WPWIq2U9DSKC68yvCp7TbW
EHmvwaJu2k8IKlZmR7QaRr02GwHGkkHlJSz9/vaqfzjB5zZI+s1Eeu1V5TGV017rlSXIjPlJmxrl
aqJ3heSavr2TcvrzSnRFAqNHSuS5y/S3rdSrmrQ2yFyBnsnJYTclNIozOH5F/fwdNXLpCiP8vNR/
lrpQI1acwtoF+2Bg20V7lVtFDapOGw+eWWiM0GxxeifNgFXDXbu84+BcNM/h4Yi1aU2nM5JcPWLz
UmL63M6sFkDHYBydxZVxiY9OkqR3pbWuNBVXBag4dTYYD41pAtRrwhYMHnm83spDP5wxFPlxc2Kw
eZpqoBLcUgEnlJWld7boD/qBUjt2DgMOs+nluccEj45OljFQxvFJqcvt46xa9jvq4TIwEHuBOaV1
g4ZNAvILF2g3y4K0DUc+zFZxatG+oQ1z+ZU9p1oA+bfyTqrhlXcp1oO2kUwDwYF2yeFOSxV8MOXM
ep2uhsNIRVub9Cwk+cTAlT0NIfoj8YaFhn8gnuvo7bv0Bw3F8kSvz+SD+AYvj37S92KKMxrZOnMt
r5VOmeVoMO312mqgPHXtppxuR2M09Ou31/3jNhNY0johymWXHRu7Ui7rLCNyJf0ZsJft9nkYLUCf
qpJp+sJ+rxjwBxmHHQ6SHGGmGQ2UL+7XPNDRuJvKHLRdV8LQNpj5LzKdxkemIdbRncteDzd6cH/O
+QKWd58lDNbKever2ZRigL2rHRmtiEE8niF4aGBwMxlJslf729sb81rlIAwEiaSeSAHRNvPyQIZm
hgBLn6HaA5/8qd2LVgmMXmkYISW9Er/jg78+BuFHUDskEQQtiCWe5jcFx2XTzJb2tkAr5NmlbWX/
ynwGWuaZDiCWlHcU6p/W06lRWsJhpVJxcbuUttwh3rDnYE6KeaExaovLx6bMwF0eppwZMJtzat5Z
9A9bCkUKQT4JaECPtAsrPOqU1Cc5Z0KuzYpop7z2WU5oto7VJM+9t4/vtY6CBoisAtEir4msvdxQ
Oug2e5NLuCbTafilzjpDgQVIrm+vcoESKzT2y2Uu9nHQl34xM7j6Zpqh/OG/STuz3bh1ZQ0/kQDN
w616credyUlsJzdE4iSi5nl8+vPJ68atNlrw2dhAsIEshE2KZBWr/sFp5JNWqREqSGTI/0qjdpQP
mpEj4k5PoX0EHmpsMwC4uzyujQMLTVP8+k+6WGQyHYMHD8tMOZyS6PnEE953Rk6esNdELbcpqKeb
XAoVASxj7SxfbCLK+ljc8lClLI096uLOCspgEnGMpmWOJ8JnMGXmLkjVwlfHElfKMW6HlQD5xoCa
is4eTzmkGKmDn89N9nHbSEfT926N8LnKd38wXDg9rietD7hTKMNKpLsICqRVdNT4gyqcxsqeD8jL
LWnQt9T3AxbGn/QwsO9VIzb+BSYsFD8FF0pRTqV9cgpaT0V+LsTE6fr3vMhH5tFduBk0ouYG7mKH
kex5RhJ3+j7IZPkjo4n5UaU48KTWTT5u4iEKtnWr2pA09HJld19uJdYS99gXph1naJGhO7JvTWGP
+p6WysxpsrD5xi+rPQbpiLLo9XleBEDmaVHnVIEG6bTDFvu2MJzEMqcCkfZByba4vGAIrqb/0jFA
RApa3U3Sa2t+pW9NkJ4BRxOvJbzQF2trFWrRE4r0fV6Mym08KnW/LZPasZ7yQKjuSqh9YzMBA9V1
sGm8ri4K74PhKZbZN8ae12u4NfURcYwSyfxcM4qvRtFXezWIkw/dTPZLVD3/e32BL25ENgpYVChY
9DTI2ubFeBViAoxTp7ZItP1kx+lJtI44Tl7UrHzGBbyLZSSHYLPyGekTAWhbXAoqWM20yjpzrwyq
eEShtT/WoSme6jQJEJJrBS+8WNYJMguTNRSbfNS7n1SdHXPll7wxXwse6MxB0ebC1uKHWGAS6oLe
2H6IA+uhBG127JK6XHkrX15JM9CI2wHqCsnCMnBjD+w2GS+zPTY7/0wdcpGvenxZEOPpnXBBxr/7
KxI+bZr8mAyQei6OiRHbQcfrxNyTLTxLdKxx+HDX+jbzVjgrAPDhyAk8qmcEYfq351ulVogYCLmb
exO/i01e5gicp1l94+lNvBKuLtaPCgOMXOYCxJGEcL4WXu3KJqt42sFT3Ic9WG0/CIAG2ZmbfdZq
9DujuNteX7+LqTEem9IDDU4YoUm0GM/RMQ6aGo3tKcV3FVzcFth/Vm/NqjLEyse6uNMYDLNPF2+1
me+2bLUpTmrmOB9p2Cdl49fJa+rvaTIBSzYmNO+igUZ8Pk0rmc8bg861YwRrSfBUCLDnM0xbpYLJ
wAwBdxZ3Reept3buoCdBnwKzwXrE+QlK7PVlXQzqkB+rME7p5EAkmNsd54PGQP0Marr6o/FVwULC
hy0RfvJWnmiLvXIxyGJbNtJOPEsJ9EcLXpKBELpyqsIjetj/01yWYQ8mVFwVystcghvnXv06Htdm
sggFy5ksa5V5YFloUkf6o+5s5J3W+Mq4tZ+Db813/f76ZBbpw8VI+vmHKQddOuBm9Uf8q04ITVtI
acoTEtzXh1n5/stIqjtRlOc9ayY+IHa0Vb/2R23libQ2xOI+D2GZwxSGQDcLrJjoP0kk0K7P4gXt
++riu1it+fZ4dRuFuqBnXTKN8hd2NYc9mAOUeb53qY8boIKkpXcMtsqxQQyyWDlBL+fy2tjz7n81
dhpS9mzgGT5GwaEyb2qYhOlnsjy/wptJ02kvWx8thP+Mo2YgWmhRwlSPino71Xt+87a3dq79LcGi
xHRWftrizrxYlfnLvPplaq0E8J/YQ9L5nfZf6uxHW329vvJvHghqpBoNL2qly16iLlu9D3OGELH/
LT1pP72fwTZAKPr6MG/uoVfDLE5DPkahJ2OGyf/FN/nz+KQg9fu/DWGcL5ZiF42RpmwhvBURwxFo
T6110dZmsTgJjYHy6QTg57E9FXfBST+Wx7WC+UsecbEbX63U4iRU0iycymQM7VPm+d1dOvpj6Ve/
CzSj0WH+o/7+35ZtsfvrwFOVJmX35/+mW+XBOGWHtY+/AGdT95+D1Ks5LfaxA+K0UCLmJH6ipXzI
f9qfe4SJTyDxmwf53Zz85kmuJP1r32oRGJs4HyoZMuaI1OijTS0L4Z9v9vf/bfUWkTErgqT0sAN9
RPoUxfR50xnH60O8GXznJyj9J33G2Z3va3RQprTOY/3RqU658tU1v1r95Bv9j/9tmMXeVnl4JdHE
MAWiZ9YhovSLRpO5ckgvtjcZEiStF+IH20J1F0lS41TtUCXq9MOrXYntGECsL8LVx+6gxEKia5fl
sdw7bhzeKEOdZJTUg+ZfGFcmaUfWe7/eN2vaU2gDoNqh6fP1t6xWjf1QGVEjtB8u9s5+rA4YWymF
srX0EhatMw0rmdS8iq9PN+MBOuVtNJfwcTpanO5pQhPEjT35M7BSD1nBKIQS7ghnXLnWl5GDmrpl
IvxBO4Lk8KJD3Q4iCiLgrT+6GiC83ICraNVTmyuwijdOkddrGI3lLmXAuXUJwochMUtefNckkE4Y
VEnx0yhTC2a5nqkbIEboQFpTg1taU1S7659uecB5zxKyqFyQ9PLAXrYWmyhX1Ck0wl+1roS3k4zD
T7aiig+WN7mfUCbI75JMeCsQxYvvxwOQmjSLitiMe6E3kxqJOig40v0SFCh35WDnB0qo+ub61C6+
ng1ugpBMa9vjabZ8ayqF6/Qy1bJflVJ6KBIOXf7Vq6wA1WUFrur1wS6nNNcsgSXyTkIaZFm3dAse
UW6qp78KJGPuKkR9vmSltbZwy3SYxZrlTWaxHhoeYN7ObzHsqftaoQL/XdOm4lAotvWhc0IU8EcT
wevQxsvGDGIE1mCGf7s+wWVlBDjE3NqjPEIFZn5aLy5pS03iUpGB+72UhAQ/jwe3+uUMamt+yHLZ
2vizVSH+ceWkhdk3rJoyfdbKCGLlb5zwn60s+ILBAtx0lpmhQE7rDKczHLbO14JQKJwqMYOHRlGi
NtqIuHayg9U2XfAlnQLHua0obWhbepVVvQkAc3i+arLz8BZB2uovFJgWT09aZfBrfVu+aDJ4SW3X
p1SvLaQxHa3p0g0VvD67GU0Ahmt6IxfHnYhOJwHkLH9QgFkc9zLx8hFFLPP72NmIOVhuON52oy4e
KzfVun3V6Xm5VoG5OPDUkyjjWRw/imkg386XrWLzSuo67vdCY9Ho6QifhpBzUrLQOIrJLj+YwLNX
ou/8Lc4ubGjbFO5n4SEe2DSDzgfVBzcWWPWJ7wXaLuj1R2ad7EKqW4hGto3rHJLe0MZjCIsHkrUy
YfmpTwA+V14Cl8cHDAqIZeonnEagFOc/A/CdUBBrUL6bpZNN973SeIgmVlQajrIpvXI7VX2JUqk6
jc4uR2BFfLl+iC6upBm6DP59RlrRfVgyM9SogGtMbfRhisHCbPQyGoa9Vc76UllrB2uX0sVwrPVM
KwdQCfvEdRZHxA0qZHQMJ36gXZY4eBhmARLrUeEhVcO6r9wQF6sLAA/uONnV3FoH6X++upAzq8CS
rfId/O34JWmNdlMkRnYo4qD33clG7TaJhq0JxWzlu17eTUDBue3/+x+QucWmHjLIGZWZVA+GrJSP
Vep5d2YX4ZsztpjJBLF5iz6d/kUTJr7nmvyna026kpNdnCuimQ6IgxogZDFk1M5nD4sjNpWgJBMn
0EDrCY14V+h9/KdHyetklsGPkIbXSvReLjmYTtC5VB/JgUzKkIsPTD1+ziZa66Eq8uxzHbT5F3zn
zO7LiLXbv153GnubAheKPgo5iTWZuovRYVPMtFzGZ+lhG5xPObOLMu7cfnigQOfeiSTM2t81bqWo
CYPKVP1c1Yf0QGjqcU9OgHRcP0wXXx3MDFGdvHPmBBOcFksuAOpCCw3Hh56HkbaRke6eMpTV4pPR
obPm500yfsxqvfgalbV9yrox/G3kYrBWbrflNT7/jplNSbmaMjA78XwdFEvrvbEt1YeybgQiNqpd
VAfEUZIKEGoAUlBt0+J9hXuMPWeFSFDZJjiES0pNO+Awr5h68eBFATrqZud9mkrv2U3xKu6wxV7J
pZa7m+HotmtAiGk1/edk+bqGElvNpNf0Ix5wgafm1zX9h6kOp73ieQF+AGx0uiLQv69/4fkDvg4b
sMxBlABOhAg5870WxzqILaNwSKMejDZrje04WNGjZY7GWkx8a5xZdRNgNLJ4FNfPPyDCO25YhZ7B
Pdkp4WmiyeNskD2s1piAywuZCRmALUlKgZbS3p7//lUpqm5GuqFJqz0EMdaKsSbyXe+OiFmrYo1M
cnk4GYqM3qXnSu93SWH32igzRR1pD8jx5XfGVDm3bW8KP7bYomqszjjifPqddF66slcujwNQ4plB
/SIcA+3rfJJa7TlJ3erqQ1AHzj5LKkc9lWQcrl/CFv9mtGmzAi59Y0RbBZJDZMWslAz1fMQ+ztS4
7tTgwZFxvRe20+w9LfN27ihVzNHKaYUnf3EadFh7bJMZyu/p5MPn4wWZ2qUjypAPUa4nh2qkpJT1
k0QGoq7pLqv2rsjbp3eeBZCRUE14MBHObXXJSNSwGZYuMnQPaKoqn+LEMPdGPa6Bsi9OwjwKbCfL
ZX+C+1xcZSJwYtm2zfTgaUOzHcsE0axYDisXJh1bVujsZFMk4CyANac7f8kQsLpsah3bDL8LpVJQ
Vq5GHOdBfpTx78Euw1pFWU/Vcss32g7Mu29EyKw9TVVnpSEipaMW/RlFVI83dp+4CPA3icRgM8oG
lAcSJdW937RBHKzivWFqxJPhRQJVLUXafeX5Zju0ysy8heS5MaZepJ9qI28jgf9r3diHqpAtRa4I
LgVK+2MlLSxnyqYcsQ9znCK9DQqRWplfTAZV30MNZlqXmwh1F/qlths29nGc2lLWvsitBE0fFCS6
KYelYxadddMmTq6guZ3rpYZlbJnZMcakRhta6PgZVXrnRb03fEzoN1Y9nJRoKBFjL2s3vkUmSOZP
YaTn+desdGQYHd0Y3dZs09uqCFO8uYcRA6JC04WC/GZbpSWqDHqRWBsBkKfjnaM0NpYdvVWWR6oa
WvQ4RXqFU7sUBa9Wf+oLabe8lKhV3KQq9rKfmlo01YFXnRv/g+qH+gOvzLJTPglrbCl5VtiK76tB
C8NnEdpZtguTStduIq+YHP6lgW946okgYs/D247+5UMTq/tSJj2+RCVMlAdj8qrSN2BppntQcRMi
v4EpGzT/EgQZ/Noo2jjwE0Nmzc6MGg3JMceM2+Rjo4kERsDQxiMQixh+6U0QGE13j1ZgkP4IgTCr
O2/wEutzXLWN90NVKbJgyhulWjkhRhiZRsUmyfLgqOlK/jcpSgRS81KfrUwTo8cLKnAT6+B5maJu
R70e6q8FGn84FJLqykNBTX48SrtIQPtBEIm2XSaDeuu46AdvUBlO+ts2MCrzoHqFh0R9aTT51hRd
UZ0ioq77NXaV1n0axehVE5h48EO7QUnyYBNWrbQOYamm2D2C/Oz25GNTjGNwjRRXMqHB4o/82+G2
Q0MQ210vBKmNg5TMe2f0dbt344rNHmNO3pVQGfEHFF4D1QJpxOlENypoPvVdq4c/Or02rUMvXKf5
PnWJkWIKmyDqmyZxP/3CLhgxyKApWuzHcrUerdin8Far36RZRrYP/E/a7s50CgQr8gYj4z1KZU76
Qak606IkYXcAsXxEhms1881kVHUMvkCnCuQtRF194ye4/XHg1ZrcRCUt311rGkN6nzfKVPwteebH
x5Z/1/qMUl5pYTnkWqhe9jp0TF9n++ETgvzemG+K2LHGDA9nrap/jBFZcbrl0xkhqn+TkxcfC1M6
DWr4oejEz5KflOJWa44hPKykNkPvNzweMfwyu2EQ0g+MoBn3acZF8CGKRRocaw2AC45sRRM1wwaR
SG/6qyoOwEoIzYBUsLZ2rJaYqmWBot10XVBlfzLTykPsXvSIlUCumLfQn0lr3XCXSSfwfl+PFBfR
EPVkHSEXQMc8di9E45hGFIZGonzTkjpzfUNNTWOTVNXwwU5Crho1K8KVgLjMaxA3gJPPhT1zndm0
i5A/oo7Yl5WS/oikU+LRFehetW+V0Bie7QFI3L/rM1zmNgiGgQZiMOhDSNa8PAxepVFZBO7Dq+KK
4XrP27SiqOTfGFKkextXHbeNHkdOl/HJgYEcpG4N2o/rv+Biwqjh0pFBaJh4CeB9jqOvfgHA1KLg
ykkeC6R/Hz1pyD+D6tZfdLNcRfG9MRayAJQyeePMImWLmGzUoOnHxoke2yRybvLCGvQt1egGi6a0
dN+nx+bMgJmZW02xG9ETKmyLXFg3R8UeuG4ftT73hg26wt59L63mcw8L+mAomf6DBDfW0XlN8sfr
q3rR12BwSgikCzOKjsfGYqoh3KDGIz98HGUvvqGLRuFi7zWlBP+aKaOA6BIkyIspBM/nvBqDAVE6
WaSts9Enc9C+dI5QhpVq9Us74XWygtIXjwKWY+aEQalfLEmdhlqQB5X6EPZxZ4QHaWWqwDjHJSf5
zG01DMm+GSkuUMqJJqfEhlVW7lOQOYh/lTWwLTTAhJqELGeZucENpcDMBviIhhAa1UWvJu89j7yG
qeUb3LwzF2CJUveUHJlEkelPQ63l9iF1yli/6QuPHIjcSK69NS5e4mSlENeQBJtJShRA5gP76jig
DZ/CPrbUpxT5eOMjRXcdTxaUhbALG8pUS/0eMdr0oOtKE2m+wxUUfA4KdFj3leVE9uH6Prq4H0xE
0RyY0h6KMvNPOv85Q6nqQWM64VNdC2enJfHgY0nQHaxIq7f6JPGUnixsZJQ4W+lMXZxV2kXg7nkX
cBPy/xcFej6+EhZuKp94kJFpApSS4rYQnjn4HVTr9J1VALiTJND8wYcGvGcu6j9p09dTStL75ExO
fAQDjAFJ7Sn3oWyio93qyTtBLIw301+57rmGKHgsFjZTtKoRyVA/aQ36oOhwd+lDE6ai2jZljk1A
PVnosRipMD9e/6KX68rjh7oeRUzWlaN4/kV7mrfzVT88WWGnRid4n0r2QYbZFG2dLJqClXV9Y0PP
IQ32G3qc0LaXHlAZbbG07/rqSQHNqH4LI9ou27p0s/wWyWUzOlEbUMdNPlgkGGnaNMMWLnmHs3CO
Kt5KoWsZ0Hn0oT/Bg4nSC/Vjd16cV6crjVNXQnOQTzNofjtatjjWxsfKMTYB1ayb96407wpESKgZ
g/xjxPPBBqFLV9Sj9+SOVfk9L3rtc1TYLY7MyRTcXx/rArDExGD/WkBCQfvROlvMTNhZ49ltpTyl
TRbwonIsxanDTZ3UHv3PHErT+CUnq0/vrLhV8Rgsocw/FCVNvLvCUIKgoe2ju3lDDxjagLYveICo
d/FYyOSUAlIbn1qP9P27HNx3EkDh1ahzu3vuPXHzUf09XyikPAOUlJv8vm8j4wheM7lpPJUsXAzx
SkXlYvfP6jGU1ZFJBc9O3+N8qCZIy8lBvf2RDpEjT2y98ofLa1PeItZlK9vrX+VyNG3uDFHOZmI0
SRYfxUgrhDVlaj+aSmw9ytADq2Yr1q4sCnflnM1rdBZZ0fcH2jwTTCHM0R86n9hojaZaCdt6bEr0
dnnmBduwnOqbNCmn7RTUph+xa45E9WgXTGb+3jDJ8Mi60a6d65vusp3aWkCR4rB0HwUPHXwtWy/D
+jRoJE98RP7X9KsuzjFCKFygNAnseVxjsbBo5TQzul15dq222ZjdBAe6DYITS1DvyjiLVsA7y/HY
NbPkEbLYxEGdQc9XNw6FN3q9qv/udPsz2sLBqYrt9lufp4jLW91K6LsYbXaPoRVggM5HrcBaFMWK
GmVImhXDs9MgxXeYKkjrWydHKVV3irDYjbnbr5Ual+UqMDD2/AjwZinWua15PsOka6q+jSf12fNE
9hmCcXaLI0G5ciDemBllb5iN3ImIJCz7DEHihpnp5uqz0oruweosHCe9GptVJOFRfVXKv+87gEhG
cbUQa+dmAozaxRXcTpE3FIWIn8fSRubPk8mu60ZE6qNyevdHo33DR+O4zyIAyy1JhYu1rZLmORvs
6qAWU3/gzfOhID/9MA6oxb9zZjqyatyaxCn+ZVoK59+LHDkqR3safw99H/s15IN9gJTCxs7t7J1x
DL4P35uVnFsHJC2LrYE6qhmzuMNz7bT5QbrpdAxRe75DEmh4uD6ri/3Bh0LA20Y0AtUB4PLnsxKF
bo/GZLVo3HvJE1xbzAmcsEDOrJE3FaSr68PNSdbrSxM2IMeLsimFbuL0ctNb6gTwwQuH58ApnCcr
Ui2Kc4Pa4zbdOkO2a6mJRf6MZwreeV/S3YQgQ7+NI0c4WrZZzb5QYdhm6bOXE1B9kkScD3lkb4au
W2WOXa7qLH0PwxN5kLlpMv/9q6ynssvOHCtr5D6xvZsgj7t/TttOjy6aOd/bIF+7vy4QzOgO0MAl
+2F9KS8sZ0ftTCaaEMrv0o3d4bcNbm46Kk4UCm3jJpXI6o0zjVg67aaqTvpjMYQQgLIyzOVxFJZA
C6YL2Yx+0bpNum26MMITJrL6LGpuI+KC7mtqqCq49SAhnWrYTJiRA1YnCT0FunzV0pnBhKTovl3f
MMuVnEEmBhUh8gdqM+YS3a7WWpqOdhb8G4U23ueURm8Sbyx3g27HPywNN4/r482n+PUGteGMIAeJ
uMucIpEcnX85tS0UoZeV8VPkU7QBcDL4SjXFh5i22trbfBkBbJ7mhO4ZvMaNYi3FQ1EvLBx0c53f
ujA7+2+hehHKKcEYtEqybQNqFHiA4Aiy1yOLaLhBhdCwMLUuCdVy4zXdkGFuqYSRgb0oQDHzbvLM
qvW5ft1kjQx5Ud+AZDpTTKgjQFwGAbK42YmcsktEkTy3ptf0f/Uyb7HEHru4l2Q/lansDFmr8d8u
UFBrGBqzCb4EalNS0USVBoX1jHCfruUliwuFWg95JTkQC2hC3l7mCZYwFSEKrbnPFQVzeKPz9mPS
JMchz9pNXIcOJTS5RphcPrFeRp3JWTAY+YbslPNdgjFKhHmW1dwjvpDtXfzcbpLMK0/oDmebyuq7
WxKIbm9ya29sRFg+5UKsod0XJ2P+DaCgSDxnHRydu+b8N7TuVOXC9Mp79PCKaNO4QkMApB3dg1PV
7scmCOWatPgbi03REC82kEhzN3gxJODgvhhyrbxHf8/4nPUDStZdPDzJwGsQauDKmYSpH66fyDcH
BWpJSw+kBFWa83kqIcijJu2r+zSKs6OkCXLACwpn9xCRlVnMHaPBqN9dH3RxDbwsLopG8CjRbEUF
cBGBS8stKO409X0eZ9XGorW+cadu2pplqqwE++XB+m8sm2olbSkoqss8JomUivaJXt3LXLGzY0t9
QvWzJDfF7TTVdbDPzJTOIccg0u4rLTLHrRR6Ffmmq+iNr1VaUK4Ey8XN9N/7cI7Q3IHUxJbMZ7WX
jd6rWX4f4tbzQfHQjEADaS0DXrygXkaBJc8NSFAmKi++bKOF3AgYlNwP+Sg/oFz+PKXK8LVRMXsK
PAuR4bZsDoWMyhsAkz/f94XnJzC1Yrh6rDh/Lo5wpARO1AVmeK9Axf1C6FQ2Xj51Jysk5bo+1Bur
OWMH5+g8A72WdjS0m4ZEsdL8Hh0CjMLrofmkJ1786/oob6zmjAGhHgG+FXu/RSaXpLFQIcEX97EG
Ly+RarWJhLC3hiedXYf42003mjSlS9chahSoxl4ff3kfoTg8a4sQJcD4zm+N83OalHFvOG3f3EN6
k59UJHCErxqhmmxHQy9+YsUl1gLofApfBWs20AwG5SGMRiewhiUmEgxHEcvZYbXrFeVW9qjE7Ho0
cv8A8smCLUhi7WMGY/8Zz4D+mNLVem49mT5ruH7+TphGuJI9LAMDUZz6P1kKqjk8KC/y20YpPGei
x7PX4ir4TFe22pihUW0126L3LxV1l6cT9VTNzPetmlunKnPXIvXi7nr5DTyK/nupI2ezuKXVrA8U
uFDwbFNJ5UPtOvSmp8RP5CpQZ7GzX4b6LzcjewHtNN/dr/LcolV0UeEbtteFF3/o6d/fThF2etd3
1iIC/DcKD3PSWuRlWd7zUZTBy1wyWqSIc/ghMhTRJsbPY6+ooXkb2Kl5i5nWmujyW6v4ohyKUQsJ
4VIVyIb6ETrcuPuBL71pkyw5oRUe+taIo9r1+S1Ozsv8KFbBmkCN2EWo4Hx+rkhVr0YIEt2QSN2W
iqFsNCeqt2FRhneQbtdkiN9aT5DUqI5gS0L9avHVDIHb12xXsK8gFX3Smxw5yEwTO1Cw3sYQ+eC3
dhztr0/yzfWkyTqjmNGCWz40U320eT97GIC4auSXDe19qSveTsVJcGWoN9bTBF4It92kwQmB4nw9
MY8Z9K6S+t5KaLb5RYK8hA8vwPuB7aW5DSynWqkFvrGijMhwtBfADy/Vw1I7mvqSt/S+D4JhS3Y4
HXjVOwfMHKs7fZQ/R2pOK3nDGwvKtmQs2C8kgctjTrOaVjxfGTp9Emzszoz2veNK347S+nD9282h
49U9O29Q5gVFCuExWptLsexCBd4Qe0LdG3hq7mOjyLfZEORbo0iq2Udx2tfuVOyE6Nf4lm9NknuU
RxmoNbKBxV1mVu6YhW2KwHwo0i3GDo1fmzliN547/T92DSJQs4zGXM5f4pE9Hr62ESObHxUB2vLl
AKKl7dJPuqzxSFaaNcm5t6ZGMWlmRcImYszzXRrjkhO0IxdMMG8ce0TGWpgivUFt+s/1z/fmSADW
EOYmMP0HaHt1S0ewmx0VnOEeE+VM/9MDsLa/aIpUNX/Ug+np+miXpw9y3xyVuczYfkse2DRVugG/
DZkMCiR7xfTiXYh8zwHn8eREI2ZN9uRydnPxlnQOlgYYQ3Wxjg2CzlhrZ+a+lap1YyZITEt9Kn/a
rpD316e2TNU5CPNYoEXYi1RcsLE/i3cIOeHcGbY0y4XpZAByhKye7d5JktoPQqcqD3hgR8HearAS
/WhXehynm6HV0+4bnVV7uAH1Y71bv46lBsJCg2UWMkPh5vxHFcjslrkSI9IXCAE3nagYB0ARYY1u
rbEL0h2dF8w0nC6MteP1FXnjY9N7gJGCysZsMDP//autBVi40AbRWfsgxlKKMOLqp0zq7h5H1nLj
YAGzuT7g5VX0csvObzM8bSiOng+YhBMYPifz9i2M2H07duGTcLvsiFibuotKpf6QGkL4vejylTv+
UvOXcwoigSoppjZz1fR8aLBXRpq1A74aslCFbwVWs+lKzBiitC1+TZ0x3KYZNqGhldl3ACvUL2VX
5Id8GvpvplMOu9Sb1jQmLtcf6DeInVkFx4Omt3jFdLjwGqGdkxqZuby19LrdxWOV3co8nz4Wlvvl
+uq/NRwvf5pO4IbwNZvP4qvPDW6aUNci0qggy/i11PGB3kRuFxe+5nTTDsitl6zEnsvjTX1llvmB
+kU+vZQE4WO6hQYiZG/EMqt9iNB43dbSzved5gVr6t8vRJ/zUAfviEuZnUVdDszS+QwnjY6pGRBV
6zqstqZbDL4NIPx+aKZsa9dds7WmGPPgNEl/c4M+gTECbj+gb2vldI6uL/dlej0rulAChQE6UzTn
tOPVcqexqw2tVunoX6bNIWm8Md7gwyfzlUN1+VkZh10N9IwaCzWl83HUWu+6RKI2Fmaj/JaqTnhr
J1p6m2Lq4IMC/v3uacE2wZ6GRv1cHl8cpDqmnitNXD7igTXGUdv66Mpc/Xx9lDc2DrMhLMzqRjqq
W+eTKtwmKKZMRWEsicxvzSCT1PfiHkhrVra6f32w+Usstg3PXmrVFEapRS7NfMcyBkGkCfTaail/
ScWzfsGzDejbdK1S7wqrGZRDWOEjvvLp3pgl3SKuQ+I6qeCyodJoTjNnbPOzaGpvLezLQx9yaLmp
R0X9fn2Sb2wTxqKXyNN2znYX29HVkGwaTPTFrFGmJ8lluY2MwvSpR8idBH2/8r5/c7xZkpfPyOFf
RvbatQd3Rtrv7XgSN0nkJieHhOXolrG51VHi2v0/5sfbnSxwNrxZejWS1lZ21YyQE9LI3nk6biZ5
jGduPD/GAPA1axFlThfOdg3xmsNN8kLFfm7cnG9RIx6l4ZauuS+ryan2RdY4XxVAZ+jLiKreAcp0
NB8RcBOcb1G3cgs5xTtMI9K8aqZhnVGsXjkX+4mfBAaSC5ddNSMaz3/ShA1IZeF8swfZH6FrrI+7
bEA0O4GQ8N5nL0MxayjQ8FCgbSxil4yqKaTEbe5Rwi0+BkU7HOQ0yF0T4SXV4UO7sp0ublPGA6Yz
i8ZRMKd/ej41K6TIl6OQvW/0Cr/HOkV32J9GrVmj6l6sIbcA7yQajTO4jZ7z+UCxmQ5O0cX6gaMZ
7ZvBjA4A5PUdN/nj9R17MaWZSc4bkIj1wpJdZEODq9Qwb9kEBv5iX9k01gl4q3xfNZhbjUY7aIz5
ggEivUwwsZ3XMdmprYOWK0a6C1Hx0QNfDIDp1tiwl0vHtchLHFok9KSLwvMEzaQZ8sY9CFzmntH7
tG9ENhZbLVb7d5uogNwC+YmQNqKQsPQWpy9xtMrKKYcewthEzlOtAH/binEnjOY2URWxAgO8/Fa8
Y+ceO+89MtflrujiNo7tqnAPpj0OO3TopltRmmvdhBeLh9d3ygzSocg8ux9SMQN1fb75OtvBkwUi
w7ZXeig6hlYlWXWs+7y1t15U6EHnd63l9B84ISypjsGWOMBeksYJkyg78RsvRvxAqWsngV+eJc0m
iWmU+MFQj9UeaoD2s2yt9K8sguprXyC1QYfK+GyJ2EzIh5PxO14m7a2Ibf1rP7SN6gdthuYInFA9
9PsosJ6jAT7GBkKd+mFw1eGX7HU33ZYo9d02EfW8raOPMSKvle5NJ+pY3H+xWTS6nzmjMHzbqdQv
Qa9jn+XpWGl+VPOu6e5E4RjDLk9i+49n1Pi96tKU30SV9L9SgLNIVzsUSO5AZonS5/IpmxthNcHH
vO76Zt+mjtLtbasMpy1YzjTf05tNSz+Abujs7F4PtM9uVdR/+jZPswOKu+5OTELTfDA1U//HCHC2
3ALqtuFFmkbYtxsQAHFqbqpExsk2MaMhLU5tBrNlE9mDVcc3mhW1hgG+N6BDv9W9uE0/ZTUkn10A
HV38NcyhjXakHJW5CdXQSI9NMUzuxgWyrNVo8yhVyeKZoM6hx9RhuU+hOKVoRbjISCp7r5bRcMyz
Zhj+piAPS4pvhtdxEbXj+NgJx4gn33G9yjvU9CbMlQt+PkBnW5HqBmdsJjeCu6XCeb4VEZictEJ2
wS4MovyAfkCzTSGbJL4MzGnfghb1g3wK8SXN8l1FA3Nl/GX+gKsOqR8HgsuE+srSc7Gb6nzE/jXa
CXvIT41T/xJdi0aDq5R7R8/XNAQujh4dcu4swtlsRozg62K+li5kMkknOgVGWoh97+lptZ+GSrf+
j7LzWJJT2dbwExGBN1OgTFe1b5mWJoQskJjEJ/D090N3oq7eoYozOCa0TVVBmrX+9ZudrBk1xmtW
5eoG5bPp3HgwcoddP0rzPK/6GBy82TGdg4cAZt1PSasnu7btdD90TUGKstnX/fwq+8zLQmgus34n
R71IXuBMkF9n1RS198uc6ic1WFYbVkxoWjaxXT1VFODT5yFF57MzW2UOsesV4BWOVcxeiIHEoBOw
p4zkoZqk7OMpNesiVF5KDcQQo+6+oALoPBKztQx3XNIQPyCZHoqHgkShW0NrWhwhOUy+61M+2buu
FaK+D4jbtg5q0DPjaAqz+G3YooAkq7c0VyHnhQgelWc2zz1DuC+8qcqNjGld72C559MdXNp1p1Q7
5C+qrwodC4R5zr8XDk6an1Jmd+vtsC7YeCdW62HAoyqP9Iu6gFJKrDMRQLPR9+oxn+vaPyxaIEti
fmfrLpDGkv9EsVcf6GSTMS6YwQT2zsGaVAvFiDFwFrkOaZaha4iuW+Ii7yrztR3Sdm6OKs+y5ui3
5ZofsF1MDZzz08Abwly5q3My6UpRsHdBmz5ai8CtxcWZ8+dAQWecgcyM9NDMTYBNrW+W1S4JWiuN
bFxNptd/lwU0bRdbjzkJU6gNEMBqZ9PYv916fZZvAjNfntJNLNhHLSiOtyfNlQ2faRJHrdBh23d7
gs+xLpyT+XeQciw8NnXCpV5IUlvCvjNx+R8AdsYjHN78u+7X2X0qucJ31YQOMMKZqbF3ORsitcLO
1IlNHcS8mFhI4P/0wBpXIqorHXp9s6zGwPvSpXyctFQ1T0TdaNUe5yGU5LqunBw+Um11epQqXc9v
p84zinBYdNLoIz2rSdSQxHwWd1qFRmxXt5U/5fDwZOZ/tpfeXr9gvuI7r2ZXyu9+n1leNNrG2N/4
eYrMchS6tfiELBtmeR8syeT/ypcEmed+dHux3A9uKY3TMhbjrqpXU+yhLgZdx2OyrDzyyGjovzLZ
86KlREEbThlOJCexZk5TcZ45C8ZvSdvmcb5Ocg2NTKTJXgAA3tumDPr7vK7r5IvrVpMb1tDv25t8
9OSyF6m9LHdJmTYEELAYIYVjQHFCWaiN3JyV0y9PClOYMTT1efX2m4YAHTwYzFOnNm+fIIOyTa7B
qN8steYnZ43i/olxc+YXod/NqueSNNEoR1nnDeJjAdkKMXKVjEukOnYf+h4NW6S4KodKj5nYYoia
lE3hQID1HXjrSZNJN0K3uaoQPT5s0tC3lmrFPntqJoUsV+b6g15niffDWy1tPYrFktVuyLpR6SFk
bVE+UbI4n+a27osP4M5rrNWG8E+O8NMfXVkaz82YTsYNj19f4tabxevA/kmPjO55yYIUnFaLE2c1
D5YuhBcqVxJ93Myp9Zr0FurjLBnzmKvTag95X6/LtzqfAuOh14S3fGsC6NlVaJhzeT8XWZmHJIbN
H9LR90Rk6oOKiXZhLDtMZQ1bz5RZvKgmZR0nOQJq9msizLDEDKX8uEm5vtpaM1gP+WCsvHCh9Gzv
9k11dJS2mB+8VSz5ba/8AMSomWT+IbH6SpgHVRJ7eBN0rP4x7PLB6lqm80ZR7VZb1cuH1ZidXzZ/
EZ9uG8VnF1q5wYWLJqtAC1inXHPHtDWyxN0tdtfbkRDNKr55K9ObzyqBC0VZ7pK9fc58TdinbM18
XAyMwrrtECeo49LATrjLgtazzjhFVEZcDqKZGEpnaJSz1Z+DnSnR3vxkfDYFZ/5dDmUqnhzNTvda
7zC6S1o2Mdyi2SLAQsvXSEIHRi1UYLHxdTJaq9z1vWv+0BPmAD+mpsn7OKtWyGDaaHWfbDSwS1i7
s7UcFmXaMgqaLD+P41wsdx3UhhnoidtlVw6GdgOaoVH2TRPVczi2Ac4Q4aLX417fIqXmyFXIleCw
lPJOqGr82NaBqf2m+rJqiA6JbE6WlisjnIVu/Ez1TFyjn12WGGTWbON+pt84rgNUXvQQwh7NSWt7
/aQVc1kejDVZ1rDwmMzNsCd7w4gGJCLay7Xz/fJ452NBRShpLJADyDNvj/d0gWKQzY1zKigX6ye/
W7tgiYBEuh+WmWXuvdNNK34ZiKq1nYaSfoZGU3Ga2bPmrI/BPLBlfPTRv51lWZ2ol/U0jGHiBFl/
WLWk/65UD7MvHJTSPdTBhn9rB15rxtU0jlNxBVb+M0z/u1IEfATgIT1jO02hRV50zDa9WDEzXj/5
Rp8SoYmjQXljjkbQxXXXFxTMss+/lbX0P9q101a7toI7+ehvfipRMDP3uNXqNNe3psaw21Ayf06e
aa9EtmJsjmSbmr2ydhridONzXwziZMvGcF5qu7A/+86AD7SRB4QAuwjFr6UPXEqFgAO3gDoQepiT
GF9eSgyDAd5iklo4CeBP3+zLWtfvRpceuhm6+kEsehHsBnsUeRigy8kI3em/dEstsY2ps+Gk+csX
m6nOL9y3StI9qmX6aI/TTz9R5rWkz3eFA18VSyATrS63NpDm25VlM2/tvH5RJ+UuS6NCTCmEDFPR
MIoOZxZUH/m50O89Xc1yv8URlDf/XtzvtxS8ys2NCGLYhgVsf/0v0NseM6agiaufBtDOj4yvhl1L
IhBmnIIrZ04ratd/f+IfudPb5QeRiD4HlJhB9zvUgZ86NL5WuydoHkKHfNFIGfsTzcXZayzh35OS
U+nRlOb+STMBQZawW0xvjYzRKxIztMYu8J6KCUFjWPRlOX0QwvUFuSFO3YWzGnMzooIt713+X3Pf
lUynrvyGrbd48xOAtbaO///B7nd5z2OJ+4ljzf4p7bEjaCiIHkDgg9uunb1fY6e0iL+hvgahvP9U
4NdNOYOXISvmct8GEPQScwT4bUpPOIdOdIE64uAw+Y9puZTZhyKwBv/WN3Lz2pj5z0p8+4t5Y5uk
3KDM9TBRfLtO6sLSQIVwNOkLPbj1ld/L/UBQXPqUMxB91NpWNaFoLbsPjb5xzIesaHtnb6dLUodF
l+jTkZeX3y9CTF2NxXLnlIe5MsvXOTUJ5LIENo0R/U39u+c3WvumwGXkCgvxskUGegIKYmJJ3OOf
wJu3PyLte+y39Vo7ee64X4I8/aacYfnFXeI8chemu8XIxgfZO86vxVmTK8Ce9W63wyGG1b11C9wn
77i15pQ39TqvxRk9V2vEWZCq23JoMVlRlB5VPOcFfv+zldntC46SeCinudM/YoTozFHSFJX3xUod
me5MjwI3iaa1SqrvfjXmd4uX+HJfrLScSE2l1884RdVK25Wc0R1igdE3EeYTH3S7mDka49m2E41k
sYa8yrDOGvsninqbTnRe3HmfDoY77PLWytIzs6rAPI+Lqfxw6YtG+9IMtMrixraU60eAVYGehY4x
EMqqZ0mvH66cF9sh+Hbp8doga4Hx4inK/7x9a/glBUBiujgrN51xYg6W4WT0q7oHO5cHcABxDpiK
h7qR/mxm3zgR8DZ8+/eXuFw5XJKb1BVTBXSVkJcuvkMgmzxN3HE61x0zoJsyoRYJ2eOGODHNA9W0
LOHqsW10CNU1R+r52c6lXu7/56/BLBxFOJxw24eA8PZRzOuqDL/MhjOORZ21U643R2OjG3PkmBjY
hhmWQjsHI9W7aa7KcJnKa0LIP7DK32+DJ4ECF8E8F9cmTrx4El2QAcblWXtWyZr6hy0Xew37ye/8
m3UY4XjmyTy1t7RY3Xe7HXwT7bct74thHrs11KaW+PEyJRC8mQat349dPnVxZ7Qu1qqDbi7D0Z/0
UezJfO1v8fep528J7zg4TUr6Z5zKEjQiXtmc+iDtFM1R1zbu3hlX7UBG8Fjv/v3ELyFyfi7z9+2H
crkijLxo7RUStTXVPHnWfPcHxh3aFIus+Jy1Q2NfGS6+m4ZvnwV+ALWA98vE7+KzhBj8Mqe/O0Ow
/TETAohhdVnlzm5ql/zQjKCiYd5Zntx39VB9VEmWxWtejV9A5KYbKHFX995ldcBBjzaOGRXmkESt
Xeo9FgBN1S2iO2sQX/NowDEXSVLRDpHuAGFGJs5+13JJ/3AM3q4w5gQ8BFR/2+FxWW5znLj63A7j
Od9IA2fXKRvrOEmzn46qGMwptPG6nfJzr2up9rIQ4Ng8tLa+xsWmRXldMwCq1wCg4yHPAi3d1UHZ
nensTA9otDPGn3ZtqnnvuWuZHAS4/RCuLjK8uC4K4X7BOKzkzrLqXDn3BIoU6onsPS5d+trhVbNl
rol9W1WmjKaJozosy0J30ysVxjtMiUcPwwrhHgLIjcB5sRgahQFtnU7yjI52uF8yR08hm/RNecSs
J/DDgdjrNO6cvl1xhB2aH0Rszf7eEEItkd+zPk84eutxDssjjxrhZp/KJpXLcV4NTcTNYlo3k5OM
1wJy3rG2+OI4CtFhQMHf5nEX3dJQM/XPlOzOnsfifegll/pdngEMG8Yiy3NbGM69vnZOctDM0ske
tMku+mi03GLezzUa/s//3sL/sa8gsgAUw91h3PwujtHs9MUvoEBwalrNeXYnyJPjbD0ahnwYWz97
VCpIHinvzZvOwZgl1PHnajYO6/w57WBLXnm3/7GrEA2ioYJIutH2Ll7tnFWJUmNpnXswZKCe1VWh
Z9TrwW4Z8q86s+crn/iOKQ/PciPMMiDlYEEledHyyXFCsKjpw9lS+ExFCrPMObLIocBkimlQU4ed
rcz+2RD8TTtfgrDGGnARRBsMBJ0rb+T9A9jsLTclPdU/PejFt1GenaR643Znp/fc/KZcmXzFeoos
77uXqryJe1nZ2pVOZ3uqfx0rVAiwjKALbzvK3NQhb+9OkntnDkuX6YC7yCkylnH9oC3tgEgjyPGU
+/ei+49PYwrjMTenxaZm2Wr5v/oq0ilre2ZEiSLAWOvdWq76Gi1mMJ6sqhS///1hF8NOfpqBEgJq
OYNcNt2fDfDXhxWLOzlNsdo7JLYdsCFjEWaRmnUF6H7/m1g6MF/oQbD0g1H99jc1gTN7Cbz6XV7J
Vd1NBuYPn9XIJBvTcz9JruAul438Nt6h6SCneOvicSjd6um/ftaiT9mYOMJ9qtlHhojkGvQF3eGY
+PR5nHzqoLR0Sm+wQJ/aLqrNZZziYEzK79rGc9kx5MmKMFGsrGlX2Wu/tnFXpyuTU7shpM8Vom1E
6E+aNI3Dv9/J5TnIt2eKjxMNMzHCIZh5X3z7Cfjas1f3qQ/c6pGJVCDAEe2gCsFJ7lbpVl+1cU3D
NcG54tjUsnyumka9NrYp+iutx/Zm/lr723fhK1DKb2JbBuIXa39cdKeWtZ0916nXGyFKejfKytn4
qrrMe8nm2QNwDMorFJCLbc6nbmKOzZPG3QYjl2MRxMzUCGqannxVJz+TMas+JJq/rt+1uu1lXE62
Wq64FPzHU+czfROPB1SaXEIXR0tdQakBndefFt5NgPIaEva5sWXtV2GdlCZh3lZVuIekTyvZY/jo
ls0XvD3UGuOAkXY7gHmSxq+cBhftw/YkII1h6kHCN3W7c1E0N6uNF9LUz096se4Gr1zciMVxo0xh
O0TX2/UpmW1OIgDw2jpmsJ+u5ZZd8mk5/ciy4V7eLLj/tFFvl2PhDflQIOsmbMLA+tFsCIE4EP+2
aq+WSvTHdagVfpzd1E1Rny199jGBBVKdarQIOj7ZWYFxIaxypyKEmuPo2vj6z3z6rzXKF+SgANll
eEyLzhd9+wU72SVeoQ8uXIPWWMUJuUVAyGSFzH0JVaZX2q3dLdN8A8webFE24+oZkejwIHjSfRWQ
ggADgJkTDCqbK662yvrFrK20Pydqrm9Wya37u4MKYudhq4H8w9pTVb+vRKqSsBtHYQD31YmZ4Ppp
d8NLNVeY/e/V0uR+XDaN5g+xuXk1GtXiqP1sLEH1kAR1U+BunQoC1Bp/Wp78tnMBQ7QhG3YdZkxq
J8rU0U4yyZ0uwphAfXCmIbd2mJIkoxll1SKGewb0pv3UFGa6YDqpCeU+MoNeHETfLdiXi+nqeMRr
VD9oa6Frz3yr8hXMibG+4oWWkVOqnApZL5bqNLbzPTR9u3pMZO321+Cvy122vSsDsY+NND0Ajb/s
VBpNwoizB+NJtWq6rYOkAm9YsNOsRWNUUY3biRkXOOWofcoZHpuzapeQzBomaqSGfvj3UXuBq/Bt
MCxg6EJlh0OQcanoGqSy01Ha7TPGsQ+qn7NjAPIcKfwtZzZ98du36+RoTIm8ctr85weDS4KJscU5
T94uWU3ZjVnUTfc8B3Z2ZFRWhV4NnY4/rh6Fv2ivSET5w44g2uO/f/NlRbf9aA7XzekJLJ/YjYvt
kjUla2FeMgTpXhbEfUuKAfgx3NgIaU0RudivWR/yyfCiVW/yZ+Si1ucyENdkxe+fAbRCvowJjRFw
7ZKnrzEo7fBAG59Hj5VuJwbeFZhx3VbTgk2M3ebfiGDKonJwtU//fgQXlxpPABTkD3MN7Bxms/n2
6ZeNyWC1ktqTbySz2JfOlC23uSAyJIYwuKACHSYjlI0Mrh6mf37V28OK34rbGzJMa7PavLhm9Bw2
Xoezz7PaBjWA1VZbbt3LohslsMzGdZR+yV2/BjNB4Vlg1+vLPDu0WwPO7iKLc20W6lZpOC4daYZU
8mRy3M2/SevKFvFrQaWo7haoKUwyRaWyw5CagYzmQCXlLbabWRvi9WYuodvMMwbOa2cwpEY/f5Yq
lRUetezCHdYi+l3lC3OJKp0opchgwA+/BZ/KJja9ZOrukjWziz1orZz2QCqaEGHSFmP/gcJMPrrW
sn5NOAGTJ0e2rXuYIXvUKJwRciOD0EV/6L3cbqN1cPH0xRBa936sA9KFKIWPlJzwQCw5HLBf4p+1
MuE+Jn5a3daCwethqQKnj6SpmSOPigc2nLqh7b2Y9Jd8jL0JD52o6k0XZgBjq/YF+rroH+sE25Sz
wuTfivCD8ZmmSmdKjDrK6ipnGjxXc7H3utl/RhniEYqVJd1nbLNmmtBerPMXx62cr1sr70M2G/tH
KDe1exjzqcKGhKKoijKFqR/kVV0d/arW1CeFx8yxyGcBj8q1Ou1WKUq80G/Uku1cwdiXa6qeoHFE
gYGz7s9OMVWNp0KaEGDSpbXbr75KPfdxEyqtj9CcNeMGKqDTZ9ESeOmupyKyIqo4a22Prar1O8EJ
LNr9qtbOjrtq5HpbvYUtPcvGGr50Ltart+g/S/ANKIC/EJv5OEVU6pMpl9kPyd+e6jitZRPEZgXp
QZ9Ks4zXMg2O8JFokiK9YgoZBVkGZwG9mH/K2hz3DEf58qsMJPNg5a/iM21lGcQ4vkLjcclqabFR
TSE6HODq6eJVWr0IDs3aNEvEiBZOXSf9PkCu4mRJ1C1KiXHn2F1Q3izWXOo3vlFP39uySosYu0pi
yTk0J/9jT+Np3Y4pPq3oyjKtDSX2tV51bAmR3fyh7emMr4lnvwzIw+AKLGB2ZIxXgbs8sBDK6ltv
UubcJ7Mp1Y1GOJkTOsQ+NQdvJHcRsqEqqjMow+B8QHqSTrdrqzt9OM2Z+WPFtIfNpRqihJVZ+U7B
rBbL0jDJpqrczdJuDpWnbOODBptmTfdunvU3EJ7qwdxvRQ0VVeXpH2cSxZgrGm6ToJ5JHLkXmxN3
dV/JSjXazslAb6NVFP3TZEtRPprruDjhWFRacoX1/v6QRNLCzJwiHPwONO/tIQm7FxaImw/PkF7M
GAKcvxNNpt8uusw+ypEElIaZxf96IbPptr4e7eqGnl6aIwBOw95AtfVclAxaqqrMP/jClxgD9IDU
kv1snEGykwdMHbtrPMT3F5LjIGKl42C+CNpzUWtXvt5jpmo5Tyzm1cA7yZ9HckBcNiiSz9y1D1my
VNM9rEFUXHGfF3n2v1/OGF0YcCHxrNyEoBeXs9tXK6TTPH+uZ53SCIf54qFnLnVjV23yYk26fXSs
JT+6WI0/zQGaFW3ItSsd6EX7xf3IpsT7a6OrczcHlzCT6OYyMGT1XDqVUaRRMeRLemB/zYTrQmPV
bxyjc70rKPZ/faqLcA8LalDs/+fK/dW0lxXYrV2uDcYUevYkDS/7NST1eoRVXz7oPXOWK73VfxSj
m20bFG+UmTS31kWjPTWIxVoL+xRckuv6qNVzMe+ge9lh10rpxcaY+f790qpPWFKIA3PlHlIs1dxd
h4Ln8d9FyfvV5+oMZsB+NrdPyPxv91uTQXdsDKN5Vp0sv/ZD095WWH5FinH6uWCAM0dVyqmgZm28
suv+Y6tvDle4q7DsPO9dPeRxS5dzK5+tsRf302jp8ayc8dsMuBwuJQ4vlRjE879/7/vX7VAA8ehB
uQyCXC4KodJotU4ujXieRniYDe5YS6gpWRXhnDd7RkUwDP/9iX9+x0XtZeEsZyCE5Xh5t8GV21Et
9NJ+KvIVemutSQs0w/Wz6Zhysxpon51yv+KWbe2H1q6Jt0iSLBg+cxpoBMX77XYfD6lsT6NdWuIe
jIJLOUnM9YVvDm2ew6VaM5yOFiv4uXjVCEW3WIibiIykWqw+HPOOWi7+9w97t3TwFoAYwSG9mSfD
JX27dBCXSHgMk3ipPNzM46B3cOKB8ngwmkk/ekEu+9ADIoI2WHvXzNwvEAoW64bpcWpRUTDfu8zd
K8SgrGpuyhfbydS+13SWDJUSytqyjepuKo61VlgPFozEEx5oxjWsb7uH3rxUph1AZfw3o3FUNts6
++vYwALVgK3c6c/sFmVFmiDxkBJ6cn7NmCU/gVvZYbvqXn8QrVt/GLHtLUMMl72PEAwqJoeV8+nf
r+PdduLs8rj7QCM26ZR9ubIZt7daiYZYFHn5bCFYOGK9vCbQum3nKIopuZ3W7poFw7v9hJsPWxdL
XaTlJvjn2+ewQiRPQMLt55bUDf+8TFZ1m7QVZHLZBsVRQVT98e/feYHq8uYJ79keL6NHCECXE85M
oyYY53R5Hmet+tC3mnwmKFQcspLq+t8f9f6RgvVDvd+8WCEdvbNHTTNIxCpIX5qs6T5LZX5RRGSc
a9r7KhyTsdi5WiP+1yadKhZpKk0qInJ8cy7eY8d8D5ZbmzznvZWe6dn8CEczSZmXOPduS/pnW1P2
hezs6QoA+v7R8snI9BnsAoixui9epjnLuSjH7EWCzRwRWcGFNaYufUg61GlX7kEGOu/2EAMl5Bc4
Q7GLWLtvP06ymOmhcu+Z8qPtniBOqJZqay0qhb6ysvtfuodU/8OKpjZDeWBUwI6U4CJ05TjDdN4u
WewFh8FAt2E22k+/bYt83+d59aj8oEr2FjyQLlw1QYKQAcqUnbDA7K0Sv0pv8MN+HLKeSX2WtPHg
OVOOIROyjBulDDk+Uo0bI3ZQflDeF47f6nRZhW3MDySk+EihNOStx1H1dc5Ixms/NVVefWxFibOe
n+eMWFeC/NZdOurtD4MDoYilK7o0WkRvkVfEKX3fdyPCFgprHTJRVne//N7GD3cZ+2a4c4Ze+yLg
OI/3ECD7T1kntVe/Hvsf5WpY+EbP/froOnjSR+mUOcOtbo3Osz1X6w8IwzSfVVcbYTEBLUeIfGQZ
5qZJVmJJkNKdskxSaghoWMRpqIR8HhNjHG7qGqf7WDKZiJogh9GWMnyqw3GoVj2yA4yOd7o7rynB
vIseaT561E/tbGjBYUz75rcSfsGuKBGoHkpfV9lLTeeu/erMqZWPELhFTFkpiQYNhNTPCTDLbSqI
dAkBdoff/AfqOkWm+hG4k7J29jDmdQhoM33U1NKaRDI19anruRdOyLMsf5erZBTxkhnjF4s7Xe7Q
buEEAIDXT9Cd4XaTLr3kFM78uRubY+dAEzYLKd37pUxXpqc6c65Hn25p3vu6XLpbzCnN/KPTi6qN
E7q9OeqN1CqP80ytFmZZPXmRY0vnSLpUZcCvR7YQjuRs2QeHLJHxjkCt2YncdTCmT57TFskJr6jJ
nHarmeQEHdFvBc3XyoSLEzptWn8aka4V8ZJO42Fa/Mx6meVGp7DMEoNPQSmahdSnixVmhFwkEcZa
6xznUvqvgPeB+6PtYMjG2IoMH9vUDjB8NIUnzrgw1zJeBmOxbysf5d8NPPz8G9FKmruXaa7Ryk/W
OMl4apT4kXJNfU6h7X2tyrrqQk1v6j0krMC5F3nq3w0dQo9dm6jEewX+lk0MdLd44Wo2KNTID8uz
MEdUlaMeG52fHP5D/zQ6ar4fNcihMSxjhgYjh9sYVu7AVCyXlvFaClRGj8WwutjEernrPvsJoD9c
swrEqSOH5EgzyCkCJlCodgzFkLXLrsfgPH+wO4uk2WDIUu+jnGbcR0OiJTMV8lUXsgDdihFS5GRa
be3nSZUyTHqIUccmZ7Gxb4pq3nlezzeCG2I5dwScDK9drcYfG+ntZ2mwuCOM8O35tp+C/muNA1Z+
WyeTkDfzUjc4PiyuG9q5mL2boq+c6kafE23znazzV2es++pn0vmDDSQwmm5kjsL80aJjTY5Fgy17
WFZU3rFqFhgdRsZc8AYWNqlmeqkq+wk2fuNGBXlpww/CC6biNA1tur6I0SmNY90uWFYxz9KKQ1vM
lROaQ4OSgvWI/sHntjjibjUzXpRdgT1GNhUYGOV5E+kw5KcY6pQ1czZ4eCrqk5/YN1o2ivTkeUlt
8wRNQeinqMwEBK/MjXhIOvue1HtvEbGQTp7vKVddgEK7bF7RCOcqHJ0ENWmIHsBacdSyrWWnCTPb
1xQQzsfBSsbxbkqA06LK8OsOTqU7ytBOTfeTSlpEYInddXcjT3V04naB+X+2msxY9+YESBHaGgFn
+9lxmp3oTcYIBam7QwTHXbjPgQs9otxCamw3IlsOwylDFlof1kj9dvwLzPbgon79tWUU/yIqu/5o
GUY/HqeAF3SfDIs3I6HQ1x6bHEncUe05/bdmguB6j/TFm6ilutKMFquxstMy6BrGOdlQzl6MAEya
Bw0Bmf+UNXP3W6pAaCEuvdovDYn+hIghcNpdayXeNdebS4YyJRF5FtDIKQA37fplNovXNAOEmal9
8dOMSMNe1f5N1mIsEBfYkQxl6DS9+zstgvwBsEvTkCCyG41a7xg/jdD/dsj5Cycqc1YSgXx29cvw
OvJOyCpqhsgJBphaIu/UrbfkVfA/V1kIN7bykWIHqsMlQy91PVhCRta9VDiMNdxXY7CbS8MPNVef
tJ3tZlOcl2lXXilA3rcQFKywyQHlGTK+GwoFna7x4IbmxUJVyNUedLI6DKMPiX6dh4wTdxiUGeXT
ol5VMbYqVGuRzle+xfsCmtLZ3Dh0aPyYEFhvi6AWILZU0pAvK3qQ7y2fC/spU8jTMHyNkFXpN/9r
UYuUmm4f5GKjF1+SWWxL2TzNxXqGDZDe9pkjmlgntulxdpb+eYKUiKxZjtess9//Tj4W+owL1Ibs
V9/++l8N09r1ldmnyiJyK6B0Iz5oz5Xi3xflWt27rnz5338lvRCQMO5T75tu6K1LbZm99QwPsv86
L8IJdZGO0Qx5aIlGp+6PbatfSxF63xJjWIuBPUDa5nJ2aUgnG2hLYsrKF2ekHQnToMUuRFbTQ5/7
A7L5pdHCgekausHev+bT8349w2KDOQZHC6jhHf0kr/Qa5Gzyn0fVoKKCxQpF2wzyqLOcrI/Hws6P
/Qq4GDUokT4rlZjXsK3/+AqwIPGCoCncfDQuITymCfM0FvXLMBdauKgCg0Vl1JYXpm3QMCJf6zDV
lfdaB1owYR3gTFd8FN4vsy3a54/DAbm59mX3BJKrT0Xr9S+0OdaBoaIasGgy7JOdivq5N7v6478X
2rsPDDbOqcdLt7nAOFPfrutW74UGndt8MYh9vGsVCkWV286JyU57Qh0yXUFd3g9SAQ6hleNJvG1i
2JZvP9CTmLqiv0xeHFl3LRMkd+CiCiCOhKOmpXKvZO5+VKvvfbDdEaq7aSn5oEEovGaZcklUpLLk
q/C7OUTY10gULr6Kg86xFVPyYtejwhfHru99v21wI6iR4Rhlne9No9ZilerJl9JMiE83MM/PltF4
bvwVI4l/v4v/+EKkT3OXbMEw27T5oqNcLMZAPufbBwOHhFudUciXscRtMMrJziTINu3zuIXJBDxm
rsspTQ0akiJgNzhmo38fpuaaQdm7HYEhkrM50/55V0xg3z6iIgmCtjOykgmM3s1h72n+t4GMha92
tjq3HBavi9Nbx/+j7Mx648TWLvyLkJiHW6jJdsVO2XGmG5Sk08wb2Mz8+u/B300XZRmdo1a6dVpq
Ctjs4X3XehZ2ffUuS0qr2ngk6+EJhhDBLK33Zajgn1u9Im/SQyvvcnlR6qSK77G0yPyzUwm3OeHz
gljrVBaOwI/fw7puwkX5KrDsYX2kr7Km44pIJEWau+7nDLTGP23LqfnY8P/qR11lDdjbYyG7gzEU
tdyY9tcTMPMfQCs0Y2h6qdCvJyC1k0jWFAr5yFi832Fb2J+qctbMfap7g7e35lT5kYN4MIPGbqb4
7uP7vintL0JNtA2gcPiHRdxx/bZR7EmJwzq6lKIef426ghVXzEUVGE2e/cCF1R49M1IuXgnldiTn
97Xq+tl32YBv1a5u5gl+y0K8BLGJbnopdV//FqUOzQatQ37RimS6XzB5e05R6SkEJ/VgaJG0/Y6M
+xAQSVMcQ3fOvvZyDo3TxjNZrvPfSimXp0jrwVZiWcJHt1oT0kQzOmKF7cvUq+JOTlPxaMrR4RyI
ROmPhGL3yzHJHibjVPlLgTLCb2xtTNK3w8KmroWSmDmT4txaz+ZluPzTvLcuXU+LM7BFl5b4Ikz1
VartQsw3OwIhyFUUZP7qTqfvP34Itx8EiyHmTjAK2AEQ9V6/iw6uKVnX6ngBv1FcMm0sDgRIewGB
EOWRLGbljke0ta9eHuz1g0dBCZASnRrx8eq6Ph8qltFXRdRdmnbuPN8OhVf5Q24pd1R20uPHd3gz
z3AZni2bHxW+CVCV6ztMUA1I4jC1i6vmXeQvkWSEuDbhv8mohoeIPN+NU8N6Yl3uy0TSgWJsiR7T
VxdsirEZUqy5F3OevdPYz+KTHY/J9Ijsoidpwsi+0sm29tRwHb6wOY/djZf63i0zq7PRQa2O2Wb1
gZnlpJVSrdXLDPAqPFDz6qfHqIN3HgqyC+5yWnj5Rnv8ZiBz1wj4eXrwO3SOfKvHjL6kaLJJvVhR
l0BmaYmUo7TSmYHq9o5xpopUfKciGBaBWYbxPx+/5Hee+bKWMKVTbGFjvbpju635ZoQ0LqxpJBNi
t5PfqoXjm7VAhk6sXulRxFSpsAw4QYjJ7e7jH3AzpJfoKxp3sDf5itFaX98+zQZymhRdv8z0f9qd
mVSKeUeigeJLL4ySjSH2dhS6+oKoWWvE+KHVAkSJne76ck0sgE5h0LyIFN7frq57Ysp3xHUPZ6QI
bXnsGqKz/SKMWwM3pI0ss7SyUfmNmMQwqFj3vXHqBDqzKPESgLRen+eG35sx4qWgNqumeGibSa0c
+KBWfKBXlhIOmVqckiqnc/1Kb+I9jm5oNv5so2jNA46qqHH7JqYknlRVD3tjdBNrN1rLpr/1zPYp
6UdymT5+8jd6XL43um0cGplL6PWtUZJNn7Ql3ST7kk8jJae+vKQAqEx8PRC5CPthOx8npCB1SVXu
CbEYjmZli1+dG0/fgcf0R7Sj6taPullb8Mksyo1lNJIDuO55xabeWzHUmosmKHYfEyWS3pnYgaLT
gtwVypEHXlFlhDzh7atWL5RjxCyWPKdaJbZoDzeTPD8G/h16YA4Enr5WV6J9i+U8lvNF10Wcw0eJ
w10yjVMfOFpl7bE5Dz5R68bGgeC9y+J0XqIB2PO46z0HJikH3kupXRxAK9adYksbrXoZU7Wu66pX
zg2yqENTt+1Go+qdj5H1jFlgWdE4cS7//j8n+lHi4UTXp14Qo2X/2tKdd7FU9B7xkKduJRWufZzL
yQr1IhfkfMvOfr2aUTcikH7u1UuIZ+RHhEaoCzrOZYJCXx7vUArM6QPy/WEXd5Wj7+tooGGhiVTe
aWiMz650pv4zfBz7e69nhu7Xymw7/hhJdSftNp32Q0U34qVDoB0H0GkSZwfLqD4luJl7v8wq4e3M
Ickxj8h+0b5rU5v4MDq9Ysv+tJYMIFNmSCNPXehoqPDXiQF6mkX1YFTtgxgAUX6KwobK+ExKojxg
zEjCz1VmUtakP14UQZjP9p8Kh9Zwhv4bP3rKDMaqzfT6q+C3Zb7X9fGhs9JcvVdHL1eOWI7QWBPZ
Mw0PlZH3P1MCg/J9MinKIZwyQ2ycB9b74rf7YQNIuh+zCK6u1VDJ0rycdeToOEXzrPnSerX2lOZ2
TZ+GHlPqZ2E6J/eUkfsnKZpOXAwqb52vUYCOv+IgFxv+ktVCxprNHh0b0pskll7r8k39Z+iyBffi
ml7nOeMpywwP8JzNJJFpjbGzHTqBRN1FTvlVT2wx7IYJT6CfKnNhbCznN5gCfsjbqQzzB6cWZo/r
H9JY0ptHy07PaWiOdReIcmiG76WFBjOgy5SBLJwcSfMgaehR+6LpbWc3C609T2jI24fBla0Vo3AE
+6OxopRsv3yl8zSpBaVRqO5fM4lG+FxoeM5OJacc8ExUisAO0TtvbA9WM5GKFMTFsYO8mwMHC+fq
qcYg54Y2CvUzxa2u+aaWhHbTlR20HcXpKu0CnBGhdZgl3o3Xj5enN4Tyf5bqt2svsTaI2Phy+AHX
D1LtPTiSXWM+AKIzR4T9yElDwGAJRngghsVQfEkrJ475LQDC8NA1WU6odR4Osml8QuTbMVC1NIT5
2trRdwze+FebPnKtQ4IKmMXcarOHolPR6OpQ+9ChohBXqW7lhfKAYqz+obsdIU4t8MVdVnitPCsh
+Ub0m/SpCH1TZnT1krZo/LgbxzrQPGE8taML+jnv0ik6QyCS924M+G0PDpIAaKNHMkpzilH4vWi6
SRyK3B0/gbbk1NBmfR0dIk2rxldMHsnXtkdRu2uB9/1RHJQn57IxYwwnTen+cZMCfklRyP6fIqR7
4bPnaTjqoLEvjiVBwuPRdpTqIS8tiJ1toXNez/BNnyCq4YwgpBidsg+NL3HPFfV6bMwNteUDKXeT
90DRSamPQ+1od1nllQk3aPbTfuMN8wKvXzDlLlZVukhvEKDV0boYKHvq3RyfAd9Uw46WSHcyVRo9
Ryji86nNRu3bx1e8/TjRpnFBysiLC/NmPNMBdVhz0/hcl4nZ/eP1g/4T6rrbH3NPjypihmaNpaIO
he6QSho5AQAlWI74cVOLBqQt4ILFkIVn+uyaGt1nWaJNxzkqrXFnpqVug+Xykq+TUg3JoxW5pXPq
EBUZG7OdsZwKrp8dbkRELGzgmLpucgAKdbIAASvxWZdVm94NbSoqDf4ESGvfa6r0LtaHMLn36q70
UIinZawXgZTOeBjINcC53mfhmV1Aq+9Lty3TBsikrn6zyJp8sqh3g/s29RzBw6CjHH0EQT19qSuQ
M3vpmfnBM5jl7wG6Zi/ZnGjiyCejYmK3bLIzd2OTjZM/KinMxkBLSGn348bM3xZYx22p1HkpsNmP
3+3qHMV0gQGDki1nCVpOTJ3X00WnjVMdtZ734CA+/1u5joXQNAF9p5nhZ1Xhbfk9jRKKNLHwtl6H
cfM6COJ4c8HQhOHNrC7uOVM0w2V2HwYOaizEbTrgKmjsVPx24jKNXjlS5Q5EMk/7RcnISl4bMAL2
b8sdEgIkoDD1ga3o2i/wL20rfaE505OBVL/X7rU0m9JXSoHIVfzczftuDGKrUr7ykc6wmqywiB7D
OlaTHSBKtxl2M56vA46IzPsaabH35Iaz0TCqmeQkRQP4RuzpvPIR6GyZnZpR1r9HbUQ+sXHaenvm
16N0aQ7xueH3o5OxfiyzlfI1Vqr1MHZVUYI3gIzoPWpW3e2RtNTNweBkf7SKVGTH2FKK74R7euBF
YcvWcwV+Ckn/31rGdnKv0kVLfNEqlPs8WWMKSCmCiYMDMUHfaRWlmDQoZKp2z6N061bZl/Q/2YEI
PGhY9YqcxdZyU7M+4gGIih2OPM/+aRUc7F+0enTLT26WRM3OadKGN2i5E7DOMU3MO2ngFn2h2SmM
zxnI5/7cYrpF5hGPcxUMWjJZexMlBoeBotI1BCnuLI5SqOHwAjSTx2o6vXORBeyIR8/J0meBehJ5
wmhPsoKUUNXhtzKlmcWCRYVh2oNyNNPvdmgAu2j4cpRXVKSU+FoxpuCca7wToYk6B1yYN0EtFEol
/02SzAVsWHFk+vrxp/V2Kl6/R4cGBdZdMiMQOF9/W0muWsBTOu0hr5a+qp1J9xfb1Sj/Mze6yP9o
bipiv9XCeQ8Vekr2U7zYXHuHD2DXOVocSV+GU6N/YqOdaU/yTZmdytZ4jaDwLyS6AmrezzKxeucl
ijOWWksdaoNVfY7771WTO/GfOu7lXuBUCr29VzemRyRuyurvRvP44lGqSvBKICUgQBJM48eP4J3Z
hd9k0gpDVe+CMbh+AviI3NwtvOnBRhPZYCnyus+GYhrdJ745XX0wZY+ZwOu7pPmUtuqcDBs/4HYn
ZhA+uzTUKQhZNy4Kmj8jLe9ee+hsCu6fMkIzP0mza8EI5KFKSSEtQGPBVJ7l4eNbX3by1y+fDRge
CraCtEHRt1/fepyXlOW7Mj2DqxwyDP6KuIx6TmidalXOxky6dtwzjVPgBlqAoc1kvK3LYa2lSqPF
Xv+gRUUvOQq5kRGdwjyDg8z8LcrvXU0MQjAYQ5UFgKQUi4lQUbRDoba62+zybmqGh3pKx6NLxpfp
q3OU9hdRiVy/Y7gORQ7kV7TRxmO6fUGMigUwT1OceIc1KkDVMjeNk155wBXpakeIhipezJkYqOcS
lwOLgdV/1Trmy40Lv/N+8LfwqMD38efafECXqByVNk3Obpx2I9JKagevahfB6EY7NFr9Vkv49lug
Cw+QiF0Urkum9esBgcqoq+M0Sc9t6pXmgS3bYO56ttDhZ3bTbvLkqqFWIeJs4t8d+UHN5eMBuXxr
qwG5UMyAGixQIMp419fnhOWksBe8h7oT6f0YLod+plX10tFA+aTn4dxv7C3eShHXlySvYiEpgETi
217n49InzqtCjRxOu5oDYGqk9XDBqiebB0UtZf09j9qkCbJRokqNQdMhsRFW7H7Woqn4YUdaFIKr
7gFrv+BKhfCqq1NhbzVL39neWkDU0QzRwIaSsa7mqsrgVJ4to3Pthewd/Ym05vlPP7TdozJBQvFl
keCDyZb2fZbH1dMS+rRgmNtQe4pFRYjqAS+R0p7tFpuAb+tFrDx6IreRHEzY6U7KaFi/lVBTZLLr
eAfiEDlFH21UF26/JfLtmVV0Bi9SmjXIXXR1NTf0t8/lqGn3aZSiFOrVJFZOZFwjpvYVg1Vxj1tT
VFvO8jcSxepdW6xznHp5iADfVsM7LmPpakriPAxpOn63XOR+wkfxj+rYqYaI2WNuVZfgn3ZJ28Xr
64KgU+Ey+8CEwibo0alMLxNga8nq3Yni12yiCHxN6a7OX0lS6BA6KolX/qjryThZdtZHIeDVeDnK
k+INVc1zKdkE41wIBMaOUzf7ZvCU8VxrGEH+yFqpEvkUD3HTyH2s9KmI/KnKSvpNQ28L5zwa9IC/
9CQe3EGLq8xDU0DQ85m0F+k0gWGND5lU/OIz7TjJYFG0g4gq98/BUKMxP1RuYzB7ffzZ3lRo+G6W
Wv9iaEAcvp4gndSpkPfV1DnsWR2CzNUJ4JC6UnyLImCcAUIpuFAHrULKdJ+UjviVlpqpdBsNh3fG
FuqhpY1Go4eOx6rhkAGcXuoB0dlltix2itdwMnDjWUVX3ZjDcW5sd5dJCwz0x/f/zoWxwTGekXog
EFvLpSBlchSJiLxAX9BlbOGJb5B9XPITFImusCjSM8aYrXPRG1VoNZ7ZfNNVY1YwjZsYOycu2MX2
4fywKLsdJ5Bpb8vDBPM098vc7f+q4xLd3AOO9+5D050/yVaIdh82g6mgaTeBKg9J6j6k6eTue3Z5
zlLS08LD7AFmx9vvFWC/Vdic38IsAwbWNMXUfGLjqrmnkFLE9BB7U2o/9JPVt7/yidiBR8WBf/U8
12b2qx9rKiZKPYCEsUKI2sOeHgOI/V1jZqHod9CptrC3b4vU9VNZyLxsaFnD8DPrq2GwNA4cQ6ge
guoyxQRNJ1/ujDYT03MNqOYrXyxbBMAc3hfOBeUPYOe9O+4wAc8N8miaFOIoRKr8g4wWYu3HQ+Wd
X8f0Y1DUhDe9WCnWRcQezUEcujiB827GqwfUYojvTC3hjOHNmescI61sPg1xZ4evejUWbLAJDElq
qESYDb94eICNHZCrxPzVT5VMzP95MFP7ZauDVQuvGN/R9RrcOlR2R/yr594a0nvVTbFbSEl9Jboz
WwbKkZhmYmlNZNZCbuwRb9f/5ThpI8fTF+zFWhEyTO2c9XDsyaJo3H9JoUHG6cjkhPCgQ6NkV4m5
scW6rXYTtkk5lw24uwQnrG00upNWehrqxdka8dk/dHmY2CcvHNyjTMQFZ8n8bwY/zQcePH2x5YCs
uR688qICDqw2JrC1NvjtkVPHY5OM1/K2woxg1a30vGnP6dwrUxKgglb7HaU2d4QeY42a+dmCbfbU
wcZVAjj1Vn7p5ronVYdOI64Mf8CAGxPdoCJifKnLoTdt2Adhq7w2uWKGF2YhJb5rQIZVp4UBHX+e
EabZW1tm++ZNMgmjF4cjvDik2MFej6KcRbMw6qQ5R8LN0p+pYcTiGXGwC2ue/uy9iTi5BFnOfAlS
FVQhpoY8Gb7KaMgOia0Q28HSpQEcUSiHC0DOFH8C5lTnR4hHX7yguBfPKi07aBT5HP4Ms96J/BoX
fb4rq8J9TRxONn6tTUz3dD9D56iJHPcC0I46MfMdVH1zuLfKLMERGIfjgitI2R60u5bop+IUdmHh
QkfQreinTZ5SvzOVTLX2NHZLUDhhzNF21hvyeixLdMVjZOWGR7/ZM3+GQ6op9+2o282zko/2si+z
sTrgCXIRtWp6cmotmdADzZBo3HWMy9rXBrNt/Uql+7zXZloqdzZA0/AUjxrUQCvX2dbBNXXIZG9p
rv2yM5rub0HDVVT5ZLfjV8jtzEUv1wxurnyzYcMDCogNCSv541nsZsGD9rQc4dg1I6qw1i0ZC/K4
RZ5MdFZsoXW/Y6vH9xbi8rwnLEmBkhaz61hkGFuz580BhQsztdM0cCgtM0lcD6s2ruiFuEihp3mR
XZeWEp8ae9Drf8liSJr7pNYq5yRhc5fBxFTy2xqE/WPO60y2vjpm3vQjsjhB0R1M6SwyvSSl6O4y
m0SD+8jUCKX1W3DXv2OWkK0QxLXikc8bwTFttTcpO93ClURBH7PZKHSRnj2F4sdRSydnZ0wWLg1D
hme6NYDZyRYmHjvMh/xYUECJAzPVDJ9amEMmBiz1jeLD7fzHb2L3hrmaCQeo2Wq6B4ahtjIvijNj
vp3IfDHNFM1xKZ1zE2E6CshmYZ0mP8Q4NFEtfwsn9H5gDiODUzHKofv68dC6OfNiSwVsuGRTLifQ
daM6ah12MQhHz6ZdlZQB0oKskrhx3DvVZuf88cXe/KdXewWuxrEHajZSKDoWq9U4Z7OQZ11J5kDm
VjGQ4Jq4IgI/1AwtIMGKAUXLBP9maeYy7oOpG3gEOxfGGmqKIlLq/rOGD0M8sNGOAKKSDeDBazYp
VQy+W0ZzEW98AjdfgEuTmT4kdkkMmWy5r78AYKN06brBOjsjZLcuK50XN28n6ev4LF+wrmN6K9AW
P4k+djY6oObyH796XO5CX1j6E2ysQI6sHhfB5sC7sRGfGTCuyO6URqu+tqZaEqYzuBEJJa1jxLT5
RYX3RN9bSZNaoT9OkjQbB1cdLk5eB65Gum2qHxMD8jtu3an8VOVDJi8L8mc6YmjMQWsQhKUHEiry
Zaj7kRIzyHAjDlzF6+YM1E6WTC+qqpjun0yT2V8zEwkhT3rSZ4FWGFMc6HTRvyR4tUZ/gi3n7En6
xn5IylDrPQh1LHWSvfrGw0GE4DxBzGPqtZXumGEUbTepqoh+6F0pz0Mao1Dwc3SJRhdEJD1cRkPD
67sxGtfTKjMDs4IGUMNZQtC91aJpDKguc3UW9+TW5y8tD+xzpbczwTuzox5RRXfPeFVJ1rKWaCUO
XQ+T1RUHHH7lSa0IrGK6bo+TKbX7QbXGc9ppA3OHS4rRx7/05oeaKv9bTh1s0tjFrqbhGDh0inlc
3uOat05unif/lFS3TxN+pX2lq+VTnv2PRC5mv0W5YtFSBLTK9VfXpGZQDmGjDPd5DbEgGas+CFVd
BLj7h5PGbsRPDKffGPHr2YipAQ0dekw2ZZSHnVVBqkorvNdu3Z2EORdfLAeKoB/TLWj9RqWEvzEA
lvf738/r7WpMRSTAUwZGGX/9bTutp9DCU7tTRSAjhS+RqH4HsaraTdoYMz49mFX/66vkDpeSCIIG
Bh1pIdfXjPR+qGsyY05o761vMJnkvKvcKBOPJsI0wq4UmX8pWrZYGxd+79GyEHI+Q2KyKMKuLwx5
wSPjXutOZdvInTNY5XzA7p00PhIKZyve4ubRUn2ll7rkMyzN4TUCQtpokASH3bvCHOPdmNnp3isA
K5H5/VtW7O8//kDeag1Xr5LrYbbgguiglhDU67vrCm/ALzrbJwk0OydtqZ6iDtXyIrb/jI/MHAKn
m+35yU6m6l5mSmWfcyJLqs91ITlo17MW/SQrRU9AcykKVLXWQC2S4gBUdrqdWj9cLVd/1Uxo416f
AD3t7KFMv4gUj9qe9c7zTokr9AsAMUCXmQAXcBbSs4eTl+RF/OpNM/isg2hDnNp7BpwZ/kmiwtJ+
xfSBB4b5ULbzENRq1+Z/JHUnrO51ZGE/LlKrjmFWltTuhEjCNqi7ovujg5NLHlTYbfmB4Bcn+pZx
zu3uGuRYu5qktOiOALq+DgxzspjOmWT188AGeC9cZFuBrA0Ekvrg9GWN2sHQOPmIGO+4mCKBTNnp
e/nFSb2s/Pvxy3pnbFAP9KgZeWws1XV6rKKZnIEgAdxNZaTNX/Q41ZCQFerfYZRz95hPmb7xod+M
ffrYCzKCwg1bGWuNvveSnm2elSd3mdTyR8SjmjwgU1R/KkmblPuPb2+9YyBW5f/7FgacbnYNqy+8
KMuWwsGEvIdwToNiAvVCwPjjzg0JM0WFWe1FA9jK95Riy9Hyzo2iLlponmBHOFyvditWMrhhgf2Z
j3wMkV3o6n2kVcYnc9b7Px/f5npvwm0utkwXxTXbE4iR119cTqQchzRpn1hHBr/Wy5QgEvLM0o13
9851XATN9OqWnaOzBoJqXgPYuUzcUwQrwfzWq/1g3RfSVLutGfJmlQVkAmgDhx5RBUwlqxkySXRi
LQjrOaEeD59ovg7PauQC0ShENRNWm9Ms84Y+32jCrMbLm3iToUkJCMQxJ/jVZTXO6p3sR+NSpV60
zzPyPG2jJr5UGkZ1wjOfC59zjPOvImLz9PFLXG/I3y5OKXRRjWJKIob1+i2agACzpgn1i+aB0sIG
7mVhHTTu3Mu7CfKr8dL06XAcncogeEuxxCcPS25OqLClPkTx7E77yGoHi+I5wYmf0qYfnrJMuPru
4x+6mjPefqdH34hTKJpAilXXv1OLiPAh5F27yMlRv+oiTNMga8YuYLLOxU66Mnn5+Iq3r4WyNr2f
ZZFeEFWrK1J/U5E6SP1CQNkcPXVial5jXcmn3ej0WotbTNV+AA+OozvDacyvH199Wa/+s55xv/hE
aQjy51JZX5fJprY3KnoA+qVb2OfNqFl/nNDqA0WAm1MI8NxhVvUOTU6XvlHseWNc3D5uCrkUlTlB
L/wqb7Uz4i5N1OKzcYkqQmj6siIQ0yr0Vw8MsBZUrtnOG7PmauZ6u2H+gFrEsR3wzWogQoTsPELm
zUtIOM8YZI7ZvyplStHBTGr988dPd/Wl///FaLtiueIhc6y7Hk0E96l6Uwnr0k7Uhh9Hp1X+BQ4B
29g21PETqXIxe7D2f3doQMV2Nf5y8L+563vkkaZKwVi70KfIfisKMoiAIo5zbwKo3OpWvHePKGgX
NpPmLfyp63vUYU8MLbq3C70idrfpqCgXuw/VJ5Ca6PNivF27sunGjYbjrbWOMbt49heRv83WerX8
6XFiS70MzUsVzR4xCSYia9l1ThVYiTHuhCiafxqoMljOFbJoZyva4/bSf3z8ht//GWRzLbwv5nNt
9YqVEvLRqDjmpTcUDfKZkR1sGM/QxSKhPGhtbN/b6VT9meLEfUSmFGIzTbbsB+tqzzLQEF+wOmp8
pja95OuXQCZ6W9aspLyEpqvvtAm8zxFmRoTuJkrgZ/ZIsj7P2WgLXC4ZZBZvGOZlQonzE67ketpY
bN75sEHDsV7TFQYjujbhm9IUeSYz81IXGVIwmcQHkNv6PnW87NyGldyYt28/awBw7IJAl3NVejDX
DyBO8e+QuRt+nmucBn4ji+qbmqNqF5Qo5MYccjtpshPh+zIBz7MvWa+kXpjFSqVX2UUbK9E9tTKd
jePYDP3OsJWY6Es36Z2diOv6h01g0HdP7cFabRxFbr87GkKcRpi8qfDdWNBbCoxKaU3lpeya4je/
pwvSYTBkkJWFOx/DMNIfspBcn48H/M2LZZ5mtC/gTCpGeM6vH7TGotRHA0wHlBOjONCL9XFSQwVt
q+ZQ0ezeuM3b64GOQDG7CMoRtK5rqyUI/wlRaHgpszEO71qjE1/MCnkZTKSoafeZOc7/W7cK+TqX
5IEuNRBm0PXGWgD9B8TkepfGaqvurvSs5FjnDlnBlSXG4ajOtpltPNZ1DfntootnmrMsI+vGWhPb
NEvysoiec02PyPYhxEx+B8fkzl/GZjTTnWzYot7rtZd/ooCAkXjyCJldCN3FeFe3taz3/WDHysaH
dTPWAReRAMEhCpUs2pLV9sSLJ6vCTeZdCqftXjNJTBZkJxe4EEd686mvM06rdDXzi+gLweHbSTYM
Zu+MAAzsSLVU7MO0JVa/oNeKujSmKXruyd2616NE/xGWYDXdVkZZkGl5tNUqXf6LV5si7hl2xkLh
RQgLM/R6jI8hUQBQPrwLJPVZeSiNvLjLK9flax6J+c7cuTJ3cYKtJ6BMQIPp40/sZi4zYQTAc+Cs
g5uNdu315XOtR0gPVus5RuWTHobMyY9NlUXx0aJxtPF93d4rubfLfS7CHYsO+/XFeqNNRDjU2XOq
KO1dhej6y2zVxk8set89AHEHmJoo1CEOgeT5+D5v187lnYINZR+GZshcX9soge86IEKfUwg4XwH+
mkfSvtS7dlDkDzu2SsB1yBXaUEGXM4jk3xFE1cbH/s6Ht5CAqZbhCF/omasNobAJ8gHB7lyMhlRR
SUO4bV+SMVKsJ/oBgAHApbN7STDQL0GxoxKeTEVko6/VQyqIZ4r1sxz0ed4Y9m9n6OtRCM4DUQEG
iLfi/GoYiLbURe9mHrs4lvY9YdtWvQO95/R+LtWJWHNSh0NSoyO1e3DtJqkDsnOafYycLDq5pLQA
9kqHMA3AdKSg5sqx+EaqmWvc4+FRTIrjEzzclI7AoXO88V9q0P3nFp78/EwuYDUEtKXqah9jV/i9
8eaX+ur63iDEeBrzq84ytnroaZrNmtP2fGG2q0gi9gwnsCHzUklyWgzySQT4XzNhNoCXecgnHceG
I7Ozo/ZbWRQ366hpL+VDpIK2CathXfPuWHYcG5v0BQGXRXs4N6Kvka1JZ9+oQ9T7hesi1opsmb58
/BDeuTCLGhUqvG+cRdYFBxsqfhkyBV08S2oktGDb+E4XIOuPAMIJWsvm/kscxcpWkf92emFHptJq
otdLdv26SMVEQG5uPkbPbWtpBTR8rQ6QSNcaeaxjulFov92ZLnkbUFspc3DIU9cnPLdCmtRDEn/u
8jz6iyanyY5tnxrt06AMnrWfAAMtETA2EsYC/Wn5AkZNqXaGltXGrlFrZeO7em/W4biyLGdvEob1
wUGJotasezt+TgbhvFas5o9dqWLE0gwApwDPa5/m4XhXFGaIQUbpR/R2cXv8+O2/McVWn8AbD2Px
1FIgW4uAEeQS7tRG3mVQOlHdmYkyuz6BDDqRQBgV532RlD0cvSSToBN7x/oeWQ2ow8rM0+40looI
X0NjakNfMXPyiJFXx+ina+dJJzTrM66ouPBzylh1EE6jeJlIU7AC8tit9hEe15T4nVlEn+Yozv86
HRsPit3COEsPqushyow0eXHVpIsDNBsukEYLcBYdhAygNODj0L7XNJnvrQ754yGulGQKwhqdxdEq
W+XY5S68dCuEt49TVw29HcibMvmTanFN6bwjYydLJyMNmp5xT7RI0xBDaWlN7C9KSvQ63pCqPvtb
8RlheD+dW2xyw64rlbi+V7VZNX4ZVm5O901r6tN+JJOL2IzYLVEGJvX8RNyn8bPyhIZXJ0uT149f
3tupbv3yIF+zcgBvw2Gw2gX3XZlbem2Hl9YU0z+TGOr5GLuKbSNI6xIzKMlswC0yYRD0i8Ytut86
S1lEQLpX5IesaWXvy75uH03QrJHfu2X3BwJlnQRZWDbVxobireey+rmLBEDjzM95gZ98vcgnYsTD
EXnKJZ5F0e9waeIuKqNwUrm2FccPvd7n9VPUNqp7VJBUSUJ5Bk4yTRH2pl/BROVQJQejr31l7FRz
z9DuaC01aeTPg6H9nkOVcWDkavVLG9LsxSnU1NzD91THndbCHNtjPi6erIok972CxIULNwUmNnCh
es0o7zOTvwFluctrnpdfxf1U71vEC1vf/7KjWT8MHL+cEZFYLmv/9cNQKciQbeSFFzrZhvqLhY6g
ER9DYxzRopoq87ugOUZI8DAJ9RHjr3fvJapS3mOAUgcrCHtiUkuqPltn2NuNLooN8rFQ5zE1cxK4
/mF265ilPRniOaOBLp8MGc8/UmwqySM6Y+uEj6fZWIdvr0g1lrIbG3sasLgRrq8Yj0aLGMMrnrFR
6SoRPvRdp8LppR81Ey2mcktR+94FYQAx3dGdpBa9/Pv/eL5RSlHsD5vqubAH98QKSBzL1NFmrhA6
aUe1Cavm9PG3ervMUkpHRMs6/l7lOY+Uwpu1rnqGIt5YvkkgepMbsxZ0hUgDoytALUqaWxuXvT03
sb9Z2k5U/aCXr7cVBQ4P10oc8Tx4deg8JsCXyyD1xvofQokwIdOCnz3AyUvndyYX2UYLpney8z++
+3ceOF88pzdaMJDxvNWY6p0+0SU7mGcgYATTNAjdmA/jH7aJy7qsy2pjO/3O9TC50qqB6knvbX12
acdoUOA4yeeSiKBjUYY/PYGsCzdScySnMH7++PbeWcy5NVqxDBs4gzeBmQLk0DBNRv0ckkagHdIp
xkPjwiIP2SQb00Gy34j3/0fZeTS3jaRh+BehCjlcAQaRipbkNBeUZcuN1IiN+Ov3gfdikS6xtFN7
Go+b3ejwhTcQ4xjm9UA9mUdpqIr0EWKUyi+kyv+aO4Qersc/UKdTq1MdERR8Iob2UcTxuBfmUt9Y
uWEtEDire1xzQQK/P/s/3e23V9lK7SOG5BSjq3Wqx0HHyka6oAeBmdqYY8aJ7rxQIJuCq6X2qKVn
bd/6eDIIhtbxEQJiCIH0XkcksAyJd0cFEKvxUcnWS81C0d3wYKKjV4kRoZ2TYjeWjbGuKPUy0vsF
eETPNZJA8eqt79ZQ5cMuaXWIhKOP4jTQy6pzHoLJu+Ry/o8zvCInaLiDHeY4rSHtX9dGYGeaNbmq
eGzavnjWk8LdQV+GCpBZ47Gul/zAu3d4f3H/kRjSDlk5JYSKLuy2k0dTQqYu23jxHm1EPR/5nKAZ
zMn6rxlbc+9qXfaVjrLaJUHPSgvh1sfGMDQzigEySXwLjfnDZ4sukYk5D2/Wqpy5rtJfqzAHKvU6
BCAfRWrkmC/P+BJLjLcmcKW+eVPnyNhdiBzOt/RaToZbQwMDPPUZsyatxzwbcu+xgLKiIa+OeiuL
MH9OM4Q6YHO204XQ6jw7YUQLZ8S14Leq476d5IhhCrg3RszjZfmepMqOimVJ3bBtymH7/ieGTMHf
9uYAIduMetH6/nFtMc+3o8VO3hDkJQG3tLf0PxJbIe4B+R5A8QtlmG7qdgI664BgpUpNvPrGHEVq
kfTC/szJLoJviMlpnR5yopr5GtFRDQ+FuMuKK6dyC/2V89a5KN5kg7+pcrB0P5QZ4/rpxAvAtAxH
3/YKers4TjomhGBFFfEWYurTQZ+QW3gWyhL23SrCnIe1A2eNhTCy3vpBgQoexHEy65k4f6B8V2wA
WGnzEW8O89YUsnP6CL0mHe192+lNMso5MD9r5Gg8BHUyPZPjDgsWiDbum4604h2eODhBw+fs81DL
Yu+rN1jD3RrQ51ct2JSdM06J2jQZld/NyHks0P0BGBkKTZ+SORpxLNQ/w/ZUepgTcsZRPbbLJ19r
Am9bOMHwkthYW258p9LvpRr1J2NyjNkNndIe4kOWVXV84ybCBy6bGs4n6cddiRZgYXx1yrybgYEb
8UNWTbAXJQT5dlNZynwlHnWsLyXHsLquhINTKxy65mXBL+RH21M+2/e60V1znjUUZBCNWMI8r+b0
ua1ouFq4qn/DE7L5lNqimSP6SPGjzClIeU6d55EcKNNtqqborhFUrbIobSbv0UW+/0ssxuE59/L4
55AHRhFSfS/lYTCF+FYHMnilNGnEWxSsG/EEkX6xIpmTB4QF6g1WhF+PKu5Ka4jHu0wfqxc0b8ii
ZiOj/NtYQYL2f4HzCEoeJh5cM/XCepMGna6QmS+7lwWWiH+dGEnW4FbnY0GEe1iQ7EgShX3rL7EK
PoFDwA5A06V77Zvz+JlyZ5XtIGKX14RpfhC1LnYdvAoJOixzOjef3KVUags3Sagwy9waS3tic+/R
w3DMC3Vkbf5zPK/60dfmmN8xqWSzzIPfbxeg80fwzdIM7VHvx6fZhye3WRYM67dtnDevdYwaJuGe
Pi5RFXt98bmne2hillAhgG8PneE949Idv4w26e0TbNxpuPb1XGsir+7jZJ9IPGspyMxDu4mbal6i
Go6nraAUOIptTrftR6toh0QdzUO5zbCIXI+XwAw4TZUxbXra7RjrTYlBLhbUaGCnK0AxyvQGrXHX
HIxvQ4njwXejbmzzXqBZ3T9ZLP83KjjV8GInHl6aIR4EZnVIRDHe6IPRVv+JEZTuJ1qxCzJVY4tp
Ih7jnfez70Q2/u6S1HbvOhQwl51E22AOa9dXx0pPgylcKRsWnwitUifvgvvajlvnOhetPsFaGaDZ
zS2229E4j2RNmxjHkDvEDh155A8WW4XJxuRGaCtSniyIlVbJZ2KFKz8m4/winTzBNFCv1aFYmpFY
U6l5CQvQj3roCLl4m3mxG+8RFT1R8X3zzt9oUu+GSLXNeN8uy2IcSH+0vTtkTrCHcwomTQkX/5a0
n9NhVwYKd0SzKWbkh1GzEAd3AYX2PNh10N4x37j6nEHMJJssWpTxjMZ0H+BECGNrSyVflYaBzIWn
8ixg4NUGxrGCGmi70wR/e69blEtqnKhngDWm8ylGejSHHxKjBTdAZzjaC8SsfVzE+SVAw9nzRaMK
uC+KYYTb4H3Xf//XGw0ITfgDCd6jW5Tar7wSz4qSRboxMQHrLoR/Z4+zg7w5aSLdvzV/O3VM1G0c
mCCn+IhTDNWuqhf5kpDaNGE8O86jqdr5QoB7Hm3TkHBouTMz6PKAKN7ObqGyhGCYiaEMGs9bpEH1
u3Sqyl/wQow7o+2mo+521t5YnGGO0J+Km3Aa7G/vv9qnmRVNbiAr1C651SmNn6KpU7qcEr6QfDJn
qzJDq6YLZvRV+qJVRbZr9YxUasG5bsIqZUS/sZX9h1tS8BhwE6J2DbMsOOPSyQrwJz5ixRNs3Cbe
6Zk5vWpFT5cib3l4j7iQmhfyyfNCqoOyIAEpMyahJd95u/a40KGsxS3x2FlpFRYOZi+Z14jbpmuI
DYLaqO9GXMX9zdwV3UtdxWVIuXsGVWZT7P1oXMj5WsXWyXUIRqHYvf0xCKVRMTTL6dEfEcucM0NF
KBoopBsc5X0KlHaJX/6Pc0UPkPwOrBCoglOcL4hpbyl6a3506gL+c5M4V9LKxy+zquJLpPzTy2Pd
YDT4KYesOpKw8t9Ozs18LRa+qJ56pzXFJrBUgHpkgx1n4GXqJunb9oEGpHx9f1/7/LV/x6IMa6MS
TDsfBhRdkZPwPhlr1OBas37yIYnF93FZsp84iN3XxUrEvhZDJTayJN+6tbAR+vr+6KcLvI6+WlFw
sIG/0fM9nbQTDzXii08UgdCIl2XlfUJ2bDi43YBJzfuDnd5cOPZR4gI6SkSOQLx1EuR7S55ZLtSn
J3NU+oSNE1R8cIt4jNJHM19sUSfJhSHP2mm08knLsQuE/opM/mkNFJTliE5A0DxLzULyOVwFuSwc
kEoPFaK8keIKdORofKn0iVideH4JNgBmrJdKmLQ+W18Yc4ROlodiTqLrQyimzM92YG3NG8eKXR5Y
S2hdlEjk4ciwh2CH7hVC/JWF6fMvXRPT1xlk+fcC5Tn36f0FPd+yTA6ZGxKnFXd8ymfoszgdyWXU
sxKTfFyxijct+cFzrqY50qbOvZ7SPPn9/qBnoE4GpIO0MtWp9iBGse7ovx472Qu/XvyyesZ3HFkk
2aJrFfVeKq6F03vOIcHFe4M5pYSWPbeOd/SNGtOnTmutPXrbQw31t5/rPensdBXMRDlX5qyp6fH9
37k+9m8P1qqMykVFdIso4mmxPnUAxORNZz7NbVmjk0ytRO0tOGIXLsXzI8Q4ActKDk6p8VQI11CV
oN5smU9D02Xzrly8Xw6IszQyBp0mx8cnxWXIfEhhObyn51Xmtd2hqfaklRqeVbkok4OHW9Z84d35
16T+HuckQwbCnhWjjrUGuUDjQ1UBhxCiizLHG7o+AMnen9a/hkPZWreAFMLMOW3OYdrk1ZO/WE8p
3W9Ctjq9dpy0+KkneXmpNnq+Lyh8gyxf712GPIUfpFmpvCQ1yTTifPw+anXshgNVzc8fnRJV/ZWE
s55PuAgnz0nT6Ai70kN+FlNj4Abbq4Vnk15blGat+fL+YGePyCrAsqr80NjVCVFOblYXQVLDx3/x
2aryvt0ksgxeSPzQI/d7e74BJZY+O2lW/14gY40XDsDZLbQODgARBjFdX97rt/cBYAFryalHPJM1
4RgYwKK2oPf5QZjFooj3qs7LgxG7y+Hjk0ZWgAgYMNxKdn07LnwYCInwS58T1ca0cnD82ZZeL54X
DJSfK3R8qU30upuGttO4H37MADBQRgExhsgdmNuT0T087jSrbmBTZRRLrTGHuzaV2g+7a+pDn3SX
anJnR2Qdj9CaTQu4F32jt7MF2xknEljhM8LKvnZMRkPWu6mPC9AziGEEm/cX9+yUICW2Qq9WxSp8
NU7lvUwXAU5CLxxAW6EklRNp/wqW+pIF15m2NM34FW23BpZQJK3TkNK2k4J3Vs7Pfkp55D8swS1U
dhtf4HLXDv2tW1BJuzJ7N4i3Fo0raqyj2zTNvnSC+Vh4qVOEhTt2y1WcOgoRVqdG/ATH3W5MyHrn
djk2blO0z76f1FeVrrcG5mJaL6N8WPBYRdeGrD5UJRm92sPKRz8AczoXw/s2+5GkHcoM76/s2YdE
Q5UXwyOiX0ESp72SlkjOU+gNPC+u5oHGmLxvBr6T+8btLwlwnA8FmZ9yKqZF0PoR8X67Z8bFFBDx
kvYZXW31nCR5YEZj2j3i7Of0u/endR5p/ZGnh5SE7wm50R8Nib/CAvC2Kamj2T73KxVtH09dceWN
dmBFqJuo9negq6xb8S2Ls0+svn4C8b9QN18mih1G3En0HcplScqN3nnap1mXjRl5TTcBGhiEjemg
LZafmfDpRGAjaf52iNau6B3M9U5TSAIhE510zX0Dv0ZewLOc3a+r2QUCOCthgjD5VEWFI97mqSv7
Z8PrBpT8sEpBzb7uHyazrb7OpldvbTyx9xlV5wvb5SxoXr8eJGJOIhXyswjdCGQjYswYn+uEWh4i
gjWNc4xm7T5qU73p9jIRyyX7hbMrfT2NNA8hDnFAAUq93Th94/NIQlZ+Nhqjn/aIbJVgUuoMrwXC
tfGuxFpmV3T5h58SxqV9iKQC0QBknJMN27aOSFOrHZ5NC0fxkK+qHxNrOfjwc74P5MeYIrvmpYrK
2TFZo0PYX7RrdY8I7iTYGZKpzRSCRs9lT00TQy9gHGEwaIXcxaNX1Nv3T8pZTk/P0gM8gjAejwfX
+skswRqBaivn5PMMVv06bWhFG8mY3VDpu03bau/aqXG/qpveUahzrnqmfNe0Y/exncXThbgVrxd9
LuDOVMzefmTkURLHqWmBe5KwYufNJKm7wEQEoegwmI1cBG6rj8WVf8a06Srh0ESYAhTg7ZgIEUp0
jmMNByw/U1BhQLaCy2qTu1n2/72/zieflbFo/+NV4gIk/5N5vh3La5ymwOM2QHRZ736Ok4y3PQLo
mON4s/7w0bFwsWQhVyoCI56mtlIUmi+8MTn6sYPU7zA5aIijq9xuVO2D53p/tJM7gZlBAiX0gWnN
OQGo+HZmq3CiizJ6fKiLwL4qgrl70LO52eA15G9MU3Yfs5tYx+PRApRM3eFP7vd2PBOJPDsPhHtw
giL4MugVEjWpwq/K6XkpPzw3xqKrT0YFSMU5mZthQule+sU5lI3zJfUb44EnuzvCOB2j1hmH/fvD
rZv8ryzx/1NjJXmyiKkIeN5OLVeiR8kM844cNMgGkSI71By92lp9boSxrs1XqVQL2Kmg2MeBJXfv
D396F/wZn2udhYUvQ2XtJIyULiptmir8Aw68yffEb4prUU76d0oJ8rs/aIqOYmDmkeWU/o209Xkf
Ayw9ysXWL/yUkzfu/7+E7it1KHdVzjxJLR2LpvJEDftQosu8cfpl/omYhrdrEUK8p9SXg85CSvgq
R8/19f1VOD+pEHCRSOfJCYBAnaqoLbQlOgI596BBCD+C+cNbPJHpk1c1l3jF6/c8/d68p2xoHZkE
TD7efm8Ji4fEiKHq0q53Y59WGx47DG/x8Ni7Mzj/96d28pL+WVX4cawrmEHShHXqf0VFCK61Tj4b
bGdjti1KmFl37WNWGhmd3m7ama5wxKq2F4Y9nyZdX/z4qDysuLJTvg5QHPRO4sk+eGmSfKNZJUN3
6afdZHV6hFKmcSFdOJ8mcgzEtBAoiGqpML+dZrDQ6tLEaB2GwsbVekzNTWAn6jGOy9gJG/LAB603
aS+9v7rnG4dhSebpCTBTMPNvhxVlrK/3rc1FOKR7QzTOwe+IBPE7dD+9P9S/ZgjKx6ekxLsFNOLt
UKS2cTcoaR/mptV/d3Qsv8YZJSEs7t1lCinOLbf4jlbTR1eWcggJNjKUhGGrzdHbcVFXbGKU/4OD
C47qtjGRDIpKLXBulJyNGw0IbNT6bnrhnT7bP+uoJGUrlA2y2+lsPVBDnewHHxqU7T0ITyGQZEKP
+mHbiEeFMrf9CyOefUo0IHQ2K+Ny/3Dxv53nhCFx7E+mc8i82cQjpZTJVTrrcZgUtX4pDKFAx1/3
9h5AF/Gvz3kS89HLMfF76ZDMdK3xUToQQg516yICA/FoDMKpDfIgBAreOnfAemv9xZNJB+PK8tRB
L4cpRuU9dRAlGMwRgQ9QFm4bmQtVU8TySZ3DrszkvJWOah+90qx++LVjfxfZime29Fl/5umeushE
eFiD/SxG+q3CqfoH3ZKx3C5DLJuvJmpo880otdZ/GCo0bbdeEtTOlT03ZbuZ7Tg2vwHqT4fI9tmb
x8WsvGJnDb1ebYa2XoYvQP9M64kHzsBqReIAEeogiGRY5kX8uQIQhjFoidfPtjIM8aWsDE1sTJn2
d7VVluRlTPhuSF2jfgD87R20bJroAKdu4W3TwW6eCkKvH54pvSdlxwu2eFagXY2tsH6b2J+86M7Q
aRFMvrICsK6lWVgXqE6GChv3Az/TBklV93mzRUI27Y+i75KHcZGme+e7ElWGFgr8vZfq4hEKS/69
JFREKoXlCz27DY5Z7KgksvAUqCKkCX352TBKwNdjPtrfkAptKVoaxtJsxRwra+/3Jd11OWk/28Yu
zO2oNY6xWSwkBkL+u/4aEXAfsU7ZBiE4t6K+Tr05iIswya3h1hsCQBMZGoHurR/TD48ok2oYQrmJ
6d4m2ciyLij8P/VNK+K9HPLktsWHuQ11vx5/5sLBdRbIS49CitB+Zp6BXwvYr+K7KDJUl0AQtI3+
SStqBJWdQhbFA0mhrb3kVrMcOyn84GUMcpntpsRs5GYYNMClY1NPwVGrO/2G2iAohW6eG4BoapoQ
xXGgedyXHoYyoTTrwt4ZbsUL2+pGtXcSQGf3UPBBAg7NAAodzJPI9yN6xVOU+iLVf9bGkNW3uoeM
/7ahq+P+7oJUJJGDI1Z/X0llLVthSec3sqdo3HFvtDdehwotPRbVGc597Ezg5Hx3qfKdhyrYBnWW
uP+iF+00G5GtLPtGebSP+5DKejNizjJP2qtsguWTjcHS8oOOQjWXWxn38gWViEx9N+dY+1GPitPT
wKEBtlzHc1Vgt6MWNGww26WGLKq2rxRdmEQXT01ieeUm1+ahuPbmssJJPnf1OefWTnM9UqBVupBa
c649cRqBchZmNRxHiC3ItCdd6/3Mlal51PYHr93hDKXmIOQBT77mmUZhPAekt7aylPNTx9u7uSrU
iM4YLl/g9SCvPSl3WKyrCdnTB8CZhnd0O61uoiqdi9e2SRubfkndaFuMWJuB39YV6ivyhqM6Ypss
r7xcJQiDzU7lX4uqGpurcjFgv/MgjnVYo3M9Xxd9Y3e/qIel3a9Bs+v6IclrWjERfgdDfeUrp3Ii
W/btocTHgfrZPIxziHAz+tFaMOoIpSnNqW+oC9jFfT5OBXxqy5p/oVwbTJsi5dpGinJONSD8SERv
WVmze6AlbPsbVPOMr207lg+po7n+TrT+VIWzWTkpTnF5xsHolv6pdPFhRQazCtowqbte3HarCRNi
QAoZRQPou0lDnUIHQBjdu6UZC1zZHao0OGTIDHwuEZ52w9ET/IHAGruw91wBDq1iq+zQ7i6OrY3v
HuQG17yW2mp9IEtVAAyi+ZRvi7ifss2sGv1LIBet3YzYKqE7lk49RUQvlQffajGPVHimUWNZFkSY
8Yk07X2DPYB90zTC/a+Uk3+PPAzd0c7ue3A3hT1kW29gHV7aMZsE/YteDNE0VBOar8hUItzuTrEV
tlSzxK522l7gNNmmYyQANWGHR/L/qtEC/z0WIniZgCY+u63VONGa3VYgnILp19Bn3D4WmpfXmRLJ
4+JWCMcPwcjFUSRJ8EXTBqs4mImeNXs0nZZDxjal1xZX8ddJFA0YaL9P/5tyT7/1GggoG22p+9vE
zH0RJcvcD1u/16ZDEHTVt0IDfByOs1l74Ko1BTcusH63mtkh0+l2TbONZU0Jqp+89BcOIyWV1Mqr
gtVhs+ASQopeS5AisJfdAkAr2OOGjLaJagfNiKCS8JGWTuX3SYKDJoI05vzJxFElASfm9MV9kOTT
FzCQxacsjdNlpwVuU93bWaPZnyxbo2kYEjTH3WFCUv23mlfPq9bKm/xTMS3O9axGjGc1bS7/q2M1
fdeTxsl3UKsDc4cwbXuTrM08DHmVfdfNuWuEY+/ChBvWAtS+MRb3xisB9YYeMJfnghrwK6J8RnOY
Fm9ERKvp+Co2wvek3YZfRD16DzKycJcqdk0ltCGMVV0C3opR776yBhY3zJGEvkVUy7Z5cGx5Ozij
+3mMax16aeMERxrjwtm4nZ3JQxs3Y3ewyP7UFnfFXt+2VaBhy5T1QBOLrGturHQoIP27adJt0gr3
xMjp6FKGbqqc8dbBXuV+JKlvNpledjolVbkC5iw3vSkCEUw7vypd68aGi/gra2NQjAlK3hgJjFJl
IVIV3aMvbQ8ErJ8W2XbShv6192X9XVlof22p3Korslqddo+kaBnGiZN/kmlc9wDM9WIIDS3v4TYE
fKw9dIf+ERQcxlKEgMb9XNUecRb2xN+D3PSW+7KwfRCoGa57oUHeUoZTRwjDi1NWKL9i2aOFdm4o
j2soMH56dlqOqO6P6lZpfvtDE/qY31j62L0akmpSuFR4ATzpsoCnNLSl/9VyuqaLjFEOr5lmTPmh
xwaxvDKNOhbX/AkriGqtS7ywM5P+3qdrnl37STf+8gYBTzJxG0d9MSqV11vRtTql10JaxhXc1dWp
aZmRvExtQ5n7dPHVo5P0WcoEyQs3nRX7PiaHcRsfcmC7d3NfgxlP2tzIQkUcbL2iJqHSvb+Ycb5p
anfYBlUHzKcCR/k68J6oXeVPaIuPYgLh6eSji9am8MS3wO5A/9HeMLMN+3kIIke4th+a0P+Sw1TJ
Odtruj97YdvrTXrdG3NpU0C14vKqyMdkC2TdifeF11lf0qRZqq3CMQhbtX4mLguCZX5C83lq9ulE
GLnFW9Wl5ESchpycNjnelQyC/FFLtdHaCZCQflQvnv+QCQPMRAks/rYOrEocO6MBPm3Nhp1f9bnw
X5OghCeHmv7g7uRUZlUkkyRueF99s93kdc9XD6qkVEd4UzDXHJgdydcGiFALV7KHMVQCbty4MwEe
6HxwHVcFchFE7bVryNsYMeh439QxJoFpFafZIUcWg4M4wv8IqTmi21zOKYAxE2e26tG1HWM8Jmx6
AMxlEz97S6K1oakJo0d9Oqh+4XeUQx5xCAUdj9fmOJroQPdjwQHI8xidvAK2B16alFqh1up9se0C
AbeiAzW8AHReCOmKBon10MYnGi9Rr2fTb9x0GvR1U2eSyr4Q29L2Ex0eeuUZD/CX8g4+moSaqgcK
WazZSfLrfFomfzMtXX7vVmbVXktpqk2HnJbEx6ZSnN+uXib17Kg+6Da0vfgF3uLIz6XEc/NZr414
jCCcKQ6ACTVxN7ZahZey1SXGgey+N/Jwqmo13ZuwevKD6cwyCLsK5QMu8KTeCTW0owjB2AP/WEUf
ibI9EwV55GXi7mvlt1NLpcMfxMYYiqzaFVgqB9uu6bVPOcV16z8/4W8Oa0hKcQRx09U2NdJ52oOq
bYPQgJur3vhtzbBNb8rqFh3cjjBFFtpjUy3js98GBRCBplc5CrIIMmqt4v72CU4Rd9JUWd3QWzLz
g20PIOGNoOLLVcY493foO3pBBAigHm/tThLOUGjMtAcia0IvRzSl94S/jPYdKrUV/7eMTXunkIxX
e61DNu0CLfFfVQV6S9ShKB+TAZ8UMJycWkyvhH0AN3xcBoBYJkDZKO41e6fL+fdKlN2/X8j4UxQ5
TX0R5Q8ojyOFCu/ibaY9IoPSYLNnHehQeNmNBRfT2kgCeA8q0Qze3kx8ROGMpG3MY5xwDYX1OJhX
uaO15g4nKyR5XWKSz2BCRLIVXOFeSD03/UWXga/gGiK50VsAcxtkO9xnO+jt8gYtfOMnBbZyZ87J
nNx6Ts7HU3Q+tU0/9AhUdRrJ5mPtZal5bU6jnBBYQBZ9O9vFwGJ0eRYVelXe++PApRhquMNN/+U1
NIewWnz7N82W2D4YMvE/60jszTdVMzlfXYVUR1jyhPyGiUYSGLixlu6UvWgF2ZcP1GSiU9FEpdlh
7zKjJg8boCpgUCl0k/w9zoy1OqYeTncH5Jx0taM8tFzP7miWOwMfQGObzG7+eQ78Pvlca/EsN6SE
CCTaPXxqXgcVX+g2nJVqEcaBEwTqgdYGpZKTXUNNrRuRzEuOWlDaj2NnLTe5TE1a40sxUaYW3k8Q
ku0+mfrn9zfPeZUGxgz4IypS4HSAnLzdO4LMHlezKjsGyj36noxfUe9fIW9jeom+fFaCQsIWztOK
MQOKYJ/iqvAumnT4H+5hSmn7zYqzh6DsHNWthDAQFxfW9B+VeMajeklTDIQvWNC3U6NVX9MLiJ2D
WwfplZku2YO2jDhrF607fzFb/Je8yWuuzbTHVXSIPWLAfqjtow6H//X9ZT77wOBpMLHgIyOMD9br
pCtAWGgGqgRLhxfkcNXWvQl7AYs0EKSAEiW3/n9db75kSRx7F+qN/xoaPQy+L4oQDljzt8tg1KKi
Xai7B0uscR3py45Qod0F9EkIVeOy/+axTNderg2792f9r09AGwClZKx3AIr+ccj5q1hu2eA+pDe7
B1oiqOWVjeWFXA3xqkCg9RF1EZyMR8orRmgofHVDNBqRw1W8mnfoHRfThdv5H1sQMUj+WbUaaSae
7HbL8upBoB1zmJeh29djGTQbbdL0Yz8VdUolLZsukdP+sfyr/iTiV+CsKWyfNGW7AK3+vBqdA1Lg
5gYhBrEfHUSC4ZIkR9OYp33XYh9lLbZ8fH/1//EUgYsDzsnZtmzu67cfvkPjK88nOhWBUv6uiEX2
g8rrgM16oB16PElXg4xFfny70Xmn9b4ePQ7duh5/f3JTxmKtn2FigpLCj6IIrGQ3mJDVRtMbqw3l
FBHZ0LlQIZ6X4BJC5l/LvXae+J+BcO/p8LM2LcpDePQQ5JD+SrTXrv1pHh+aUXll1CVt/FOkVXdV
EsXLCw/xeQkamSiAHYBiwOyBBXo79RK6X0GBwz3kPZWGMGu4lCISdXxVg24sszAD7x1NJhmTmw7u
LXrSxYf7J5xkyAU0rCGLB6d3XtUPVtAlvnNAotAErduIA3Chm9wrlwsImvOzvYo9YXWAcisitOap
YmLnjShFLtwrPTXdYWeV6BfzQvoUzmRiF83NIAvoOi1mbN4uaPKs+RRQa092oMb9m3EwhkutuTOz
QEwgAwwsYdauuBou/bcfwEX61sBz0j8kdePszZYgPrSJ+vduESzXE4imDHflaXnwikYV172OScG1
XUKvuJbIWmzQsaZikRtpu9VkB3z+gweS9j6bkuuf+xC8/EmrMvA7nmC/z45FPVCPdTNo1+QCG0N4
5utiV9sBmbL2wqBnB4JBaRvC9QGfAXb15PpfOruj/5DnR0caWhK2rjDvWi9vrhMhiuXQFanRU0OZ
s+RK6DAFP3odMDztH/TGDCxM8cV4+0kcvTF5c22cqkY4r6oEOh52NN4oLxVGc5XBqQQwAmkBpp07
PL2/4Odzh/f9JxhHJQTs7klgzJcfzYVO9CEWLeYzZo1OkokOWiQ6MR4hQVaH1lVjEzV6r/9+f+wz
P1UePbTn0FYj8gb4dHobWKRFcy3n9KDP5fwZL++23OuGmsi8MtrVwBmD+mYqG9AlXSJV/GU0MTfZ
1P0gLQoJ+DZvbFUNpYgWbBmLH4Y/1eY1vlFC3+eyta7cPp++vf+jz97H9bVYUVP07VZK0MkBqstR
o/Zn14RMMHgpUnybsV3ZmU77a5gC+5Lj43nwyXAO60P2wv9PcVPGMNGebdz6UAhE7m0Kq78V+hY7
VRpdFr4/tbPXcJ0anaRVZWLV/DyZml7hNjdVQHmFDWAy78FsQZO0XJwfjSlNt0PbibsyluOFNvP5
PcmKgiOi8QpMlBv/5FVYlRa4GQfj0AZymI5UVc2tssrhNiX0+t4kpK0tgvsQpINCxmFWad1rWw0U
nME2iI8Cf2D7gQ9Dy4SqP2KVJ6tQzxqFFtVYBwOJmq+wX8d72xJWcJCBPZQfY2/qSNABbGYzQW0E
q3o6c4w5RqesgOJQ3ALpiAl3a1ylbDz/oJlAFrDqaCGXz1BOiwuywmcb2eeWRa4Z+ibcJH7B22tn
ldFNS5Lcw+JOhRmanJ1bq6Q3VZnDvVt7t+9vrrONvA4HZMHAiJgU7jTOFbgAT9TUhkML6XtTqzl7
gMCY7aexuBRfne1jhqKdDmgVpAQQrpN40rHhuKdLORzMVM/20jbjbYbYWCQFpU5cecw7aQj14S+5
Ihzp56/rCUl1/VF/BXVAQTwFIHk4BH05+pukdIshGgrIUCGNS7u4EkvTvGaNnIrD+yt7doWDVuf2
RNpwRZAS27wduaZa4yGeuByAkMVf7UWYnyjXms7Wige9O86phzcbllwIdqAFhbbD+8Ofr/YfHBfp
MTK5yAuePF+9lK1GdmIfcD0MINjrXhIWdlEd1Zib27yTr42Butz7g57vJlCOqyIM0bNDGHdyY6RT
rmUzb+mhSuv8WBjOYEUY3XltpFFfiq/eH+3sqGBtDkEH7e2VcHZGyRyDhIaA4bXXdVOPEsWGmg6W
EAn9Q/d/nJ1Xb9tKGoZ/EQH2ckuq2JIdJ7ElJ7kh0s6wt2EZ8tfvw1zFsmEhu9gFDjbBGZGc+eYr
b6mm33R2ecP/vCTE3xWhB3IW1OzFdkorLJ78YuqPQPQMJp1TweytyEgQwLUrcWhE2195yvWdveiR
BXSLUNiBm7BSyi9TQ2xJqpiNNBx1fM2NfdIjg3vb9AwMf7//bK8cRGkWAZgi4MEmYcHLLK9j9O9m
Gax/FHnq5jbVpFtFKa3b9JeQyn30HanmIFrUlCLgAa3mq87+Le+Zp2QfmdJO6c+68iY3xF7cu4bH
fv2xvTX2U51Rk2Jqb708Tmg/oNMmBv3YlDQnQxMCdGiCI/jk44h2U8r5ShPm1fEFYw/KadXMNwDn
XOpW4YmIQK4KGN4WSnkH6S32B0zc/lOGkexF7BrDp6y19JtsnLL9+x/i1SkKvLXtsaJA/8D81z//
K2YBwHb6Er+zI36WozuEpWUBUHZU7JZ32JklV/Ls1xtsfVTgtDS4AHZdVttLb2FRF1f10fLrzj5r
Xq0Xu7KAvnJlJ79+pVTWFj5JzNogrl/KBUCSYi7ras2xIKNJ5y3Sb+OqMz3kz6Uz++pWA3jVofOs
leNPN7brr++/18v1sZFYBQsgwQEoA7e8brG/3uuYCr3jKkyOaOuWX63ctLFydJCEN1fFjrirs+/w
npe9rY2F2Ly/9mU4/rP22l3g/lvJhRcVVK5aDfMR1q65XcO0Q0SSEQgTRa9ZvvRTWZ1V0qnn9xe9
PDProuxgikrgxJQRFzcuhz3z56JLj2nMsQ9TME2f7anFBapXuHlmzNfFlQB5qdDAPbuKBODOComB
i/dSbhXIo4nDypId8U1Ntsj8xLeIO/cfLS/tN65yixv08JtowKXZiLoewJoHo+rK237jS6+9BGDw
eGGysy+CRQaupZVMq47w1q3ngDndg4b48NEfbQBqTpypQ+Bp08ZBgeXKafpzsf4dr9cXQCECGJRk
B9LKxb0vQfAYCJVlx4RpIt4GTIAhmAuGWWGFs8+pK8BzMXvrcN5dmmW5ha+oxVEuNAbn/TRiltWZ
826YQVeB17c2yDC5Nw2A7SOjhOz7KJOrEtx/WqkXPxrWP4eCrUm2cllrDxUFp9tVy6GbguyDq5DG
3WgT0NUQFT3UkNK+QrQZr8MsAtZSqI9ZJsR/crBWg4MsR8a240J5qsxW/gbWNZ0slYriRstMVwtN
l8viLgC1mH6Fz1KoXRzUaXxXWgJb+5Fh8x14m1Kck9ZOfqtUz4OtV7nTGSHscdzFs9ndzIxzQX03
QvsvaWJloDphMSJiUpM17QMDiuEOLmK3VCHduyrbSDkM8mlmRp/vVNs2yH2i26Cbe6gFtsGX0J3y
e1m3xpaoqiXf2qWd5YfaDIaWXQkUJsKJ1vo4KJRNTnXvCBlqszGIflta0tFvbKuqfyeIHD8YyTJ8
q5ThVriYmeNJMH5C8WhJ1X/9ZDQaiM4ub29z16JSDAh5Y2jbfXrU2tixt0PhTbs6dug0LTgw7Uwr
8eNDEHTYpKrCwOgBYM1YPNWAXrKHzuj16cZCFuIDDJ0VluANCFFMztIjvVsz6YmQxvK0bdq1eXnf
FXl8a6M3qMIgc9vh0+y2yoiMmok22SBwOMTFpBSb1sPPHRFs+gGbVC+n09THZfUA+UfUUV0tAq92
f3SPM/TVOHKGgaZwkC79bd7Iug/nGp2kHlPXMUQTyf8G9RVXWdNsVb7JmHgOG4E77VfEN209zKae
wZ7jJerHgPD5EKZAx377E8oUH8bcwta+L0zzczDMHWUtjp3zfUOcgIs9tqUX5YsCp1LOvXV0sXBF
bVf3O7lNmRF8g5kpP03Jkq/uxd4s94tIvSRihp8gcDRYwc6bENzbG7HNFgF6PyPO5Mt8x/gf1TPk
aE0zworZ13ettXTlzVS2utiS2eASZ1Rt/2ucRftT1xsn247M5IuPthc3+d3ix7ax10anNe6DuLXo
ywyuf14GZ2lugxGoi+M50/ApXQrLuKOLWPz0VDLoIWITTE722dhI9hoF4aMvMKD8PbRKNMemD3ow
gYNVfgPe4Yv/QD0k+SdnKj31n8OkL99WcAVjtMiwL76xRNtgGj3kFQAFulP7icqDKlVZ88fBysp0
a1ut6G/nQAm0qcQCSrTkDDQbpG+l3MSxwsZN1kTJW2WPtNlBHejGZw6uZj3GqgC+4Y0JgviFNdk/
GcdOxUaMK+IpTyvbDJeh6PsTQCjz2U8Iex/llPVbWRe68ZQmA1iz2ECjeDODQna/ZHM8UUpjwOQG
uCos9i/D5SVhVGzrXeTlS/lp1d07lYVI8s2Q6M6JVpzKT0gF68Wpsj0lw4LOp7ytRYrU5ii0otNQ
mK4nA8YMWLhxk09LUH0nXMvvzAmXb5WR6b90zARSPL+B3nzrZY7Urt5Jf48GcGBscitux31sTPEA
NAFH2I1yQGBDWhj5i3bQi+5gSHoxIYJK+meEutf2oOqdu0kvoa3h1YVMPv4vcXVsO2UtkT0KrH0X
aRlR5umwemF3Dg9KtrS2W71byq8akxSAoDgZcj6cse0jzkPX3DFDjYet3uKIFenKpfdm9klywE+P
28TiYvgOv7cRISh8tw9RFguOxmCrbrvUk+fs4qpxamDHU662dbbEX2Q6T11EY1PWjK2C+ssIZbWN
EKbtvsxBw6GNqWefrVQEX7MBGal7z8TSWk/Q7ztoXRzvg9rW9GgUcihv6BgheBQWNHEPzWKm+R6E
KdlN2WAGo6IMZwEgn6ipfzaSarYPNa6nya2J6O5t6yxD/alhhN2YIZp1ibEBSpneB3Y+zIeBi/2g
0W03NghgVu52xcSfgwI85oZUDRGxWBqTRkSura9JiTLOvglAQ++p2DJv4wNO0aNErfYgriHR0gln
MB0ISAdjVT8GJdfbs50WZvWxGaQnD5iqARPKGrMp4ezOnXZTJ434HUvHgBZM3B7tbV8attogWAr8
eAYKiVkmc3j/SyDM4Bl32nSJ9LksPQzTEcvYAMN1MZAXAOhvgbP7002a2LhCAdPuwU9lA72fh7nv
4/qDzNxxOtL6WsBQlyAzgGPVaSX7r5OeNOnthIzBXeEHeX5Xjp06lMiP6p/HQNkH6iXU/LAN04bN
7PaNQTY9treWgbj7hvreLG+bceyzaMKiNNg41C2PCr+zk420o33T1bOXPMekpNPHFUz2lQBS/+it
RLtfIL8Wh2SGRf3FocsxbRPUAnV0+rXS2PiI0+VPoLeM9jD4COO1OMelWz1zhPGd0kFDENRs67uV
FXMLwx3HzbJwa1TzXNmYDhggeKcS9mO6NHs1NEvDSVZ23t8tSN15H5a+mrrfg5t4v5OirusdXTC7
v9HRjvuFmCx4YIQ5XFAGsZ0xCjYYANebFUcBqInKYr84Zdf9oFM6NRvXL+zfQc1PiYIZ3b0dGHHD
3ihXOMbPJnGN6i5YkEgGdw8ou3hG16/JbvGRNJL/4iE2bZQk4+pZFdDebkSKCEHkF+V4gwim7d9a
WuqcC4Pe5LAtZ52eAB3g5Og5s3K2XdVp1s2sea0N2d02iyPm9tP31EvHfpM5mq4dkxZZgaM9eIWI
MMqyvbt49PV9Cl+12NUVor0nXenBfmasg+iWjh3RDqWPuvohiBMiquoWqy/PQ5MhUmBK3H3BfWrs
1s/pohYUB2koewTxaxuYHFwLul4fiFAi3ehC1NtkxB3hdrU4ypFjTiS6BY2h6Q2ccr88a1YGKrPR
BjvelZXFhd+2SJyBqjGnjZlWZrL3FiQKd+SII4BEJA6zcDSQO7yvZrDSkTaJbtgaohDDxu1751kF
0yyihh9ZoyPaetl2qoPiRwvYBRp3MAJc7NPC2/l2MpLG+HVMhha0oHYtLTiZYvbkDy+rUy0np9aH
/7zaAypW9xn0xFFP6R+Oieln9529GGYfuuWS3edVUzi3s+enmyIuU2erLcpC29Kq3Dk0Jk86UdU0
VrwlBZ5Bv3m5a4M81bz0G8bcBbluMqmHnBYqPgjAIodNWvmj/4F+jEweSq9ConFGJ3FfYtZOSsdE
K9hrvfQqoJO1mIHOtRhNwtBpghx5oRAkp/cRPk/e3HcpHZPPdJCyM9JpS3Wjgg7xUjIMs91MSMt9
0eoRjDuCjUVpRiMj8+YGvVfsvbq0cLQtfDTQ+60DTG2sHDVGE5IHKvSBiTVVWLSJNv0001pModfU
lr1lcwNS881ypjFJLzsi4JTutzy3826LgcKUE6lo7W2U6SF30aZ40ItekyJqJ0vep5Yr3Q9eAwct
CHXgws2xxjIbPX4NXHCUkJdhZK5lBmjrwkZ6Wp/8oLoHad50NF5jrc2imuS4vJsQm8/Ys4UGyAKo
9Zpx0+T/hC3F4JA82q3mrZhfpFMytyxnQNSdfFJd5eQbo0bOZpt6Lv4dlsIBzV0ybf45LSjwbaCl
TLetnneg7RDxCO5FXCxQ1i1uAvNjE0zy06KLIb+DXhF0UAtk0IkKJhGSHHdLaSTfXM1Jutt4CGbi
Fp0R87Pm9zmirdaae8JElWIrkYNJ0ODyC80LgxpJSWZBS2LtuFEHFGYzZiKbXhaV2FRiKpCaR8Tq
PsGI7QdA/Ibxeh94yV7Li/EmtQLVoJWd53nYA8PR76Zl0qwIrH/abQyaU+WuTMnXIhzI4ieWxjq1
b+elPqRt5057NlHrQF/KlB7FMrDyh7mQi7Z3pFHSMWySNjIRUQs+jENKumQnSWWcy2XFjBZzleSH
JO4QAVD5IOUWgG1z44oi1bfIYlHgGaCCcZTIAV9unLrWmTQzCtLiNHTaoK2JZG1QRaOWeSWpSJ9P
P3yNhCQset9RWxEEhb6BXOY0oQNxbb4lHzH7m2UlVC9t4HbIBGpeDAKWWSIuS6va3Voy4gaaQjxw
ciP376tA2MuWtww/OcHNbwz7ZnGfStck+1x5KOIo51K2sI1cuE1Dr6D9FKVKCVa12E6FvyRPKLzG
u4AsX1SbYQq6sxebY3Zo7Tp9MtLZm7fFDDe2D/sMwntoNkNWb1VaIX46dkNX3Mix5f9f+8L+kUaT
VpLsdMD6AdcODqrkKgf9Xqau8zVeZnCesblo/hZsKJkzTiKNQii5X3pUs7k3jCjJiRF1mGIkkt+p
1PXkveaa9b1vqtK8ERKDOE4ynE6sy5HDncIpUTrfrZzzaBy7+IvrA/8JXfhnGxRyHN4k6JI2aiZV
eQeBSJy3RQZ5/DYPds8zWKaSWzKQmLcP4No94+DdgI91pzE/cKX7W1TOl2qDkFjwuyOC5DEoCLfv
fvZ5nX1tkbpV57KooeTpMRzDakqtn/BA2vnek6BZ95NRiW+oZIzzQce2aMa8ps77TzLu+kNpd0a9
SabSmm7y3jR3RoP+BmjhpE0PZe0JnFPmfKmy/bgEibMRWAtykVnpABaCbqDmP+GEMnaHifrre7sI
478mRU8nLHzMHvfWwLdVXGTlNlCOvmyqwcLUIGystG2TsFkkNCDyc2CQpoTnFwrg3p8MU+X6DkBo
sRwqOsz9zlvqRm0oapwpAgtSn+ayBTQKtsIN4FC2OZFUdxb72cN+XW3nMTaarQHw3Ni0VmpGAwP5
8hlh+iXYldjouo8m2GV5arW+dTfpgqnPRixOYu9mL/W90E6dxY9QNDeWb7F0lfrAJTz1GyJ36dyO
NKepfB0dhFmL8rciYGaeCR5nKfKD3fPz4YoQxUQkMnrFeyyJXYluMtjucAFnktghBphlhTSnMCaS
RHfptxQ6eh2SCNrT/ZB38hM8EZntXbcynf3KMzhMLoCr0ChKaDtOthjtfjGQwAT1gXXJfc7h+d6l
BIqNFcSZv8vaMZshEbRpnm5jKynVh8Bte+/MRWt4J+TiSfdDAEXddyN2ZPaxhSxs3PmSnmuEE3W7
3EN8MsB/z3Opby2vDX4QWbnHqlolDabbZJOh3s5AtTsJK2ZbDFqb7lQm9GcJZFOPuiEBQB3jAw/a
dZ7Eb1dkvU4d52q9CG0jjbXqSpfxdU/XcmxUOpkT+PyDv3Yh/+ond8aSs8f07mggHDU+ZK4hCJZ+
AaYfPmWz7zz6EZ9Ldu4/WorQZAXlgJSvAywa/NIlp961MulneV0crVqvdgjTE4g0DQ5o6KVZv5eI
hY8HlIJc61p7dx0/v2wUMsFF9QBIAEO+wLjobvZoNBfCZGVQIaRwVNqFRt+rMZmJC6HDyPLKH0Ll
EDhMVBxCtzPdaKDJ8ssYRXlleP0KocDwz2IICGwOZCRj3ItJifSUM9mOlh9LH/gF1/2yHGgZFjVd
kKY5teCP++OcdwytYH58y7yElgDwFWh0BiyM97vtr5rOBA/+S2ZOzuUYl+4bmpqLJDB7cZeOTnE2
iyW7lQZCC0SxAvJP3iAu2XsQK9CM376/9KtGvwVGCpQmk0l09/xL5daWAzrYoFAOHt6rX8yhi3ea
bcH8sK3xCPnymlX9q0dl4yOxBx4FTwyoWhfTDDy0xFJZc36YkraOkmlyHhyk8e8XfiNbYO1FTf0z
hzG59sVfnTlWXvVYVt8+OL6XmizKpTDu7KA4SAWifZvPfpd9spxhVjAwgTE0yNATuKH5NJGfqApD
tZkMZ+dVqKbMegc/yJ2HOdh2+VgFz5mm9GWfE53snWV1BQVkDLnoX6ciTIv5Mh6JAbMYMCV/piZ/
hYpKlSVYkzw7SSGXrQ2FtQztRBLboWNxyTdwe+9oxTTAaJpcYUiABRaR3ZXBla1y8QL//BKG5itl
BJALv+Zl0FpLYuwQVHay0CPMNwmyffspXZK90Szdl2CcrS3ypNfArX/iwl9xg2XBYKCAhl8ZR8S7
REPIvlvGVHnFKa/S5gFtihz+vV5at91UL1kYr4z8MEnGtgltLsp95wN18bGFo33bwPFEowrzmPdP
zSsTNX4UXXLkxAmi6L1cDuWyODAmXRAomrJK+hCq8LDxpDVAvpPowIRJO3gkg7B6xKap5q6lW5yZ
sHeLWnvyVZv9agnuP0tYPlVoJQAnI7NIhr2ciukKLOhyOM8L9FatcV4gbTPT/QPa+2sHkXc4cmmT
+ZGT0VZkgqhp4VoG9zLEIUxOIeNNZOvAfho4q1EEahHuhsV/9qiVX/g2cj7OTV2fh8ww/9UXZv1t
WIWCDCUe+4a9Tphf/DbweNYQqEfyXHkEmx18NqWT6mFbNeWtwxu9hom7CHh/3gY4MC5eQpDLf16u
WNmBHCttUI9FGkPNyockvgsoatAWoHWWho2yimsCkW+v6dsrNAwE2qUN8JCPpTl6Sj2mND4/e64/
f8mhbj0bc55tOPT2f+9vz4sg++cZQRHyvZmYu1z2L59xtbfq+Y7q0V4cyPeVrEHeFvPJbDytRRRc
I8+LA/mRCrC5ApF+a2ngDetIEBEx9KpfLu0qBC/IC+dH9NzlzeBrzqpH5fysG13u8sGxb/VR+Key
svvT+w+9PtTLOLHKfNr4DzOIWUE9FyuXBvB2ycrc5fknNAXaDp8hGqqaMK0r2LA31mIeD8cMBXkb
XOUaKv/atqJpg7m05+UxHwz5xVB+f1wVsAaEIdDqvTIXfmP3sBiQWmYNCCJdStwxvhtzkMbzIxZd
eAL05L4GDp/DAKpYH5DnyFsE1N5/mW+uCZcgACLl8b/1z/96wKkftUBRcD4SPH4ipTVxJ0o70HZ1
3tnIIvWy6a/kxG+9UwfZL7DsFipI7sU7NWgXWagK85gIbT42Zv1Qydw6F/P84/1ne32PcSr+Wmjd
wn89G7TLFQi8zI+E55W2n+Ey3CHX0w2ld4rxObqBS+n8fH/RVy8UeAjpPlBJSBorrO7lok5bLH6R
eurJ6VKq7SCZ6KDEeeC0u7QGmoNYEEzNK1/xD73s7zOBfBZoujX0GysG6hLNINtmMQrPa07AgK0m
7BcUzrcqKMge0iYrP9YtEvC3wszMmzZh3rHzl9bQbyvTHIK9SCzZHhbj2XOb7lkki/fRbiu5g3C+
3LWTGbW9ExXeCKcXVZ1kiErlzvp+bq1co3x30PamWRygMINDUvIo7Fjd9LFou8hNZOWGoskQYQFy
Y320RMKcA1fP7jymSGDg0D5PX7IgseJfdC7E8r3KVPOrHmf/TpkjTHd8LxMJPdr08ysv7bI0oB6j
OoE+BH6LCApi7OWnspvRi2cQ2qeO+gDGjshgcJn9rOK90cHkAkvgMDXJaFb8YIJHr7twJg95HYfe
VDdX+EL+294hrNFvcVeldBvQ+CvXz6ZJpOfH/cmopsAGUVFjOBtXGm4plC35ppTddOUwvsq61jXB
/6xlEgAg8CgvX4Kg295OdT2epsoYpjCluh6iDF2Mih7RMtlbz8jHXwFuzH7U+lK/F8E0KXQyRhuH
X2OpOwBKmKSWV97FZZRYf5cDmJ1DRKgHbfjyd6kGSoUVT83J68fyXixDfAOaSCzrhUYf4Z9fPMTU
gFsUBzkYfReXGY0BF1dPWjC2k1g/4njwf9rCmsSGuciEfoDnT+WV3XcZnHg+sHsr/odCEBUD8+Xz
SasHleC1w0krmf92QdWeweDpOymL6WdHRKyPBWIy0xWS4BrzXgQKUHVrFczq7h8XoJfLligXMmSz
tScLcVO5N3vXe7AGX341vAzVtJKgT7iqvPqYLVl97aP+qbZfLs/GBipJ2w6stXcJJOxiFA5omXtP
SCox83CUX6ivSyZmZ+N0rtefpIXtl19ODluujk++YWnOzTwnCB+Zdp9/L4WVBvvJJsrumeHKR3/O
kGrJTWnI7WKPmMP282RXGyYsZob/RVe5VPaD393Ycau0idoBvpra4zydgrTGyxVVHCM3pmGjGpoa
aB3owcmfVwD6ElcdXB5hZFvNHpN8n9fsBJD9QztsJxGbONsXqdbfK5UE0wOjhOA3ZZzf/J6yebYf
Z5w4mk8OagesO3YzrOBQR+q9u3djPfB//eMmZv8CznIBvoLoI4F4+WlTffBafxHBE/ITiFF4aM48
YYJXHhszbdwt7hf1NWnXV5sYP17wxmwnylaqiourHJRAjWIFHVBVpS0QhyyxH/q5Khh0Clescj6M
Qz4bwqjj3fsP++bKnFWaGvS2zEviL0ogC03qsTpx602cFFqRem8OD15l6Ag+z3gYFPF16OIaCP7e
vw5ED8Dp6JOA8UZG/yJQeDiPWT633zoHQYW4k4bzjPKFFxxa7Ca8Hb24acSSdMGHMdP0I94jWh0N
aJ8kB1yi3PQQ+DUNU31M++8lI+lrydXle6HL9YeDTXCxLH7txZ0WJ5leWzjTnYbc7ewQFE3zHTXI
rt7Gs62+K2eOH1vI/9rm/e9xGa7/rAvTfqUzUL1fclKSbgSxoipx1py4AYRTI9LQjf6ndEzq7ftL
XeJHcRPjGVckOpcWrPNLg+Z5MgAXGJp26lQjj73sm+9jjJWelppG1Bhtam1LvwycSGItn91SG7i3
vePJ4Eq+fhlL19+xkp4tEx4Qd/bF7s9txva4JceneVS+dbNglvilkGXFAHVC6sZeEUBRJYbFvCtT
rsp/vLS4q0ye/49REGzVP6KRf6W3i+HnjQfr86xiXc8gUaD0M9bx9Jwxr4aVy/jtypt//cDrigRu
rmM6NZc9RGESezTUrs4oPg0HO3eazVRO04eygPAedha3sy7cuYYK6cr9+1993bgvTh5PC+zSMKE6
QkO+7Cqn4GamHtPVcysKfa/LSb+riyEGBdBnDuCsadz2meU8YIHYbWmIV1c+9usN/occZJNiUwyC
vH8ZXfNkjn1An/lZjPN01Iza2zug1bf5YGvXrsm33jN7ey2OyAKReHi5lvSYkcRGWpzV0lS7MXHK
r9Kzp1CDUraHbbd8pd+KRX1f5Ndq0NfxY1Wzd+FHrnIdEHReLj20k8bsOcjP/uIC8e+C7FFPhnbb
Aok5LDJon2ONIcz73/ayZmIn07MFUuPhqLNyJV8uqlTJrEbSEUc2CwotsCUUgFMDgYUoTbNcheCq
jGuchjeedC3smYwj4kCWedHl1AyEpbq0Ls8A/dxDPyz9EztrIZvFPIGSx3K/9Ism/n0boaAT8GLp
1mB4exGfsz6Il8FaqjPwigPTPWFFE92VrTnFSFy9/1rfODK0Z9CqprW2qhVcbtmFw4pcbnmu43j8
VsYq2Bo2AjbYJTe3iHebx4a+1FcMsox7WNvXvurby4M0+kPRpo/88qvy8gUaOS5fdVClOqqh86sQ
/ghd3HKovc/tDEk+MWJGhAkF66bFcsO9EiPf+si0NVCz1uHYgbd/+Rv6VNGtjvPqHEMgPPM35Cb3
0EvtlY6caZDNIlRaLf+xN7buZ5SKSHJd/N7ZYi9Xbco06KYmrc7L7IobN1C6u0XjWu7rRroiUnXf
RnoVQNNpKbDe/+hvnSVKp5WIDwSHTPBibUfLcg5rdfZmQFrRBMYWeIlUv2P0poptvSDGe2VPvyqk
6UMy7PE4ujQhVhrJyzWTEVy5l1rZc6OZ80BruYMemk59su0dVHCAKhagB4WhfVAjmcKeBNo5eB1U
MqBFelZcqXFeJwjr74ESTdmIEgoU5Je/x3QS3Hf7JH2eY2GBb6ynMd4jC0xnJLAbYJgJdZDaBnmT
eltd9Vmz6bDRHaKUbph/5YO8OgZEUcTU10TFXOcpFy9n1tPYH01LkCdm/c8ZGMNdMmHzuh8yhUBK
L3VsUSqwT040uGaW3VYegJD3N8Wbv4FusE7Rg5fH5QeyZqzRmdSnz510ls3E3rnRmrT4nufj90lf
vFNqlcieVnGyRKLNkyvx/dUp5BUw0eLa5kww9ry4z+qpmWoHecPnShfelvPSZgyE424z9n3w1WBO
f4duWnolJX3V2oDJxSxpzRnQhWUWeRGAajxHF5l12hnhvXxTY0WvR2lDGVeYQXoqbeWhbdzOKwqm
v7PBGdz0c45dqNCnh4mNeaWX/NZHYCa+tur5Rdw4L3eloiCBPuOJZ0uhDxImFUwKNdeLjrxIpodW
OXt3Is67m3r26w3ndrmyC16lFbyPdTaxjomoDy+Lb8NZubfugg6wm4onoDvBeZXkuis8uzi5mu0i
4ZO2xU+15NP5/Q34KiqxNG60LseSEogp58tnB7KL97PDDjCUrG+QQJJ8iZZmUpvOB2ds/P37672x
4yhHmVnRE/WZdq+/56/c2FpSYwTWkT6TYU2Pg170lGKmHrmpo28WJ7Y/JoLd8P6ibzwke9sGd0h1
SG9jff9/LZr7OTLWk5k9Byj9PkD3Jqy0houeucSjWrtGyXrrGXE9QgeAd8s1s/75X8vNlAYuVLKc
CbXwERTVlsik6wAZNEFc0xXAgC2zCK4EV4d/64s8HHokd/k6XscH7dWtrjUTVHTl58+VhaWbXiXo
qQ2LDmEmp9/y/gt96wkDb01EgS0YZIgvn9AeJCEVqsB59PBUVzSrHxtjRv97yTyAdk5OUasnn95f
9I1TYpqIaTAbQIKAIfjLRZfE1Sx9LLWzNmhBE4ogy5+tqfI2onDGDdm6NUYVgM+jl7nelRP6xk1K
LkoX1gUhQnP6cqCHqoNuZo4bn0WNR19owrPpIDt1ZoK2sxEDO3UxTCzQW0ceN676qME3lDYspOsw
74tp//67ePWxaZEzk6e+5SOsGfrLd5GQOM4NYP8zCuD6rTs7QD1TOer+pugBHlz53K/Oz7oa+4oC
ZN3Xl+YRnWmKXA56cva1NNjGY6nv2zg/DBUSMShwz8Hj+093bb2Lmzk2W9UruJLnQeTp78WLZRJ6
7TiViPi6P9JC9Ob/8YQIpVFJAoohM7nYW3qZNYj12Mk5bZvvQhsgJPVe/iTBqPGAVfrl3x9wne05
gMBo719O2hgKZxntxuys9zL9DAS0PJSe6HZazNQ8IiH0s9v3V3y9YSgfDRpjq48oNrMXcT51xUQb
rsnOrj7gMxGMBkBEndbH2JT6tbf5KjxAEadw5HVC4DX0yx6gj5ajQc81O/sZsU4D3x8fqtHrm43q
ynnZ+F5s3RoJCOvd+0/5euOw8Dp8pydBqLhURDFmM3ek66TnRAEli+YmKLSNZqe5sQWIL09wyyD1
vb/mq7C0PizjRJzVOSBgdF8eRXgLyIbGQ37u+74+xSmMGPDCQfDB05T/FC/F/Cu2uhKXgiLJr/lO
vc6o6XIxsaXRCumI3OHiu9Z9mtpabuVnkpv4W9n56GeXiSX2Whk7PxABTFHUaJUJhzuhdpezVFuY
A+0/xyN+hotS95rYg5e4SCRjjChL6FjZmcHUMm67zMnFVs+nmSGd5j29/8Zf5WvrM5Ovrhkk4mKX
2wuG9SyDRsuhuOgIDgeVkj+6mb6tz325SwNaBiE4veZbVQmA7lA18vP7v+CNfUbt/CdhX0VMLxuM
ZZosfr7Qc0J+YDA/NUuT7HPBaCjCDkHs9KUojH9NUtd2JlcQg3HO1auxm8FQQ2mWk5+XdujkphUB
/WvXb+pHDVbaDTza4CcMm37YZ4Mlem6DOLmCY3rjWDPMppcIVAjp2Ms0tcBKQnPwQziDzfS1sDG8
4n7stPGnTls52DKMmPxniKX1lVO99u5fZDY8uk9M5u4FPcgU5eUJg+NJAtfFxbm0s0xus2o05xtA
k+WVr/rG8zFypTKhHYHowuW+cgdg9WUpqnOQSuuL0/vQ/yCmRxLC0BOvQzwoaMdXbp7XxRDIOvYx
5R8eOrSeLi671lC49sRZecaVV4nveWw3xR690IEGlGaJR1LJzt7oXOvDD32wEV0wEHXroOOOwy2y
6v2y1dopu1YUvXFhoJIDVYJ5KLXRZbaFJrghkAIrz4bVJsm2gVIUMhbxxyOa3526kqG/sRoqwAhY
8/phRlwOXWsbqMPQ8EWhsQ3tJ9DmSFnS8/TyXw40vvRKzH5rOYp/Mhkg4FAgL2I2M7Gu1jsQdfDa
RijkFjVWRL9L/qdhTvb1/WDxxvbl/bF3wfGg9HBpSfU/zs6rx22kWcO/iABzuKWyNOPxeILGviG8
Xi9zzvz15+k5NxYliPAH+GZtYFvd7K6urnqDUrdYxmA8AfvC0KZd4GEfdPSiLH67P87NSWnCPQ0p
CLK02UZCryGPCA35+1jExXfFgduEFj1d8lzpFiLwjTsPBQXqN5g7o3Y23xzIiiLcg+bEu2lPLa5R
Stmd4IUp+2TC0SmrTeUVWetom0xau6AldyP0cs+gmcvDlf7OvJ+VgUzXAm3M3uUyxcFANyv2f+xZ
uxoW60vbREuO2TeiAtFO7BKyX5rzs1R7GAGHaomVv1uyr37DvjJZ17zCEB9L4sfAK0p/Qz8KKOf9
r3lrngj3gTXheU9EEl/7j0ek0pRNOGpl8Y6MQrnCFiHcFFqcr7WxBpmPpPTuL8fjewJAV2kvAM7m
Py7HS0YoS+WYKO86reETjgA14BadzjvkXtioNfTQpX7h1YZlFHHWKUFRtKFveDmkpNuU2bGdePeR
T90GyVg/xUGD/UA61ICp78/vOlOiIUjTBlQkgvToAs5ukURrcmDeivoeKWP9YmVl/9XuIa9t0xQI
EjqBhVHuO0WBIptICS5YpXUALbCkhXW1nURfklBABYz8gdTtctIabUc0EhTtHUczeQ/ndDjjdQTT
wO4yXAeNHQ5l0ZKP4xUCmVyJKg9cC9qhQiFsNvks6fPRj3X1HfOo5BwFHSqBCMN+bcdahU41DOU/
8qBhQyc30zkrqmg9+Bb+ZPgiYq1dIlAwVsHw+/4nudri/CiKMrRocSSkUjL7UXkc17LcGtq7lCXh
P10dJh5WFr2jQjr2/HRfhRXgj/tjXu85xkToDhEp0GXIGV0uf8NjPcoHU3svMtv6GeHJ96VEYgHS
WKBu7g91FffF9ARvALi+UFMSP+WPEww7cRIXqP7eDb3erNBYyZJ11UtLkmO3dpSo3RISSQ71eTXV
t1tZL0ffwA0tKR5o6+s//A6LkNpX6n8NvD4St9W0pSvg1sdDXxQsFIAGzINnC2lK45DH/KL3ppVj
022NDsJhWCPGQn/d+hhaBz2f+wt669sJ+TiyM2L/FQy3akraGH6lvUND0B8k39LLXdIPiGLknb0k
Pnn99eiYMDGyBIITo11+vRwzXSmNI+29CjVV+mIhj6FtmqqWzV/3Z3V1l/JqApzBF6RVg5Ln7BRA
RwUwMxm4FGsyqsR6I97jTuzJ3wJi2TazkTVf9xosD3RrrWRhk15vHkYnLqLULzKhuXEwVcMiC1rT
eC9CBVF4qUDjqy/LPcJB1dqHdym5jjmW2/tzvt48l6Oql4ubxGWYJKrEqPLYvQTIvBxySFDwMlTj
vwhy9MLldmuNyWIJt6TpDsJ8l+NVSBv0WBaa7wi1J5vEVoMNpcTQLU2/fkSNpFxFHirN+L60/8NM
mSvFAWRauezENvsjCESdj4lOO5nviFZhu5nocrgKsqmuNrmDolsw+ljg/P3iis4WtTrS26sSezdY
eCtWifleJrG+h3rmbfQW/8o1kEITfGxslv/cH/HWJqLJKJMR0t3j3FxOUhqBKMb4cr03hWmfu2pQ
0+0Q4rmzinwVxrSS5jR1mxp54SUe0O2hGRbUpML+F//+x/oOzKg0kLZ6B40f4JDkVRgWVnQPq0qp
D9gysfJg9JdsZkV0u3iSQnCg3CKKTQgb47t9OWw8jnYW4aZ4RsdD3hvo+wzA3PLfNi21xk0S6L9A
ha01CiU+Mmzm3+5nQITUoQWHz4bROZ912zUybGOpOLehr6LCVDdnJVTaDX/nrQqkvN+UatROVloF
CyNfrbfgP1hgcmltsOBz6IKWD0aN+l55jvwoQ5ZB0Tdl3+U7rQ9DhFcK/ximSbVwad9YbZBNYIPQ
XwRqO283lEVhQ7qrq3NQwdmpcr98QAew2qH5ZG+wcFI2+NgXG7xAy29630gLZ/g6daR7LrqDwj9Z
F5/98msXmW84GfJmZxPZjRaZB8n5bYLKnZ5kbZz0nUWyhFeqaUg1qUuYZXsJo3PzEGMxuhCvr+5A
fgpfHB6TgBAYc2nTYoh1PkBcn2FM4XbqTxoOk2P4M1J6Y6HipF5dgWIsmgvAyqjrAVu8nLZfReiT
1Xp1TqKgcFY+ae3L2FutssHprn6oxlbyNySzHgJLUZDh2CTE5kqcfSg/BSHUSH2Qohp7wYTSPbEP
agl2ST52tZFkfdUCQ/K2cd31x6ypK3qAqAJnj2iytmhowda3VkEeTy9JDU30LwMWM6PiwmULxEj4
Yl/ObEoQnWgwBDirSKWup1yYrplOtQ4xbDs0bfGFtK5YoL9e3XmMaUPcRGqGM0TouBwTRCQ4TMtv
zjiMWiunFTbqA62kaUICT7aLvy8NiwEFUF9QFoCUz2IU0CKn8oyuOaPPop+Lmt4jsV/a+pYsHakX
gnXp2jLaKNGUpavA1loURbBI/uulZsZ0QUUvwKHRfDntDtmOfJCL9gysKXjil35vk9DfdfqQbuS2
Uvdeoy5hua6ue0TKDTAdhGfkrI05zGfwI6hjg96ekxJ17lXOkQZCYiAq046yfuyt1N5pKm5+LiWn
j/vz/WS5XV4NotjDU4s/WJYZ8++sFjU08y45U5wO3vpYTvf2ULXWqsz8DLZwWY9brIPRwWrSoH8Y
FKf6ETQIVkkVel+HtlZaaHOdlP/bo+7+FOFRtW2RbtkjW+y7WvE1yLeypDr7CFrfLmxBei8kENfh
lhnwXgE7ToQn5l1+sniUuwoXleRsxGP0vYGa9dAg36a6OtIYGylRkrXS0leAEhy45aSph/tLeOOk
QHyhpUJFAhz5nPThNF6d+3KengtbC76WKKl9CSRsUzEoRLfIL6yFkpJ6Y7+o6DJYfDCkhdX5J2uT
OMGkXsnO9NCrh1q14j0WGB3qltPU4RCn50+O4wevpWqlret1oyytMqSanmNYq18SxJZexqkaWrTh
dNjGk1W+U6mf1kDvnXVimM0avKL0TAszbt28Ttp4NRiTt680NX3RIIitrHFCgzTVuN7CtNQf4jjg
IXV/WVWR5c52puj+8fqFjEyLbHYUB8lBqrVQ07MDDBmPGmxlsQ0wqzxzG6PufwCVctDajxHRoU2n
+RuMs+PiIHj72harFrtZpV0R/lNPhfThTIFebeGl6YY7FJQ8BE5mDN2EY3YErYNWlKUG5mOhJpm0
uj+TucsJ6FBsFrj8gFgAl6GxeblDS1o8VY4NOFlPWFUbXY0QZiwQOFmp1Iz3o+Xk4xruuPGFVkaE
QQG9igOStd6rjw34c93r/U9Npne2xpU6Qeg0ncytKkvJCuWW/+7/2NlpEqLKOuBkjLigtIF4mb0A
QICDLS117whmotzSt1fWFAtyVE81GFp1aa07VLZ2qJEgANs14eb+8LPD9Dk8pQ5YyNiPQHyeLVXk
JTWYfweVTi3OdnmG/U2spBQ8bDsgVQ/+UqOAIik9bc4tkkHU9UgRLz9NMXlWlUlTchyRFjKBcPWq
+Q3DZVsWYslW/StFHRnSYRItMp9nuenn0IK6xTVLG5L31nzoMfbyxk9Q8k/lL0hZpOFKA4HxJiE2
Fq0yvfvPl4NxYYHn0JDPYXn18LYDqKgADL8cNvVsk77rSAtflkfN1fo439ljFn0L8j5D9wki486s
LDab0aj2lzjtoMkVdBx+mRUK2/c/981fw8EAGQK42JTn5WpDxUxKQMSPTS0F2J8Mqbfp2kR71SXE
v138BlWhq+VM77RnI2J6X9TRCkfpKXqi0t0sxNZZaP1cHPrjFIiou5KKzLafWfRtJ6dyemzS/ndo
1t1myiqUt3JPo2hEh8m1VPQ45UBFIuv+Uohw9ke4E0PDRxfUSQpwIom9/C4Jnn5yhVDdUQqo7JqB
ko8u0eEfndvl7f5Qn2XD+Vj0CBDIoLQMsns2TaSosrZr4xyvgSA9aFoC6z5L6vAZglyev9ZDlX8f
e0OyX9rObN40ScuRosINZ+cQtWAQFI3if0gN9eCTTn1CXYMIzA0XvHL5uzc7663VgljZyohejC/3
f/ytdSIZpg5PvsSdKwLYH0/opJyaLozr4tiPyvhal/57NFbto+aZ3kLcvjkSKTAphc1Tbp4Co3pc
2lLmF0dfktXtZPoWori86TZp4ffx9v60buw8QhCzIhDAB5qDlhz4moOnKcURI3rwxQjc9cMBtw//
Sy9VCkranZa+oE6go1oypXa/sPFvzBVTBur81Ldt87rOL0cTdbW4ODZlGj21QWp+rae6/67Ivbb/
25kykEK+y40GLmKON5TyqtPrMeuOZPZoIDe4i0qZZBxIL5JHSTKDR6r6b63qL1WeZw9EIJygRjlk
DoQYesVzTluZdbLlIRyKvLAdPqSthdWbeMEvLOVVXKfcC7GPMhrhVYhLXG7Qxg7NUJWr9jhZibIZ
GklFA76adrI0Squmqur94Jfn+2t6dWsLEjANMRt2HGZu84aJyRvbKkyjOFYqOPGV3STlJked9VUe
cHtE2iy3vuZFZaAk7flIh8VV0vx7/yfcmDZoNIhdvBqFLdrsXqmR2gxUKD8HOjEWMtl9ga29Ok2n
yO4xccmpTLlJm3ULu+n6o5rUlSzIKQpp1hVPQc7iyOjRAzvmONwHrtJJ8bPWIDR/f3bXFxV7hwSO
sjP1Z8EzuvyqUliAlMLc+xg4GNe89TAVkPoCy5K/V5OjDO4YRiFK3U6oSIfYVrNm26Ng5rs2ttJ5
sy9aHH2/3f9R119d2EwJcDroZAfxgcvfVAFl7FD8645JS0GP0mWJvbgeDweiTKa5njPEv73I6ze4
2RQHrcGA5P4PuF58foBAuggmJX7R80Vp0eVtjaQ/KrKv/auNkta6UqJPf32iqAyDyxOVJIH9Fknj
nyHf7KuxLqzu2CGA+T3RkndqO/YG3GXxAJmu3wuB18XMRGzYi0uSBiw4c3ISoC5UJGaTC4sGSVhT
xY2OhvDJ5p5rVnwMuXWVUuhSArvsXwvq5PbKrP2xOWExX24zDMnGNdocVDoHtmv4xQilADwh7xde
HslgrDSjj0j14rq21qkC63KFLir6jBC7PTwKcPXWScNqPEItq4I3F0dgp4a0UU6NImceNpyD3aVu
MHnJE+TYoHiJbRB8tAdGsNtW17SvvmNm/K9QIiteEBau0FSl4qm/6mYutU8cKHufhWOs/FBwf3B+
T51S88iTNGhEbdj15oPgnSluNZiV6XYKpXlelwHcWBQ5GzaZlDdnpDmKd69oneJYGrn2E+JKDWcz
zcpRdYkPSrZGOsA0VkWJXSFt3jbZFUPRZGdyUOl3hpK1sxd+m0hmsiy5CzESicUuHf4L8sF50DNs
1Fz2XmOjs25Nzq4DUGSvfEPpHpwhVCsXl5LqTY/G+DXuKOq7euw52BJ0NQhrD6nKYZdj7/sqQepi
vbBY0N0J0XzMYvCbCs6TOngqADQ9Gn7HURiUVKQphaBviTHAQcdr6mdSGz06/5WlSY/Ie3cvEaqx
5Xfavt1XLwwyb82LslDdzpr86amAHFC6mlpZ/VcVhojkUvEJXzzk6eKVb3pJvNHLorQPStngcVlG
KU54ddgHGLYYYVr9xyIhP1zS5MpWbWRT6MOAwf7hJUmbL2Q381cp1yFRQ4DTyTcgERqzusmETK9J
rlkdba2X3wMbW3s39FBKdaMUQJmKjP24kqJUbx4BlAyqt0JwR2ywopWfEsPxsS/xmnbApJSi7DZt
mP0hCiZEeVyTJw2i0o5WTEuBWOTBs2Mpfi38YTpkwCpn12tshz4VjbA+WuiLrU0saDs3VaMcIf22
BdBqDd+Q6stxy6rSLzXWmVCUVOXYxJX9AzjgtISIE2Hg6vfYXPVcQPBhnNm916GNkzaqWaFOjxt8
5OlIUY5Sj4yVr4wLl928tC++GTw0LjphQwcMYfZIgFCMgr+V1UeONx+K+2foUX0ETEnDvfuaKkjP
VzaPZivJ02/BUAZbLwEbtbB3bswZhQiwGQR+3izzp6vDw7HtvBprwXo0d7hAdI9pVYebRMuVhaGu
CgL0MhjJoo1CHg6T4jL2qwCjSTl6/ZhWavmcxFmKO7o/EhmSPCiVVVcExcf9W+0qk4GZwruCRQbr
Tn1gft0UmdX0pVoedSUwnvMozQ+gw6VHNU+n35LkI58PRndpX4s318U+MnXh8ydAswLyPgepRV2m
Zk4z6idceSj1IgRv/oBh1KGHa0L4wxe+9rdGaNTViuR2/KePkJtZj1MjhcLfRF64c6/W3USnzAKC
DwqQR8GcJz8lTU1WZRmnmqbNYeLBsm0SXVoraiut1KFbAuGLYzubPsV/CuHUnKj1zat9U2eCWagC
/VR1hrHhPuh/RYlaKdsJZ8ecjkMdPfsBIlSPWRqj5/SXnxyoI6vOIRHZJHSky12mj3UwKDjrnDyD
Q9yiq4b2QNWfKsNAgB2Z3fSr7uSSvL0/7I1FtoUkJDI6PPph2l4Oa5SDZnetrZ5wx3BWqWKH1XtC
ovgrCfxMfo9M5A3vj3iVMgq1C3B60BxEh3KO7hwDTHUlx1NOVjiq73ZhZFtlUtQdoiPaL6wsHUx8
sP5B3FlXdzqlvmIBlX3jO0PFogcNkZP4PacC+X0NjErVlFMFE+EjHVrtRUIMdY1Dn7SP00E+JKZf
PhayIDffn/tV1AJPxvdFihTWDDW32blW2yblLx3lFI/NWLvYpE6vauUgBu6j6rrQjrwO1YwGugkB
BMYDdzpLH+lP9jlUdeXEYRXyvBIaD1DTVTcgx11nxLU9vLDsd4k2/gsWm2p/GNQh+uvlvvwVsznr
HcB6FD2UU1l5/tnITUJmYU0aPjXeMH1HmlhfFanvVxDUMj9fuK9urTjqD4DgUbIDTDxbgzFFfj8b
WPGh9egoIfGP7YwKkJC2hhUufN7rnYVSJshB0P7iETwHZfupmcpmaaqnQO5j7dTKNi4meeofsDw0
Q0wm9OaXJ8VT+Jh4eZstfO/ro0zNzlBB7PCxadGKg/fHG0WLgjHHi9Q8SZOHM5SPXPq4HttwfLIK
K1zTyDAW1AFujihgLBANBNdiFjxso2+dnNrpScvSYpNggl67spwpz4VTmZtOUtW//5q87ykxcSML
KXJxb/4xRb1FYwG5WetUKtBBtanX0k0KmFnGNKkpFwa78TXhl0NtIMWjaDNXPDcl2cDx3lJPMSTH
p0GLzReU6Kej2k2lG8tZjzqhEYfrvPCshaff1a4VzSZgvuQ1+BReFXD6DrH7Kp2QLst9vd7K8SCT
GcdTkUPbRNBwYd9efUcq3+xYAgJauwA3ZsVYGR8qUhu5ZKZxIayUwgM6QfEpBDl+SBBD+tuVBeZI
GKTpC4Gc5v5sPLOKkL/DiuxkGJG0LUpOZuGEzSqgt7lR8lg5x1IQvilJpz3/ZQBmZDIJDeKE8G3W
ZxvI6SSjM9SxOjVRoz7L5qQ9xaAWVxFWF4V7f6yrJI6xABsZRF6AR7zQLzdrkBLZnVCvTq2Od5Lh
N/Gx4jbHVacDxKDwFnTVqFyq4t74lsDu2T8UjIEdabNR/RBGTuYP6qlOG8Nf1X0ovVal4bx0WCxs
0HlqFzbP9TUDuAb5F3onhAIo8bMQOwWhbUrgd06Spyff8IXwql+mHFkKW9bMKPO5ZqhH754hxH9S
YEgH9IK8wKEuFeaLAojXR0fjCYRaCa8UWvHzX4PvFEcrsMdTpebWVk6FG6o//iJtW4q31wU5+M00
aKglE3cFNv3yA+dN2gaVpUwnnxpCelAnk8d5J3vlTu0zKrsIodv9etBQiihRsKle5Yl0BiOZXB9H
kEhREb3d33JXIYtfhFgIpFUhhQnF8fIXFXoCLBvbrlMxND6SQ6ZSJysv5Il0wiUMRUFku+1w5QdZ
2OwyXt726/0fcL3nCZRELdqYoGiuINxjao8+zbPhpOPSAXYeiMyKLkZi7qcyVPVtiNN0/wOmmLZY
TJi9yrn04MvRcOel9tnN0y7nTsBqDN4L/lOLQu10Siw+gXWK2xrcvivh2IhaTNrnfvxzaLO43fj+
lEco+iWx86JGOvKxdAJKxLvF1CxlIaLPNwufRMhVCLVKcBrIZM5u50GJKhtR2f7Jb0ZHrx+GTOLh
COyrqa29nUuILspaGuiU5gffVDaTR4E3cafSKvOD1AQNMDpixrR0fGdbhtViy5AgETFIGq6Amd6U
OUiAORh1Usgb3Z4Sdr0PgHdU68pEkLAbjfHRUPB13RbdqKZ/+egU41Pc/HzFk45fKbHVdFcV1kV9
KG2t2KV265hcBsCOf3WZ5e/UohuSrTMmcZy6idJnxQElL3lEz9kbVujgeMlCPBNn5I9n4OcP4nWC
WgDXocqxvtxHWRJLXiBF2kOCId2+gfcyugFeY0vXg/jgl+PAVKJTgj8AUeTq0k0aZzTrBGyOlUi4
G+KKN8QuShCWtUoyfKw3XZrl5ioLpyZ1QbuAyyqHGtjk/RM7i5dMl58hehdUHG4Yorc0tkstl+yH
2MDyyk0lfrRblWgjwBOGaLkw3PV2Yzh6F6AxaTHCGr1cXScxIKYOpv3Q6uqwteNRyQ+65GEcmwfx
qkzCYW1JirmWa7SYFr7srbFh4dLfpJiDOJu4Ov/IHsO2TIuhS+wHiZc+6kSUruhDeb16AAHtS/uI
d5/jBuGYvUDyRNLp/krPYqNYaXAGCLDTRiCpm7eNoYZF3ciD9EGqUaDToZysiVjGdpIwMajGUdrX
QbiUDtyYM5waFNGFzCQ5wSwdUAj4Riw3zgPP8ahcJ1qEIyeNpHFt6mF08useQyTg4M9a1SvqwuG+
NWNeu7jVgKykMjkb3Md5CSg2M+aYFhurc5L9GHnaoykr5zoLug0VdHt7f5XnyALoCp+W7KQjonHO
1778yjgD+cM0jeOjHPtatB4jvbb/AVqovOaGjk63b3SO0OTrOvM1k+PR/xiqgg4lfZjwa2onxgue
rUnyDSSbPqwSwx8Nyx0HK/PPjdl6VeFO8qS0K0cuxh3+KdMSkXF+IkVnmoggtHA+2X4iQP2xTavO
lnK7UbQHzPXyzehESrTSnMp5bOVwlBbO4/wTUYih1cLzBj4UizVvKspqOqkZJbGTjwPkRqkjLNqV
vD+aUTdhqRwp39rOWCqDXIU+JkbGBPRDx1EHmMvlDIdgSgpdAuvWWpHiu2qh1NYrvVullVdWhE7O
a5OCNqMp5Q00u5I+QOVuVQtS1gLGeH48mLRgNYu+KqYoHNDLX5I7A+6I1Pkfx8ZycO52pGlaF7nS
d+ZWksZ+V5RWX+/HDJ+zH4gPO5ja3d+vn43xP+8BwUNDD5usjZeC4INc/gT0TjKsoUv5wUFq1F/z
kQsfBVbAz27Ulpa09vwpPkWjLPsH6rbKW9XD/qPbq9VQ2PochzhthSp/H32pPEJASf8rt6YVamyO
5yHbHw7tPvNKNXvC3M0cVgxo1q+FHwTmJlE0fHipHwXac+r1k7Ebhm74MAqlHQ6W18ryKqqrttv5
Rpp3G18PtGDVqLL/VJPiB1uQ1A1/kThIZdjaBPIc6bVOlUsadKm97qo2a1zeDxKOQyniifyceqBl
iftt4dJQjOO1BDwf884OAHK90fs+UZ4BVQ+Hynf84UnRahUVVBjM+rrHz9H6HvXT9CoHINdcJUgh
7Nz/HlcHAooecfrzCUU11ppdEjiGWgHKrcEDWtmysjXUrnzyS036UmOluDbStMz3JJNLVdHZs43T
R6wSW1CHVQaxX2zUPw69Nvl9WhuF82Br5bTKpbg+1JmA2WfjYD7HmCb+ZQeFEUn4qFyIACzUUGZb
P3MQGkHoynloM8Nee8hNP7eN0a/JODEovr+oV9kvgyHpjWsOk0NPch5m4oH2WF0VwSO4t0nZx0YI
mg0Qt6y5E63NkZqcnNvrMhob4ZBp4bRtNaMcr0MjCE7iFCcLJ/96wflFIJ1oI4s1mDOCas+m/Q2X
7DGzK+OfEXv7N57oA/0k4fKlNNZSe+EqrIslIOxB3aZpCBP08guT7Q0hvEL/MTe05qQy7JaWZng0
+8FYuHevhkKxDW4Z9EShvctr5XKoNug83lmm+lCBafzSquHwRSqrEBdVGDD3v+w8lCNmRimOvgHP
YJpx82y5Gyu/BdBknhInLKVNU5fOpms8w3RHk+PtSkXjHFDiRVRZD4bvTjZaX+//ArFuF/GTlEoI
DFNx5eiYc77E0FdtUVZJ+ygHlpmvE3T3kwe/HNPx5/2BPsUd5yMh4OYgwydqgsbsC5Y+RMAYq3qe
Q6DdV/WkWQ9Dj+HHukg97euYo2XjlqNSBDziUANZ+b2aSlvuXWrgLmxtU3pVWhDgj3grKbwtkrbH
y1HPMQm3I4MePYaypvPe8F7HYgtAy7vnO1pnLSSiV1ufFUPQFYE3in4gnWfzUKqqpTQLkZPqSHNs
a0t5QvZIOXroof7XVtISRufGeFxugsxCpKGJOtuOSlcrlYKBymPbTfkq0b30JzeVOrqxln5Ni9xc
COFX259KNDQIAUmCRk7ie7n9aykyOtLR5tGe0MSsQ9PjrjHj6SdP0fb1/qa4ui7EWFwXIPo423RO
L8cCB+NEqI81j3JZqY9KNEhbx468k+KX6rZujeE/NRjGhQ94NSjtaGgJQH0I24w5e0T1lm/3uDAj
OmlNE8wo5ANNtY93SluArwPiY626OI9/3J/q1UETo5K1IZZCaYnm9OVUvTFX8fxu5MdCmUAUSkY4
fgdlGBzuD3P19UBOkROxW4SnEQH6cpiCHpmOVYbyaFU2LrZqpqcn8lfzWe0tZXN/rKudyVhiQ3Ka
mRU1vMuxYOINcog58eMQ6tmRM6BusYeZjkaIcBMWQVnxfn/AW5MTNUOcQ0CR8TC7HLCQQ+pgUYc3
NopcssvuRWh+Amh1QI2lX9onn/jgi4jFk56bgCueBQIROTvpcG4hBY5G/GXyfN1eRxXl4fXgRC3t
XgX671SWmoN4tFG954UZfwAAQuTYR7/CcHMH3xBEhB38Svyh+aaBVCpWqQnFSoaN3rvU2SzpB74E
Vg01BkeoX/WQshXHykq6HyRuXpptk7bAo7lL2vS9j3v7WzVo5IhyOoL/x447LM6AYiVMJu6v86f0
1OXMVcF4gfzK6YRVNosBHuIb4Bl85dGMTbl2eENU9oRlFc+1ceNrgR2eDJyJnqi1+fhj+r7+NdIK
bOgjndyfDmmdtkd42YV6iMPBptQUGdbgpmlcw0pHKszBG0NV4/e8Rz4u21R00fuHNEG6ol6NKA9X
kKtDNW+/5TXL951MWAnXXt0M0kK0mwWDT2oP6QsZBYeGiKdebqkOKTEES6vibCaK9DHmafcFFVUc
4AEibQKvjveF4aUL6zsv+v//qMQAKpqwwGh4Xo46qDHCgIGRn2nZJIeBBHnf4V59ErIBD7KWTe8x
hVBsyWTjOPhJugpHTLXvf+QbMxeXCvQVUEe8nGaxtxlSOZehRJ4rEHUuKpXIJfZ28l1ri+GLpo3N
muvIW+h5ikT8j40lJs5jmT+U7ahvzwETip7wqC21+tzlZrXp6WFDicrHQxCob8HYTgcDv0w3S8du
IeiL0HA5MANCj4QbBXmGeV+uuIMvdqvUeX9mcftDU2v+geglbYZC/pkWdr0Qhq/nKapzooui0khx
5n0UsO9EpWzozk4PvNUyYb6Uoz2scyvQ1r6WRM81psfPvdMulenmjwWWmNyEwTm+VAgoS17OFCKA
kgxhM54Lz+mOLS7i1AR1hyZdorzJnhxviyROYeKUpJmRZI/rGtLUfpDUpXfLLFz//y8hSUIZgmoM
Vf/LXxIMU5nmfTOcvWFUfzckHHtDq6JzXZbGwuedZ5efYwmRAh6dqI6SSlyOFXehZCZGPZ6dbnB4
k4fTBPexQyRxFU+WHbhJAcqRplkWOm5oFNM/bafgMdF0NDgOQe4Eb2RZTrpqvah80gpkGNdhMWjS
MU779IdhILHoRqqS6S6ftPFXfesZb/dP5K31QsSHDr0obAOKv5yDbY8lBQFjOLOmdPbGAswJLq1j
sUMkq1rIR64PhEXxhs4BVzh9vk/25h9P5qAr86mBtnm2rNBD+6Xy4s2UTlhadlaDc06p2v0SgUMc
sstDyDOHC4UU5ROFMDuEht8lYEJb5ZxiLrhSNalb81T0R1ceZfsUVIGyy0okNJtYnXzqIvGw8Nq5
MWmAFlSwxQqjXTe70RNU7EzEbtVzz+NiE6lm/pCmo+z2hWz+F4Z59+3+F72OsbQ3eScgAsMHvWIg
qV5VTgFSImepsb2NacXpqmbQjalUzlbyC39tB6i/3x/05iQ/0QEA/0waBpfbiKcCuslAIM4FZNWd
lynJIW3T5osxNcUmYzstnL3rbQsAQrQs2bl4C1xdJI0jJRME3rNPn+kD1lFTu5rfKs/j0BnK372Y
OedsWNEiFdtW4Btnk5smrcriWjtbWaUEsDIcSmE90gOVS9ynTp43PCN9vY/KDU4H1tc0lKy/toxx
qEaQHaGwCE6AU3T5I+hVFogIaeYZ3IcSujqi7rsROObK8HN5dNs6RdLBWJR0uLpUGNaGUwUxSeiD
zJ8QqYTiqQFH5JxN8AxM3sV0QPFMXEeRZJwttLBOVq2OOxsbxv1f7ilHjEppHZQj6fD8zcSJlqRA
m4wz4tTRD7zuoqMzetazXqjZpg9xJ/ofxgO9g1wfFXbqBZcrbI+DPXKJG2c90jPCtkX7B7xHFH6x
uzzYVbirLszw6qgyQ5ISEnLqhyAbZ+kQ6jrQPzir50GS+resyOGnYh2wlZSKxk+QdW8VMLQlavmN
UVE9EDxITEqovoiz/EcUjtOpT4ABS+cxtN6cwPdWuaK061Q88IX30O9UbuolqPLVgSUE826ja40J
BfFY/Psfg1KmT3AxVKUzfIj0Z9GY3INaWbx1nWW93f+O11tWDEWNVJTsCISzWGTHss6rqZfOnhnK
p6IPip02BPpHpWEo1es6j5um4xGH8t8Srv/m0LSGQboJEZ85aT/vilYZwsD/0JAiHL8lYa1/c4wU
a9kEEk6JvoxkbBUnhfKS9TB/FgLVVRQWVfBP3CjBStw2l4s8lpHg1VbBhx4V+X92NrbHYbDKZ0iv
skHyZS/ZnNwcELwqJEJRAp8LTuqDI/VOoQYfQ+CngdupqIHA1vmOtmXmSnJiLByYG7tIKFsyEgVk
2ByzbCVpKi2dfM05j0Xo1+RNJBMrqcUMzk11QtDCet4aDrcS5CQ/QYXzQmVn4uI4apZH61OLN0ZJ
/9KVVU/eq1WflH97heKdSK2N+h6n8xrFkBQ2lp3eRHMTOWJl3w6dvm0aNEVXBlooxtqsi/Jw/6Tc
mB9D8jAiFRM4WPVyvxSxWZDAhv5HYbRw6LWgk16qJB8GEEjlv/fHurFVEKWEroCFHbWoOf0joOGt
WcgjfFSxU6xpIsZPIM3iXTM20RaM9e//YTjWkbKpzoNz3iuRIPsbI2H7o2ynCKHIqNGPalQ1W18x
JgkeHByY/2VE4S4LNIM60ezwoaPYVkqUBB+JmsfNqvLTsDvWUWap62rKohjrlxirnfuD3vqC1GnF
c4fV5ba8/IJdoEtTTMvxLEWJJD+WmG1mK+y/xmYL89dYupJvXB0Et0/UEYoHV9gEIJ91kDpp8IGX
Ll1E+iNStq2cVtpN0VAWjygwPcYYlCzwSq5nqXIquJY5+/Si5jezklYhr+c0/LArFesBMK7GKq8G
bmplXDqGN8cidoPjpex3VfpWcyXGgqgMP/wsUA//x9l57ciNQ+v6iQQoh1tV6uDucuhxlX0j2GOP
ROWcnv589MHecKkKJfTGAI0ZtzGUKHJxca0/AFI29sDRuxfELIqVHX97KPgMKoMhTLCIZnXrmpNR
1rwW4trFdixUfYfLgv3JU4Pm/bGMOSRU/89g8uj66wBWh9JVKtWNzmU8DJVfOP3U+qFux8qDG+dr
Bf3rhcJodA+lVQLJzZLPXita5ykGr1Z6vTltutBFACjD2BsHc7d4nRETec4JF2/v3Q5/YJREGQnY
ueLVaVUYyZatOFOxFQ9a2nlnEI0wgSKlWDNMv/H1KHhw04I5T3VneTiUNgS+IdLFueO1/vFKA+hJ
4EgZhiI133vd4UygFkzwJLLIWv7lx6v0aczqYY7OU2aYH/CVUl7SdtA3w9Ss3eRuvRboH4drhnTd
WYpko2iToiSkROc5GjP2WtOYeGV3QxNuOBicaCWAXR8LUoEL/gX6s0jVLRdKzLrsdDuJzzX6Cx/t
ofhniGwFrkenvYmh6z7fXyDXCdrlcIscf7KLyELLIDrnwwyCCERhxuEzDN53t7GroxfCIXprhhIu
V8ID7e6PvvKyyxuNIjDZ85owPtu96KkH6L0fkD19VIZ6xuzAzFaWza3xCJuc8Ox8irfy93/t+TwI
IEFy/p292h2eEy9WvoSu02M+OFk/akr/a9W3mwNC24GQJxsmSwJg0epFzvEhzv3kBV/UUc9fCjss
N607p4+Arbv3MZXQ+IIMDi+NvhMKJKDIL1/QMzuj6oHknU0KyobfwENXX7opqoZd3un5/OB1leo8
D2Kc4w39uTUF5Vvvi/aO1GsGTA4w9HL8XnHaMKBPf3ZLc6B5WZI/TU51ynK1+MVsrHUObm1OFKck
Jllj2CXhMU0VYURNIM5pWfef06Gj1mGACny0wzlf0529ORh2UcwxVWwo35cvR5+0h3ylRudCCZru
WLd99agX5VS+joASV4r01yVkIM0woKDZcWhQElusVSwPtAFoa3zO6EsF9JzR59uMo7AAI3lz66N/
kn53AfNs9Gho+NNsEH6na8mHkYvYSmJ84/iStCzoZ+CsrxWm8jxP+z4t2ThaYVtHI/RGmmxR4O2H
gJWNYkgXiQdKa8Cg7oeIa68U5kGypIG26VIAVX6Vv/Zs0GbCSLs2Oce5HsTbKminf0w7qDd2k3im
bxL3+alNlJcbUZSnfKhycofW8l6nuetfWr1cA+rLD31RQuWRQM+ycckgZIPh8pGMMnNgTAXxOc+s
bNr0MWUw32RjH+6/+43dhEeoQ4uHuzelgsU44YhCggXS8Kyb5cgFXUVHfp6bFD2UCRZ1VzXOp/sj
3jgOiIpcPOgKmci5LXJ2PeF4Rz4+O6dhFjxPE61S/FlnhB8Cff4lKk/53ARaA5ELNY/7Q994WQki
JDizl2WT/nJSEzvKk3FGm9Po83PVqO200WxR4fSn5Ehq2aux+cZXREqQMrTUv6LHt+jS92pPgxRA
71mPs27YFRVEUh8RDrtdWcI33gxJMkoCiKJy4Vte0sdUC0Enltm5TEw19BPQiFuzFhLmaFWYi9rN
Gt//VvCAgE2JCQwJWMAl8a+LDatG5Cs71yLQ97VDP3hqZv031cXwqTVz8UDxrd3QSTatjezLAb+c
432sKdM/9z/rjcjhUuMnf+JWDWBgsX37Sg/niW97jmrdUyiVxvFGoNMHcqBxzkJ1sFA0EnV3f9Tl
lAOHhXJI5OSuq8JmXewcpMc7h2rpdBJm2Bwm/s5jLDpiZzn0v53EC98rwC4HREmCHhsxikRoMeBc
95xFvCl9NcN9HuOwfSyGuR59+i3dB230xDszezkgN3nZP5H3wKWCB8C0MMP+Rz8ZaG/nDxEiDL+R
EVKabZPMa509+ZH+DnhyMPp6ZH8UoMG6yun+KwanVAZr/O7UUzAnabylkJo1nxXPCaOtUeXpvBKF
bn09adIkr3l0jJcpd6e7rZECIj2VU91qL/gmZukHBDKMr3McTrtqmuqVvEl+nuULctRS80FBi5N9
8fmqPtK8MccHBT7f7Ec2XY1atfLnoeeGuClmbvDI8GXfqNrMh054qF3fX7DLbSJnGA0Dqs8ybyK9
uJzhyirLsi9j7QT5w8p8vdONz5lFL04JPfNnr3Txx9700i/3R12GwP8/KtdS2CSyl7LYnOHcWf3c
TtpJrSot98ucq5aPj4q5vT/OjQ9qIhkgL6GkM1eEpCmDwCBKoZ5mZzCbg4X0d7/tEFMXBxHr6luv
D/Z7/SZ4N9m7kJKYVC2QxbicUaXN8I72Cv2U6dgu7DFFpAvvY/kj4qcuoMDnU5UrlG/33/QKVcKw
zCeAA7y1mVNjUVYwZrTMjW4wTnEzFx8j1cy2KvpOOSqz1cC/RgDETUh7/WRGu3ocoPnptb2SPN7Y
r/TG/1T7JVNnuZpio9G6pOpMysJOWm8a1w4e1Yh+lm+l9hr1epkzyDcGfe3SBwRGi6fP5UTjZjRW
2NYapySYZu9J1ZRqW8Lebb2kRrrP8ijdNIZTfKg8Z63GeGMBEx/YMaA7AGcvdYNEmXklfWrz1E9G
l20B4MfmzmvDNSGzGwuYoxuW4R/xeDwJLt8xT/WKy4thghWyag+/gzg64FAbmOdhmuNvtMcq7+H+
Sro5rZLZRueaQL+E09eJQitcBLzaMITToQlLQJgtrBrTDwxD+dDOXqpt+9EMzukwryFYbgREJK0k
JJlCHN2FRTyCf5TTdBg5XtAE/VGC2qoPY57pyR6V/+FpVIZ8emx6b/hstSF3gdhCd2flEL8RExEM
5cJB0ZGQuLxvwZwpe4Ch2gkyRZw8TwosG99JJ218rSM70RAHL9RnrY5Usb8/9zffnnod+gxoq8Hl
uvzcIoQzgzypfirrSE9elWDMto2Ks+3OSPvB2YRCzDIJzgtra/GXJVck0s73H+LWmqP58b8PoV8+
hKIjaTZrpX6qVK09gqrKvmWUSHZ2bjV4JWTG4/3xbk03FGP0ExBuIG1cHAaVgxZeiBPXSVdAY3Ay
pz3ac5P+Frc0Cndlm86IlZkifG8nXwYQDhVSZAr3QP0XmX87pa2r9Ylxioq6+RGhmBy8RJmqKHsB
GDPbB1Psftclkev+C9+aYI56LvQG8D/SxMUEDw149dI0TtSZmx18WW8fAHFMfd2exW62xjVLolsz
7LCW5bX+j0vB5YDoqNOmqxvz5BZa8yHxhv6lcIoY6kqVuJgm53kE4p7a1ZoX3M2BkXIAZSglVZf5
W4Irce7UhXFShkLDXkr9dwjr/lVH80T1SxEUWItOepSuHPs3h8UXEfAAJTA28uX7ZubYa2ZYGyf2
afnRaevwS5/19HyCyuj/CxLLQOQOed41Rset4w8kjLxEEsHAlF6OWwGoRMhBM/BuMeitlVNvjfs0
LAcFL4XS+b/EKSmkR6mGdj49/cvhrDYNBwA/5snuovSUlMr8EfKmG/i5Ppds1ToydkVEJ+rw/vXL
wQcPmCAp8WOX4856EhVANc1TifvxQYnbONyYXtPZvhBejmxDSjlnc3/MW58UdQTyKY50cJwycv59
E8jNabTqzDypwnxty1A/tVVnHLhSWrK/DSrbUKZv98e8dchzm6UAhXQd+fliTAU4mhGREJ+mOo/D
PRC1dB+0+C6sRP1by4a7KkAQLo2SKHD5bsgC4sPbO8CaKsX5jY+Unm7moQcsak5qO66MJp96ceWQ
VxzQYVQfgAAuNkcYYBuu2Y19grsaPOtlV2TbYixeqro+K2WcHjRiovuE+q/uZ0FQrgx/40MShwDX
c8BRCV+KHQMhwtLIKexTM42jfVD6wA6RQjSHU52Pc/2A2AfcNTMT05ph+40XZ83ifwwWD82lZZ8o
iAfHhsLOyJY5SPVfYxvEumj9tgz+I9GwYz8MdYpcw1hgUzEWwlTfH5ikJC2FTDCQ3EgWKypG/r4w
M9U5FVBAD32m4VuojLQ3Is+aUYwdUSyik7qmy3DjwKFZJbUnSSxo7yyG1Vx6fQh8OqdqMFSxqywj
6dHB9f5T4rDT/dIejJWvfGuuJYBLhn2sCpY0usmYVT6zcE6dMoRdt0nHOPpZdnEWbdW+C5S9kU+N
cvDMucB7uXb0t5o/WdOJuPXeFLMlVlBiE5fnwKjrkzqhmHSK66z253awfaUao9q34uAzDsnRGiN5
bcBF6oRzTqukU2Cf5tLx6p2KDZH9FIA12boImua+FodKtbsfpW5ED+7vtAnBGIKt9RblxFpvxjHN
Kz5uHpUlvtkNqnUdQIeNGbbdCvXzRkgEOktDGbSnpIcsQpWhj6hVm4F1CpPaDHy8poXp524/rpQl
br0U9ytgY8hhAh5ZBCmkjxF9gcd9wvazmpFdQPnwUzSWeAKJ0Zjq0/vnUCI30NOS8v3LhWKqKYyb
2bBOxYQO7ZOIXKfZBKVN2zOucndFbe7GDUtWWqBCcJgBn1pMomOGsUqUt052DlNoIwSYpgo3zM91
hsuf5XXq0XXD+Cnq0aK7/6I3hwZrD2mLes+VZIydp5QHBts8jZy04NgNtXk0EzOPH3XgRvWTjsAW
hPJoEr8U/vud+gyAnclTkGfgo3IEmUvqCw4TfZO0rXMyIkSpsR2Kv6t9ZW6myqlX0N7X5wxQKqw4
WD6cNCSDl4eqjiXHYApNPwVqWA8bpWjKX2jR2NM+TQ2r27mqgCmtVjm92PtzfB0EdEo/zDA0PM7Z
5edV9HmMPDuxTiryEwck4cJsi7SYqX+R5hAPQ5hq6u/7Q15vF4ZEjYjplXoly8KlZmRVOFg9CN0q
6z6EiimyTcUVdqMqIlrrLV/HAPDXWLEj+Aqm5CotUr0ZUnwq7JPeF+JfzZm0Zh+mXrUmr3RrHhG5
QPtEotXIcS+/4Ki3mh0i4n6y3LnO90niiHkbT45iHWyjcLaJHYxrEig3Vg1gF2qhADg5v5bVbbdz
7MZKau9Ev9Wo9k1V0JKKq9iWOJ0meC7d3v0N67daq1ReH5jcf6m2cBGWZjJLjSsmcaKjC2I0KArL
26BkHu4FvU2xd5vQ+JE17rydBm0WG0WNOnOL9mqy1my9MeF/P8OyMVXpDXLYYSjOuaUmx7BpRbxL
SvxUt26Hgrk5zW3w7lAor/0g22XZHeeJxTd2B7fterTHzhw5c/SMKVBvbCrhJYZvY1KOEl9c1n48
Ze3XIG67lbB/HQ3l6AhtmIg5UHqQE/LXpUJMXJkLahtnPbC0t4kKQLAhk7Df6tYEcTPm8Uey0wIR
/sxYyQRv7Fh2K8kRtX9uUfYiPBlVY6epaSunkTrMs6nAts4SR/nSggY63A8Otz6rtMgiQ4DtfyUZ
k0K7nPMxCc9os9Q+qifhRy8Opm03p1/00bPe7g93YwvZsp8gRTlg0C49pkHBqLhOJcopzSNsW9H7
GaddxuSLnYkh+hj69QQSLXRGe6WTeyMwSc46wyKlyLV4kX01XYhGox1EZ8rsk71P+iF0Dq0jrP/D
hFL7RaCSCzB1Ffkcfy2b3ijjoooscdawvz1wyIxoUkLUSt25bw7CUqiw35/TW5+QI4VOGL1VKXdz
OWKd9cKLR0OcWyiLw14AD8gP3lRb0QMcAqd+zNAG/nR/zFvfkdYQuTvdXG4si82RJQF69CY4Yb1F
rGGY1XGTKdhdWEXrfbI7q941ZrZmNnxrW1D6pSzG7NKVXwyqzJBL9MoNzxEc2NGPiYaPujCyT00N
YfH+C94cC393rvjA6yizX05qTGFOAVMEZj4dqo9qopabACUZb1t0g5qvrJlba5O0i68H4wPM/KI0
lDuoJToICp0Tvc1+qFpShIc2FVW+ff9LgREhR2f24B7IkPfX2myiuW6MJPNOqXD6PX5gTrAx2jY0
Hq1pbpy394/G0qBTgLUtafNiXRoWogmaonqn3h1UpDobac1rtmoudk1sRL/uj3ZrDrnH0l7n1YCD
yN//9W5jUDpRSqZxsmjuv6LKBAAISFSd7O6Pc+tY4CD+A7cibC5FNyR5y026NDjR9LCyBy90xAt9
Evdl1gCxIoDm5j04KIQGf4Sjp9Yrw99KBSiMcGOlXIvI+2JSVbV3ocVUyimZPTfzFQMjO+j1xXPR
9NDSR6/aM8XigNlJ0uyyvMn/uf/+t3a+lNpjnUrVkatyQRglZRATwaOuDF4CWG0vCXeWD7k1p7Qd
MJJr6sxY2Y03GpgAygFJIikB0QNhocuva+YaPqyB8E5aONXJS1HUgd9g62kcsHExcRPMgyx0fcTV
dP2Zdln2Glg4Rp9zRCB+358ATe7GyxoZ1TEwxdwfuA5S/Lt8lpCKa196RXDKUsxT/JrpfoAyXwbI
MWjtk9p74SHUkhbD1ck6KCCCsw3XUm0X0DSbNqlTJdvKytdYN7eOAaya2G14vIHMWgSRsNGtmRZg
AKGqyMzt2KTV8FgmqoDgPYXdg4I97OP9qbg5JFscI2lWAh3By5lAnbcL9cJ0TmM7I6umGFX7wuMN
7s4wR4PULMqsr/eH/BM1FrMPaOcP8A7wKnepyzFLJDLybOhsyuilq50i1cPGmJWhaHtKy3Xjw7DQ
Db+IlazeRKJJrJ0160Ozs8OGTl0yj8GnwFPR6U2KKH/0qmDMz4bSYety/0lvBAoeT9LbuMuTCyxO
K+EUXmBYYUAjp4wr35uyzttM3KdPba8rMU6LupXtLCN1rY9W2Rjj+8aHkUn9XaaQfBcEaJcbFSWb
BlwB8oZTElVfzNiuVD9RVO2h8oCh7tOKq+9D4Ej1Yogb9ry///oyEP31neTwNMHRvUVrEQWYJaoZ
wyg3JNUKXlBnKvCH07tg2PTSboM2Li4o90dbTDajEYlkH1zCA2Vz8nJVVJojDXIK/aUsRL6ZujTa
OWaU7T0lFg+WmxSPHpt1C5WpXrmkLEOTHFrWLMhIDIZGYudyaLubmrCLZv3FbsP4uR4rQbkksjdt
7BmOD74i25Zlq7+0lWo82JPb+lhCNGvFk8VW5ClkuYh/6CBBMloGpTxSY7OLe/NDgOvFsenQkQgE
aViQFNNGx8lrjW69OAcgb1I3lQBQECUs7mW46T3uvMXUcvhlyfy7quNvg7TWTUauSVnampt4jt2H
+1/5ak0BdoCfT88Q8Cm8kUWIE62rhACr45ehUMRz2I32T6+zvwvPy1ZKmVfTKWEV8sVgNDG1y+7O
ZASmWg9q8jInRYw7shaU1dbIh8lGfSbsvsPUbNdAxbfezpBkDpJOebbI3/+VwXRl39Q0YJKXNG7z
xznsFHx5BpBfeKqFb++fSUnWgi4O5QCs3uVYfeQ2TRTbycsYoAXlhpr2wwA98dPIRb+WMd16Lzg4
KPBSO+HbLfZmwehZaGoJe7NEEqi2aK24avcIrjNeueTd+myk0AjJEX0kBPHytcyoJyQHWUrQKeWy
79QXMcTxwYpxQNnFodaumS5fbwOiDRGHMSnqaUtvX8OISQAbPpqgevrVErH71Q3cJsDALm7Z/cWM
5gCApzUJquuwwwplC4LCpyoNHEZOxV+rZVJTSpWuwxf0+uhHbiXmrk8bsMJY3LX7cpqc77biaWKT
xeb8nRbA+FXHlnp3fx0t0lGiAE8BEoamGYUa4F2XT9GlltVPs2DCO3X8qDLzVlT9SsKxVx9rt6h9
bjSzscWVJtygXrqmwnz1vYGyUS2XxTg8za/aG7MDtdlNh+lotmnRPyN7arY7IGZxZaHjqqYhEb+3
AnflaF0a7Mk7L91CJOIYFYDIH6TzX5PftqIya1ATRycRlWv7eaUkXwyjQrVoU9VlX/TkPhEmKi21
u8+aNE97LgILroStZLa2mQI3/oX7Y9H6fV8MnuUDhnSGJyez0umDEwjd9CljdD/vf61l6spz/7m3
QH8FWQJ4aVFYGpwS7ea+6l4Ftp7bYpo6vAyivvBJhQx3UzSYGTqNEjxHnqZ8EUnhHWJPL9vNgIuJ
ulHNInprgzZcWUV/aMUXyQKLGDoFeAVUFiSL+3IZzVbrBYXS96+9mDrMNPM0jTZpq9jHsBRtu8O3
pf4HdbGomXx3xIuzLW2zIcet3XijibIcPyUWxMmNKnQvPmpjrGgrEfNqpctiIEQTsE8Ax2G4Xj6i
KDqzUNs4eVWnsXQ3kaGjQNlZ8WvW4O68LeKhMfde0Ll4rLtB3RxsVLzWMCRX0cYmx8HXET0KgPTc
di8fwrWKAfWAun21M9TzO3iNP624Upud6+XUKIuk3+amM5/uL5vrV6eehTwn/S9QAVcWC63V1XWv
2O0rSKhuP1ZB/2hP8Wj7Lcr6jtA3hZXFW2Uq3U+l7fQrMf3G6HQu4LOAXCW5WbIqi8Aexk71utfQ
U9GSbQe121uONegHKl1q+AP6ePuR+1pJx6pPRylnhdjtSr3rKtD8AXSCWZUYAeeqNVaE1MY5AdpX
XbGDvatEJPSaO/1yGy3YVLpSf7s/5TfGk5ZT4AGQ6QF+ttgQtUP9laJUfGy4YYf+OAFx23h5Un7U
srT4baPVkxzuD3kdHDihaUixB8kgectF/jG5cYHEe5cfQ9Jc15+KYAoVn6RSMRBe6wI8rm0jqtl2
ZWaqu2xU7G5P6luXhd8BtPpq6XAlPxhJZwicTs0qUseVQCEf4TJOwP8hlZC66mi/XKVlxRB5ejWI
o95MWfY6NlMIoKnugq8JSmJrYO3rlYeeELPMwcL6owq42G0aAo7jUJVHz8kn7J+VIeIn7W2oVV+q
1v2G6rDho8dgP02VUNdUA/4Ywy/elo4PNze2HTSzZa+wjrM6hhIaHQuMV49JPxrGBiZ4IT6OdlAB
RxzNqfsaAbHIt06XxOVr1Cdm6lcE929NnUwB+nKW+5WAVoebbg68EN8yrmP7VM24gTTTZAHWdUs6
WOUY43VrOYU+HtxEL+gCWDlZ6Eyz32/UwjBfc9b5C7KX8afMgzrud0Lkn+CM6t6hsoau3jqjmMdt
U6EtsAsKI81CWvMNVpZwlelnN4HyJS6EHn+KQqf9GWBKMb/ZRgx2OAw9Vs6M6ANxpEr0t1Rxgq84
XHnGkz2PU7xzUidIf4MWacrnhHq68U8uVNhYnpHWxtaKzDDYwiXqq6esNdOBhqC8+ABBqMo9tGxr
fALhU5vPFXyDb6PRlGJjjc7cPCrY8xqPfRxP9ZElBBJx7GfqeEPhpYBulLBxoHCqZaTs7++3G6uL
6yrSkvS6AXtepcUqNpRRHouj1bbD01QX45uOrd6HgPIiu89sqt9KUlkT6qKayFhm6VqB9voJ4LGA
fOEKxxMAnbtc3xS1O3Y3WQziod3nWkmjtyjK2m3tqHA7mxQ/NKGo5qspymAPVHYN8HQ9PrsYqAPS
A6wib0m0TmtnRpFcD6jVAUTcx4UHqsxDySrd6G4ieUpePdvmOXa76qVDJSnderQ6k5WTfVlSQsaF
CxcxlueQZIFlazO17GkuPF0cRT7Pjo9ZqFC/uLXRfBiGvnF9Tc+yD5zLzjnHk/UJ5Yz0DOc2dD/P
HP72KY3LMn7TAvos36wUhfPnOG0Ua81S4vpMcLmsSfllsk76gotw1FSIpaCYUB017I6eJj2Gbhpl
HE2+EvVEao6t4t/7a3RJ2ZNTQyeSTgGVZmhdyzFFhlmQ5/X5sW9mbdgp6pC/CbfJ613RS1ptGlm4
ffuJ1oj4nznyjGyj58rwMmhxhROlYoSJ9e3+M/058C/CokwTmQOqwZI2v6z1WHOOssKQaR/rok69
1zKIuvbjxCVe/xCqcTNs+waIhZ/mphd9mqzRUl6cpJzweVKLPvL1Oo7SN1TwimGjtj0mIHqltMmu
r6c8+YoTxVAe2mwavLex7KZwV6B4/lqjzTR+RoY0G/dlYITqSpLzR1Rx8VJU85Fv41zjx/LAN6ou
cbvcND7iWT4/qlM4/+t2RW58cfQgPBht5cUnUVXsSy8ahPfkIQuQPppt154MuyrSbYS74AfbTE3z
VKdR9cEZKFcccInrlA9anvTZP54lxPQ5c6g+burcyU5poIt+pUSzZEZLOBa8CDYUpSEO6CVLIbKH
PHaytDuqDZJzMDiNAiVXtSjCz/3QOMLPZsWLHjJhDfimp13lt4DivsyhGRq7hM4Cf3u023LlynYV
a/7cz6nW0z4AFb1sy4oo7rs868djnhWO9oBkXfg6i6p4CuA6bJI8zb4B6BWwX51+fJsHV6ykLle7
lwdgbCDRlGWvg0wfxIU+ON54NDt8En1sUcxfmV0LazNooAjUNhpWXvm6REAzTBbLAMqBnkCV5zK+
GxFNYBOXoqMKW/2nOvRP0xzGe2kS4sdcyz1/dBP0zjQnKD42XHRfKJ2sAWuv78ryKWj6y1IhPSPP
vHyKcdQro+VScoQShdhtV1Vmu1XyUX9SIAuFm17JtfFR7dGILhCDyp+N0Y3F7PdVZoxS3wMm4KjM
Rvxi2W1vbpWhgYCteSkl9MFqYG9Zk7bmwHod+Hhq6qgQVLkxEwAXybAGCwPwyUQptSnx7kz1/ifn
Rzbvik6fX4N2/tfhIRMAq7WzUxoFNa54yD8pha28E6DLjgIPjPAQWTdINeRRLyfQhC3clYmcwNJ0
9lHs/jIRrXhTcfV9TdKm9N5bS2e8PxLfEFBgVS5rOrOQFKvWnY6E8xqZ/Wb+WDaueXCFHn6Jutny
59FjfzhdbZ3vx/ar+61E1EvOKbhgqmp/VvRfdRVK9jVl7N4+zk3ffu2DpBGIfoeaswtoJX80mvQ/
AW/y6/1Rr7cmNy3qvLQOGB1y1+UE46g5emVjOQArs6z3QcUl+96x529Z28QvXSX+uz/e1S2G8gEZ
vWTRSYn8JX61cfq6GZTIOs4zGI2s0se3rq27jTSKX4kB12HvcqjFq812UituEVtHO88wunOjGhMW
FZTGNqqiYY8ynzgkXpbuRmOMjxD013iY18kVfrCUCanbg5sjgVmULMICSemYhttxRNkweTSzsmwe
6qCeE7/zqvoB2WUQMXbsZv96nVZ+a2GmxIe0rczXnsbRT2Pu408V/lDdBjNUsc+TaFprnlwvO0Pi
6lAy5/6Li4xcIH8tO6XXypEcVD+WyoC4uTp2W9WuhzdkRNAU05U5PQT0V4v3NhlwlZLSd1LIiXLc
soVie8ZYxyToR1yI1U3gOuWmiUznU0Gh9YE6Q/h4f939YU5fJBnIAKASC9YLu3T+J4v39BoxmiVk
kuNEWNUOCVmF4QdJamt+qQJBeYpaFZlnV7XHR60bgMO2YeMpHMjwMjY9rHplEwsr6A9YN2tHLlHj
8MGYOwWDqclUf5e6cKeD0+btQ6epUwCOq6gSv3JHp8g2ga7G20I3Um8HkmewDl2r4Ymli6SHQSlM
N/H1LJ8kscSZw22jK1byyeos8wDPv0MMSlWGL9QD6/w7qFL9q2nMCoFB8oL8XpTDY9T2U/BUAwM7
Z+itfBJd0wUfBm7JhV9j3o2cdD601u/7s3q9m9ECAAhFdZC+A7Cay8VjNU3RFbXmHFvaZdE2yKxA
2eVwwGl6dl2wxnX6o2O8/Ii0GqiCUISWvkeX44HWUYDxq9ZR63Ba3RiFSfKX0Jnwa9VSD07lNPNB
m0SX+dz++2Jn9ETrR2BpykMkHL39PhQZGUhczJAOZOt32wGX0XzhYSCHLEeiUdVrMtK2+xN168nJ
bSVoArs0zpXFTGUlJJ5wSNpjEIK9c6pMj7b63JhHh4Kp9RaanbIBmq3o/2VJl+wSulfuR61q88q3
c9SwdwLsx6EuqRUAdO2KPvFVQA3dD8Urik2ju3n6hRkP57Xu8nUUlQxrHBcR7sCGd6mIHiaisyu8
No5sCSTARBH5au4YT01RlH7tKd42H6vvXo+CPkfIuzutXEpZXA5YZ4h1V9EJOyQ3T4auPU4cnJ80
L4i+F4BTEVcW5mGeuvpr3fT9GoldLqPFMgNnBIIApCY50PIoVtpUmVH9LY7NiBHGFgm2YOuUrvFQ
jk2wHd26aR8Jj9lDFhZ4jt1fKtcnMjcIOgKcjdSb3eXghVlYwrXS+phBcn9QK+hWG9UNSFupQp7z
UE1+3B/wxgkA+5UzykIXFCDsYmkirVTY2RT3x6ICUbUdg2KEyd1lIVL/0bCJ+jLkppAl/9wf9sYk
U/aQFEIcPyC9ycf66+Bpk2qe3agbji73pPTMA2Ck6Tj48W2HsCmbXzVlF+sln628+OIEU7sSu26O
D4tG5wXpbyyzXBipOVlY0R1dPB4ScCDYIHfGBCh28uogZcXZsK6VCaGMQ6FY6lrj59a0S4QKX5hO
Jqfv5fsbA56UqZb0xxjfkwpwYCzcven2wScjR3YP7U+F4veoiJW6xo31JXNMiggEI0gEi89Nn8vr
y8njvWdAUvogoBlGmJ781ANBNB0Cby3FuBH8YPOAKJAtU47hpapJbidGxeodjqPriPEpH438P2J8
amwTx06aZ3T4k1+J7CAetNQL/h1qp1e2dTX2wUZXett8NgY9UQ5KXiu4l4Z2UlIec+zMR/K0Ay9q
ujFC5L2wd/fX6J+s4DISSB4SdSAK4dxfl2W6QY/1opjy+RhrYvikw0A0tiV6X7TyjaD8MIZJ/DEK
qU5vZtSdo51ik99u575v6+cmikRBLxSBNr/AVQXkG5ajlT95tIQ3qE2V3kMJi6Dxqc6WxnOuFXpy
Ljs7GTZFOjr/qXOrnWC9s/8EZWjvYBQDIqHDHOLhfP9FrxcFxBVUO6R3o4QsLe5ZY+popeEoqBoY
avxQcyj9E3L5fMnggW7ZFf1KOnbd9aSKxeaT0v2ScWovmuethiW2p9b9UXOrJJ39Lh9jOsF21fS+
4XZZ90gYNBM8x9zZ/B51YnhmL0XezkL1Nt7quYXrqCUqSWXXOvFJs2f753vnRLo9EQ+p/cky6WKD
KhnK+mNjzkfdizTD7zAqxZPKE0891+M9SskY7d0f8TokMKLUV+KiC5RjWQirx9KbB2WYj61Zx/5g
pvpTOCpvgVsSoAq1U//NiUSH+4Nef3rqJFJKhdOVSvSS9ly4febWyHgfC72YtnmemH4ywrdxU/Vh
GJ367f5w1ynj5XCL8INLDD59waAe+wk9dtgv7XfEks9ZPOkrB8x15iJBqpRduNdyqV8mp4lrjlpa
l+qxzKZm7/RD4OwpPVnpz6aR9iqJ3ow0tQwTrcZiTtxkI8Zk9N7J2OSWQx0B6SMpRoBN5/KG3YnM
c6YosI6ONtWzT6teBwYYqrsGB7SVbXXjW8pMnNAOMo+Q+/9IO68euY1oW/8iAszhteMEjWY0siRa
L4Rsycy5GH/9+WrOBc40m2hCuoZhAxbg3cUKO629lvz473yqGbl1WcAo8dz22XwGUTHBxGhl6OU2
rX1PzpNrp9vbuWYRB+qAC+AAkQRcWoyCxkTHeNSetVopXhMnjc7eaI7ZPsy78DAP7Va0snJ+ZGVK
8p+BAAIIcGmwCVutBa2lPxf9PM5HM7d690XNTA+9HF0PzI08VT58lw6AMFBOn0n+FcC3iy+K5Jru
9Y2nPZcxD0yuQLxyRs2w0TeK4NfRiAQT0twgEJEZzgKdokTVDGYo1Z8HUXZ7rTXpA2XWcMqRbt6T
Van3cBIlB/RPKSP/9hZyQ0iopAwR/NuLLexDwxhrKrPPaVanzNbGwb0RADxB2r47wDC0iRqVa1l+
U+YimHcliOGwLrYwrqktoiKoo4FcmPsxSsZzCUvGhyILow9akHh7DxXhT2iP6E/Q5Hv7uOmmI6xc
m/IJKw+uZNahSAO2hfET+YS8uy8k2XVhIC/3jEvOPs+Nlv4siP7vTJ7dYVdouTkfNEV3lY17unaI
KU7DvyjLbldlxm6oplgyvD3T9DXO3uD28U6RL5BtBM6GG1u1ZTEwAcEyZdplzkz9yUyZnFSfrbLu
v9eJ0nxGdxA8dK9Z4YYDW7UlYRTkukDTlvXuEtqESB9ZV2Xk488+CJG0JaftzR9l5yIIf/vgru2e
pO9Ewk6Vo22Lc6Qlpjc3FFKfYazx7mCqh8otKdqT16rz3/T6mVRs5vjLbaNrSwQgAhzo7QgvC1dl
ZXZd18zacwyL+ydEItSHXK8RI6TvQgP1D4zJJgaMAtRLl+dTtG41BfQ5nst0TqpHFS7Io+EqMP3G
SmZtfM6Vp5zKDPA49H6AWV0lnoPbDUOa8JTbVuIdUriYVBJtT/9e14Ny6GAE/02iKekbLeJNngDC
D7Zw8fTMUR6ZpZIZz47i1gfGBoyCeWI3OUg+iJ3WGM6JI61twNZXthAUGZUrHCSdhWU/bHKabuhm
k/cnrvS/cduZ9oNaSnuHkzPN30VPgStC5o8OEDhZkA7yx7x7YlyyA2+ebOqrcZPdD0X/q2qZtxAZ
BXLOZ2psKfys3AoMSip+rgQB7OJWOG5RjTE1rWfbqNTu315ywt1Rg7S6M2c6oPqtIx96ELDMzxuk
nWumiT0cNHbB9/NlL9caZ1YCCUZiPCuOUr0A3srTs2NMuXsGs5Z+J0MamHvNhz+Je2zoa+BLpGhC
wX3xke0wFUXEG/48K3Z6aFon745aPAdPc+jWz2qXlc1GQW/tDEnBNckvK0lGFksNkVdSjdbQnykb
Ky8xEjzOoS77JD2l9pynGx92pSVnO/JKSrAGQI1lH2zUKoa5mB9+mRuyQTfycvvg5IKyQaHMDwRo
8anX0mI3iFw8KIYTxh+jSgkfqKdor7ffpGusHIpVBF7k8XIMgVmEy112jSxMmVfOXuLQZq/LXhjm
Li7G+LVs5vERryLu22SqoLm3B+bGrRHaumpsfgKbpGaNDEy5Z+x9i5/9OoKixkxhQ/InceeWnSWt
AQvnWKJ5CRgFSXdxUBFWgNX6AACIerA+KJ9ToFW7eELHfcPvvb2NlyENh49sVk78cOuWKjeA2FLm
rUzBoa9+wdkMAD+yrA8wzzjnSEvz16Ip+qPQY3Nnd2HzMFhJv/HQXF8+V2e0nJaTnPW+ogSmNI60
cOGOLwQ0SbcfYyBwI+WRT7BFJN7O1ZlMbGtV35JtuXYbnEeKs6CZ6HAxfHB5HApoCPvEq4aXKTD6
X7PriXtGglrlC+h9XLBlhk74254KgCnVK4JyRBWuKpbmlKNdJCL3OQ+1c9Skur5rRVIyUJa7r/lc
Bz9uH/nryy7TSBTEoK/DB7zdzndveDTHg4Bs2UFhQJS/+r63qI/awbcBre/Pt01d3y6kfsH3ED9J
yVaO8uXnNPMQZ1ukzUcEr+b7zhyL+64unfToDXnwYGbB8NxHnXqMRGo0+xr+yS+WIaIS6nIt9iNj
Kv+NU60UGyf8Kg9i4ALoqUHTFogLuLXLn6U3QS1AvDQf806vfzHcOzLqRC+jvLu9/qvTJDWbyCPh
N5HM9ssRY+HFhakF3fSRoQ53OJtFxI0xBSm61YbFr3C27dP/n8XFBw8SW5gTVK4fOwY12r3imtld
EIr2Qwwc5hzH+vm2veVhktoRdIDAF4Ap5xQvfFVttwozTXH+VBVmeo9bNp5KI3jWovS3JwPfTEED
DHUK/6CMeblpWZ1PRVjl+VPsBPS4THSHQfhlpQ+GFilxV9g/NBjdpn2qQaVye5nL50japnXC+DsF
bqCe2qXtrrVGfejc7Gkc6UnFWW0zBZi7u9Cm0w1XlWv8KmCE/vu21cXxkbOmgBllsCxbvLxGl1bH
eUrdVslCfxpb6wnWxe5gN26xNxO4Y7ht09bgmnR27x7+/zUIpgEnQg8diOKlQafVhKqPavCtQzYi
/8csqt4HXRfc1VOtek8J2nH5K9KDlv2iJfrg7es53KI2WHzqt98g+wjEl5LG5Kq8TvOsD+ZZ+Qaj
dhAd6sJTSX1qAOk/B8qnFRAvuw6ACoVNdbz9vZeO739t86G5sLTV6Zldrl+jr633UN/7ydj3R7cL
k32lBtapjALFu3Os1PmvJlr82JpFc1YLESXH2W6UjZ+x+gXe/YrFQe/bdmj7FhnEySjb4S4zqhE0
bWzMzSc7jsdfw2wmsHQkjbklaCnXt9x/OmfcLdmtu5rCyoIcca3UUL4xYIZ8eDWZxidmrROOPLq/
G0/HIsR5+9jA+DjezEUwhSU/wzs/ZMWWWjfhEPkAlxv1VdULXdmNGpqzB0Ke8NFshZv+IkgezkVV
tFsv19rlgr0VUKCUjeCBvjTvzFZFIF2HftCgiOhVefI8F0X9d+oxE0BYV9gbQfba5WIMBLdDd9Lk
Zl8aNJTJC4fSCRHNGNzhMNNNOIKgS4yD4A2lAWwqznjoE3dK9qJkwGtP+VqpN4LvtS1GXIgmoUQs
4fsuf8VcV51WzlXoO/Ce3g2GFxyMqbUOtQ1I/PZ1WjclAVIk9eRR8s/fbbBiZdifrdDXxiH92uiS
MEf3mDbSRO9sJYprxnC2BPMM81HhXLzQhsYbaQtUdhHzHJ+obJrZqcrqCol3Lbb030u6384u6u1A
uAkeyJcWX5HgYZhbtw6+RXWjAatJjWg6DUobzkdGfwfndPtLrp1VUPEk+G8Da0uONL0VY1hKsiWr
huFycPT0kFaV+zJFQ7gLg2mL+nftY8psSKp/QFy4nC6kmhdmvVop30wCw13lOXDoZX1Y/OWZUbal
JrNyL1xSfE/SG7C8ZWfKbKDvVFBL/AZUJdqzzvlBA9x2383VXTv13l+FETsnI1WGdOeW6I1v3MuV
xRKb8hDJhIt/LfayouUGYqsNfaFNyV3bTeKxi8B+MPdEXHF7I5eprzw4GKP4Tj8D2OBSbsqiCERS
2yl42LIpPjqh4vykalrEB9ft62M+JE28n1OVEmo3z2q5r10J6isAA/WHuq1+W7NO/iBQqQzDyT4d
+JTLSxqEYz5mmcbRqrThzCQHRas8gq61GkX3oPENtvAoa/vNXlNPZeDAufreeRorTRtZuW/q/X+h
k8/5gaquZ+xb3r47Z1bi54ARoWMQGO5dY2yZX9tuyb4ni3XUIN5SlnevUqjnppbFAbpMVmJ8z9wB
Ou1oNn8UPPw/b+/2qinKuTABqJIGU/75O1O2E3at4TWJ38WREuxVqHyKHWytQ7Ub1azeyCNX/Ck5
Bk1vDedN42zh0Ex9TEbBSISfzZ3RvJaVlasvdmJXwxcKx463n72+z/8NNK09NxY1n0+3V7vySLn4
cRyqrO3SCr9cbQXQOggzN/Gr0JxAYUB1/B/JrfmXY7RWf8rtMdoCVK9+YImck80XquaLeBUiPDY4
VRLfLOxp3Nuj5WREbLQLn4Nk1L7fXuCaNVmVs6krSwD8wlogxsYY4zpFPmwMcnoBdTg7z3nu5vo/
8TCYv+9jYP8hV1cBjEn6l8vvmXU5gCXVSfzSRLNsN/BKFgfRlvNd7ZTRFqxlfXH/Z03u7ruzGujM
bWthnPiGgAbk01TPTfAIRNv66Ypoi2thzRgoLak7B7sD4cGlMQvAvdkrCAwXVRqI1zHJEnc/dyjU
ftIZILc2Xt21myFhy4we8+ZcgdCoLJbK1EyxrytGn++sisRJL4BL7XKDqt85HFyvNMCs9u1POIIH
8Qc3g14kR0aC/qDGvVxuBUygDCsn9du2cX60zuSctWRIj6XSGp9i0LBbbmb1+8J2KYn9EA1YsmcI
0+5iHZC2P2iNOh+8FK6CnR5F/bDP1Xqz57pqjmYCnCfg73Ghl+vrq6gXFfTUvh0ZTNa2jTan+1Z1
8r1wh2ZDfEh+rEWOQqtDlhqY6KWKtQj0pkC0hciSzPe6wa0f1SmejceBUZKN6HXlOfOYTKOVKpnF
r5AOhuOFfVMbuR/ko52dtNi0knEXD810smplnh9KJzO3GFZWjcIPC/ujDqnDMvAajMipe6lG2Y1B
AQvaCEhop3Tj0B5EmRr2SYMjd0tvcmX7kHOlpQobGl2AZWISwmdo6bWa+orVRLDUaFRczYacO6hi
BnILZn1uP6Srq8RXvXEtEX0sPNWkN2M4t2XqW/U0/O0V490U6ka1r2otF9TUB7GV7Enfszw09Oeo
prCjIIMWvkkD/Z5MEOL4c14Wr+bMa0tNeba7vVXzyj7RogdGr6qdk/++V4ZkGGJWONtxjcsm8swE
nIu8QuZTS8/rk1VBXOOkbW48ZTNS8vto1I2424VVoLr7Rsl79+vtj722uwAiZPrgSZZ++efvHna4
43roU+zc1/O0/On2nvJk94Yd7BmIH8+/bwsqIhIGGYEAyby05Smw98ZBg8BmWFsfYq0ovpAaBcEu
UcWP26bWngFJoUFvkPYK4eSlKcUUhCLw3/tFEGrjIZ+EEx6ZIdsSF1j7fCDKgG4RHBs8OZd2ysbW
B1M4hR9GrvUPzXIXZcmugCakQBD39ppWbUlYOjUR6n7mwk9AtmWjzu3lvtta2R1sP+UL8s6Os+OE
bU3zrdri9QQUTofnKl8OO6j3GFPN/DpFA+s+TYf2LAqeiDOKV8Vftxe2dv104jRiYY9juCzdwj0Q
eaWFRGnaJzbaH6q1cxlTeU4HSE523Tj+akxjvL9tdHWF4GAAeRLvw8N1uXOMP8xll3Hwm7Q1P2Qi
635OVtNPB0sAgD7cNrb2pFEchhhL8vugkH1pLJcoMU3l5CdZkTnnpjDyaRdrDZARddZDNMALZvRP
t42urZAknUYZjLNyDuXSqAf1shKbyLC6alPGu9EDT1sak/tYhc4WnmLVlpwfh8SCmoC5sEX5z9aD
Och9zxroe9vMoh1La0BWSjOirQ7k2td8Yx1kaUBrl5c7Np3YtTMbOkcq7/kJoqMsB3vcNEctbyL3
gZz4Nxt/MjFnLB606v8zuTgtLojuCk22ws9b2FA+xJnRf0eyqqn3bq12r0NNl+r27q0uUvJO8SjT
HloiVJJa9O2QidK3VXS5mHQfPwZKrCW7HlH3+0lLis9/YJBEiUdMkjSZi66XNbdzpXl56UdOlJ8H
tnNn27G67/KmfcQ9zRvP2eoC39lbHJnBCvPMDIvSH2rcHitkEyk9mr+IvYsfmVa5G7VNecmWXp6y
PdVGoDhAKhdv9dRyXMK2KX1HzZv80NijziBe6dYboeHaXSBCkNzj0Prw78t7V42d14UUcBAd7uq/
M81Q7towLz+Jyfs9wObbqZRwXwIIZHbwd5eWZiHHaoq+9BEGTPRjBjDkR51FmyHg2lZJvkJJ7Yfg
11XbOyySJOb98BOnCT/lZR18Tua2u2Os77WoG2MjKNoyt9ioAdgwGNWk9BtXKvD1eeHtykJTSur/
elgdbKf9g5ST0SswDfL0s3eL0IS42Zs73Sz8hrTUPDiJY5zsIG/qz1ajp1u8cmsnkZoELG2MyksR
lst9ixAVS8NoKOGot5yXROliCPTqytpwcSuJLaE5waXUKGUkZWFmGPs0aCer8DuY8INHV4/U7pxV
dn2uyFw+CAsxi30TRKXK5FG1xeW8tovvrS98nuq0MlxxCY1mQ/0UlmnYnvJcK71dCj2CevAqNJhu
P2Fr31V+UIlulc3BxRNWNDaER4lW+GOXJ8NZV7ShPhW9ugVVXLdD5sewIOyoy0ZgLXIK+qQKPmS0
SvWvF2tD9eJR/vlNKpi3Cy6ZYCBAlkSsS3XbxBmnco47bkId58o5ypsHc4TWKSucj1FZBsUfOB0O
vwxlSYNosV4ezKaaA4UssPTNMejrXTYE5WEKs/muqUVn7yPL28KWrZ5R0BYMLgBSpF13abGojbSq
W6X0FWVoHtxybvcFwLD/ZtqCZ25r+wnBsOx+1PF8tw/LWtRpvbO8uPKNKAZjyNLKn9vEPSrjMN1l
Spvv0raIzjOCld+8KlAOf2AUzKnE2VPbXr4zkPhUYZS1pQ/nGrxHShO4u2pgIjohlDmoPOPd3h3M
LZe0emAd5MURWAFqYy0S3CodKjrlIQ+OS+/krHSp4x4lyG7D9a1+03d2FrvpzSoVicQmaBnqI6O0
8b8ICGqS5Yqm/DGGqvwpDYX4cPujrjlc2MnxTzbhJ5jByzMUw44GZFDmD3OujOcEbjv1VBtjZXyA
ndWaNp7VVXMGtJyyck/KsghcyBrabmy81IdzRVf+QcyqS5/Uzqrsfie7xcnft5e3tnkwiKn0XxgB
AZd1uTxhjvjeSBRMKTUU6jQtIyCsG8/eUohde7HpD8gRMIquMBJeGrK12iqRsM58Jy3jf0Sph/Nd
ycxicaqYymIO0DK6u9trWzUpMz+KvXS9zcXaZn0y1MkTuY8yVx49exZg+v/6UhPtQyjQk9hnsLY1
G/HFEnf29qyyQrAYTOVe64jSQ68dNXYUJAHn0PrRzsCET0RTufZLM/tyPuRmlunnrode9TkbMs2B
fbQRhgXnnjlE3c4pGRY7N3UbxR8mgr0vt7/K2gkjLwXtLQWJKYJfbkQr7LCrIRv2zSqcPxcMUfa7
Kcmm+zD3vM+3ba1dWfpCYJfYBeoli9NM9iuK2FAyv2P4szmoUVQNn3VhJsFOpRK/99Lku+vOub1h
d+1UA37jCrHAa4AFHA6CKIRL2zdd5n1laloo8V5Tx2YLZrh2xmQIBHWxnG1dlriKsRFKUk2538K0
FRz0OJj+Q2hZhUY4KL5brTadb3/StaVJjhlqGhAyXRW8nawErjzFHGolF+OnSMxNdm5Ktxj2tw2t
nRN5eQxbInKvMCN4MGtOC7JSkWZGtOu1Ju7uXHXq2lMbTYO74TFXPyQ0lVxVUCqANi+PZV71iMLb
QOoKMY7nGGqwR3dGnW0Xi9hx9kk0jsGffEqbsEAWaZC3XNyEJgVYpupK4WsJEmjHuQzohphg3H/d
/pKrS0PUSwZ0nMllbS3NK7iIBcmvrYiY9k8Xob8aQ8Y67HUxRvYhAcC3paEnI4xlQio/piT1l2Mo
i6uXp0aZTtC3+aODioilJkW3C+y5PTizOzEOTP/vA3C74C5P0uqFumr1z+1Vr9190hCKsSSrZKqL
DUVcidedjoGvoiYf7wKhahXDviJkdKoCbqW2dg1RZ+zYX28bXvvcQJpZOAhgnrlF7JVMyEUnJP++
WyrqkWAdHmy7F559oBncfmlBsM0bQcLqWgm4kJyUVDzLmF2tKqN3hJL7onCG5JR6jMc+KErVNT+U
ZI6gWGwEQlM7KO3SrSB33TYvgcSy8SIsvnOdVdYgwaf+bFARCK0kdx4RJJHoHDcr/h7dqDV2vQGS
bqMbtvZA0FSg58/k+fWQimpPrT0pLRX3BIpLdMDTdnx0bR6+VwZ1kmirRL0GYAHRxRAXwCeu7XKI
q2qhd3bThLp7M2hfrTG6NwedqrvajeGHyGnS703SRw+J6jRf9bQIP+CY8s9aN1mfbp+w60+O/6R6
xken84+DuXyrtHgsnRnQoK8EbX3KDMV5dEWeRIwhwae5q8CUMCLgje3LbbvXJxu7byTSuBvGIxYB
TQ/6Iu4dN/INp6/OemYGyZGLa4l9Fnez3Ooq3YhHV3Cp0iZDMzQG5ZDK4h1R5xFmK4gjybRF6ux6
Z87udIqiwxdPMZpmR2vJdh7G2Guz0xSkP0kTWi/c6clYbY0pXj9p/BQSALS9aRpcDWA6DsP1VufE
flKT2cxMyvyqhniOH/IarPIxGO1RnBUE68kQlNzdWyI1nfPtLVg5hPwIuBYYD6Fke03hTmmgsHIa
+k5CBAtpdyn+LYzO2lVpax+dGBkDRDYBrXGIJz+2B/5jFkJtTpbSbpIKXUcDkudT0r7AkwloWN7R
dx22Sp8FBKZj5M+ja8OIYVZafqKWB63h7XWvGpJ4exr7lMWXd6+cVHBLWhj5dcRcL8TGaTycMidr
tnA1G4aWbqPRG9uqkxpDhlffxRQp4G2GwqLa2Mi1uwRqB+Y8ia3nQbn8cm6jqmnqjrHfpnDK7ah0
qerZhAxsONU2k/6wIqr1lvirTBYvnTKnhiFUJnYY6oPJ89JoTatWKUI99kMISKJH0HfjP56WhR/H
shizM6iKaNwZw9yfi6m20409XD27LISAQE5R2kvSWz22Os2oa0Qe+6786hjR8KGPRGidxpD60C5r
Ixi6wzKx52NCtdbcaWM/2AWjDq72q6hUUR9un6prF8L3ICIyZOeRv+VD++74ClNNgsCrEj8ZrOJr
ps4NvRak6Y52zj26bWvtYEH6DmsqRSaetMVVidpKa7U5SX3BDNL4BB2MDjV504zeVvFn3ZIUx5Ai
pddAyxjOSRG1rCo07elQgZwV/yFEUW11VdY+H7Ey9TugBfxzUZtIMr2tHSUF3KNnH9UxKv9WevHv
NE9OuHF01pYkaZKJYbkIVEIuNyoLYL7LkXv2+RlDdoQVtoPXnL5Au4E8W3vjYRVEBAaHAyxk4W5y
Gxx8AQe8H0eRM7165ZDFPyCwipMd2oxV/DF1oz5gCFGtu3OviPBZDHawxeKz5uDf/4qFg1eNHimI
vE58IVr1rnczGAlzAueDGBrzwcos/RFkRddvpFxrZuXjIAWOwBUuARsJTVyrq6LEd6KhSA9hGJr3
8POof4GzQpRu7uCv+MC07LxFI792kKBwB3MkCXquegZxNyAWX+uJH4OPfwRMSfyiOwhVSX57ewtS
vmqNOvpbCQI47iJi9aKJufhhTHyIyrJjPY3eZy+uJkp4Y/z59qVfO0687mC2JD6f/tLluS37ojat
Kk0Y1IpgkkSYoBI7pk6TZB+2oaXvW8cAhFulaRbvQuZe96oWme7r7V+xtmBYSWRCQkoCbv/yVzRa
1809E3i+G8C6tFfHWKs+lXk8ODujL9G+vW1uzbVBEU3v+m12felldGbSxJDhQisKPb96S/06dKgu
JLA0fgHTnWyYW1/d/5mTb8e7RzyszUmb8xyVW9tImyPadY73qZpn4BUkt/GWF1u7JG8lJYkalzHP
pbm8Fa7eaGXo24jpZB9yXQ1auCbR1YnPTeIp352gHqxjpDR2dbr9YVdXSokCQAf+46p0hhucRsai
gOtb9vCK6JJUcFGq7OAWkEzetrW6iYxBM3AopxOuCrPTAPa2wVZUa8MecTXrsa46dQdMPzpEzuj8
dgNbjluoYLcZBoZOZfHCK2Y8QS+nhP5smsV4iHI79A7K3IUbD/zaNyR4p5xOYQJ/snjgnUGAt1e6
xG9FHT8nTZPLoouS5vVe6Hqnbyxr7TNSegFZCAIXwNbi6nl5nwddTbg+0n9CFGo2rR/KVBpH1x2S
r/NobPqO1QW+ARpdXDKR+eX5NFKKoTYgEb/Iw/6U9ZFX7ZW0FPCRwgZ0uH1KVo3RWJZdNRzmcpAN
2YKwhOkx8iPdaPIjRIvltNPhNBEw5cFWddva6scEQoVQnNRRWqI17Rb5+iZ2In+gRfGEhEP1pIHY
PIDCSax9rMbEir9vkfIjyCbJeU/We/kxNaZzpqQjv4EDuIDkR/xnNUH6qai74agNfbTxOdcW+M7c
0jM1tq10JVTSfolI1qGYR9I4ODGO5MfxfzPVhF9/sjw5C2cB0b5qUHYjg/0II7F98Df+BAj3ZE02
cntFZ0+7oLL6P3iqaQ9SNSZYlOKXl5+ztoO41mgs+L1daNO+UurprzYVgXcm0jfuby9uLdnhClhy
Ch8mkWXlQIeKahioWPiZVqtHnZrfXQXM/tGOVE/ZuUZbQuStersZSaAft02v7SPFTwaJmbEnbl0c
G8TwMhW1sdSfhPF3poxqskO5N300tREN1VDNvt22t+aTqHXyYXlhqLUu7KVp3lqFMjKe4dj1L0qr
ojjkZVoce7s07ghnvTsvaPT5eNvs2u2n5MVfktv3amYadhYm25wOIGU36vfjQCFq39gMMRVJpeQb
d2PVGGmGlGpm6H7JFyecMm5DNcpAqfWtzwQ0N8Ry+u7YOGY3nv5gZWBRyQQAzQAhvjyomRoXIrEy
JHJCRiVgWs0/uUpGw6i1oj8JKN7wd0BmQPcvJxzzMcznHsYyf1S6er5zUA36YVdR8QKpkbUTE6oJ
O70P9a2J58UhlVBGbiBVNc4oqc4S+JQSmnqVElEvErP6qJfuN81sI6Qs5g9DXqUbkfDiiP6vNQcP
LwnagEgvHGGaKOBALJE/2eqA6mwIIbO+m9DfCY6VFjb7ltGph7m2jW7j3FwbZtaNLaRUysFnqOhy
K+soyOLUHPOnJIimhzApv3R85paRl0C7i9ORIKDKxt9r/bJa6oR0tQFxgG2BjunSaM4EaWAVYfEU
uu4E9C8zvPaUxebIq24FBtp/Q1tu+Kq1hQKXg5kKtg2AuIuF9nUY6AkH94m3VzsZWevdqQaiWyHC
ay/tZGd7uOe3jC5u5dtCoYphtpsUh+BtYTSM+okhnqp4qiejPfbxrJnHMOzmpwT0x9ZUtclXe1e+
oupKe8Mw6ehyUdA6WNzKto4DoCWWdww18C2SNz1gODdXx638e3k1MOSBm6bQT2UI57pYVW1oQdbn
rXeMAghbgsk0X1Ei73dS4utZuKLc8Iur9ojWJI+zRZa4sDckuqYMleMdk7JyTm3BySzIy46AeMY9
A90b5pab9rY86fVlpk+FaHE6Nd4zN1J075i5Vf09VkR9rIQdnykbb83cr2wZaDXWhRYKQduynKq1
FsORjYlaQl5ahzLUxb7QxW9OmnAwaJTSZJRFRXCHyw6nVQ9JYBSjdxyRL9+FZmkfzQhFBV0r8pOt
QOZVMrV+hoNHP952FNfrw7L0E1BH4HuXnJtoFeZ6YPfesU8M72RrQ4eCX7g1NbRlZXHw9dADM9EJ
78g7pj3Sb7NPkY3QwO21XJ9CuRZ5/sj4gBTIY/MukU4HzagKo/GOEMFKqcXBpGLBcL9rie4Yi9bb
3ba3tiqJMaIqIdtpS2YZJtzqxkQw79jOTnKKZ7JZinv66baVtVVJfK9F+wjtgaUVNVCrRuShe2xm
175LGayLdo1eOPTbjYnIGizK764LASAg9WDRNKl1t0SdqM4cdKPQ0tPcu+WTsKf6iRno5HB7XVeX
mEgBLQzYaHiqOPKL3QpTzRZGihRWPev1XrXxoWNTJEfwP1u8NFd6aFLvi+cWbwZfCMRoi/On2JWi
tDqKQm1YJ18yuqRny+uUeZ9ruvPdzDvxwvsfH43WjaKdKK3gWdit/SvM2w4tIphXzY2zunR28hcx
HQGSi28Mp/ti9dWcoTYQDOnJi9r8Pjfa4mEkZjrQ/oBS3p61hwmK741kfu2Tvzcqj9r7CxKHZVPB
D3OCzLY5Ca0JDoECvL9PUOz+/d2lck9GDYWIJC+/NGU1fF0lwpQZlTEcNMieosotpoJqcFJssf+s
LczC4UkJGJqbS6rJLkg7xegylD/amPFqMgXXphLptvYJ0Hy9xYJ4dSXZPJmWSaZ6+iFLevQexZFJ
5EV6Yjg5/qhCFMakEBwsCewLpzxxfhNKpMnDAqiHlcG6iIuVD9G7fQOTEPSmjheYzFqHnXQYj/Bq
FIc6JCq7vW+LpFOaYpCAwRZCMAleWtwUPTL1sPD64GgWTuh+6Zmdze+sNCqbezOjrbvPUB7RO6TS
LXR/+npAiez2L1jZSxIkCRfl/NBYXATaqiaM0Ek65agHg/UzaOxEO4y5Ub0EVlyWG4/Qyk5SSGOZ
KuBUAGiLhF4NZ6aDhEokkZYjAJciRnFHOBL9nnTD4MFV1szVBsTx+htzMcgDCWAAGjN0drmdRZbC
EeTKfv+QO3s9n8WhGvTuNDMa88KZ7Q4ibCKoRKpwY7lLy5Io5e2WyK4hE/WLOE0ENkJR4Fwec7Qd
5rMUlfgee0b7kZktputQvWy9va3nzWOSRnAm/t7Oyva3HI+mrcfkIliIy3U3iRM6AUKhj2ruus0e
Ccr6X0RNjGNPW3XjfZX/r/eh9pstQMBotNO8QHb00haEay1Fhah/DNtej45ND3UITMJTfZ8ZsS4O
Xp0myatrh8O9SIrQ+UDI4IXn2wtePvL8CNBMYNZ4AElVl3GqESlZmnrJ8MiUQ3kXeHr4yUsm9zWp
Wu8TwBBxsnLde71tdHmkscTUO/mbPFxyauZy5YJfMzsVUKKoBq/5i1ltijknj1EncVQSbRY/Cp6R
6PfK7VTELq3KX/XuiXLTyNAhah4ehyaZ06/a7GTWYQDsaH0zbWZ796TVw1+3V7p8KaRNICTwFsgu
MYnqpU1VKa1eb7PpsVDa2T3CNdT3B6TRUm3nxu2wpZ+w8mGBrhDtvemMke1fmusraprF4E2PSLDZ
594S4ZfUxG/3kx5V+25K4q0Q6fr8AIGmlQCLoE00tnyMFU31ajeK50dt5qXYWZoArVW3QrtXQ1Wx
73rcwUcBNcBGj2EJdJC7SUAG2pKkB5zUstePZEJjBfE0PIpQU764TdB1uziPHe3QzMWL7tYO42UA
A1+CNrCTU2NG2pdAgcHlHuCg2BKkvH61iNx4OTSY1SmDLkcIvN4UZdFH42OddOHfDAeHD2mp/uqG
UvnMpXKeIT1OXnFXWxWm60dEhoyy4wiPi1SIudzxOenytlbq4TEYi/Gkx0Z4CMExfwUxpn0ooij5
NNDbfjKDuX1WNBt+r9sHfHXhwGuhuuMpg1vi0n7QAxq2HLaBulb/GYp5r4E5t4fLAn4Le95HYZx9
rY06+wWWsPx62/jK4aNNR8uACB2c+5LuKoItswtGFp9Fs3JEfyZ9arxRZ+Z76sVhsESLDqDabKT2
q1ZJ4iRZj0S8L3zECEcRdA/O8BiVUXycTGd6dNAjOOhqWjUUvUVx5s3ckgBbovTkgYeuW1Jbm9JF
XRWgNTWyBEKKwBKg7J/kCBwoqriEqjPyXvJgjI99OYYnK7WeFRn5aSjRnf/gg4MdwGWRx5IYXe42
rTBeTajvH5Uo6H94MFxFkRpReafF9xpEcf0qlMg73TYqQ8dLP8nCAVXLPEQK7yyMQsEiZk24Iw6/
sc8KRBzVDnLM4OdtM2vbSlhJGxYaAj7vYluZS5e80xmk3O3Y8Ho5E4RwqqJW+1GPnXBvtKn2PKEw
XG3EASs+QpYTXfmeQRi8vMLmlI1BGuecYqeqTkEugpehbv4q2rzYOLlrlxU7Nlw6lGtBFV5uHymi
+j+cXUeTnLoa/UVUEQSILdBpepI9vuOwoRyuhUiSAIGkX/8OXt1pd7nLbz0uiwZJXzpBh9NizhIG
Kh8mZe0/oWjp0WNduO7T1OonFo4Zai9Qhm9c2Fd+JWI9KGvQpcNVefkVKweLS/Rs7TmEInuOA7Se
w6UR413kguCWu/iVWxHdWVwIYDagZ5VehPqo7qhjfLLnYFxC1CAyKmsyhyeU2IAU8f5H6NPoZ2Ka
DyRq5Pe/3ki/muDQFYcMHRRI377lBEW8W4LUnclS2WqPnBJ8spxLVbHCWJ3V98PCtV+mALbe0hO5
8oWhrAsgDCZVmzvWRWalowZkxNYgHMOkxsvhJFe7e+IsB3qZorcwNrCd9mcP1moNX4ZbfNNfpkkX
ZxXXIoiYqKphcnr54jVpq7UbPXzljC5Yachir2QRmMIPQ8jdUKye7URdKAAFhwICZ8w/DS5oZIkG
RBJCdrap1Y5s4vNf/KHj6tzyTpQ6XFN/uRG6rtwrECMGTAHO3QBsXmYQbtM+5FFozv642k+UVKRI
fdX85Xx7u7cxjwVvKMK5Qx54sR2WuJvjoO7tGa2FJt0Fzu93JALHH1yNvhkOJtb+jertyvYHIWQz
j8cwD4X5tkv+k+lCYlg2TWjdOUNbCL6M47I8uib1HwfIWj/Nc8CGHJipSZ1av5u/8tGHjcifD8GV
446JJYRDAMpAB+JyjkDAuffmuPHxCAvYRH6r+YcKnoAKyn1L1/1l12h7x7g5kfcCgwWzvIsQ0YAC
CLRv75+7RNgHGWm4RttNmPI0sL6/Bb66EilQr20qJb9Wu3QOgycD7yoIq51pxNZDQ4l5z6Ep/OpH
2j8aapZcZ629Ub1c+6YQBkSKDdQgRrMXVxoiphFBX/vnBpYZxTRm5G6Sts4DGfY7QN8gGAjg8TuP
cvlURYrdCMLXfjMkdjbrq1/N64vl6zWtAeQNgjOakOn3Xrv0HpOh+q6TQSAKZNi1KBO7WW38eR9t
/+/lhYJUA4cHzYjfG73UC2vWjktwTmS0Vhw6Dq7TjyMiNdQAKurNpAhlyquff1722j0KTStED1wM
iJQXh9ZE/sBDDwez9tqohAZN9EKtPxaBBy4X5MWb3WgwXYw6092g3FzL8zB6w6HFgBEN+8spbuxj
2tGskzsvaF/xQm9HZ0JfYAzSD13W6iZvFlDDP8/QWKrvMTsHoLEFvx1qg1Xw1/5j2xnGIBAjH1hU
QYHoovtEBoIDtEh3rocRdpotTMhAPKpz68u1tOs456u/jAfoU2Yn3UAWpRLEz6eovoXbuVbwAZa3
yRxu/WgA2N5eapDeZw2N8SSDt6ivVifyq2mNV0wT40duTVSmXiKAOtEjuuiOW3GXzWijBCvDifzz
9rhyGoDaQ6ENUAEEFy8xpzUiYEPXEN8IymDHGJ25HW4bt5ZQgJSPYeuDIz8MtbpxCK/sSkBQcMv9
wvD9DtGuEzFgum7PNvMmH5RiYZeiRWeH7URChxia3hP8DGllZNmQAF3DG7/7yq2OHiRmPBhGQ+Tn
stqPPHTuNCQRz7X1yV5WTuUjBX+U9mnw97nqZlyCcTfk0eAHeXECiTDjgtEfYhi8fc92akA8w4mU
+YoL7yGc4GSaT7Zpewg8RJE6/PkDXz2FwBTgGCKJw1jrIoR6gyCT5wf4wsHCi4XY+DEI2lbkFM7y
d8YTqgQRQT7FPUGJbdBbz2MlwAz783Nce+GbsSrqPWC6gLB6u+k7X6ggnrZNTwKY7A2Wl0zaEP70
3Lvxk6+kQ2jloJmyyYAjKwrfLhXBiEaDFeWfUWyF71TSTbuQB8G7P/+gK2HszSoX9wlTI2AZM1aZ
ky74OJuu+jSkId0HI4U2Y6DpSzpU3QkYq7GM4Mnx8c/LXx5csICxRfEf/hJxwkX99kciE+Sxoc6e
27HKHmjaqU+tMs1H3/a8QSQJsyGHqjK5kZ9c/mr4W8HvB5MRlBUwv7gc/vSY+Ywh1DfPgFE64NKB
1MnyiCt7aPtZ6tImXKLRKtWLmukyll2L7tcNcszlVtqeYUs/QbhANf3bnZUF65TZNkjPljYLaA6Y
mZIyGBugPLp2Sv8ScoXcE9NMCtEgoAbQyb+sNbsMgtHg8KVnhoz/n75vVNFPVX9OXLa+szB2BZGO
3hJ7v8wWfi2KLi/eNT5zcnkvM6obSYaBnlvgj4pMUgt01zynL4K04yN0OdNp97cbCtRnqP4CUY3P
i2T/7YZScsKnqyU92wqUa1/P+l1t/PEca2/i5ehN4gVq/oO7EQl+38dY9hdZEy03mINeLNvqWMSk
q+mZNWF8CiINV23koNk7Xeuw7AebFrZKza3r6PKOwPvdwFbbWHhzJ7gE0YioS6Adn2EPyURDdCat
s6zsEwKvnD+/1iubFQthPABoPFwCLutYMupqZpD7PvcpGjAQT9d7VcXhqQft+MaVcHUpgCNwKcCs
4zfRp0kowrO1oefY6fphGuMQ/DQlizVk4sZmubYU4hkKY0wPKWiWbzfLBJJXCt5jdpY6Vg+B3617
wKDij+uS3nJ4u3IS8Fu2+e+Gj8CA5+1SKAozSN332Vl7bHkaXYrjBxHu81qx+nmSJjv9+YNd2xnQ
AAFyHN3lDQXydj0TCGi8pWNwbng7A/jv2u9VWC83XuC1bQ8YJYa+aEBteNi3q4C3A5gJsrozTQUc
xW0/TUCapHN8kiDzVocorobDEnF6C56xfZn/liHbxt+k+Da8ya823duF02oCOlS30VmGc+By+Cfa
OwKrs+MUe0FVAIAYHvrEt/caTt1eUcX9TQzrZfL36xFgWwTeGJR8foO8iAF7J2NJeF61ImCKkVSU
Yye6/dibBapPSSeRJTS8y13YYb705+977c2nm/QhGqQAQV+Sg1dcB4oQFp3TeoJNoJHjcRlwQLhX
jy+WezSfYAR8o/i7tqm2m3X70WDjX54XYG88tLPq4BxBNr7kGNt947NQn//8037L9fBmYfmF1nK8
oWaR9L39uP4gaA3YfHgehqy5GzCk2SXzBEM1bw53mLGngLZ58lExmLB3s3WinHh2S0j5yguGGSLB
K8YegzrUdnf8p2cTxpAtc30WnE1MFsJ2sM+eSAEBkz4oehOZdt4tmF+xsADjDWek+PNLuLK74BCO
vjCG33HyG+WKR4teksknZ70y9sB7GnxgYk73NeSq5sI60/8bpYNXUqpvdaWvXFXoKWzNfdyK24d4
+8sRT8RkW0XOnIMwcIRcnY6LCRybT9FkYlnv1Lz6IbtxlVy5iyEHg28ObAyWpRfon4qpzF+hU3Q2
kOnaVbGb3oPnQEGEjpLjn9/tlcsDdQxqmY34uTXf3/5AyCkwuUoZnr2oGcR+HsM1KZeRSRIDYAt5
yqJGQRE/rcQb+IuCEfRpWGUm//40QT8EHxevGh/68j3DSGJEdpSFsEbOuiyfOel2NJXE3dhKV74n
BDPwJeF6CqH5y+NE7RrSifDoPPOM/RRoSI25i9W0YxNdc10vtwjFV47OBu5HyxPjOPyAiw3kKPSR
RDhE52X13ddubTEGnNw7vkh6ALp4vXdN1t9ox137kTgvPsL4tvAl3omEi4YpcB2duwl+2nRdCPBG
wMQGsSY7FMa3QOBX18OAFzsIBTj6H2/3EFTVkL0ukErlDeFlWhEDMtY4FBDi7A5IYPTpz3v2yn2A
5gbowlgOneRse57/XEctIkGjnUzOXbWEkLVBzzgzn+vaUr2D6XRg2LGaMgx7IT5fe2a/QjnzFsjz
ysWMrj/wVRlYtZuQ2fbh//MQECMRsp675EwVoVIWQR/U8p+11ylSjJEr/z5ummUJd3PWDM0HAEeg
5FdMobA67yrT3kp/f38pKJtgAYbiBp3f3+QtTQaXDStUch7QYe92TEz6rm3ipWARad+1UGF6R6c2
e6XR8H+Ef6wNeDcGSuiIADD/9l0Y7UARwuY6r51bTIFYAtVHpkWbFp4v5HK/0pkvBdpvAcsnYN3/
/fOG+P2+xGaHGA4iE+beUPF6u74LZxFwryJnWJsLkruhXw9L75ImV37U3biqfr8xt8U2rUkAYYGn
2B7mvx++CREJyRCf04HbHW3qYd+qOj1G6/SCBKR6zeCu9DRE9XBwemmGGzfY1eXxjtHuJFsL6uJd
c81lDHMlcsZ69h6INEzS+rh6v9YBtB5sJR9rDThsuaadNDmZUAHfSLeuvm2IFG9vATf15Wwqg3JY
mroU4Tju+w/W795P4SpO3JhbB/3aSiCXIvMBdAXZ+8VBH51oVFJTcvZUfYSTQ/WdceLvyWLqv+zo
AR+yISYgQAnzEXzZiysM4VYN0BOKAVXJJvkM1SUoae2BGujNc19reDWWsCfOPgHP6bOzgwbv699v
4c2jB8EPloy/WYPxqG26WCXxuXVrdB67ybz3a6XzWsHX6c9L/Z65bgM/ILoxM9ls57a//2cDt7aN
tFiy+OwxaKAV4HkDus2SaPj453V+DwsQvkRHB31xRPXfYrqDUYUkUqVn1Mv1PqDmHTSZlzpvKz/K
ReVuNbKu7Rb0ziA6gOsPHZ6Lg8kkYqHSWK8iizX5NEWohuZ1GI7JMsgbG2Y7Zm+LLvw4kIK3JgCC
0OXk1FMyVShz0rOgXfIKsvo6njO4qvQ/LDVk/Bqu0C3Px2oW5Eb0u/ZaccFAgHEbpKPV//bz0Vmv
sd9WyXn0MTLPaezRQoo4Lry+a9o8EO23v/+OSJVwv2JUijOyRZ7/7JcxUiEVjCZnCBXJ+Ui7qBtz
MnfsaRn7bN2BLnWrV3bt7QJYg+2DtBtwpotPuaiFRov1EmT8Uj2rZViOdaqSp1jq7ug486eio3y4
1Re8FkNxnyEfjpBV/GYYg3uzhRQidlA6ElnMQEWiYB3b7r7hsimDeLZ2t0KL5sVo/y+NHxC20REB
NhKuHUjdEEzfvuVQwKGL15yeh8rTRe06b8f7mu9X5cM/D96EN7bRldMC+gSFKsGmivtb4q9DX0yB
j/XQ1I1PAOjRe6gy9V/WiAY3urtXdix2z6YQuL3Z37q7qUERS5RFZy6R0Q4edZBFrEAJcV2wgF2U
3iIWXV0PnUekZ9Aaw0jq7atslq5K0goNyGFeFHjJXvbokl5+c76dHvt2uQULv/Yq0UuGMlkERg6o
bm/X4+kCW27PJgBYDkM5mRnRuAHw00TWuwXv/23UiPRukzvccnvQ6aB5/XaxZujl1GUsO0PEPN7P
Pfc+9LSB+eqg7L6Jx7EgXtTilk3tUgbQ/WR5WsXBRzRloxuwqd+PCx5lm/htykwYv1xcDAlHjo05
SIZwBXlbkI/qj4ONg2Xn+NydksBGr4QoJvbQTBi+/vlSutQ53tJckLqAwodBBDCm0UUUC0fKQtjO
ZufOhT4otsMw5WuaTV8nny9dbki/nEjW651XCU/nsUjhJBhnM+lKSxb6cYDXz1Pq0VvnGNfUxe0F
hTUkwyhNtrOFmdVlPcSUlK0YPWhSBiEAQiJu26hAe2yei7plfZQnfeV35WJt+m6MUejn82gNpoca
tnhQlVrHoYy9TP8DY+E42ukaOIAiizTqqqgT8VgmAWSgKuh5xDsHaaqoMIbAkBdyVKYE78S6123O
cwxk53nFGldNZAuokoZmLpomg3BN0ZOwC3RhICLFdL66PmhcsUwLrx4b5w/tR0y7xuUr80PF90OC
HOEI/kpTT7lskrh69XQ4zmFe9VFqIA/TeZbBhYeO4/rvIraXfEzssnoJdFf7df1AyMj4g4H7s97X
sH/2P6O1IOyT5GLgp0gSL/sUr3VKj5VvMUTMJ4SAYMkztVTTQYAbCPOp0LGsv5Njt0CkumEJOyW+
JPCPWWgVPMdUAfHaSr3IoubMJC6PwcuSUAz08YZc27p/Nfdtp/OAuEae7BiCu5VZOvLDxFbV31sq
F/JUMwj6n+GpTPghJFNHIRMdQn0rB9W5PyqZ+d1pAOPU/ANohumLIejGahdmNiEQ8xtte+QUrd5d
BAMMm0PtIY733jhVdAdrhaAvMP5hCg4tLJzerToI3Q8ICIXRg7fGsG8GDbiDu1YW23589AyodflC
MY981klSux+xN7Z8T2FZUj/MGr4Je9N6/vwuZUPnDm0CfeYSVP6NTRX0IBGcgW5bmDkB/uqyYuw6
Qz/BkVGYfzHWNgEU1xNUhnddAgXg7zBIGIQs13m1PN6t4FuTQiiYw055EDnVdTmtB1b3eRqpSIeF
wYxtU0gW4Gz9E2rI2sGhufJm8ZB1VlYlfMNmPuddJJjXQKkIylb3LhkwXvOEmddjCNIQ/pnruJC8
wEQoqflD5eZ0fOAeKGgwNE1s1AUlV0PgjgbzLFgwj8CDeo8s2gbuRTaD3V4XSBa4+ggmmervAojs
eHu0y7XqdlnnLeSQ2iaEaL+MIOMMHW6S0XnNA6vWegVH2AFZV/YjDmmfD1Mlk7shS0EmdhiSiBME
8KfsOZA8apIi0DDQfVwqxqYfrHItL6Dt0UzBrk56PU0FrLEB+iGZSlqoLVceLqZsXfGKC8wlaggu
B6LGvK7UsQuGXdw443aDB0RqbrSXpV89qBFt+MRAPIyLbUReBe2c5RvdqH9tJ8/o3SwldG8y1Llo
cPejbF/Rk6Ee5NOrWe6dwnAvLKKwTsLHFCNOV1bLRMJ7HScqPlmaopQqOwEAySG0Va++VD2GBHdD
n1D3snaLMnXh2UkHebO6lv2QfNSA9fhBxTPks43ynV+Enp9MB9DvB6CevFTAvcY551e4q6hm8tj4
KtUnUMOa7sH4U2ifp9hO0wq0K6uysxlZ7PJeNCn50YoQ1uG536xLk/Mo8zY46pL61Y+K9J79Gkkh
x1cofxp5N0LWsH3POIOeC6g4DFpb6DoR9N0h/5WrzJHsuRp97d/VYFS6c+MlUxieamHTSuaTwPCg
DNkMhY19HyfAS0C8uE++1JHy2HeulzEGQgijy10d6kYfWil9tQ/1ErI7fNxRfpeQmhgf4LXrWT9P
SOvjLEADqV6/aTa0bg9qGG26PNDxshzZCkEKhBk6B9/R3/cZyyH26Nv3XjXiH0WUV+1xDC307Vp0
69iTnJReHoNaecvJl1NvXrFB0qSIVqN0kYxkkoclCYw61uHi10c7y6C7a4bRLN+sSNPGnceZYfSU
LF3QnOZZrPCxtVwuuKSkh4FQyEYefF0AYJhODVWD3pvZr8zXQSKgFBRgJGirJoJuEpgRGzeh6lXS
aXp1mSCQ+a0UAXPDZzXxv4AWKuO7obbWzvvOQGzqEzSgIP+wUgSFYI+w0+tDJpNMTjDbAh9yV4Nw
MaeFdE0jiqZaV3lEDFTqA4QxxPQJSDnfil2ioWr8xVhsHwQLMw0pihzgl+RTCDt7e2opIGiPaVKj
twn6PSTEMfc1Q1ZASjQRp97X3Dth7TR5catd+T81w6k++ahQzVF6IQfEPI6F5XlHMn6/zEk1ozKd
aPc1TrxkPWvMQTbB3Lm18SsmAG33yXZyTUK4yeLMHPsYUAWBoNlOwaFVsdVrbtHTTg4akJ/5PXrM
RJTI2AV6k6OMZSJzwNRQrWQKQMFni772sBsaCuBB3se9oPAdFRxmSRJZ9INq4Au+axfqRXMOxDLj
ZQ/KtVcMHk0mnc8GaWiuISwijrXVI4KFAny3wLcNIcHRc5IcGZxEXL45oWTnbPBFvWuhOlZ/jhOR
2bsoMSNZdybq0/UOwHeafdbT4vH3bMlCDfHTSY/RcRzTKsvNNINRlHcqkaEqfZxTWLfDJ+If7QMx
fK8dqbzD4gbO6x0QwzyV0IlMuPvaTqvsfk6j8vGEAp3u7Bm2MMq9iqYmbVNIVMyusKSH81thyIxv
Cg+zzDy5OYvsHj4kmC59izy3KFIgTprqpYJswR42KGoGvGwy9WEALzF8ZNzW4ozZGQiuJTgfFXR6
gu2NdEBQ/sCtNJjdLPquhK4BSJk2dNCNHpzr1HOjPHwqu8K5sAC8xo9zT2bxz65u+Us6jvWCyA07
pDutlwn5GTP63BpbfVd8whTeg2ue2tk69WQBL+L4c9xQyh+lHGh76CY6Dgc9tEjAfWhggOcMDZ89
iJ2w9dOyCtEPhQFrhmfVwfC4jlWcYjXAnQ9WTFWQy2VefnCqoe1MKeNfxqhir2NkfcAaWboEe97r
7iWKWBU/mc6tzQ4gEA1VnXb2RXYA2YW0e21Tpe9N24/sGHgayE3FEUbv+m5YX0wUVeZZKepln6uh
DXgOznDynqCB7L33oCW5flc9zDECESxRgbSverYuxuc00RIHZ9/v9Y8WBLi26IgkL9MsomcYIDuS
Z0OYqTM0BNvSbkSgky98KHPI1MxN2QdzgkwYyphI7WAQaQrLbCAOuG1ZfJThZAhMYaPpRWIKwBEU
8Jr+HQVRY5EGUJctaVJpVgoi65dqwYYsgtTrX7hQ8kdL6VwdwkwL+8X1adT9sA4qn4VN2wS7uZaB
b0rIf8Kxp14xufyCBFNn77xWifV1DqEwB+QuM/3RQTYHUpm91/T3yJMkOtlTi2RmRDBXyNcrlb5D
eOP+3YrhJCkzaonOIedL/T3HdnV9HrEm/VkBu4XiLEN5eGDArsiDapAtF6sVVQtMwEL0czhihHiv
A7mun4iHsVUuhV6HHewnWHZsBYYGSKIcY4dGJyyKS9WHCbZPHJl0N5M6hXGWhUFPFuAavF8W7fND
QJiXcKR3WSJyvcT++67tzL+NP/RLGeNJPrSRl807hDAS5gldFvvkKhtkqKII0gS4rjub8dJB3EAW
cadUW7Z2gb49xst9XTYqgO+0R1kqjwL88uwzwmcf7xpEKe+AYZpxVe58f/TKVYAQhlk17YdDG9Gp
eqzHNmIf23RMh90q/Sk6NCvxRWHrOB73UK3h68NkR42Jkhwm8RVdE93tvLRFiGMRrrPPqnEiPG0Y
QA6SwmqyI4vWSHyMyJIc4N48AvrTR1b3ed+att5la8LXZ1QW6VpGc0sbQDVV4E6hBHEU1SIkk9vq
7AvaMBzrqEnvcIMA6prHIx2TommV3jNA+ZcyWbNe4o2GM2bfoemrEn46a1qAalergwNRa84JZW3/
UYx+tOx7P5KuTLXRtmypqOB2A9sZ/2TgHJfswm6EfmcjW9ARozZm9oNbx9SHq10nbDEIKIH7OEJI
sdgRdZU18weHLiqAFEBoZyugvVMw9zr3moR1/BxXJg3Us7dECLVrAbfEIERjPsE8oluof5fOXUDK
SqmJGpTENUuRwIJ2fq/cEkCPC1cR1P+Ikf/yuY0UCIOhtQ9JDzn6R9TOA/lW44v2pYbWP/bbEsyo
4RjBUlM2AGYaGJ282Aro07LRGkWQgfzWJwqQPM7e6EWfLIm4OQWq6jCsCes1OgVMz+OdDGFHX9TU
tkPO/Sl7geJh/A9sv+2XGLmsnxu1QFRy0FZScFMC2+1wiqOxaBPL6Fd4xvlN4WnMXMBI7Ry0xGUb
nSLXkXc96i00SqYgUyc7eLAIU8EQJTmEQywt5SimOefGg9xoRTPTl56xhhZCiuVJtwFgQkFtgGzo
miqcz60gFvcBKGJ5g/5kU9ogGutcbMa+R8NbFhW1kOQTOh4Z3wtO56hgvRxUoSCtI3eNk8BwRbRO
CUxr23rIB9onFnZ+PcKc68GTnabBT3ISzvRntkzs81BDTjxPSZ389MeMfUtc6vpibSBFFWWjDPCn
yj7E3oZM8Lt4SZFzZI23kxlhXR5KFn9aMRD+WZulX4oaLh22SLKl/9LCxb0uJMc1UAI0LlD9yGao
Tq7xNbxfBRDEYdTxGIhPdFTKmXBk+/CGJ0EeQWvhW2y8VeUthswmV1C4+JCMKE5yHpqk2Zm2Sz0g
5NKuLVawR8G5XXUrS8+bJw93aarfDWs/ZkWFLsa9t0D8Ll96HUw7RSyDMjqSTC+PJrsJfRNb6UKE
Y8/z3ukhKDiKk7pYxZilOfQV66fB+HbMEwgRusOCGuQpaesNcl7FZtmDXA/bauQF8z3crsC+NUS7
TyACo+5bK+XQHVAGAtcMMiEfdNgIUawpab+jPBNgCXujHY9mO3v3Cxw2giJQnMMObcnAJM7sFDzT
yLWQR/Cz5dkjpNUltxYG6wPgUvcr1GgeQJvoUKzigoRoIZvkz3BqEn9XwR5KQlrJE4e5xx1dAi3V
TEUK7X8ESwN11bxjKItzz2SYnLpsgKbqlIzhT4/DZrkIJsioFNhl3Vgs0Hh9T/BkwQ5YL1bvZt8a
V9bcQlKvRdMizVuu+w9yCM2aUyMRHeoJCX3JEh587yPfLKUWQdCUDRqPeBbWJAjNAFI968jALWtI
vPqrCOehBa239b0cBS3Q7rHu1hIZ5cz2DsXJA6BW6IJC3jZGQWfAeNhBvCpZoNLagjJC0zn5uAoU
2TNlhqHuTeZXzMmHOI9iF4W4nV1koJXnA1+5NoAGVmaCVFk2zfjAzUSR4FBXoyYIokZXeMdbBhfC
QaAuxZz8SL2NotqHlhdhmyo4dFicGz94beuJbpVt/E3yJvhiWrqW2Wghq+NXQ/OoFzRbcJtU9INi
duT7MUoQcGsgflSugLtBD0S46BPESoMOVIpYoixH7+CIYzZEuChV0OfTOpkobyJF0nIInWX4v9d+
B3EmCZZ/BKW6HMClei0Dx0SHt4MwkU8mCCrw4HoCTu9gE+SgKRwnNkB9suaVahfwUFmwqDyVTcgg
ICj6vgwG6j8mfJp9BGcf4pCATGdhwZIm+0EiwcFlw8X3iYd1zPOkSqG5mI6LeIf8Z4ZcdQR3z9wm
8CTOQ2QD6zuAFysABCweS+HkqiKaow4qorP1kPRIqdYi5Z0hT0kFRC/eSBDuwe5Hhyvo/bgqYz7w
b8gYQjBvlPZ+rGJq453pxuRlQFDuC6Frifrap/VPv5nFvEP7yX7pQ6FF2WtUbflcg5lWOHifTC8A
LrP+qU5nMz0KP1J36ZLwF96MVOeiDpoHjSA97B0FzPeumxUectBpIDBd0JXcsaGvYLO5zk3RGNnF
SO4jTB4J8vhji2ZiWkBwHTw8EMKTKsfecqLo0ZCo94CzdWJP0Heye/QPUbQIGK/m8PF0iOtiqeqC
QC56LlgMDu8OycXYnDv0mfnOx0Ql++AvrkJfM1k7FIqQYbarx+lOQe8SNb+c+3YXar95l3CP+KcQ
J2YtQIwd9PfO84GMFt1I9H2g0OI/VRochGPFHUxCM+QCsoTl7fgiI9eg7QKVJoAshlChK4wqeS6U
nVLU6DIkDxbT9CA3AzQegLVO4vDAzAQvCLvoGv9kTgk7IRcxfkF7z5ncj6CQUWBgillTMMA86SgN
FOIKymPwdOaa4K+dXhcJt6HV9g+e54a5XAjBCQ5hceUf/QYgQD7KpD1ACr1pMAYB5qgA5dHPClTk
C88xYK+nQ6/0gPIrG9f4Uxo36bJPJ/SDim7WTZ+jHTrP3yU3MQYKHmrPomE07cuBxtDQzB0dOMUG
8EWwtYN/JU3afXCoadp31IXrK+BrXBZSJlhqmGGD8VA36K4fBqa9lxkd3jBXYz9yTKAWkYpicV4A
Mpaokp8klAhwA9Rf+lzxDCXwAKdrnHtAe7zdiqrIFC6cwpPMZqUOA2AXrwyYy75YGOjcKoyF21ex
Hl/HNmvn3GKnNWWHeq+H9ggGOjtEerQMIzHV6Y6kffrUw+8FB7heZ3/fJh1uO1z3cpdm3GsLjBbs
+1B59JPPPNrcUeZ08Bwq1SO/CZG87cBOnsYcUUVFD1vXVsEA0Dp3SgHIes/B2ZjKdaoBGW17HMp9
4BbIjeNI67XIatS+J5BQqmflz0zttIyD94i5GSur3h8+TauOVe422ZYzhwMo2aG7itInW6PofYdu
Kc8lHIK/tSkcM+Bfg0sABGot0Y7gDH9ksg6jQidEneC36HTBSK9/4tt7/2qdDTJvkQ/8j6MzWY4b
R8LwEyGC+3IlWat2y5IsXxiyWwb3FQRBPv18NZeOieixu4oFIjP/Lf+Rd8lw0/XV3iTW5Bm4iFGW
t9woOIRjXDWyOqhax/JQdWsfpU04N397dx/mw0DiCfV33/Rjr3z3j3cbfJJ5Z3w4MQy0EqK46a9d
xKydbVHh5Nk66OWzbPvgK4AP/JfbZf8lY0EiYJ6LyU6s3XPMgeJCV1XNLWDY3BLIcl+zcenAisC5
z2rwAL4zU10y+PX21Oh5alNVbf4Lv2248TJ73bs3hn1N4klxS7YttP/eMuzYaTTsi0f7GoRLymdr
+6OsOw1uOEeUr5yQji7pvb0wh4Ub+uH2Vr4RgJVPaYTbrD3kUBn7MQDoeR1NeEtJ8Ne3iS1CJivr
dh/Pm2OWV3QsXZF5k9qfx5kKd4i6ftnvSkDh7cCYxc9VEuAQp60WUEEO+/Ekj117VRqQhDClKh/d
NR2ASLrDxC4flcQLSrLEN03BqEZAMc+56IIy3ZW3P7bLTe7V0vsaftQqHoEK5jLMwmmMsqrRhO4E
BDAewRIcefSs2fy1qenBQW6tvGhiwuqsM5AjEHMzmThrXoB+VF5fHBev4wl25Nb2ST+WxevSB2Dq
nN3uV28bQ6+0BmudtoQ8Dola+u55H8txzMj0rt6g2q0yheXev3PNYJTJppn8dKjL6NX04xiexn3M
f8e9aK6rmNRyLwOvuJR+MQe09/b6VvmrctIKZYWBWlLdluErYvu2KovqUu9jGB+jnIDm1Ic5Ekx2
qriCtawq8aFur6OHRjxxpn1aU23NxR0qpHpKm8DJh6ym0FyZhkcSB8LJVVk7s/MlnTYEJ+k4DcUN
dYt7Cw8BuCYQqu6hcmt5WxIy7vJtJqhpPPjwTvRjdGJVVkuhXumne51ol32WyVrUDoZvLOf/3DzC
Ilw7/f7AF9+LB98XxXotN82o77S+/IrIYRLJpAGh09ta3gcWVlfc3azM/hy2CAQ9Kg2Lz6qxWX7t
0ybyZGujMU8XsIntKDHPvVsGj6cFK/eZF4F486SVf7E3YI7oe2qw6m2PMeoCv9YJDuHeuk6u7FlD
aRf+nUtPqlPX27q3fZL5P8MNvCUM0fWTh4/UTcD9+yUxBK3aqbRs8VkZQcZ5HTMCpsio9+og2I4G
v+f2xknavIuatF3ETaBXO8BP9RCTcaQDDmK2alyEB0/tJa3eNvhBEiwD6Tx9LMMyw0K+zFnkRpCJ
jMa8H6aaVpgR4XdtguVp1Nk6+cwC1lRs7tVfRmGneplBiAZPd88hW7Rw3BrFbi9ixNr/KhN3aJLy
1vwK9bDK4+bHQmfgRTq/CDl1zqNAPNocZQDYS7kuw3uCsVcHCKctf9kLGYY0vk7fghYwJ7JfYdz0
0fYaG2tXYFEpB23zboTjNtJ3bqb8cAeO3zEsCjUm/d4V39EY7YSJ26rkr5Vh4WUCupQ/3zprdC6Z
aKLj4hcgaMYu3VPsFU1xEg3kwmkaukE/KtykYeJ0KyAgvIdmTp7oZA84h8YopZutSuY37ugjuq98
Pee2Wkb6EMf+WZmw2E9g1zSyc1usdRaSXWOeSgzBvDlNC2x7O+g/cDpNJNc362RTJNgo3vDCs/YN
JDDe1zWRQbAOp1LNzqEtvFEd+2Fhqfi2REOdgCDE1jnwGv+DO5XDyZKImtPXrHJL3GDxBQWepgRb
+rTdDfWkQChXobZEgFiViYLlA6eXlalIEVRRnK5WUI6pUxX0jzHDcpPkXUzoXg8y/eHwtuaZmRw2
T/RmYZUXR49/jtKur201x697L3idkbyBPupuvxm4PFN9bVA4dDUdsoVDITfHPlf2tO10dX7+5bYx
obSuaZY9s0JRXEPSdz5UUaBitqOJOQF1SdwcqmBVA209kgt0bhYB3LXWpUhhFvx3zLmVTokvqPds
WRzvVzdKQ7jN6EYPBDTSuFv2Ot3DX/TyBGlot9co9PP6QbTbLH/iMhvFGbEJJd/ePQ3xP9jbZ1wu
I5xYS+TCnT+WlfrgRMxOMvmK4IyKzgFsPnfWik33gYbwc1u3OpTFEHLdh6WOjnLNIbmE7/6Ip7xw
DsZ0gv93HZQW0dCyp0G3cKM+3AR22+MKANO+8xoWbZ3k8epsD01nV+3rSs1/z6XTbq/EB/LIicSK
2gMMb//Hm9y5PfKxWNHJioLcfZoVjr7P2thqfMiRdS+n1SnmQ6Tp7s9911ISh52olMSbvOC36V1F
jHTLS3fuSVx3z9Y6dNarh3xhz7at9ebDHAUTlzK5MRvXoNpfrLJtNxYGanijZLenwj91AFd2MnYQ
OvfbAPKQeLSsitVLhn/WIN87QzmxT/7FgVEPfzUhghQcS7E2z4NR/KBmjBwFXlr5/Ws1F6JNd+2O
1R2rz2L3OLBxIX7edaDFUQW9Hg6kKLb9XRGxyi5xHSjUs793loZqdkuV9p239vdF2eB6vT2k9a6L
dz/4uRJVbx5tTpikl4HM8193f2Z5xgHp4zRWB69kMKaZZM/SQ22G7W+3tdQtTdk5T5GTv6/gTliP
tIELc5slCpNxmSad5bWc/iwa2u8AN1b/3hEIFQf2qTVxpoOtw2+siuZR+8HWXqRYlhQ4SKejVbww
UE/cafUT9eY9D6I8jYNp+tOsy3ThRvN/sbrXY6JkB+fvHc+deLRXj2F3xgHAGxN9sap1eA9X/6Mm
pYPosWZ4kzoqE47ImLjtwsWVeXXfncpJNu+2Ml5wtIZGARUU5nfomTimVjX58l/j2vVjYLElHfVG
HyyJN467uC5xGfUpuhyw0GqaCK5R2o+/90VBVeAmL89y9GM2GhqAqzyX4d/R9aR3pPrH3o8+3Abn
WNCtmaytZE30olUHia/LwDmzG2w/QZq7d+Bd4Hpe3/5wkKIewTeiLhFlof96DunmM9II7huvUocp
Gip9XLtemaNbxs7+VLXkBhU+ESEHGP/uYPkFkWzYx/wsYiqByAkr/6vqCmCAaLldL1Ju+R9o7OEr
qrYnhOZxl9UhiyKSZYo7iqeDvS6ZRYfCTIxOeJikAhyd2Tu+ZPuq9In9xt6UBspqFStiqVFJwc5U
K+PoxH3C7To1NJKMFsrs2uK19RgWWDixvOh8nS9zicOXoSmuf9MgtI8oXS1GsGDyzxNn0mUaW1y0
mYOso2PTlMU/0roCoG6muU+XPCWb8Sza/vYSt0K65kP5HRb8KL6/F+oFv2mYIJ+rC8i3pXusfBM2
RzZpTe6vcYu673UwNWCzpUCmQ1VsHyTnSsaD/QYA+bYl7us2nuJfGwog97FyO/2r2KelA2lsjTjn
zdJUCHOmeOVaQb2S7L5Yw6wdBW9/pBz4wgk18cnN9zA/jlZYTg+jaNYAuq/wv4uot/5DEivnBDe+
Zf3Y6Iqw77jlWr1ujYV1so109M06RN6c3FT1oevMXJz8NYR5nWjC7pFU1Vc0VjZ5JxI1h8dvJeAx
zHxQft0PPziCDIBDa2r7aClrXtMyqMbpsNL8jhmmpF59q6FYNFoch2IjuP/ts42PCUhzBGTLXNgS
fb9NZrT5z40x8nEKtDyVVcSqdqYWVdCjd/58LGxfrikCoS7u0gYJSJ3loc1OhSY2tPDTHvCpgpzp
rwmRnR2XePOYtZk5hpupep6zvagHkdqVPXwEDSKaZC29hXyRca+iRC8yR9wQu6CjLkEXMc2NRzGI
RBHOyYTWHzHYGtTlVU52bBIzDP63ULqbHzehae68nZRIpCjsAaqJJf3LajDVp7M3GcX2MYl8Zo0Q
rWZbpxqR5Fs1LNdm3zfneJsMAL8sTlGwgrgnVF0vP6iN6pXEJmTxnBz28QDtgPIjVlWM5MhbShpH
AZBy27GE4qVCXcQgvY1QGQMLUKdr0Bd7cA7x/KlM+ZPcLo2sveJQ8mX8ozZepCF9/K5Igq7yHwpT
NS9DYaYPBpqcgVtY3Q+Z2/6FWqOsLN6XkUl0725Q/dKIy9Tusk1wWvfVIS+n7scGjfunMlv86A3u
sNLHTOU/RUsJ4AwD26dygdAH6N61cw43l94LedtTZW362xJlrRODeM5N2jFu76q+UpcRoJEEFriu
W2dqs6S5bZxvhvYW4aHrtD/7sK2rbBptqLd6lo2d1IG0wtSOlPlsitZcqPf7HQs+LbhNr5BNxu30
IneL/wV1smKpFnaUNVGzEcO8Fjz4MLeQswV2v/oJ9McWH1TkTVenatZ3j5R4P+3zvDeHct2aq4GZ
668kjjYeidxi8TE1jtWzI9da32nWJf4rO2SUCa58smkdCDCX5cb29L45fXCccfmgJnBI1jx2dNS3
oKuyYjQR4xwCmdR5k6g9phl3TDm8+VHVfnMfIgCpZVM8W5FVHG6lfs+ixY3y7whJ4DGKcojWyvYb
1CJjPr3npGBAxtIYRyc/zv0mq9uOu4BKTkihUyAg4qVpPAqa2agRxpvWhbUNuGMRY8j1qNHs38e7
ob6AVjdzStrxXh6QeEAbi16r5kdd2d2n14JQpKtnt+7/M9ea+7CXLayWswzDlpWFU0Cioa88wP2o
5jTzPZGcKt9vE9CmroO/5xgf/Kkoh6wJRg9+wa0YGsxOCvZpZIzoHlW8WOslByyCJGV56jhu1Y8Z
urw+qEJWzWuT1/iZKj4uvUPLV2Q5EQQIS0gt76zKXNX8EKRdXtlF06vU32sPfFGgUrifJaNSRv2T
9mkndo5p218FkoW2c8D7AtFY5xrRPbP/RmJNqhzichJVNd2SNaFS/5m6ljkfOmIhKDA/ct2F4edP
EPaFk0ER+0WKktC10sbKwy/fN4QxGIjrzMgRs31fx8UxZBH5feOt01+eqvi2hm0YDiNDqHV2uzCE
OkNCCTuVS5rQsHKmBYVh1c9/kFgzsSMgdx7Y677/nHmd+rTMhb7b6MXNwe4q6w+55uv9Rt5WcVqF
Ff1YMZt4idM0y3QOlp1u1m9V7aS8KFWDaZe0wtRtNcFYChUpSNaY9zQKPTFNDAh5+L77G7CNcrQb
n70hH/LnufFkedkQdARp6Om1JbUqdBfWB5a+cyzFYFEAFraJZuNOri6seRNbpy0I4Pgmu5kfd+KC
xrS287nnhKLO95PcClfogimO9cnLjcnPqzOheFIVC6j9IaIhqauoci8MQVjZFt52P+WuXAVGduC/
495U7iO5oQhEbGco7cyad8BVwNglTKRvrIFevDPFR1GWkfi9M0DJUw8o1qSc0F7brF4buvVCgfR1
hkYVPM8gPQozls6iyPbIpgqPSwjmma6rH6znlbyfNg1qZ6dko5KTnOmBctIHrfUVI2r9rnzlNHyE
fPZPNkNIePuT1OZq43V8hUutlnQSecSfHCU3NUIb60cpgxWBMhaoKvEE3IoJ5/ZXlaMteyA2VxZH
d+3MR12rqUzXsgrco8dsBk3DTuLltCyT4QqIw9q+zIJ6fapLEnfv2WE3iCPzV8hmWeis8ESPBYpZ
AeJZZzwsQmTjqqc7Vy0sdehy7oEoqnm8Qoz/6SYIllNUqtyjAynrnQtHeNN9YPjx0nYs9YtqUXOC
C/mTm8TTTWYvoHW7o5/vlXzaG1fFWbC43nIMqBHhPyccwncssbk5GjjM8FrF0fzH5b0G/2gdELkh
YDlWYgHYkpPXStQq+9S1Kc3T9GAPVnVX2bN3rIVeH+KhsAkXoCQ89mwyeEMiyZr7vcHSgCgwmt2H
BenDytzsui9D6O0ynUayS68sYfV++tMYP7XeuNUZXH/Lzkbtd6+YAN32TiL/0GDLhQU/FuXivMQj
sEpgesc6hFCOzDRe9b4tUu1vbdUH9XnnGz9iCa0JcgsQxJxE7Qz3+IGQuowah8RNJ1KNlG2cuhT1
QAYZKs9VJt6qPHrd3WcwDt0Zu7nwiOZAmei1MElxrkDRiEJNCUWV/0iIjLdTiOdoy6p4n/6iikUL
XIBtK6gNbz+ueLEPdlnkV+Jw1XDQrinftjngrN3YzB/bJpnbIVVv8nFZKCtVuiw/jQD2TQLqMELX
/HfTzuE9RLV5QYqy/YcnKsRnAMwNQoPIlfSSom77e1166F66VXuHpfSr92WwgWFWKmFmIbrdkgFm
5wc6meWv0SgnGQyq8NkNbouyu4KIshumP9wt0kTXuejjnz2U8SObYZrvOV6YpmaiU67VWPvPpaP1
Uz/Zyy9rcGOajlivTyMfDqB/8JuPaqSp35W/mEQNk/fd7rypyLbIequl3961427Rd2HDy7zYMg9j
a0ElUktaP2Sr7LS3wf7XXgDeB30T5yu//aUipp+tauhrGigvRwZWOkaeOdyA40O5BOOxNt1w2u2w
+x5M415U7geXebG6t9me7TvpzQIa1WMk8ruhyOIeqs+fnQcElMuBOXp9QXr6X9FpyfPgw3QVyUSi
seksSGZCydLm+7kp4i/8d0R8VDf+aRhPVjioJ3RwwdvthT7VDpSeMHzsdffKc+dKdYq66F4OAOCO
t3kJUb4QzP7YfCLkjR/hfo9x3Lx0TeRAb1Jr0z72jpXe5jtJ1kNnLb9RKHy3y4oUodvueiSKCf+W
taNuYO7nYe5/5hPBmWk5oMRZ38pBMF6R9rmkKhp0n6GUC96i2w6sgx/Obtoxaz74RRCiER/U9F8Q
7E5wrO0mfNjnZrysczBLoN9pRAkf9YhHSv2Ib53TDWaA2jvqlvm497pfDkVVb4TZDHaYBlHt/1LO
Ll52DKDvU4QppOjl9NSLTv63ohentSLF4StoPetjYaD4LSbh/exEaz/BZvfP1ty011GKdc6sonaP
klpxb/e6PcQA0Xew+nTJy+a0/3pklghtelMkkTcEhwXlEPy7Ez9uyr8pjbQ6gLM2v+0abVTSxHZ1
beCLTxEaaQgz0tbfg26LvhRV/+pAl/6LWxRH4aMNTzKi5V/ArOlzxiNKCfNAamX3Jm1FFx+N4x1Q
Gbb1Vu7Dq5Mr68vHeXKgDYC81SN4Xbw7n2LykIrutXNY5sl7i3hXzvWqS+gMDZBZ1q+Suv1shy5/
lZhC508Z30wXxpfo/fztyp3bwB463YzUPS7tI+Ra+B7Lvb2nRWaFL3dX+GzXXvNBcQ6h7nLnaglC
PxFBbHnPTrrSOpk1au6sDmU2wiHRQa/YrfnjeqJ4MQG+nKasxGPY1ebHXk2OSdx5dI56cMrfQufu
Z7lOo8FwMW0XmjWhsY54+SvZAe2nIc4H0bDtld9Tkbv8/TIvgUZG7fwGEFA/MCQNqFW2gDNn+oa/
p4Igf0YBzhIBemwZX+zWE2CRMQYmrhFCa7ZIYhvQK++b7PHHDF1bHtZ+dB8QUw53CnnknYOAI1Fh
tz8ZcsOKFHmeLTJ/7RBCRgVXXcMceQAq7J/jod5g9EEQ33I5ly81pDfSUksY4GbZy9/LlncLfisk
RGoX/X/FMstsRhoXJYHyY4YGv2QrhV0V24hi0PMfYtrIx0EobEkB/q+/8CooEF0v2t/6LsbTH+Pw
wjgW3JxYV2Shs/6ydgMRniy7U4xnOhHbe3GVVTpXRjDgoT0WYvnu23G1EoA1690txjlAK46N/TPX
KODP9SjX9u9UDF31xNXluvd1s7UWU16UTweGld1Po0XUP5E/+g2KlLqz2wPiEjYvj3Mz7ExQXWAT
P7QPkyxSs3e13/ON1tq54vGotwsDhkK9d1vFidHH9NFKOfB6dPSMmKKNfkzj1qg3ERSI7FJo+3I/
luGYh8+KpefOg2xRRB98X0YXjDD7f2Ril21abO1SnAsGgP65a+kUjoiBjLGOxWS30f7Yi2AMh+PM
cFHJ0xwC0JVJNOpB48CLh618HUfEuJpip/bos4NvCJiL4N4xNLjDtmFS8JEpzyd3QsRRYprbWRza
b1ANB3SxEaoFtecjJmGBcsK6b3pEiyyag4FhmO2typkHJN1wSWNqUNYZmblrUNiPHcRSdHbaWeU8
Sbib8S93mgN2uu6jrdXFydnQ8dHOuxYnlGelWpJII9116dfzhS1ZVjRH28zmMUZk6xhG5Sp/LiKk
DkcLKZOPqGCmBQhjdq2aXaA4Bt4Cu1m6i8ZYF8KB0GZfPRQCMROsWdfUk05O3HmDDvNQIvKr7wsv
VHnG9y5nC9LMicwvfosC1X2wmq8Ff631c5u4GH/PodUaxgFWZTPmyFm21id52A5BMzuNav0SLMqe
HgcIXOeCc7p3TgRmTAjjvQkuhjNQD/igTNOWj8EAhYcGcrbcgwdTE56aPu/UvyDo6hliBsHxKyaG
vPvo3cWGdl4dB0DENSPtqS4Hu3w0LaZXcHJWyjhpie8oP+0mMJBqzGRUCtcSij63RWyayYh0ozsL
oUa+Y++I3PIoHLd0fxWqDMUDBOfGzzvNYt4ecxit6CdGFvwEVlf0xNvufVw9NyiFQ2SPnZufMU+G
eUKY/LZf2g0/3tMcl3MOuR+6jBO74D9aJDytSJ5FtGwGwZM1K+Vk2h0QIYM09n71xPYOLuA9spBQ
dMHgg/mwsWyankShgT4SKcZaxqmCp/D9E98wDs+2FdYok3EiL80F6/oCWxxOUOdJsPZSEuTExOz/
spposb+8KsgxhawKj8oBJ/GQQ3FifrpFBeVTvJx6SdNzGPiIjp01avbUyd3YqeleuMsjuuqlnMCG
Omdw3d+DJTgj4VwLR7ABOmTWTgRerVGTlZXTr+Kr8c19rkFqE2420Wc5v2e4oPa7gR+pK7oB/QUQ
fG6/V1bvjs8+CqHqKbcjePCxUc30bwl9v7vSZ4YT7qQCqTZ6IK+SV1sR5H6CnFDiC5FJPv2bxt6f
L50DQHtA1VvkHFq5jaclXNb2nmQFEYOuV/FwVqPp9J3o8jzP7BABaBqvnuv9xmXqVQdi89f1uUK/
JI4zCCAe1g7bdbKFEZAY7mMY66JjCAf9k+N+ENIZAk6pQ8pOZtXF6mR21XD4jxEIt/ygR1RjB98t
jGtd/Xgsl/VIOXEgDKYyLMUdi211xDXA6geI7JpUdcpF0KFnp8kxa8Ms1y3TnefpeIBknVXlZWPo
iU2BjqjNfhUGugFWiSH8NdjxhSC2tV39IOqtC09+Awf0tpqWDW0YGfj3NzoYHYGZ8HndrciC9E2G
vFUpSwHH8RN3cbVeZG+7PtccLtaeJDq/wswQD6o6bDyUZTvnPrm1r/3YQyc4bu9Vd30+WOiCXWmB
+B8iUODxSYVVVf0e7EryrjLbO3uT9SHW2PxIw9M66rhUdj8Mlw5bUTudGh7JNrwHCnz+08Kr4myA
srz3z33kz03w5uQufuakYBlDkNnlEpVMUHJsoms3yO6f5iqJU9HoKj76UmkMy2jxrf2UG7de74kk
x/q6M0Hp53DrqdslOTQv4aptBiC3bk26NsT48GbMrjP/6Ulat3En+pAKwbHs2RnytMT9VLcpCKio
7kO/Ft5nuPfs/mSp0dIdu8FngUMycBcXFvZ0LHeXMfDi/L4NAxsMomGFnncVeK2bg8uFyU2LjjG+
2wD8+wtShQXCenS6/mF0hrq+hpRYyJsVcqNPkA2sMYdpX+1j0IHEnhvXsFkRP4w7yQ9X1LI/g0nG
wjlrextc+21iI/z2twjdvvjoapK7XPSnlQlUAs+4z6iX2FXVJXquA9RAlUITZNjIUBx8DZ7gMDau
s7rObgwwdVjZ3jTcd8rGYEMmUh3O6UwmavnSRRDTXdJEpkdkDAXYJJuYyvhrIiRwloDxoigLwgLJ
yD56U+WtzoGA/sDVT5G/dPsFR/XQ/cEPAcHBt3DFyzCAct7bEeLpIhuEZD5rV7PkPzBqKxYMrKAU
eYI3GEFz77AL+47z5dZQRLv0JebQXJjTRMf6n78Ho7p6Kid8QuhggSEJx3h43a0inn4VAhmBx71W
x8MVAkgJIEgIsX7C7eHlzDU1z6nIimiF3qTXGYPUyKiuTwznA7aHxm+bvw3BYcVzQMhF+w+V5Fj8
c9fbDk9WyRNHjqId8dpGi1ZaI0at0ceziWfQzYQjWx/4tdTyHU9DU10WZKn9U4D+oHhpbHxWx73y
wu6ybpWiB9pJfGoubkkvZZIQFyGWzmj3LShjpHVfulMUJaL1FD2PXueh1cdmUKLCK67iTZ8K37Jl
n1UabuCMbRMSPr9tabuzljroDmM72d9b1zT1C7J8f9ZoUnn3ri36rWvlAIzSmmP//dUvcZT/RZW+
rCJpFhTU2YgKLIyyIB/C4Y9l6nzfzpuU4fLud+RXdEnhEOSUSFJKyHSBwwG4j7SsfaJ7/Yj5yjgm
CLOxlVofB6jW8bOdANdxQ1q2+UBioTvMFdQf+6eLpIbKJLyyn7LOQ272ODhbBMu12ZY8WYSBoX7x
hlWAHdl1fqT6c7FqwHLYqWgUUIpawXYeG6e6CcWgRF0IdMs4F9sxU3XKaZiWcx/S3le0gFUtPneg
DZSsZWnFH97SE9iQAkfmyiRL6FXNf7T0EqEucbNMKT78a36/uSocSeUAXP0B5bO4aYVWm44LzrR7
lgiutneJ5ouMCkG5zvpIBN5f6stonVY8ZUSr5iUAti4IACgTd/Tz8VjGpTM+YrMU5SFS2+D9l4dW
qOfUs1pvPVakdVX0JOiVDR9QBtMXYBVLgj2SrqrUFh4IUILTDu/t5jcOum5ZCvIDlggGQ1haESQ3
d3pg6XTezf6tXZbDmwi1QWTvL2XVHtWkwuKfyrnOUIhK06w/sVtH24k7nhxzBh4jCRinQbRvnjGM
jIgDGUkce3C7P9ve5auVDY2ml1gmzQsSdHoLf5Jzv1b3iGtwcVf6pgeYwqVsz2W/WGhO2K1BOoOa
a3f76akYoz/URDDcYSNmhBJhtVWGJhLf1m+yRKbpNPr4zs4qNk2vOMmDMK9ESsDYHYdtBojZfI2r
6NTR9RQZW1QdezuKFUXxqY4kAy4/9eqfWn8JUE8iXHJcfGSzyRHE95vEWLfmTuPf89z37XExhTsc
PaV1/AcPKjdWZkVKsQtFls72c2Db7SfqL+9z8GxDFRsQE5X31eID/h2QlZLE4DuLXdzZTicwfHHO
qwm9iAJzylhU1Oz3qpic+YP2cx4/nBX7NTuCKVXrfWMJDJ80YuGUbQtm8ebCee/mKNvoqnDR6pAC
KhihtIp+WjXeiug0inqRqEXzamcRVdORER4NsZmPYz1v6tVxW7WuiEnXovMgGwbUmpe6QFs0n2dc
YZUipmhf+ic75M3ugPXnnSM8TIQuvKK5F8Xzzri8/a5RpIgvn2Q586eWLGi89Fys5Y6y1LLjLx5r
v522KUD/hFnSVDKz2kEZ5HVjxAhtsfBg/0teGdYmmjXtObypYYwmHPKrKIWb+Eox8HMORy3GhMwL
T8Swjaiyqd4U3GC834ksnqcD8GLYd+gZZh24mecbmOqzRytevbFLoUdJjrrBN//Fu5y2v0AAlvoL
URc4PxYcq+G/YqlX59sy46zrBBLUa5yHBuX0Oh9yq9PdabTKmfd7XmMdRhQpuSo/s01PgkQaIvLE
zdJYqmxODfg+MQwOHvYz7HrpnYyW3f84Oq/mtnEojP4izpAgwfKqLlmusR07Lxw7hQR7A0Hw1+/R
vu3sTOJYYsH9yrnxc5vN3nwH0rSfXsqmi+XD0Dtp8zJgqRYffUuU65CbNekeXNy3cOM7QcHOHUZ7
9SUR+9OzJC7Ne4S3qLebWZqttm4esIrRw/IJ3lb0/vDFtZxZoZ34ze1vwNO+LrON/eEWmbQs6Bp4
hWBwtv4c1Hdp5q7VTykrmbzQYaOvz5xcimbndTyRT0lahN6pR9EK9lHLE+hu4rroj8CefJI9nQs0
OM7ZR7GzCx3zC+QO19ygAisziATDsPBQsn3gP5HDWYNT6IF4UnwovtbTcYgTcjLY3GaluSNtpC4z
F1gY7igNRPUZG6oXK9zpACVHZ6ty9jVmjZx455Ie63ds68iJe7UydoZv+DB1pbeGsiQ0fts7S3DX
Ga9ZnN2Kb/X/qLZQPybfW9C7pP27ysJuSGf6zl/jcxzp2CUZpsuR2KRRD7KnasNa69XPD1k1ZvI0
BUhVOdgJZovLuKyUuuilt/oWRw0pXt/zrbmWqdirOyIAJuvFmeZ1Exya1aknDh/1Sum/pbEW33MG
a7ynmZacHfbU7136ATxZ9f1U9GFzyPtFy47kSOKGXxzVczhitH4ZycY6bLZY2izKZAbV2vlkgJAL
VzRhpWUbBETZxx1Rywxat6K4MRfXZMlVw3DelJP/6aBNBc99yQPrnC9YGncN2V9KgbyzZsgkpeft
xiaMc7TDImuKi8YZLWAUrTzM2LzWo2mDh+nzw8ofTJ7nPLTDcQRxNb4OBEZuz7fWj8L32jK+/wWU
EHdvOmwqylupWCLqdg2W6TsFGhdySUh29n1uE3849KpJ2k8iApbpmcO9q36bzp27Z4KODgc5Konc
xqQtxPzsWMjF+GZevu6IV1b1c1zrW2TF6z2O/0OsaUjOYWWcaJO0fdqH17ytCNMPGTGOwzoVsz5a
sC5qHwC5kDAZBvIW1zKLaP0mwbLUP9og6JLHrlxxG82k+V1NzOnN27HETZsPk/Pxdpx9JM/eY12g
M10qtPByL/nsk2RbLlkSHLMoHj7HW/mfTmdiiY7Mvme+Yj1Bb7wg82EwMctBceE8zdLAa9TR/PuV
xoFCi2fG6zjzC3yG4n2FRmA4sRGWLTnYhyQ4yamlFAfJRnTOZwXLdHrFipqaNzxi/NBNq8fc3JM8
MOvtByOZtiahaSKaCQVbeUljh0cvH7Iy2tuk9RCd08lnNQjxVTosc+P6dNh7MdkH3pstJpQz0ecg
XtmW45xjrucBM0FRyrEmL+wTGygQttRDmgS9s6UAOg1fix3X7kROu1XbTIUAD2KOOySLVGYAgLJr
RksZbxa0eIyVPomX4T7I/Sp5W7o2IcUbdLEbbHh85T3zh4DNs0EbWyTdl7jnnxzTKt0pOm/x29rQ
rKdaqVIea3vlFWxOGmQ7UR9v+8ihUCYzr1l3rZtWcfCQeYKTx7kMenY1h30rbPdE5kbn8oXBymdX
NVtYo+C1SFzfnJehAjht+HxHusA2iRCaCuUfgOK54rmqGzU9S4vi/TbBSvA+3BjT85ACJqnu6A7D
b53duY3TTZjLNASlEHXxg9FTWV9KNbZUQjMVsMXlmNvAsDxx8CHtF0RybU6ytr1tKMULF0XNaC+b
qph+tYnu+DByz7uYOHHUIw24jlFwaDnK7BpKIM3RmTsM4Q1hREp9uzDLMf5x6nK4BDWpi5xSRzlE
jK3UCNJh3eP4Ip/GZPaZwxwVBsMehtOcPCLq1urE0wYHCsHPEfFn23Hq/bBDL5AN+fTI+VM8RBKj
9esFb9qxHJc31NaJcoFfRFfGAopc/smMXsV5pmwa7AreU32xVVmDoBmxdEm8VCnJpGkbNUW2fk6g
LwDBsROqJZ9AyDvl0vKDRs/7pCdTShAwLzyxBw5ESq5253h8WnGh0PsJqSREzhwN5zKyGeFySBSV
Ogk1TXV+f8PcDPtqWC3JpZExrHksEQVcdda3c5niIEEJsNnpeWrJJJHVDHWcXUIzM/s9dCahnkDC
Xk76H5Mw7cgtLs8tadWERbX8GIwHAuzABnavuWPqt+7fdeyT3md135AL5yCCpdQsCNItn+i64jns
6Oem9rnqcrd+AegSh+YcrX7QVRdaJlPxQCGnOLQM3+VfBHQUJmwqQncTtVPgIcLTr54JNeNrN5nf
C4Uw3pfZal7QJeLo6Lat+pNn5E836yK1HyG7uqNTb1YeX/7B0cn6M+Cm+JPOIJrYGARObMNI6d+V
wTKYfxzvvacsaBQGps4Tbyc19SQKT714XEY0qkPlpHl5dmLRHOrK5j7NzGV8nr1bjIOg8hz98tBU
W8giBoQMSSGClIaCcvFjgDDYPOS8hcvvmR6n6zGVJ/mM6CRG37zxnI1if+OGbWjfh9lywtgwKnnV
oUWau8VQhV4fxo4+Ig3FdZi33uCNDD7BfJsIcCnY1kz/h/Rs3hNWEgudcnLWxOQPI694UBhRNkbP
vHjc76rKSXxT8vEvRkZ5eyTdzGA+gwITXKMtE+1Wl4LGe07nK0XsUVjpfm1XscOja/7OooF5HxGL
eiWo4xNsAHsqPsY6Zq1G1ZIzO0nd9eWliBvfg3ae1GLfjGOhr4rkYv8sWYHm/yRwOwU/szrQ4jGN
ETPuHHaaDneKkAFUmCqsxfATCTOQZ3hY1aUb+wW9PWyShKwNWNdjkuaAc/llnfJcVGk6EULN2tD/
JpnXDO52KADBncngRMUh91e6WqHnJs7DqKoZtbu2TDwbLN54fc9LWZt7gkNAIMz/dHi42vlTQDQU
wkQ1JeslqZ1w+nR4W8YTx0VETVSVJudnsO/G00Tc4GvNRE6w5vAU5j7jCuReeS5dtNaVs8OkVIMI
m9TRsueLW5KaSgQpCey8tqqTciuDtSTuBX4NhZRYbtrMP30E04C0WYx+75WjE9xxjArdu4zsnb5z
qD8F5ELLttQ/Ayl75+ImpPKR3+UiSL0l4zycBCK+/HKSHvwbCxOkOU9lScu0S9rykZDp0nDi8qNy
78mBAwPnGsNTJTZrCNMFaExJxj1MeE4pj7+ZqYZAclEvQbePq2YJDxUqdfBDAD2kNFhQaO125EKm
L4bmxexipnAKpIWxPxanKFBQhfGBK2VEIx9Eb9b2VsoIn1g9Ps/7qs4ysx+xHIsnk5rE37m80fMH
W9lb+cAUvxT9nIeMKCINPI+48z6spH3pCzLVV98BwHW38IjE1CoHcanoLnFE5tCBVL5GVKSeEelo
b0Jocv1jL2hKEzRHMX8a/DI9VzzyqCJpUvGPvHvUuIl5kMWnW9wl2ICX6DyuhJiiWKDDkEJTpMz0
SFi29H8beBIZTdGA9T4OSVY7UOKa+5GQMWi0vAdMHFSESQaQgFMj0cQ6Tr0sJBmLwZo923pZSJC5
jPs8GU0AhHZbDO40Q65wnITzdev943laEUbqKc3VzSVThFeDI8WxXO881LB1Py42C5A1Rf0dL1Z0
43aJ+/YThifFYRXpOr7tNpychIsUBYN2GMXWjiBjl88Xli5WfOmpAJVyXGUThZDb29xpT+viVvYZ
aAftKWbr0b7ZnEgxJJqmCOxj25b+v9732790QF15TGScPfgpR8x9oTSnKrdhRmFUZiQkDj6yUZkW
mJo+JLHV+ZBx2DpHmYIYPaVOBXBiVT7/NigKN826DqfykGL8vhCDLyhr0Rq+ggxsaYuT0fYO/B7+
C9Wu5svzRKlOBV9OfaiGQaIpQGS0m4hDinPhL18OhROt6kcnl/8rXBzHLqnLAtgdiAMsX4ZWblx0
pRCzwuS//SqcXyOecL8dEcT2qvopGh6m1u3f+I3G4DOry1F/yxwJCFF7KpuTp+ahPefVgDPat12W
7vGP4aFkyUgPwbOU33FF2nLfQZcgcp6rWj8LIuz25CBNgy7xqjK7cmk136w/rsLDOqj0RSMF+rsu
4HS9rwlCzVwFVC2RC2Qe78CfEqXO2ChCemUYXbf5suUksy0XN6cixWjY7wXrF8rvsqmASCFspWNF
IbqRohA7F1eZUHpCjpKGWV/N4QkUcQZwIy44FtIe6LiR7J7NYm23xYnp690yo5H/clTQLWfRgwh5
ct0stTcqFAtViW53VQSkofc4YK49AdZN4Y44cJuEnl2x16VySJyBgZMPGQ7jX/Q6R/7RkEw/htFT
xQ98YJIfEXbzA/4goNh4NeKMV8ZbPutd65xQOeM/SE/VJXEgdNHCCPKO4noUPWfM4sUhHA0wFvqe
HqxlcMA1wACWR2+rAWwdYBbK0+Rm6Wc8+rRakQHTXgEbKFccdt6rndjOuPz9G13R4ZgieluOWCU4
DaCEnfuQwskpzm0iCRSnfrbKS59w++PDe/Fj5s5Nu50W/JULiuFccaLqwPLNrUesseNFs6PWOXXA
B6x5EKQx520L8ssjJhVHPwzjWHcYuGD+OcBTb+SB1jKjkkV1D0mZ1ukxH2P3XHdVH1yRLOlTjuUN
88Jolb+WSD4w/pgWxBboany0GIzI+7LyaHw7rCy875uof3RZiFxtWf/V/DFcOHiyM0vDQ1Q8FkVg
sDssKakxbjeearwQRYTwx65sopK9xXMyRidOAhijsyldImbYR+yyMuvwwtOA8O6q8nHZwS5ayVbi
PPvJ0U79+tBEsnuaUhNUx/DmiIeYNtExXLoRQmtCF0DdtazoCvxDwxdVnrBBMoZkZi1v3zujjIZL
3CG7eO9e58ip31MmzMkC0CypfxkdesW1HKnrHjm11RMLV8P0j8Vhu0u1F3fHyRTQ7XyKBh85OXCM
Umbm9xCOB6Mfxyd2YoS8J5zTAkR4+porqjNHTpprs8sKyaMQWZ4KeFaGgluMs3Nwl8EtdPcrQpf9
An2Cqf9t+7ahOu2mdV4BGOxSlzWo1HDjjJBEH9+5/MmofsV563jTRD2PDKIhPMHVs6dtjZ3p5crL
yA61ebpYS245y+r3akzWUzt6Ovuo3DUFoygAIs0HNdhmoFlBMnenTQiAYhSe52+EPycPEHU1blJP
TORA7BbPyHEcMEKxx/1G6npgexIN05JyNK+vlTj9MukPtXjVAhWoXcqdDyAs2eP7Q+kdjACXwxVy
calfDqeZXZUPsVXRsotqO7NAJp+18l5YPTKXf5a+73EQ0rgD2gNcxvN/Eppi5cFeMBq1ZzFEoKWm
pk0+e5yXZI8khwquqk7oU1dP1MLjNNMXimcy/h1bMA8fPONtfgUyMeyWhJw4bopezoqPEmGkjuFD
k89Qf0QZsmiat6i0+A+9eWSGX5rXCsbcv1HT96OH3FXgBgT7CzdqbMay3vXKkCGmEWSza0D0Ezmn
MCA+RE0+5yyAyMM5UbWtjqZMFnmw7VDZH0qwIBQjNYm7Sw/HNCcgJNL+GA+1pFnbIetuipUILVow
vNcSSRJH49SZfCF/FQOTyIjOFwcCO0ybkVmq5xBLvNupSZTdYcmFBoBSlbw7szgx+n7piu7Sca3T
LYtW51h3t+V5uund57QvnHhf+FJf1371yH2v3Nl3FUlSGtJtr8+FT/V+lwldEvi3ihhomnpYoBt2
fXUEC6dovC6UzpmgVme4NllPZ66ZObC9DiBI86OYGWQ2kZWF/FVPNKw2JYL/H16x2VM80rg/UhUr
nh3jBHAPbmYRuvOwDISZ8OCdDdwOvCnjLfJXFN4aKlwrTO60CqGr9DRLd9br86cBIAF/fp6znyPL
48yOHoVX/UJn1/6GIOD6AMVoyraoRxH5UpQ7OFyVJDKeRCIgxDtRKTp4FLC7bWxn51c4OtNCtMJj
hNMFCDdq9tP3YmcKWjc8A4mkkJ1tbIyjTF4rZmWPrYBvSxtNQD88n6wV1GLzK0RZVY9V4WaairID
zJBHZj1MT+0wCEru9IyKY+6GnGO1M1M/YJFXg4+wslpkWEZqA0sCOJp6Xa2OQ+t3+r7npKtPfWmy
77ngIYyy6i6vmZ2Nv9d2Bd+kcO/6HYIQZxro2W6/rdgAcwIUPqPW54V+TTIlw0PtG6MPpjD97zzh
oH0biqeXpnBkRxvUoVzH/OBD0iE2a+gOr8HPilB/tS9L65ebJS+4iIOKF/+GSd58JFkXNbuqafxi
B+RhxuvqRHxs1lZRAOzUtc5s9TaBmCAU2TTlL4KFWXXXwb599wTcnDtwRf4zPn/1DlJnxc0T2XiJ
41nTKCeIQ+5ttYbyZLqsfvVAPi3+i6OaRecAzJu5kK9r+4cklM1Zjx0ZUgARyRtFayDqc0WNmuRV
0dmHoM6o1KsSCy6f58LfYyroPZFCSx+s1xWSDkufuhumKyXMC7go+RvOc23NIWCenw9FJ3EeUgF/
+9CxoCDdAp1ILmVKkGVHL7E0p3L2wzNAxOkIsnCibGDyhKS24XDyQJeydveqtQ4t7o7dFZTfCKEL
4rVH5edsypnI2jH5rbbk2VNGbngARLa+eWkhnPu8xay6Ic8HOoiQAbiBU/DYZlKf+K8ul6zt5iR6
qMIidV6wpnCP4kUO08UNe388L31WDQdF8NvZFE6S/Fr6FPRExYkP2O4iqF+F45K5J9qQTL9JgyHy
2pexxHR3lkh+UC4vYt4eI4EJt4TSvBt15KUtkXFLjin0bYRvuEZNU++6FJI2kPFs0p+eSBg3NumY
T28zO8DQfr1p2OnJidRLdQsHb6YmcfrHcmBn1HGqWE54pgLq2ONUuBFYsLknuLP2JfPsOKJdbFeC
dgyO7LcarnqOm+b3COHg0UxM3dd0ABFL5JRcPkJMABZ8M41F2FxR+AGJwbWbe1ITLg9/Y2k87tp1
LZ7LIKp+p/yOP8aCYYdOPx8kouU8v4IDnQYEx2rF/40skH0Y59gDnST/7XdNhBSedWWzU9Ead6fQ
ktnisVYm3mWIkuiyjNZ/l7GqH1hXDEjHI9L2nrsCAlcQCcikiJjLD8vxCd4LhfLxntQknnm2kOCk
hK69duflThN9rYbtGBe2Dcb5UY3M5EyZaMO7Dl4dpWEHCiIYFB43xUQVYysCWK6bCPzNG94tX3Bh
m5TnQj4v04HTZRXvSjn7gIxbp/gYZWjewJajIXYg3t7JSqTllVV2zvgZZhHL8dw5Hw5oFpX7AHBZ
3jc+dgNOpSp+WzdrrvlQDcXfUfjuwE4WZGkO+jF0U5Y6YFpxHgZWOc92wuEywdp/GKpwVFdqvrcT
Uf3ibWJJQvk2TWt/H+P+1l+xDGT/RB7K/Jug9BXbylu9X5ymuuYCk3qoyUKY8ruTTvlUj25JQC8U
kORs6SYE1b3JmnshXbpDTDQoJ1PiDsNzkkvMxohv+2rnQv3Wfuo63y7VWAqK0WCjA5dFyizD+FXt
PBHRA8IiDE7LiBRwhm4zB88rBnH/waSxtP+gMsnlrnJzET9H1OT9HQH+pbx4bT39mb3E7Y7aJFV7
x37ICidHSdzJxhA72/Rxv8xod3Z0d0aEiEubSTpr/6Pqgjp5In8rFn5i4/5tS5UEFyFj4fJjZ/3S
TlVqLqOq54gGhOeN4F3J5j4xmlTpa0cdId3OxNSX/QAN9mUhDdjiOOjxnBRI7j9aeLys1vC1PJbN
CP6b4z2AJdoIBcGIT1JqobyPAe2qzRyT92SJGDsWTmVC8JKiXZGUh9GNyYQluDPbACz0HsY4Gzi1
Chz/aTAsFbymVpAPBQSoly0mGKpibZLlObcZO7w4uU/z1vpKfpbL4LXZts282mzqLq1JZkswd0RU
+pxiD2cCCIhD6v8NWhSDe5fg1U8Ae4V7TPElIqBBYnqRhnfULsxbsbJLpCumPxIWGk5fgjADipYP
e1/zNZOtGZWHsrKOrdypApf5mvfoekLWOviIpl773zGHz/PIPgRUQJbSlL/9wPrjlnNOS6uAG4I0
RDolF5QGj6l+rburmtgwuaMFl4JVbRmqtjl7HXA1i3H4bAIvx65vBykpDkf9d1I2MCGGNRgUhtRE
1h967/rHSX0GCCjQwZ+1ppxxnxlt8bjiMsUCaJlo+lELJjUm4XbDAg9Oa4B3CQ3MQ+UwtDYzMDqo
mxHXUhVU4yOrVdBr8G2zaCtLYwGXjqx1HIidD4CRStaKMGW1N8YgWagTaYgUTUwTmPAUuD2cpy4c
t6yqbXoEHE+8cWAPAe/7DSCxsgTE4udSbwRvpX+eJVQODHdof7MfIGNHBRMFT+IUmW7jzun0RMlT
8/Lm/ZjDiYzNqyFl8hvCO3CGRM3GMjm44MBcfybpLK1cTh5n42WDDEO5swfT9DySXiUqWIFM2fQE
hvwdCEj9mZcrCNES4YrNKkEdFvdqjSBlRBQTSPXKuf1YR/z2W7oogiVl6pdqtfrIFQN/B8SB89wT
mUk5rxX9xU8SlxaldARw4FIH//zERdVwfL86KFs638TrCXnJISke9dLxjEshd3WIv9XwTtACHmxU
sHoMKVSM27K7ScYeNYdbOwRc6C7xF/Heidz9MdZz2+zxo8lfl7oWfBPzvPxBJ6nfJL0/CYELp2Yj
al+zcAfhBAYVoL0a6lsoaaXW62db9tX3GooceCgeDbvx6oASWzpNKcJdGYYI6EirG8+P65fcRISQ
KkPell9tDn9bEKonvrTQbnOgHT21N6Wcg5uHHevA7S1rW5d599TXncjocyr0BpJuE+tLbAJ3lwWx
a7X1mM5edRP2T7w5K3iEkgc69cWGPfYhoev32jVk5pe8XX/qOiQDyJ1Z59toDuNH5c2cExi0NT1I
4dhqoz1BRhSwZgteJ6VTd0gpusRbVjjXHgNCgQBO9r97n0exfoEMKCL6mYSnM/xCWPJyzv/dxmMI
9au7/IiiUkJvI2vFKY7PmyNbhvRpG7Z6BK12qLVZaskuCzQeexEtoHXB88abW9ryyJaZJqFSO9Bl
LxBD1Lbgfj6Ds4v7i61wgzc5GAvqsXlMvNVQc/k0ojRk4CG+Ps+lwFaqmjT+XdGdBVkS0vM9RF0Y
v3u2RjevOMK+IHHynwRZb/tq1MiN6Uy6i/ZrG4H2GIHsrXsRp9Wzyrz8q9M30CAFO+fQ8NrJt0M3
cnUBv0kfQq+mPszhAa+QD4KXsU0TztJRliztdlG3SaRuGg5JlQjbbN/O/ojmV6ieLAWrwt4Il2K2
U4G5Na9tMpxnj2TIbiJn8NdZnewvi38GgZEfi3Ma1uvPmeeg3iZjFX0sizPkeE5KvdEFNh9VLUVM
6yvQjzFsJHfb+gbU3uzy1tooJtkfyeil6LehBhWEg83M7xck1tEhSCFSoyrlpYjG9mdiEbUuKR/e
b1KEYENgxzHhr2UeXSJSrOpQtcAQyABMet/oNHoMpXX0fpR1fhX1wiPZX9IiB80hu8d5bOLfVnG7
HChkJM6GlUmi3sOKxF+ccSmQoTF/2T4QMoau3YLnpOVi/J2UA0xVvCjvj5dHHoG+YJHjSekxfS5r
HwrG7BO73C2gittt204GCNWg3KDaGF8ILhbXBBcKZs5XgvqUcARfygc+S2zrkQ2QZ5wvfgP6P5k+
NCxvYsQal+6uLZC7d3HiW/4PSv8PP8VL6zc4PB5HRrj8dNvpTdNPQf+pvaufOynchA7E1s+CcFR0
iEfY/FSBkEyGp2ogGbthgRJ3b7P2MCYwmbP4LpMq/nbFQObbb4f+n5kJHrARpDUTez4nOJ6/Vw8Q
SrCpvW6IH24wAMJoXFYtmTcUap8gP4GORhwNKG/9UVEBGOges1BhAUREcIl1Mqk6Ea3ukBLIMMwT
i19dTrofkbRI9AfLEClP0FFxNDHUwA1jZPPK6fN4OWE3U7dq58GeCvYgcDSMypxdXQkVbJn7/Zca
wiHex7lXwVTuw/y748H0FUENxraf2iRnwM5R7ZZmoqA6IE/+SZIuXNNtnffR1F7WwffjMzpwR702
IVXLxz/IQQfXmRdR/ZdtPJahdhpFc9sANdwmGahtNRNFl+jkV+SRF9uhyWaSehmOzFF0TX71a1LH
29thDkB/tVBEs3QAKHBWw1hsV4XkoKvco+Lvp+YLSzogeeB1zXK18MwTSPGCVfJ8uG1tSA2BaJ37
F0nJog9p9kSs9lCc3OktZ0g0Z70Ow1vpFvw5tk/Y7lEt6CGbqHLiryQFYsWpjIrBpiFyXT6ZrBxZ
wFKm5XeE4pqcdDTFb84QG0vcMKRN49et/tfbgI5YDSySL8aBxMtSaIb6PVi+eDgmY9++kloc5EZz
7IVS0UQ1q3GyYYneJhYavhpQ3WQJ/GS0J2/xwVhn7NCxx4QedbeXbePWuyma/AcsHz3xKEB2jTf0
tcr+zniDmr4zXFb3r0NcXfCWGCvwOvS8j8ZfwqfMILj+7JTBdS58tzPntoxr+t+Q0tpqi5alqi+N
3TmNuyanXsyZwma0bzcefT/nymzDzUVIOvoz6wniH7+KU11Vs/oJHJZR4ianRS/vxpgEJjuUVFps
pkB2bJIC4jSKR1bdcwzs4P2v8DfzkCCcX5YFCRBj7BbXLYfFRTKkXvadW6UDkG5R+uaRR0te/5X4
3MMpQLdlz4dG1N8ADcqaH9TZW/viFaF9sSRYUaqWOeYGb0NghVyrygCBXwvxY0V8z3mNJ3P+Bso5
WX7mYzG3V9ebhLjP2fzN464oAtgJ1AXSO02Uj21GNXW4fRTSTqJsXP7vPxXDI0JCAeCoK8ph17G5
m6OqxGDZILWn42OsB2tPfdUOd7zeedXQtzPzHxQxthlJ4kdkDmxKvkw3YnjLbNFE96aUidy5mn/x
z0oXbfBBidSLniNQrnzaJJJRXQFjkR1iEZZ+5CHecrSm4kk2lE0X7sFonR05jatoWxmBz87lp9tN
TZB3/CISjg4K1ojIY2oN2h2MHpiRWbXM/RtlKbgXWTyk+gFHoJX7ViOxf+qVe6TiOwPbeyDSUKln
8GIYJEGoq3cyk324mXprHvPRADRq1nklIQq+NTr5leyWOzzdXry3Y7fOO0cOIYtJsL2pcJvU9Yp/
eAWLfx6oXExPI/vuuvfWD7lMkFJQPSSBbC76PwZblzhRVJPGWL0xAh6qidqzFdOQ1mEoadimAHs+
oDmDe9TdMZAydtUEfYJnllEM8ZsPm4vOK0mM9DMWYe6+gDKcoX0x5F5g0AzRgyaAMl4r3Noj0kfT
EMInu3CmWQKzZ/UQJb9hb0rMHHLPwjmr2QmLVw6M5OTh8FeDO2/rgh7LaxwNTfBKB8yHHogMR4OP
HKSzHeFVUBikgeyCNgcZ8KqIQoRHjvvuiWREFb/i/bGCyyNWqXZdaMWTqVVuTxLWwdWYzHtNk5IC
okNZYF/qRl1k4yK9YVlk0FRUzWEpmbj0t4s/V9elvxVKQo119lw7WOmXifoNfV7aIlQNZguMh1Th
5JxXIpE5LUYXFOGjP2YsivTX0dgHXCSSmiz0Vv6v0sO0/eSeKuSenCeJDyYVyStcV0Q4f7Eontxl
hKLA6rYqGuaaHfUWwYJDbkQpYhMFvJsvAo2rv29azHuKYel03ydOQiDQhbkXUUhLqKcOuPcUEKBI
5wl28ERW6t73k/6VjFPzxQwbpV8Jv+aXjkYEzVKIEiNFrc0/am5DjFxWCSykZVny/Ly0Wf5MCHvN
dhO0g3GroboCK8E9uEfsHfDl+JZUte1FcXscScpc296pxU4WQV+/pLYbvUOw1syp00J0FVqKWS3r
vtzoUca1jA9l0iAUyDjHiGjmBXpHWvfJLsBT4qpTyrS7mfex8y5RdMOPaXLeMgo3dCla5xhEvCqC
hk94wx4IEd+z0GWdUW78ltf6QL9IcGRNOqd4aINlpWQ8lQp3cugx1GIbLddJsJWaYxrkcnZuJLXu
VtoLcXvfVu7wZvuhu9HbVs99KhCLnfsBInrwBCi/DI6au304xpY77r0VHK82kwdeDsZcMpfHYpLJ
Z57H0d+YBDEHgjWZ/5R1WLPbYdQdBAL47T+GKazZtcmqnYY0TrO8M9cS6bBq9q5BQ1KKhV4m5zDS
09Q6pQiYNK/ZTpKfvU7CEiIgQYt0VSxbOCoaGF8RuQX744Y0sI8JmVPIpj2e7r62KlPbkGBhcazc
XrHZs+5/V0nltszZTkdu0kmMf8o4rLV7Scb/2ie4+juEddegKXbCQFSl7U3MuaweZ9tLDCTAKO47
ABwgdMCpGQHnqBbrdVkL2Lyen3T6VIdj1x+si+ZONqcX1ZYlr55zKuluM6D7BUguoANTuGUTo4sg
GFFy2qW4YM+ScyQAUVDH40h2VSuuQ+s09mfw/3KZol8UTVvBlrd7EvbLmZNQkN8L0XYfTKb1eBRe
KGEgjBoeeybycUdLq6OUAzDt4IeNOTgRO0E2rM61y6Eek0Gda0XkHfCJlyB4ctMg8oUmWo4p9lL9
4HFCWO+kDGe5n9JI3NZ6qLloT0LmwVOq56D7lIqt0ewKsaM+YuZG7yk7w4CvVdidtLJjGGxw5NlO
oIQzGcYlIf7j6MyWI8W1KPpFRAgBAl5zdqbn2X4h7Kpq5kkgBHz9XXnfOjq6uuxMkM6w99ogDUIq
Kl/1inI7zlLVPfmLW934qsodqLbesB5chmPdo5rW4V+M7JUNxrJEbn0Z2nTZGXlFXzNdWneTw6z+
wrCW7YbT4m94nKDxk3OD3+KxklGXH1wKjmtwSVv4nz2aecznc+78uJ7A3saix6/3iPGMl28nWBPV
ie3D+rzKtI/no8SN5FNgY9GXfB3WYzHvrY5zQdGEPKSuE0rNVDmsYUHo4frUZXHgOHEeETB27rYd
cVrHhPmVqt5Hyg+nbZOxUUBcrT06U9OY72WIykswo9Paxoze46MynuqBJYHyUZSSIRXudqmV5gbH
DRDe0Ey7M9J+xUVgG+jEbERWsAMr60yVxUhfGzWXzkeGBPGiTRXOWwUeZzkQHEjuae8gG6CipBKG
Y7SOHyueoPqAEg8i8mggEiEfbp844MQLiSDJ+qT7kAKP1WbbUCvNWM6q7opcDoLaAYRQjZ/k1KHp
cJERIYhtkrcEIdw3u0RZ8B3ODDDQRknv1NZR/eD2fvvTNldYyNqDSO7jePFuC2fg8h9XOYNRKlpx
qTt3Mb+1yOPuSeBfPFAwd/T0S6CaV7erg/QcsueuzoJB2dHPPY2iYm6keOrYHiL5cJX88d3rk5JH
0hLz1wYt2BMvwuW5wDq0e0USSUJlYlxm366bdru1S4F6kwtJVhArBC97WeYp8Xc1aohwN/MtlPsr
OtXniCe580AHtTTc9KMunvUiJnH0DXmbGwgYDFlYq4HQmKTAp8PI3DjJkV2yYm84pEkYHJOpM9dd
yOCtz36m578EW6h/PSXRLRDIDH2CJKz6OOhwWt/QklNtBO6c/NWmS8c77TrJIwcOQCx0yyMUMQ9S
68YbqfJv/h8J8inswgWJBF4n8s8YpkQ9ix4/yR4wOSdn3WWN8+MMGHul1GX0UGZ58I7XoxVf7Fab
6Nk2nJMoKbkKBbnJaxds3UCs45c3T8JhaXRVPuyyrI8SxCA4lzeWDgCBfJ11+iaHwxu+ItHxIWGx
E3W+htX3L5CtFg0vsHBxS8WlATpuAg9cuuBfQE8N8OoArWrO1g1Tu8PoX92i9BvSO76i6gtHZ0nG
xtCFE+kO7XBnBgieIG27abqMbkaG3Cbz6pQXmq+8+UmZC6lPvxsGSePQlCRyMXJFqk5PxNdi+H6p
8CBo+Zw9NbHbETiBW7x/UGJGfCzfoA7iiDNAJNON1tHcnKoQue7Bh8upzxkVXnASXpDcVXSS66Pf
rWg+hnCdU/JBMpne0AUjxt4I9pTJub9Gbz8iKVjXo8iDTjwYD+Z4DRsNJYBbg7HSVW+oUht+W+yP
ZSyDp8Yr9fnqkV337XVBACzDe1Rwq/7JhVnabkIkhViYGPEdBkD3jCtYsYNrozQdXsvJDtOf0amH
ZkT3pcPluY2yytlrO18fdCkVrQOV1GsqS4KgN5YH6YeFnCO/rgIHbw/8MPEeXZub+CbuaNbu6jpU
55Uki+AWcSVTwYhXfPxgiGmqY1x5zrzNhniEA7PoYQc6pRr3A0MLbtPo6oLdVspX88+SJAM4Yh7f
eVy3cbjaNwdut/cQQPFi+0ycNOP+Xbc4eOCvPdsdonbd3zNLVMOhpalAhJFVNO7oGcv5Z1waw2BR
d/ZPYbtkeQymuce7PU4xOTmctzjbAhtMT0xSXBf53VVexZWT3YO8DGsmcAzU2OWTobWVwWKbJ/I5
h+qYTewTt5bIkLOoR0W8hR05Rcu86NodtL7w4erIpV0ijtHfqNmtnceGCLJlE3gDySpjD27xICxu
cIBf5L/vbOCkL0R+SPeMwDfk1zDpVB80FIHXuYenvwWYHhKXMk8Z27d5CtPwUOeucyY4CcmKLODx
7NmEUk11Y+T224IkT0w4Bcom8jiKwq0XoMGp0LsVgI46eEzdfkVcLAnriHi4Zxx01WYCn92lmLFX
Po0ZPB++DyoQmxloYAws6ubAAIYNO1DxK+hMEhu5DUfQ4l7fzZrgGa+zO4a67WNaYMfe9slAp4DA
XRODcA0EXlz4cttodCbBVm8M/oRdbdq3EeO3fGDjK+S2V6mL8hM+4R2yw/KigSuu27XAV0YoWl3Y
M7l6xT8XKFB6SCGdXbxQ5ynYA6+f35qid1A3j7FzKQhRUre58Nb4nOdBW8HH8ud/sexM/sFRNj3V
cR62Z1a1WGU3IQuypyJ25yuYWFgmidGEhNQjw5Lc8rmjubBsTBlEuZQ5rhkx0BJbPe6TNms/8SCu
1QPfZtOcsdCRy7bk0M9u2CHiKeAx95a/BSUPd4ZRQ73F1icJJpCMsHdcNKznnS6xpHI3JBBRUCdV
QNhIiay9w34fbVyDtSqCkyvQ2ObtuYIdDcKHadgp7EmcAB3IMGtnkEKV+5WF6fOKMDA8sSVU81s1
hnhQBsANJ+3rMt2iZL9GTpJ70z6PKfIdFdvaeYlmnJUcbyz7Hhkf+E9Oy1zgMeUTIh09Sxjx+PhX
j6FToFHt2Hj9tDUJw5vOaoO0IPTno7PU+R1re+kfC06QsxWzzVCGwN68j/3AEJTCAVx4WF+DqHnA
NyuOihAbCJVto4fDkqHnf2Fdmb6Sm9p0p6aMnKOtR8JHRB/pcxkxb3yaWXcWP7jkDVi7SK35X104
5J+CAeXBZ0Hq9R8Tio1z6PSCiMwZ0/rUO2l9a1dMuZtZlx5Y4xBf/TbC9NydFwMMmy1YHFSH0Dgz
oJ2FtAb+jQWs4/J77hwiHZhKTGzTiFEJ0ocJ4t18huQDfz0D7vkfrEODlIm93jPff8bvF4V5uC89
SATICcbKfFRV0mKnDtkZSiKJmUCyb2n2XIfaP47cOhhzyHFyN3qp4I7itDC3dcOu6lFoTFDMLrAP
E4Cat3vbF2AGWYCslL+iGgmxtEOy7hNrIeUGjGTCWx946WM2EVm37bKs/BjrqPAOESnzOWHqa/Cw
NO6Y7LEp9QFmxStze2WV84SGhgUHM10PNUThxt94kODdwBEZ+/uWoXi4QVbTfYOgy5g8JVewYUEp
x2JswkDjqKogn6+gxdsEC5SEp9gKpIRSFN1TS1UmTjQK8iMYjMt6uIjsibjRZn2cBeIsJGhIsTFT
r+JSdIC3ydfoovg5C+tI71dZaMbCo/yPiailvePJ+0tJbc/oRBEgC85iyCiTFv9dtc8ETpKi6J17
1ZmnCJxRsHUci/oHcRq20YWcrysMuyeSyJTVX3fIEbBvqeyiA8QWP3k10ZCdXYiW1T/sSx64Odyv
EiFfPvTwBy2TefK5vVlMRwN+Yn73aWbF38T1+vwUIXdiKIh/GUK+27xOSYB8ZvXzFPtv2hP9uWNd
No0XeBgRIHncRPsV+D5OhcZfXgY4IFRacbbEX0T/hQB2JBxAwCZNdk+mwsIrvXhojzInlDmUyjkn
eDFHSnpJorz4bwgVEjMF+GxkKBMVLh6Fa7Qm3nWKonDS6cus1+nWLiyLty0ZtMlWjPVCQiI+swfJ
XTO8Bk2UtJuhH5v82EyODxEintN7Vmr84lIbsvQat5WXeAQBuNHJimXAImDlnELr8kuFbVL+Yp+5
+0YbIg9PYQXs42QGpz+2Pib9I6kE18rQYdF+09d9eZo1Av/tUoUrnr7U1Rc4svMv4p66Ii+CSut+
yY2f7LKhjUAVG+TvO9iHAW5UBesAjT2JDSehoyUlfcBPiOJz6zL5j3ERRwaoEBPv6JidH2TRdI9Z
KyA3Jr5v6vdySVbWTAHO9Rf6ekipTkjLuEUhgXRMFqE8kZhnloNaW9WdbZUF7S2l3sx/KJ3gP+h6
I8CqQYbHJI4i8F6qRn6b4qbvb4gPxDS3wBpLGKXzgb1HY+69QlmP2BArbFVgaVIJbqNAJ7hiwtAn
phvd+JlGXRiqi0eZvHw166ydm5nkzbtB1TiRmDT67woRi9rmg0+yFgiDlcwF67QDCkCVdWgCib6E
AyBirY68P5l/tHEJta9As/M6aNLIThDPM3h0ujDymmTgA4AVAwM9FnU07XIqaQ3d2JQOXofZXF1D
Itr7ul8eIAlJH3FsPFz7LtzUe1l4yXQAcUAsDAJ8MNztJCK9IUsWBCkXrrklvfLKs0KcS2+yzA6M
Jq9Yd6wRjN7FdtEfkyXCiRoGPdqeCRbmgyiU5g107kjMJG3Al9Ety+QOLTHHOqQ1gY6flKpNQjsT
k6g8jM8QrYiioCd1cK0J2Z31YJW+FTTDV7jiGNqjK5r+ntc0Wy9LOfnfhVPStRPKMay3ZbGIn4Ec
om6brF34NtiyoSvHyk8QKSdptsU+XS8s+GkH9iAb1RvNcUpsQuE5PYEiIr6fSzFGd0NluaChZrhv
me3jeybVZc6dl1XMyRtrbxvZkgUFNmU66BUy2l1p8/xhdm2UbvtWE63nFKbJzlw85UNN20ryoxvG
0d3MmBWntjd6/xXAN45uuJTI9UFGHpiCOOoMAHPmsJBJ9shlJuyGRbZy93bNkWBmLaw5iRKGx6nv
nU/c/PJPVPWkaWJU7o+k/1T/Oum0v81IVhoipIRBPJ1sUTRAZlP3MSCuEsCQLx2UmPD1aIblwpRi
O7gjMvTEHVjrJt5IUGvL9PZ2IrtNbnmpgUCN3YqabxPy8C67dF0Cs+18oD071zrloWWQ523rLvf8
J7bopdnPJDddV/CTTvbrCtkbsapTd3cUDYT8bSYCDF94YBqCDple0kV5yfiuypZSTBSkSOH4jhGN
uhMvxb6J0KTvgB9gFB8w+f7z5RS9lZS1hDHPWfcLVxK1iJztYu4628r+w2Pjtw91ZQJGhg6LE5Dt
4wcJHvCZFFLGB9FliNaJZkaxA1nroyb6Kd7ivAAckXPaB2yqpvEc1NEsdqX0WJCUxDY/Lj7D7tNQ
jPN4Y4c8eoZowNzAZ2oR86MbAoZzPnPilaDpbMijoMtv4oTIRAyhWXSK+iBEyiMxXd6QDI4WGQaZ
JNmPxMh3jx7C+UVinIDlslrfzYFN0ydvCpFUM7f7ROiD4CcIcFXumTxlLNnTym+Gj6BN4vWGbs1M
kEXbGJJ6lKzipPmkmX8T/ieu0KSgeiZ4Y3lYTEibkuE3u8HiltaHjoDM9p5VV3QBvBvw0Ck8OxAX
WjDTKzE11aWGzOYeE/1/HPscRYBJW9j3I5FY+3hNfH3Mfage34j05YOdKQp3LgkYZis14C6qrwXW
xhYBSEY2yWy7sNKbDuBAecQmOOGDDBxXcnn5bkXsgLc+TdILmf6WdniqwbcxMR4DLFzvgSAG4KeG
UKEuMVhZWGJxmBq3e4wyH0n1jr+tWRyu69JldMHM02MZyoVoQSBFFUnHK5gBHux8YrbvIq55gahg
24OdbfREYem3+3Gdm0s3VGLaBa6Pdb1dKUg+aYuy9MjWYGIUXsrhHHtA83YUG168r0Y1vDWLoT3o
MmGBDi15cGpDZs57qaX6i0fYcDgaro9N1zTyo5hkdAE9WXxGLZkWGxJZDPF4WvU/rRZ01H1LugLJ
tyhmNgELMjocdwwe0XImhOOF7RDtRz00LZ7HtrzxENmY09K2s39kPENQECUki9u5RGh9JKCh/VqJ
7HQ+hViIVneA4lX0M8l0Iqx0fozx+CKwcPqy/XEcVLrbGOoBNaxqkRKSuecw+sh07X1DsV3Lm5H8
gLsBvsq8kcky/gfUolC71fdwy64KQ/eJ2Amr9kzP2vo82fXqXIC/hGqV0LeY9R4+drRuwfAndNPg
N+t6nN6RM1Yr7jrSnrOpwSqBSbXKbrLGdZ4wt2s8aRGSi1viGBJxoT5PUEIvsrfBsSUzK70hk7fa
wZdErrEFfJTUpziGR3Kx3gKFBhwBQjafgfaWjqbOLmxul6ck5yE94eZcuJtVRsCnDrhCkfSB0TlQ
2SOPW0PbBy+44kjprFOTeXvcR7gIEKpaCxnDJ3gJsBqdSz4wPweA7pks34djpQjLAFO0zNcWAnsJ
lBK9fsaTscGNI6oh/1OWJQ5Fp9aSrBXo+2j5NtSPK5U9fw7M3oENa6ndXYGfw9uTCkXcnmp9Gtqa
dm6FA4E7kKAo/sc7fFUo9uFDjHuq/fifQUY6oj7uWQS1Pu3CJqDtZ46jq/Qj9RpGmg+KNUzyQjwc
NksYjTG+TV4ShDCXpRo67x9VyFocJi6ofy3RN1/dSGb2TRz1wKwsC5oVYYNka8IT2MRn3BX6TAhB
mpy7fnBfxljVvJZsK9xDhZ3KnomKmP8jhFn8aZgCVdcXpor2eG8US9Ax6tadFgC50RI6wz20Nuu8
yQknVLLkTBmYN5YejXKaI9liOlaa1xq+jLhLUmbZf7uSdIDjgiSRzxSKlf/JA4j3YjsAekpOGV++
/NVqFO7NkqPmY77VzU51CkNPlHhXpf8fTXSPfn/mKzonsyI4due4/og+0mcK99cJCgrwiHePbIRk
0OIGABZ+Ygcpb3JyFx7Kc4LZFUeHRDzKiSSBzyeB8LuQ4FbU1luVMMo1OzkDi4WcAuaETZznBFxj
xuMSEknmqLsOJLNz4c7L1n0aw1rfQ91Q6tl1e/bOuF2m/CAmfuJ71NGIs+wQ6BvlOMq7WcOgYibn
K5xaE6Auj17GCfpD2ofVPc9pQqDZxJQe6HEJfyYca7XPgWP5fKQsk+ezyBDhMSMOovCtxuIAJ67S
oceCuDWfIu/kT492Jn4dMCfCwWdBeI7tYAjXVUX4zDnvEGi2WEatoAma26nzyd3s1xqpPgCb+DSw
pCLG3h29iwEbPB8pMWm2OyeKmC5ia6l3QTT7wQGJQVh9eAWrj5vMUpK/xhkEk40Z00zdkSyBCBqi
tMpRFxS1yl4YyQY07yWDAnUce6DdjHbrK5ciDsCzQkoP2d3s1tShZ92EPSGmLwis/Pp+BVOVH5ik
Jb9NC6MUyyJytEM9Eom5rV3LQooWidi+OezmT2ed5s8stMo5dUEX+nfM1LDyIaUsdxpGyd/GdD5y
RlV44FwH13U2NdZui7ZQMWha0SqUm2USWOYLY2a7r8m5iYmx8rvm5LdrHO1BdJLPApqrwxg+EYV0
Tk0ZvZJW290zUGNhEl/V+DsA6kNFFhBKa+6dzvsKC1LbNxTRC6DQJEDAuGI/IJnMF2TuRCIJvikp
OGeGhvrsKBfGGJsEmQOC24pMo2Md+2TN4/qEfyrHwD6iyI6qt5Bh3jVH2MgLv9bicV4iItmVSQx2
0/MA98ZVt1RfMe71BexAl0/OsxoaxC+5gbyC9RcVxzsUXwVfEDsPOnyLaEDttSmG/JIQ7Iw01/Gz
8rJ01m++VkV43w8/lE5+ukD2ofvTDGxUT1jU0/jQeoN3P0Z0NfjAs9TZTiWkizO30AqSksKQv9NV
jfNcALBiaLN2/Tq+2Fa0JZpwA4bgbICWqYMJGIyd2VeY5SeT5fR5xZvCn7HrxDQyScQOdkPmM8hx
6zS7wVodOmCBuxBt6JhO4uJooaLtTARhd6uqiXjFmMEcY+XcTxtLAhonKmwLcHTZ1i11dH/dxaBl
KvIa3KSB8rVB7hteCpmkBImDuUEMT4Q4nTISKaiv156mndawOM5RXfh7InB4pdQA+QWcYqumF6bP
EcChJebEh2ni2O2comRDARv73G3tmCZ/8LVM8VOnuY9vy3lVfD6KPxs/FMoswyuBeLp4Uqh2rpod
4ybUEoTlYGlmxXnTAMOCzweuD8N9seQKzBVO5UM4x5ImApJ9h9gvT5JjqzKI/Rt35nPCWJGDVl13
9expSUp46DcftL/zk1Be40KnzXEnMDZTZ8F6yaG1d3zk8mEpX4jgXgnsshU0jz1+xpqHncMWm03e
tUej+j588+OcXpMV5XrAm433oQcENCIGZ3/DTsqy289DGb5x6KIRx06seMt0aMhEBL/1PUyh/JvB
mENtxAEKnDRmiIT4QoiPjHEsuZToCMknF13wPecl0dUUKMTD03uSNpl0pPEAPOESfUQbRJyX5zbe
Q7+ogFg1GORUke0Qcrpt+gSsD150DQRClnEu9gtip2vyiQrEcYXa+sr6me1Kg9K6PCoGHYjD0v/n
IkPywytitBRnf5ZxAZNeEdGsa+ob1oYjMaWjnv1vtCkgTNijYTxcIqb14Ff7oLrEtQ4OHqMLsl36
Ss07CkrJeUsgHXpzVcys4oxB/sWp1EFrxzPBSJpLO9mC2kj/5aPoSV1sJ3jT8er9NTlRfGmV5L90
RrAuUCb+BSlLwIOLcfzGqxmgbUghL5xfTmcE/snAQ7indCT/s3LcEKFZBZLwtm19IHW+Z/rmlM9o
ZZHGQS+/z2jCv2smWMUu1GHxKjr/YTZzXD3oYpa3YWjKebvowCMoZglhO8aLI7xTr2Yf/gdLQibl
sCByjggUnC9076M6sHFdcyjrhuKnqpaC+rQeqLpA/622wZNZ01WCLkIWCNe+KZ/CTk75nZFr+cdd
W9/d1zWGB8Nv5tAMbenq199yQVl4rFevm7doVsnfTg2d4tllIDhsm9Atuo1TqhYhRFOLDz2V9qN3
+7A/1JF1470uXMe7tGmcfPJMTP0RuGmQfkwVlO5t6AyMzcNwUXf1Qqexi1ABkhU9dylZT30iF+7d
RL7GkSWhrovHdXrXvYXLaeNA3LbEnNQ76CXEgzIO8+Zd6/rZe7MI/FheCTsDAxJbx3g3x6jwtmIe
hvoOx0lLnds0aHkWdxEXsQQkVnfYUSFmRKkRaOCKmorwVWAHFM8Txqz8Qkpa13wzTB+BResMA9XC
kzgn1TP9cPoJk4+RGwYtJl0mTFJ/G6TCwaCY1miA691A+ADSu1YBl9vqrHXG27UJTbdd6Ibylyno
NYfYHAbxLkZ4hrtwYvgH6wynyoz4WPdJ5XOoG4FhbnAMP+NVeYJVhbErfCge8Mkd0mPTDlhiu6ru
YkDqAJs6lht9WjBRKzpcPX1nGVk2uTLIf60TuYjG8ebRalSD57bimJFqYtc7rMgZa9rewYOvH2WX
9+6Bfqxr35dGrMR3eV43xocyTwbM5SrDuDwojM/PdecbPlhwc5AokB4bLJisuOPlrFfEjYeZzJz6
ro8apW6LfOR8vLip3xKvgn47mmDccc75wBC6wBxZ1hvzy3ZqDj4T9qbFu85qFM7koABQ2LoDyba7
QndrcysY4aMxq5nrwg6LkhGGVB9imZ8YrFdHt+GPv2QVLii4aywwkO92JnDOhWF6fVxFneWPfYWC
c8MYoOc/qq3NINulhAighJ/07ejO1fxVpK0khc1ZfMIbRNVs484fLgTS+OuLAD7nnbupghjluMsU
3hja43mTU5iSIUpKBZOHRi0UwX4Pm+loWSr8oSuyOAbK0EV6RmmJvopLugENlMISor8CKXrWLFrN
NjGeXOma4WzvXLCf4BGUsM1ubFEW72LpmOpZFAT/6U2vSNC90wsXFyKwEYrTHUsJZZ4L6Q3NHYKD
ZXgPLD0xE88yTXeBM+Ml9JDnAjRR7fhnDLw1u8dKL28b1+hXxN+iPnm9BBmmsIgIxggtmTaLR31Y
NZIJUes2gv1Q3o+3xWyAI1c2mVGg9NMVE9ZCj/pqCjSzmIPK6Lfk/bJ7aKOqIqKFQnQzZtDFEKiK
GCw6X4wfHr0+Ruudw+dVpyVeB5Zw1IrVFh0Xiajwm/EoxXlM5iL3IEUbWxnb3c2tpHlvegjT5O3O
KApLQljim3L0TfTpMsz9aNEDo4RBmnOXVUW+3jvTJOpvuCM6fyQGgZOAvb9dEYnrKg5fDN1bvwPA
YH/awaGQbwMqkxMq+eQTxXB3A8IMLT5qOcFLT5N1O9U92sbxWqiR7cgc6pU1RB9eoOziNhBIMt2t
7Wd3PhnUBnLf1+6oHjMeXmxiFdiPe8cQ9LCbufZ+I43I/ihVYDJ8kYwcN9qNVLFzm66KzzzR/WMA
9u8a2mC7L/Ylld4Fig4BvMiwnGe+b7G1AePm2x61AVoOgLTjRXdduppTYFa3/rsG0eKc+RvC+iV3
+/mR+NdZ3DpSBB9Uhn5dEeE8FzA4QTagONl2xRC5H3Ptz0t55LsoU9bTmAoD5o3knH53mWcSwmzC
4j1nwUrWWsnLh5nvSlV/YY0ZZyzF42Z8S4o01fjupcZaCR+vcg8BFVp1x1I6Sb55eVcPQi5rfhQN
fZaKHX3n1cw/1pbMZFxPOqxhA8ii+BlLKJ7Xs5K+qAikvAJQyiCUOxlVjPtMlQwoK02e+/2L5R+r
mzLgFOYMZR7tv7brOJ+zuIDL0HO3kHlTtPiWOwVIHnJwcH3UykL90Jz5w0eN3fTME2bR1k8Rfi3Z
KdpDYtV90L8pZOJf3FmBfwqjgqD6DNx991GxT+mIneJbx+G/uMjPeriDB4l2/CMgM/4egQN5gQCw
BnsgbkyOSC+SbmZAEtYjg6vIf4cbqchtqybHe0O577dHixzJvSmvWCDKKTKNnlWAy8fYcapOFUT0
bF8EbocbFMncxWZdGhOthPdi77n4ASldnORGdDPOo2Etyl9ecv1t8b6DmFXC+2SrRDjdAioxPmZK
ktzMbq37bMLEJcd2GtL3ta/NI+wp5tktHghEb6RL4/to/an5pSqL7b/S8bhfuoBszF1qdD6fsZzU
z01sov8ymCSWYHZpIySyEbisIhubcotgfF7fw9mXNwMhad7W8ej8tiNz2o7FDlfRkTVrgkC4MaBT
8ibwX9pILyUeLDBV2q2uFVPn1h7rjGuuOkr0YmaISNboTTROiG3qbqrrQz7OSu8slRl5kGDaiRVG
fkzo79yxTM7itEU4o3MmmjArkThSm7ma2BIjD4ascmdfBkFwJ0vHoARZveKB64X9/BRLCWBehwHr
/HZWfbjNHU6nA9Eqc3RM5vAKDIe4XYwfSXlFEFU6SjVqHoE9c0jt8FO6OSy2CKoQNmAiEiZcCQPT
VOnVrw1yHd5zCjl/Y7GvgJLFNC2HZ2tiRAIbFPirvJswGP+35vDDt9r6TrmtFyY8YBIIyKlBvaUv
Lgh3VHkiXt7Z91FBAwZ0oEQCawdamrstwt7QOv+Gos8vft3G5bld0y47OSpt7pqS9GysgP00yc2c
rx4B3j6znt2EzexrxjeXnnMFpu+dyqG4GKGb4mqsjds7S5yE+LMEkjwq3LsJHB5H6k8eG2DdKdaF
fstUOYB5pIr03XOx3Bz7WqK/vIH2Xc9fE44BRK1zEFdHwzztGWxg9HdC3Ic6f6pd/8smo5nvyP4h
zxPVLBRnAP0toWAj1vxNlMmO/aPb/MF7Ed2Rl4uswcP78RJaSQgxSgpfPEQOo7D+xl3FytYTKou5
b9xgJExG6Np9DNY5944Bt1GMQNzxS90dzFRWtkeaTpSCgSiGrJAKvgkisVxiKr8QTpkb+tMGTHTp
0Kyw2GeJ2IvoL16pyOeHIAT6hEpnCsk8RrC7qfOB8QMuRwsjRwwLJurcHaDbN4sCLeXTLeHDq/HA
UHnOt3FHPPfBtyI6g5tIfqcQzubOVK7XfVJHTgXB9pwVPxJyxjtsE0NWSNr8C/Vkj40/e+8YNcJ/
GTcy+RcuHQHOcfK6SDu/j1EcWAY0APKwq0BRoL+eltMsChh+Hakg7yi1OfSx2XEb94lgPxL2kilN
ZlWQXGAHr99oVdYfzJreN6xjfhkZsexhrofR7hAiLLrm62DFy0l4WU+roWTY4jLB0BRTCn6SE+2u
fPJxPJ+I5zBX/yDN+QPT5EI9oqlqBOIXKq7+LsilWm9BGDrLDg9hiMucXBWAgO4VxqUbuiTe7RBa
oEZtVf/2nbLDTQe1CeJB6BXVJQFy5UBpJivlORD8qWKToNVkRIwCn+OzQ257B9W1xGw46fB57Uai
NxDv58RYG9xuvA3EIudcoW9eJ5y/2ONd7xQCLRNPczYm3N5oDEhSwa3W7rRX18X9VfP+xltCyMxQ
VMsWNk4hWdAu5Um6fQnHukzI7PqDwwVJ6JhI/2TISmFtWvjzrYqLwb8pSOYE1EbND+IeIxKRK3nM
Mr99d6qiphHL6ZoJtMUmv/emmgQe30xyBMaW2e571lKHO693x/XIOrdczhFzLTbyYJibv6iLYz6I
gve7/aoVdMEjbgPPHq6JQct7UDrTuC3KKxAU5AURIyy7+iR+9grecypXX+Ekw/QPeYlwta0uOyJr
NwUKlo1onT5+SFPKqbOK66GHzosSPTlcr3MIMRXxWtIfr5pXz5WvDUu0jN3oMjRbj7R1uV1J6Zxe
Kir57ABcSzy3KTzOjbh+y4w76zE/YvopY0YcLSdqlY4WfZGtxa0QUX0ie5IAC1qktT9B80E+UFDa
fxVLiMUh5qQ9TWhf+X0RpT1CqVHJL0CyHEdNqnpKnkSTD8jSabljq0GcRZIFDkDMKQDfFXHkvlm5
IMUzvssWdVaeBt84OsteSK/3HrNlWrlt8PcjEUJV/TpmcsGfuOb93SS4nmPZ2fiQ+S6TKda0zYr+
t/IJvUUJop/pJzTWXtxF/6K69/oLwQOWAIM5N7e893WIWld0r8g1SP9G5UH/op3SJlAKF5PtTRsE
DwXbwxWoJjbSXPfrb8v7ntJdGWDHDOsDFy8n6z/wKIBuE1gK+GHJLwhPOHHYjEOXAcTX0/4hxPJi
WRw9Tp3mZqALm/Ya/HJjDqxUcrnne3WxwGc2YuNUGW/d98x34mGnW/Yv6ojWY+R8FDmcSvdZlgVd
Xq8DxzmOrbfoYyAHPgWZs2HgUUxRjRTOIt6MH9iKZstBn9AJZk47kedJ+G9eqy4hGoooD+RnPTS9
Bjg2yis7D7xiTFarZ+SMy3JfdJiueJZh2/6PsDNZjlVJs/WrpOW4sHLAAaes6g6CaNWE+m5PMElb
om8dcODp64sa3bRrdmuSg7NPHm1FgPvfrPWtZpxaLlPiE25ZkY4MREdOtwPYBO+T1QdD6Zm+ejh0
NRz6E0JKdFdZAWch8vBvPF/sYSn3s9VhnqgnfZtbFLjPI6PmY2/NzsBsOBmoGofSQQJI8kGCfwiV
w3BlLC6MLdYYjk5C2OrkyicEF4K9Vskds3bAQAb3jtkFSq7zy5QPBKlQNqQw6xJSKt9VIcrbMIFu
QCwzfhps3AjEB1dGDEs5zmOrU18SmQmYvA5l71YzL2fEUKfjw5poYk+YPKgr4jjIZGyLOLm2C0uF
r50Yx2NJMEix8dWEYIJ4sAWNWUh2FP2g6Vcp6gMgT8fcsJNNg0eISGB9mdKrc2UL0qsaHGs/a0bX
vUVWaWQkLuaFo1+lM6AjL6QLtxC0GtRWrjy26QLadfSIIKAAqpXaU7+M5q4lKmlX0qAHuwQ8h3uj
Vdh3u550E7mZRiAF+yJ3qLgmQtby0wwr7adLZnR3mBShbxIW+NuvhModUz+A9Q3HhZiVIyupbD11
k4FSmOUU7LzJknR12Fl9chjY57DoDTqu6HOLyiRw+TZ0Ox2LQus/Op8HD50Toc+XqG8gD9zb/aiz
9gZHbaemo09En74qhFPaqHu4Tt/trsWTUBlIRAi1uoqvxjgz+84OJ2OE/B2qY08b89kFbTGhQ1i6
ZUKuCfTlIxZlc4AxVolXiUS8eITqEffnGToWEa2w+8EOAmL0L8GpWYz5zmEhzWxxhb+Aig0n8aZj
0JY/+VWAJiEgXFuxzk+piHNqd9xLRaL9M04KwoHYAFzILSuJQ0vUOJotQ1FM+uJmqQqC7rKCgWK3
OpA1dFxbpy7jZWUWVDI7J95uIP8G7S7HP/vycmFhG+9kqWraKJ5KGed7JyX6EmrLCIP4saiEHV6w
LJaeH0OE+4gvOq+thk1BsOWS7GkwStlt16UJ/3hWWaTbzrZW/dIS51ZsS3TKZ4xo81NmxbnZ4IJl
0DPTxatIgzO+rRlIPlY9hTIbS22uXOWi3fSw8z8mVpLRzRiS2vdEaeanACn1cmjB18oPi249J7gF
TVAeTVaewPxbsxJYpZ70+rFKgzw34uUuoesKx7RoaoGTfQ3ZWF1CsULjd2eX8Rb3IQNQlO3KK8qY
JSpC02XYVHGLykUEGZA2mTIiPo8BopNrBVqOPWEVo5rcctd5ck9Qt6WIuCCjvDlzAMYSqWfisZXE
Xg9tC904aJSDZMimvCO4KhChW/q3ZnQ2DmtIcO6o27LyW7lo0zgtOZdR5xPABVWtIM8RoSJ1QGrd
WN3sLLdjnXjtX4aBM9Ob2BY+lvbGyexDDRQJ7V6JzR3bPDjoVQ07RPlF8tnYKnR2ck7n5NoBwDIS
d2nPaby+z1xXf1M0cjNllBblA4kvuBS2LbqRmWJXl/Y5z8KLo4rm97WvcO89so105XvrDhZoD0dO
dnbTiLX3dvMM5GWHiLgYfyQ9hIxZtaYQM/qJy9c7s831KhSOTQzclkrHTe8UGek2Oqcs77HglcvU
n/F4TsWOc7Cs78BGSRSGcO+Sm8xD0HHf2zTYX/GsoUHtbC3nmJUyYs8UBz1LGv/bo5xwLoLguHx3
udlwfoxMsa5CAYj5fcGwhzC+0q3I2Ls17IqMYbXXbh2s3OGOIh8iDv9FGMSf4TyufvIsMT2wVGTF
kgWHhoXz9KWlsnv8umlr7U3T+/ZBdQM18worMIVPFBC8sdXoxEISsVRsBFbqihIrciyCVdh+p0Fz
gzY8TEhcy1bJwgWty5SctN17AppX55vlqyFMODhM0mdFCqYXv/JHkVM3I8d00mQ7yaZdkFyasLqZ
i85pCE9P6aCnGDLIl2086DaGUdSAHIJLIL6DBMLtgJPPZpUVpsI6Mvu1520KeDzYB1ML6gVas2qd
w5qv/XwGTBtIJm5wc5ABiTl8mRl5lDtdhUtwGHHe6H2LYjufo8obKmLv4d+IJwKFiNtkOOX0J+G2
mrThTBYlZx5GHxesSRNPDJ7hT1oB8eEzvRkWi9XJoAsiEUKpH1LfgMiF0rAHNdjVxbEC/SAbbBkc
hkSqTYHNW0ueUC42Cxvz9qMYhsF/9jvks4Qw9T5ZRSYgCjNqcpO6GoM5HS37YyZhYbsNcgwn/EO2
FV/1uBR1hAdPm82cxEJ+FCrt8/Sa9yZwMUsXqPVxDtScqN88axUd9kr8zG0i+hiUmc9KfaPyzoeM
2UsyHNiGzVCfgBhhOKBhbvldeu7t95nRh3vDuqIQP36N3B597myBNEZBLRUBEwXDUEjGJJr7Ai09
KMdAHt02GV10hwsbhavKZ9B6NFJlFwukcDnUiQ8hBwtHDcK8gZF/5KHv+FNSxk1/ET0w9SPWyFEj
CSkd6BQJtkVz4xljPQ4EY9BUScMzL+3O931M4azVbwNw5PJeuWB1Rji7UJ6whzbp+DhSfXXhFcNs
DT0uwgqaweSp8QCX2TkAI2TyM8DCxqh9A3mt63aYgZ0K7GItAqEiUPqYpxfyEAySdpWv076o86D8
iCkDpmvFgzccTN2TV1ElYWbYotc6PE6zPZhDK2xS+SwtYRgxtcD9auxlIXHpQh49Me0fJrTBKeLO
XlcOzDCjFKnqCQiwXTX686mktUIiyodUbStEbOyRESswL8vL7BH5bMeY35sK0o46uoZowRzRbuua
kn9rmXCgMmJ8QbOW1iTWIad2NtpdhvTIvMZbjgGLP7FloyXQU+RpeBQELX9xyDNjrHJf3jTuQLAt
Wou3rhTOuBNVURu84hpLl8RBwkjJixERYEFgLNrO6XQiNir+0Y1LxHLrxUr/oBnxvE86G7vlK0EW
F/loW7wjgcudeUBSRxTOOLsgF5pcV8GesR5c5KLTVtQQt8a2z52siV0eB5Lethj9DO4TIpW/CmWa
awQjOZS9YqWJsinaqYdKb8b5kTg43BSYUlzkXZFda9034TUkhqnB4lwibksIsnd2bKao1IIkIcYk
yDMerMBqciSdzeytnIngHNH3qvTdGppsPVZwHDXPtl3H1xwCaKeGSQ3fKUvHZ1GKmY0vNjTk83ZD
OVxL1B+MpigTmInTr21UoRpvM+OhgzSx+LwDFhhUIpdCP/xjQw7w7heXOmRHceOjP6E/Sa9InAmm
O/TjeXbSoTeI62AuF29HWkT6oiepFJJgWsBbmObda65QXH76dcJQrvZgbG2Rv7jJvi1s60+ivPJn
wGZe823Y+mW01gWfFTmAVWSQf31BkMH3TzYvG4Q2vmRyTr7oHvEpV85pJc3tu0z8toHvBHUckV+7
ZqQIJsZhy5ebaw2R82eYEIZBKA3D9YEsrfSuAQO1HOKq8rqIBe8l0KYRQbMLSHgmeKYP6iPS41Ru
7bYJO0agKB8fBodV037oiaq6WwcG+08sq0jm4PNJG05bIpM27Au8Ax0SCL1UF69wFdxfr8nyIzpr
0Pe4ubJn2Y1Jd5X7LjwMsndgpfvKEuclmbADEzdaPU5CTs2+8hdbkboUSuL1wN92G+ln+qmr54LZ
NIfRPkfxXB9U1iR3SrLZPk4uwy6ieMoQr+pEfOTO0p0PUUqmsdi4AfPnu7SujA9+fJQ4HvSgmMck
uRX5doYvQTBjDU6MWOZTYNmomUYTSLqEOsHxQy50d4bVSwSP5QfYUG20QwTX4pchmiL0rUPdxyRl
FAgFCobPEpETTkPW0ISNWveNmiEVArvJ3Q1KtQSpJvany2mN023f+bzGn3GCu20bxJb3iOwIkP1Y
m+Shq0T+V1q5uKmZkjOH+x9ylxV6aPmLdb0ciBjyUSpWywCXfciZpIHorW882BWIxgYtWGHi/g7J
RYJxVlxIhsM1AIIADZpeuW38ojLftk0JHJBuAHojaLLTRDzBZcyEJRB94CTJ67LWatgKv+2WawTv
SXuDYg2fxJynHxR9i0+wV5s8jxhAvCvjpaRgYXco3mpraL9yAuX/5qA37atLuvOz1aPDjFgy1lcd
v1K2TfGXM62xyeB4bmwdviaco4/eXLQl8i8OX4EwvxfPFZjd9kRCz7Rn7cenrOKAcEK39UwUoEjX
1DbAZGeA0PEXUysXNQfosvIgvNx1jqJT2fcqxPpXsVsihXFc80MI1RarnlUKdaTSW9hShvz2pFaL
BP8qr05IjytMsK3QfhD3lXj6ZoAuKFmO86QwNmk8cJ6yYGRGKtN6ZcYpAMqF+v4WpdWQnPgGXUDO
NoLobS28gj1HG9LQzVYRA+4eSm1fDxgbs83ozpituHnr89JnZsKzYGxQRY5db90V5M7Nuvbd66iK
8R3zI4yd0FJFsQsSyshoHOxLg5gl7Z+OWRAglIwZ20dtTfpvvwrc+OFgCEhCK5L76rp0an/6wo7H
dBYgsf+VmIWXcnRkN2/Y7YkfolCXHxat9XjTrTEazY1fx8m3jYKnAF63aveoMtK/Nw0UHk5TJPLO
Hm25qm/HTnn1XtPVuZEbdF7/JKuYPThRd+He7dOR3A/iXS8vbT88mwQ0y44t6oUviIaC0CTKdlLV
gMLQ7OZ16mJDQucWmUHiokjS1Pnw2QZ7N5qEsPm5xlIN6cZNK6J80SzhgLYmWD9ubNknNYYlES9F
T1XsD7FXX6MqIzcUCkXznVsrw+iMuv5JNbJ4x16WfMXA8cyuXri7EXOENKbDFGB3z2R/F7cUiVGS
TpDUm6FPPsBt40mC5eSzmWvijllQwg5vEzBWixHarOPWC1zysQivKquokFj/Cb0PLkGF0pKPaH/Y
N/oZ4cwzkd3qvrJ99y8UgQn4uezdzzJFTnLEg0FD7DZofQgAW4KdT8RRfefiJSm4vzNRnG2Be+9s
st67oFGBIuCsUljOt6Wn1hMk9hluYTXDURRV2LrbbLYxwbSm0HLr6G6El4m8cDh2UzNDOwOxYR/s
EIEgf6uKQKMBPsk2xWssNlg+1Phgejqejerxr1412suP9UiTcL10aQc0vGcAsFnpf7xdao05rULd
LSc6ColCmHhX3zobiTcjOIqYnmeH69Sd3piKpuKualkj/OK1wby9G4MWAul+QmGdJbfs/giWPrBn
cPWwywOMprQfzuTlfM5F8mTNwssgNIXx2N/Uo+e+cIgHwc5L01xHS1AmHxobhf67Lpiu5Y5R7mBH
vsHQTYi3dKvPLi3963HAU4DnBCVBRTAUwuNtscixu0WHt+j9aJYGPSGKGGveelRiMU+7Y2GN7GIm
d4+seLFJeAB0u02xlE4IuCFw+jcf+GtzwJrbNucFu6iFlzIGAh3B5arTe9LAMofB98rMBtHNgqKY
vSmoB0znpOSAIvPLqLDkaq4NB2N2XDmgkXkRJZhgTEZjdEI+MtBLymC6hA/4IYcGPrgyWj0xv6Rr
2EsswLrq96iK7GpnI0h89BKcZ9ugIlOIaYpVvuSkBji3cetTvDKPQG3KYL+XLwzlxp+QF5haWXkT
MYGzz7WMIcgXLAMJs414ai7Hf9B01cFvvSk4tjaTZZZacG2O7Hac5C+RX2ghYRhKf9+0KervANdv
eiRVZ3HZm8te1NdeOg7jXy54J7uFFMHnlePiu5B1GvnkXOr1R4QQSfwEeuqyUFxWCbGgXHis9xcb
ebo3K/wv7rhEOUfpJWguqWLHt2BJl+yQJAiXN52ecZrRkKNjp5UXzFVSm+bFp2QEV+OXqopyRc0b
1QiU7EePnp7VQkW8en6XKlyr3ABwpYoV3DNFEShIiA5KeQpaUbvcU/U4ZAUoUFG3EB+9Hw21Y7lh
iqH082QLguAYiXfohwIrOFUF5KQHk1H6vrfYKPyjmzAbQkFVG/zo6TptlsSzxrc09VRz1Rj0tBGD
1VYwMer68M5tZi12zCkFdwORlc2vY7MR3KNe8wCfpnXKBNQF7vmE6H0qT1NqmJgxjglRPiUoO+WD
i/70Y8Qk5t72JBkPezumwACs4OABWgq+rv1EmvsFIdHPpotw/KWkavc9mpNvBiSYwUkOkDdoAWcb
gDzxBqhSrbhNn9tKLZ/UFcv00IWEOhNbZGzvgADOwUdktVJVGwTodXub0Dbn1yQ4BPm5bdj9bEOo
hmysMYDUzHbQl7u4OPEGAuV3XJCrzL8VcCbkWG0XEh+AhU3fNAhfhv5hrrw4fx6LKUP0z9fCobXk
7OK5ZsLYus98O+j7ZzoNQxxpYicVCyhrHQin6GQ8+G8trpUZssWIkZ0/UW74Nqhw0X/zkDb6iDtq
9I4M6uzsjSvPtu4ZmJv4USZ5p4+UMaQNmjlwMZK7NldK5WlZ389Is9PdZeVjH4WHEW7nZwi36KnZ
ZrNqEuSSxBIPelx5FKeUOZroWfAXVo/mSO4ZTRsqbIeAI3XVJrhwdr6X6eobSgGwizkNsvdOmuTU
W63FjMS3HYeAj3h6cXwGHWjmOjOf7CnHKCYT43/HuV511DOXJpGosLhEg3Byzj62w5iAdp7V7eUG
8y9DV/8tdOANMe8GHsX+r4FVg0oIImet7f64TmK8IKw6XFYiRO3JxmYpWkgDCj5pX6v1Kg7wNzHy
mgFJdpMSHdRAQ0aPZiyURMWAPqUv1fzHqrPyYUnDNMVNlXoINlFig3MGlPc2t9yP+CT75EWkgGAY
zhvr1sL5gH1J80JF6PGo5tGsyekSy5u9IrcefjPTIkayUOCzUG4zj/8L2Azm6VYGx5wC8C9ubHzJ
HmLimBUyBsCtF4/4I1F/o0yuzareCr/Im22H2v4dWT+7vcyfDdmzmA8/kNQ4hAiRr3LyPSLtdhNz
8ddhvax4tFMt556H9BbQIXPNsmjU+AZrtPxcV0dfOGsmtqI0GN0H+EHm0Tjx8EGOZf3raFl8xWTQ
XjmOGSE7tujyNzOXOd43lEWfzEYRXvVL17e7HjiDtQurMn8Pxxouno38+SPDvPZkIY1PUTejPtka
fIznKiVEaxP2DfIryG79ty6oVjbYfJsXDBXOSyhc57fIsv9JcBrHIFpV1SPOHv1OgMO0C+ICER+z
vEtqe8ujxrk4ozwttiyRq2uFMBMcEtHH3QYBI6BlA8O05tDrMDUusiPRCM8ke4w85lwjKYW9UaV8
nEOOzDlv13zBRdGlaNc2Sgs6Aro9q8TmJ5vfXrbaj0jY7H+os5ps55g6yChgalCeee0E1wOaQ4G9
SrIIV03L79oReJPRVgRheeW75YDbiPNqJEAK3aoSSFSQK+bxdOAwqH7M1Mkvy3DeXijhlXU1tn73
HbDhC5HwVTVpsCHz+F1igcPajavszoNrqyfunMQ/ks5HpsOCbBZCRs3ntBk5V+nerCzoTz0TUJh/
U1I+9Z0mqNLhviblt2Fnu7PZuPxKPVrPBkHwce1a5w7Q8gW5A6tJszIrUvQmXO2RCXOnOmRxgjNt
SUt13Zdr+FKDxhijEbgD4samwTWSORQpiEDw/IYsBO8tNDPdyVTKeZymIX3oYpu7MJGEakEiSOaz
racaWgdKcneTQiy7xum3fomJ6jxKXfKvN/5MF86C1cZmK6d5fjViAZ5JM8rak5V1jzjbrRkJp2F1
8tA6TdHYe8MDW7XuOU+W5javiczaIJlhcObpQD+UoCAZ0yTB/GsXOdIRFmH+wS2GstkPgszyvWWR
Sh8hOyfUUnXz+gdPVfek+imhHrEFdhJH4fHbUzeRcs5730yRsCindrWXrSYymYJ5hZZObJjxFfeq
SXLaoZUwVaD5XrbF2Jg/hjS2AVVjXH2GQiIKH+MEAB2PAsFZLT3ZYwgDiL+HjY9nxxKhuw4vNoVo
TSqLUdvaFi99uKBTqSzj3SStXTv7kNKp2wQ65wRNeiZJZAlxsG5CkGXv/TwHWJJ9HgDKhphngxsN
gRCHA8T2sc3sewISOajAdNmfCClRl6ar8Q96Gcp3b3TKd3Au9ccwuAgr+SDkDQuH/DmufQjRQ824
/jRVeXUoZxiA25m99gcyHFqkOOiQ8psVERTFQ07dGzgNPE4HtXl6hP3Aclxjep1OsqZ/VjGCb6BP
C3uunrcRaFPbUg9MTOvp5gMB45jmkZDJYg2+CXjvDXAzr3+vaDefXN8iiRkDiMIO1LkPC26heWfh
xPpTpul0ZxTWPeprx6Nqmyq5XoRYjMEAzZUvlkDptcFQKtBEJklotox7dL4TiIAQcmoGwRs9hhco
O9sWxjlNYL8qXmAW6n5dLBt/SAmiN8WC3EUw7TsGGuzxriyQA+xQT4CCJvG4ePOIBBObtTAEnhe9
VhDnppTQiE7HNGKdLEI+jMQe7hHGtPMWKn6efOQ6dX8zpE7+Bg2XZr5eDpgwqrT5zAA4XIvMXCIB
jA2zmLYjUcStLPUbNGB7uXNj1XNACGykvW3c4dQnfIgRKI8KgJHTwfvM6VyaY93nF+ElZApoUF0v
kp0FkHm6BmDJMlH2KDyZVtje2V91+DuEtX7yLn9rJHbGhjvcJ1C8l8pG/Y5dDw/G5F0kr0UPqTDM
2+6pmKvgK+y14RrlEMS9CiFktwhHwlpiFnojRwl8kw4NgI8CpUaAJARGFM9s5VjUOE41E4gAVo43
EXMhdJ2uPBBj3FyCSXjRjiPbNZBLhvJ9lxFT0mxgKxDjRXeMAdemGSL9zdFOhl9RJFc1BxFTYyJk
fq2JSy+ygL6w7/AhA+GDqReJyikndc4pAIhuRKgxIMHTbV8GYINwyFid37AUZo8lxER3J2xTv5VE
5uZA95v4FaU+bs84Me6hHdhc8u1gM7dJK7wkac7qYruu6d6ctvroy6pOrykh5J0K1g5ZeJunXziT
m5dKVQyg21gm1VUCeIPRvCWYEWTskvS+n1TzFBOcQwFdJN6txOYElWf2zUeSDNzTbDlkv01tJwl2
k0+6/UY4VYuwh5n11rDqUpspxyKJUl/3dy6tL5Z9z+q+eNWJyfD9uPmdsf2QMovGAqWqHPNPFWKs
dkd6yX0tUvBQWPOGh5AUIoaNeVOfULC3ExOogDCyS9nJuCOYnbcS9jwbEZbFF4sz6TRQLFV9KpP0
sgDQBYLBEe8wMQYsYLmPuhS5revOPKZ8ofV5hsP9nYAvIgNn7bIuSociedXoSWfe3Ho4q6aaLdYY
vK0bpxixr5RuPxB8EMY/POEMdAAQ14zXc/HE0Vg9JWvd11tv0MsfG+/FAyuHwYsYsHcQwMFkneN1
uGgXSLJ7C4LFnMivlSLiJRAXTFUMU8NOpiKBVzKv7zZa51vsgDgrxAhfg49PMHgLvKlFqE8EtQE2
moJ+5MOg319mG6SXYLNK2VJYXrMtQ8u9tXkaiXDJKnVNJjheJb5Op9m6vcvucJldyrGB2EkRWaZ3
WGJTn+AFstfQ7PrC8vsdKm0+feCewWspM6a2KeoeJh9d6x61dfnV2sru3nxH0cBV88QkY0Dx/LBU
F68U5a3a1lD388uoB19sR1GLcaiUNGYjroFjj+2GHJdsml6IOqyfaL2nrznNC3xFmvQci2FDG9VM
LblMCBoXUbJW9gGEFxlf2kncllqpLl7RrPevGiBfzvV4sTJk1sLKOoTxDaYhJ+bLnbLgl1NFBVvM
JznW4XIwnymwrLe1ZQG78V3muDtC5DL/2CmcZYeEqvVOq5HmC3l4jvjLlNmrK7EvQOgkrv4q1Vb9
iLAwRayDbx6jVlzPH2lLtRWlNbPKLQhH+8TRRUuvUaGUWwu9gDniJUjOuLnYa7nMPoA1Ztw75JVV
Xh5hNvRDrPlZMkQuu27Y6UljvqqSnc8ea5Te2SQKsCfsUNsw8Ox7a8saf0ofmTAnFFxtY21nrJDi
PMw5G/GwLhGaLYpF7Wkgd/QZQ68+whEULAhX9I4sbFmyssN28nGXj2sMkYFHwt0C6HE/RmsAJ9mT
SzmcUoXHfX95XDw+Xt6iHetsUBy0oEAsEQ72RHVZgd/tLXzPtFCEhC8gBskin5uOAqtUEmSEkmQe
oFIiDZbdqhaQEcPGHJRtujGi/OTuwKfcPQZEmCX7zvbnPzqbLyCY3sExzNJVImFA70Ga1zA2n0xb
JTQDBx/KxkJv/JLDuQEeY5Ost+lq1JdbWRQgeoTIUIf0gLah12WN/Tm0sKcjTPrO3QqGCJ2MZ4iU
mhBtEc86SA5vFV5oszotzHqy5zzT+7ryyze1LKm3aYFvocCgYCiPg25DsqWx8sUHIrxoRJgfQjDt
aW5+8zHHBOkMyLlOlRVoIIbUMkwfpZHxMWFYguN9JhUbDFF5uy6TtDC9JVP97AekomzxTcThOed8
/jOmJmVb1HTK3nZ1bGhgSfn9YjQAgmScdctYiW2e+wAypu23GC7z+6zoXYOugT/cCmKneC/wkpDE
rahytq5npe+rrJB9J5mb3JdT7Q47Qp/kYQoEUUuzV4y3FHxzdnBoKrON5CISvP0jkB1tFfY33Kf8
0x5BwER9a9X9M/h29VCJkd2iWZ1eHLwRaSjC5Z72ji1CBtYbMBVTHqfLP/Gd1j+4y+0mKkWMaYNA
SnvdWdJPLSxd2Ds41jOLqQqdCgA+qruULMxpy4XZU8oA/HqfCgW/rx8H/1P6q+oxx7g2SswkvWRW
++N0jEdPooQk2a7eK0reH5cRZLLNEZJTYeJruccvxIXrNSzucGENP4ohTc9QwglgLGGLiw+TwHYP
rcKrXpEMsbxr9SB3jFSQhDDTo5UrATA8M3FrbzrGcpisyr42zxWcw2CDIod9C+IcspbRMTsMJvMg
v1D8CSRNKi87auFVAU9xtcDCZ+A6/l2RVuU73SOy2NplsLwXnO5/a46jpwUybRbVnr/uFE0n2Pwm
8V7dMa+vhSbgZCsblz266zV/qsBFRwNaqr2Hd5bera6SOA3GcvllTjv/CPwsH5SS7ZVi4ppvW8h/
wKzkUO1KIKSvKV/wI2sqpELFyHA/Sxt49l1YS0Tl1WXWFrajnlnjVKRR4eYpzrxhoI4odifTQoIn
8Hn8S/XFFJWXss3LB1QzqY9IVTWTwzCC43lrp8vIISIcbwqfQsxo9X5IJz/YOPZiCvw2vQjiaVMp
NtFjtNrzMtxkhdOwYUZppf8QD8DHFBRsmRlx60y4pwR8/8jyplk6pEcMltm016vDzCuyrYodcMbz
eUnXGNzsMJAiOLPtXgRvSmcnYSG59RDDnowe8Qay+IMqMhShO987xKhipvA4wbr72Akc1jfABXxi
2XK/HJNXx7dFpaKR7xwLaJd75AGAzoJu+ZQTFQ0737TBeE2iXSj3clxy7+CTc1h/Y2p1AoARTqsN
aMa28XeQHWAnXrkhwFZq/8QeYdGnpe1j42XsOQ+3qRoDXR9VSBSTf41hnxXELktVxgcyuy0gnp0u
sEfIHYTCGbpKSpzdRjDhF5fOgR4fU99MqRZa630Jvr86oPlmeQfZk0OykgMXPjeUDq5yYgWtaLbr
hjAK1E7EsOK0uiDCDPz2nEzyFY4OecFRmuJZh7ngcPxg/0nf8hDw2CbvEaZSWWS1jYnW91w6dGq9
rSTI9OyhrW9Y/CMWKTXn0wYDtvWnZ+T260vZvzLN7XWUwxqgoKrIb4mGLPbeWGsT7DM2jo0IzyMK
fZs1OGi2IlGlG02T3/9eNMNEAxiZX2govYcRHy07CeiFC4kULrmkH5uXX+XjtCYeu5rZCaHrp/LB
01DsMGKJI5pCx2MI0fa37Wh5ywYIePgVlGbZA4BnPk/SxoD2aByYowXSRRZnxiH7mNHo/0nIz8t2
c+3WTJ5APxNExmbMO/L3YPuuLCnWI44pqny4wRRl7dxBdk9Wb5T8r6VuZYUrhtmhFyADWgcsh7NP
tRoBBo37HSAkYuMbj7CRbKrDd2brCFjwwlb+lc8SH02lLlBAhkNlPQpfMqHx3Lz7TZ3aXaJq9bzx
WuW980TNh3YrCSmMN6sgUHRnJKqXjefBW5JCuPmJSBQMJW3NSiXC/Yj+KHMUye6utILuarg8Itsc
34x1EGZeM8BSNqEhcZwHSUSuWQ7zw17Vi083yzoVJYVDpN7k4ARD/EnESFeQsW4WFGIziyxqOIex
T9viAOd4IBaNBhiFNziCmjyRMe2Vf9R9PVzlsU78bTY5ZoqUF9ufJFmF/NvgdrxNXjfxF1oi/RYi
C6VIxWXxE7hO/4nO0YQRrQ1PdusMMORncLabbIBpusXbJt9Cwfx3XzOnfkAyxoSJ3604jojsHyAv
zV9e7ba3jk/M7T5jixPvSLCR4Q6lncuN6V6IR27P5norHZzHkYe0mVVE7PdlRNgGczUQr6HYAOAC
WqCmeGFdmud/67ImsrXWtXWG9VSChAtEf1UXNdjlwFfdocrIdTyFeO6vxdAX70HKgUx0KHzBLcAD
RIjIm1Ew2YMvg028ZtUbKg8box+Mrq80KxaUgAGxt/hRAr3xliTLNoyG6X2SmG3Nho+Dm18zFX3x
U8d8OOvQ3MceXxQTxpohRG2BsydZzIWiuxjxmVdezaJ+zB4L+zJjzSp3mWCvK543SRQd/ruZsQ3d
Hi4CilccAUFi8k/RwHK1i2zCtGBBcsD4tGZv4WIH/jZFTRjuW1bU7YaCgF0BrGUPl57NZQ333KSQ
IsjdwvqLf45At8B80/wthCd383DN90hXnttxdum6mMdtRo4iGJcghNQFqhB8eKG8+JLXChwNvVeN
II6YijtarLnZYijwxiOzyb6LRt/27uH4zJ8YGPvPnI7lm21uMtLwrfN7ibn4kQ3o8A7Nu3+aQZe3
GyYv8HVs1+c3hg3JB/FvWN8QyVPp7zqwpe2xE0EKWaMPgQnux5ZV0FWGsJ/UKh8jgbP75z/+/f/8
5/f8H8lPc9+UC4v2f9Rjdd9k9aD/65/yn/9gr3D5p6e///XPwPWEkJ4M0VUGjDwRofLn35+PWZ3w
L9v/loos1b1m1dy61XA7Qchv43S6////EP9ff4hHgyBCGSrbkV7o+n7wrz+EoWHApjQo3klS7T9k
o9Q54L44rJlrwNDapF79L7/W5b/4f/1a/89PVP/6E1eVeQo+RfGuG7H8N2lntls30mTrJyLA5Mzb
PWq0Lcn2pn1D2K6/OM8zn74/urtPa1MECekUqlAXG1Awp8jIiBVrfcH/IR0qFd5T6VraXh1GWgag
ovHP6+Oc/uobq4aKhIxK2UuoM6skC1qrgT/VsU2zfor10HhR1VSSjoiUBTSRDQAFrdiQz0SrNG+v
G1+cZFOFIlox2QfabCUBspDyAMHqhFU5PEwtbdYTgZz7AIWsm97mZdnRPbVuc3GaLYUHFJT3pmpO
3/Rq94gEwWGjlmMHMS+6s0fKM/9Qxg1+tCO9cIMvulPaCXR41s0uzLOQMWmYJOFsZOKvzbaA23K9
CCLHKPrnxCWX3VoRyCBiTFADPa/gSyQm6BMQ3tjerxufnZhpa2HcsuBzojdQqOLa+KAMlDbTKnJi
pSD0zWiquQP1HTc363YW5lbImkE7iqkwUMO+tmOUPHAxwyAlxHYkyecm4QokldO19fcOqslzivbD
j3WrOn91toUFMFPCQ8PUNJo/rq1aVLh7NzVDh00+8Z/SBzqgYZCHQB2zOvcf180tTibHhS2r0Q5i
Tp/zagPRV4FSkJTjGUqPiqsI9Yuv+tRH1s0snA0h27IBuN3C/ejzDSPGqodEI3bcrKfFFGGfEmF3
6nUmFxyYrcJX3NO6yaXlEzLbkwYBUL769PurkUkTorcE+eQEnaYEz50VET9KWBqOXpdr2U+r8OQW
KlGe43frppcmFbknDghO3QStcW3aq6DEh6Gb0eYDVYEQ/t8Czl2v/cAOfW1ntkOtNhotEeg0pQDy
o6e88F6A2RVHhNjobvADiH4zL/j9gcGRXlMMuJ4V7qzrwYncGslPq7Fj2lndfo6iQmmfDOBTh4/Y
UW0DlKzFPM4mkaY/M+npNXZ6HnwwkFfy6D1nJZjLjY2yuFqGoKBiqXCzzQcEHgAgU5MmDqBn/Ryh
suIdYVZFB3J9QIsb0lZkiq+yMC1ltlpxrLsk+PzUMWLT+0bI4oujKqs21H9hZfKm1NVKgNwLiY/X
LS+dPvp3/teyKl8vGT6MHhBweA4s5vJnYcaQPOJ6BH0uMBT/rmoya+sWl8aqyAp8QSDmFY7BtUU4
tELELKvUCRuAxC5BzmNd9smTDMMyDJIZBVSSVNGG1SXfqbAlARwYBg3IM6tBoY15V6Wpg7aLDcpf
HvPf0B7mjomAxJ/1ES7N6Wtbs+1JOTnr6atjNQO1/m5L9cTjVSCR3NOz/NTS4v78/2dwtn1s4Puy
2oapk1hxyeAkI0iPtDPlL6JStB9FShPtB/YN3gs2ZFIkPGVn8+kjZqnkaO45WRdrZ6p1ev1ohSjs
7cfY0iFsM0OjuF8f5tJppPauce0qQtfmpwQ4Oh23ZRM71J+rYl+6qNwee+rlG9O5uEP/z878TOhp
WIjQimMIUv1fFH8HWit89SmwIt36ihZtF9yiJWxuBWyLW/SV2Zn3rKEX8Vuzip0WeixBviZxwUIV
lBnPvttrwYZvWzLH9WdZtikUlnK2afwaFo8xCBIAg7J7iujNuiUy9GC6ToKv6wu3NKGq4LTrhmXI
KJFcH3muw9yjs5bwV9H6P1O/w12qgnbYxZZ35n18AyN4s7GIS4cQ96LLOv8o4DGubRoJJQPd5wLs
qD+Ze/iW8ls6q8x7RMM8UpZpUT6sj1JMvnIen8FZq5rgZhRbsZRrkwMMibUhaVxLVu3/MoE6lG17
K7UZQBDQW1NCil5ZMlA9dUrJyuuT3k0Kn+ufsbiuBkAxaDpt09Kn318FN6Ndl3qiWqEjeTBx7GDs
aO4h9KH7mxcHWd51a4tLaxEM64IiImt7bU0PJZQRBz90XODQt/Qh5wD66Wt+NhJyjnlcWJceAMyG
h13yBCokplP8pqn0dF9b1WBpm/K/UyTsyzQwDG11qMhd9of10S3NJYEMEbBFF5YuZhs3prEcaEsb
ORqqRPdN7+bNqY/GQiBpW7gb7m3ZmM5ptBRlCoevB9VmHbob9hA6EKhqv+Cjlu7kzDNgh5Wb4/q4
lg6HphoymQVqDrY2M1WrA7guSWXVhGwhZk+pad/7xfAF4REg/DQlFhsrtrRPSKBpOsQKlqzKs+NY
JJmcmHQEO01dwhrtZ333e6gMEjuNSl4PJcGyL89kgMRWJLw0rRwHmvk1nt6yPItwrMotuBAFwT41
AgRHg1wcx1RXu4MFwcRG2C0WrekKWRHUptmhs3FyI7rpANrMAVJb7nPS8l8VYUIrYhbqWaKB64AT
aGgyN4buRWsaA+JJ37C+VDQm3lOp1CFZQuuNYhrZ5e+RVBi360svpi+YeynizCntQ0qJEPp6myEB
m8Uor8YOLfuAwyGMuEmkcvxPBPoGzJyIAArr6lNrI5wJ4aio0Urh3aecfGQ51r9l6RjzfLZNDpdB
Rm62NHXXyQIq9dCJM/Qk4TCU4ULJOrnyP3DXvTY0X5VQ6asoz3jKJnL1c8whhjkorRDitslAu2+c
rsn7zGcYPU7LBCah6HTyX8+wXOngQq2CLASVqGwPOFcC7lQaJoUmKOZIB6IvCjA8+AT3UbVfn9Np
+ebGYSyarrzpeatMB/GV+6/7Cjg0bZIXlNElmqNq26JhJFb+VCHN8V8QnNCkF3h9h/Bs5Z6vfacb
rVC+rX/EwikgxOcMkH+iK0fMZqDJO7+s+LaLrkCMBdlt3Bg3Wq2n3/OMtoaNIS/MN1cAkAJuO1Ij
8zd13EIrQRrNpgeoKV/g2oTxTRQQm5x0Og2Cg5lWEOukXlc+SCUgwQ/cgYpJnEGwQV2YtPz1lCs9
jYtRodkXAbrfmvLkuFfKBoX9NAgEdFwN9PSzjuRgunE/LbkbSHAUzTDBDlFamx3mCZNWhNRbLkZr
UN1rG0XgZrzR/pIngJtPZKq99JmuJaCOlt1JFyJoWjVkVPyOkmvDFa7Wbdc/eBAFIXuSD436OPT0
UDjrG2L5Q63JA3PW8XizbalSoKS3VXEvNkRP2ZksHULZst4OX6ARkWFVGSjFidaibmfV/djcukD8
urMfBD31+rzV3bNXcGWhqG1H5pndYJ1FLIcbMdzSxiUjZHMDK5xgfTafJQ2RnZvL1qWT6BbV6AV7
CNDD+ANvSzO+P3RSCIdZkb9+eJ5fiyDi9GRkvS9qC/MyxbeRSmVedOJealOvgNC06nxtnzfCDj6v
L8eCk5hOp87JVDUew7NhohzRK0Qh9gUcPWwOTY34RRcLXv1aCvLmc1Xq2b+wDMQ/q1zEzz105+HN
+icsBAQkiHTmmqYeiBRmLjmmBEpjumtfwNRRGYaqhp7mPNO+Ne5IO47ShtZP6MIj/Xbd7kLoQ2QM
k5auqhyaecCKjHdDa6FwL/TkdCBcuHfTibkOym1vjIIzHMVBujHWJQcFwbEQXAcW1YdZuDVqESQz
ueteIticg7u8pbIXovJiIz9IGy7dlE1JVYvebYjf/PbH+oiX9jTafhQCbDLVQp9Zh5ItFfSmSZcw
kZThQGdf3KENZBVqeNNqdTkc1+2J6Q/OriDYg5hlQzVwiNbsrHctuwfld5d0cQVimP5p83Z0o0x8
98Jefm6LbHgJ62FSCQgKsHy9Et5YUgrrYoKyMVOTZvJRslx5I6G9FPoQ9ZBmloWqvr2YkU1BAStX
pYsO18d3rxzbx4i5oaALa2R4aKs2gRmwNuBBTGOaWym2219iH9qocxBP07U+UQtbkXKFTO2aLDQZ
mtm94ZqkqhA7kS6xS9mAh6Eeav8Z4wCEHpmp8kDw3isb239hK/ISFyrUNpShaEu9vqsS05CRg/Ts
S1OY6l2Ghj06uyhuWwfbKCLAcR10sWcSIJ4L3DSI3e/rY14I+RguuVSy37LQtGmzvgpPRIyMHjAQ
8yJ1UYI0qp3T6zy0oLTW7SzNLZULHYYsqvGqMnMvArxggaCYfYmDBLRWOgj5wfRb5EAqGFlRHMja
9mnd5IJHU/EpZHCwS/57NrRetHbmI6RwAcFV3Yed2vnnOlAiQHioH+6BbFHYzrwOr7NueHGsf+sn
MArgXaY1fzWnegNwxu46+1LBbX2X5G4BGEuBKNmUTfNbKzwoDz5gkfQ77kwVwrBmu6ilaD7ApeFe
oFy27yT0GX/QvkvnDolbKJBRYBWndYsLToybimf4VPvi0pitZ9lkQIXd2r5EONOTB9f1faQEX6Oy
b76tW1raoUSSeC6OpKL/jWRezSaogKImgrMuQ6kFBzqgkDORumFUPrBqtMeCLJapVr7xkrCHkmtP
JOuiFVV91kCYw/ncGOGzKkEPe0ozSfxcH9nSHHIggGL8LczOr1yjF01AzwL7ZCLko8eIOuIeFVIY
T4oWdav35zNUXdhMIznGKRt1vS173w9ClL5JAAGlA8KZjeCX/A5iFdmiCWZ9bEurxo1ugAIhyiSg
uDYWwhIN/XZgXyw241GnUDNBnuDA/MCqvbajXNtR26JX43a0L7BIdc+xjf7eKVPpe4EaaOJtsJQ6
+Wd9aAvLNlVcLFtnHgUx27VJMVgtaieqdZEU5ZfmRvZlVMdLGRXG07qhpQQmliyTlyg3N8T815aS
tIc+BHbwi22ha5nUpfyI6JRn7nSpTM+QsqA9q9s0+GZSYF30DjS/UuXxf9Y/Y8GdaWQEiFZ0glBz
nrCpecohMdWzb2pY8NXQEN86pCX32Es+CcRYN4a9ML88lEmWkq2R6SKcObMMjdagcW3pApE/Afho
eU+R6wtodBR6gtbHtrBNp7hT18mYIhIoz2zZUeEmqaK5F2lMIXBHdWxAvjeYsqbrhhYmUUcbT5Bs
I+AkF3G9lHAHonkWCumiWRWYX4jsQZKWiS5VN2j8pdU3EQL63nhWLAQXuIzpuKsgBijvXRulxcj1
ynr0KAqhi/Xip551FEqPRIreQZR/QC1F8R9z3wsQy+6LrY2zFN9h3wT5QWEYAPJs/yL/aZRF73oO
bTaiPSlsJJuOhHZSQABh+CR0T7klLRGAAE3RIIr6OP1B8zVs1rSjoyzx/jXgUyge2wSKsjY7uAYI
ESU1Jc+h2YVGRQFtLYXVFNaLCMR+qI/i67pBZWnVuZUJHEkB0Twx/f7q7gJ0l8NiZbIAlgQBMXkR
3Ul4BBU3Qyd8E65D9C29LwBHVYTN8zzUnDampQ61NoSdTjKUn+GNh4QLTAjWKIJPEKvCfdtREStP
tqFBGiUSzUNQYOT27y49N+hjaFWS+GxVU5MXN4scARiNO8Cwbq6ZxxxYh/cAEVld/l4f7ZK7Mgif
dYNoC0SXMfPFg5RBUtuEntOVxMk+SofPhmdo4VFDMko7GhFEWTQJuM6gWifPB8R40jOQMu8PqUHJ
qDIZDJg+iBiuJ92D/qvqtEa6oNXumhF41MLuPydiSL/2bWo+JcJMbvvYMB9adKKO65Ow5Lx4ZsHz
CK8hG3+25YsKrH1gMwew4Fff3QDyIhTt0moXkXHdsDX9rdm7DlSVSYhpkmnjEXU9UEgwYDHQB/cC
iQZPVZgm3BIqDpib4J/uHs3ao81fpz26ghu9k7sdbPhauHGoFqJsqs14T7yoQmlgljNWlaoph3p6
XELShqwtSl/ei5v68jMXStwdGpryH4da75N/3z/TxBZTMYgJIK15PXrPTOhNMmv34sJydzQq+ofR
uqUTT/b18bxu6y+0881U2+CiKCKAup4naIpCB1xNz9AllgMH+HHw2YV35jbIE/dBloCQQjwU9l9E
hiDWybJqBa41ncYwtBpBb9MrWvb5Rmps6VmvW2RsKINRMH4D1EpRkRUIlpFHMKzgoUGl7ouS28bZ
GgQCja6UvpjoVKAsYsBwk+jqdyNGr7UqpRFXAMfYLui9zN6455a2A4tikMWg5kpge70qjU0Co2kt
95IrCTzhBrBv+SZD017eoS6Ri50MHyTcQniC9SVaNmzrFAmIqbU5oMQz7ULkqFFfgtiiidGs+uaz
7E9SdR4lhf0ogQA7IsuNxvW64SUfb4HK03WKruBZpg977eP9TvfgSbQvagTDpQU9005u2CBpKG5h
me82ln3RHMyrxIUTjdH8OSSPGc3etc+2t8vkm9GTkN3loaTsexMmlztu4qD9tD7CJT+DIyWSp7AM
mGx2xGGb6HI7bFjTFl3rXeAa7k6GISP6lFMepK+w0BJa4qIm/lZqVXrS/Np6Wf+EJbfKaKEPJnYS
HMHrSc5oS6vK3rAvAcoXNy1BWw2lq/lPE/ptdli3tRQ1TdcGAQv5Cn2eBgoiMvtGz3B1+GFuaGak
O4lLuf8nkYHWCETBpSdjrKHmtnKQpxuuZmGkJCbBf5CdNLhEZgeoEoAVSkjRL/XUmNYruVmc9a7+
1UpFEWyMdNEWSQcbgCC5UHk2q0k0Qs2FaoEzJmVwG8HFA+MlSp8nXde6YsMzLGzcqdpABEIFjqzr
9Purc9K0co+qThA4bWGFTxMcbTe4SfzY0peHrli2VVNf2LV/i6ogL+jteYP+oBsvpBu0CJxGjVTa
rMOghxC7rMv4wfCGv2x+g/FbTkbtjh4E37/v5QY93fW9tDTDU1Jmyl1AUf8GGYmYeYQECBgCaSqz
A4TLvnaAPx2tktUNz/C3rjW7pIzXxmZbp25pTGp6JXBg9bP/BOCT5XMSiuZcDrD2E3JDPrHjKoe/
ROct/lJnLcT1u57WMvo86AoiC63qxi9LykZlT4PwUG7sgcXpYDG4HgBw2IZ6vQfUSAPi7/OF8EP0
0DyVvqWdE7WGtpxkOCxO67O/uOXAvct4LsqR6swc8nw6oDsbcyWN2adYQf3q1EOJDWsloB//QTOa
3+smlxfBNuAGNymkEPpfD9H1fc8DkeI5qWKDstrRq2Y8o8kzwGoAPXZ208rQCN3W0Bw9pIltoMxj
m9F/E9L0tzIxA+mtIgKYhGxW/o/VaJ3YwDwvrQI5menCInlHwvD6E1PGj/IruHUf2ocQSjANMQlE
D26kEnKgjTVYNDbVgUF5Tqik2XxAOW0mlSEFjkAe1PtcjVJdn0bUVuvzCKXcv+vTP3ms+RGYCgnq
FIkCN5tdxkWrDyY6B6GTFKkfH/QK7OIzbHXjlpteiggpSBLn85YUYGhmlkCo6z1ygTCNFhIcoBEp
719QRtC9pqC7XOxBP8E5oQCgJekc9reuGuZHsK0ZepB6cQOffXtaH/vSbtcBYHNjkTXi2X29rHGd
N77ayaFj/QyDsr3TU6n4JFw/cCFi0aotf7743CNPqv+PPX2W5q60ylNhyQgcTQtFe4vcV5OcGrWn
51w2/PuCbIv7BXkNb28YNfJEvEDog0/8IvM/4GUNcKik+0G9sf7XI5/uEiIXCNKUNCmGHSq64WFM
W/UfnULq/v2zTMpWM0ihysRgs/081p090qYa0sajoz5Q9WaCTGUDxA8ynAK9BEIieSMmWIhISKRy
i6gkjybXcj2+Hg0wRWRJ4CS8LdNH2+2j+iygXHyEp9WLTkHRecO5ySHdRK2lT+G+/8CgDSBbYEUp
Ws6BQbSLNMoQ4dRGA9QEYjES3amyz7ceg9ab5F4pw7gbRpc8B/hUYZEAJfupTr+/ChgkyWhcmePs
qJnUfu/yAVHo2OZiStrEWR/fkilyLwR2OjGfmBehS8JoYISV7/gQkIV3Brx/RzQr1FOSZo18s25s
KS0GKoYHA+1nPN//HqxXA+v6vKH3ilxgopD9IIOTcTmkqjze+XUMewOlCGp+0BBJ8pmiGaoP9P7m
oAJ1upbDilFsRA5LnoMdrdKEDCIP8ZLrmQ7UJjUzd/AgGJTMO28kLmoKzQyO+QDZyIEKTPJlfQ6m
HTv30yRIOD/EupiePSnyuoRIvSw9J1GiUofruYMXfYBaL3vIJd3bF5LVxge4H7piw1csW6Ys+N+W
/6bsXk2+7EYyyqQWW9myGvVITVdvn2mctgGw95L5mNgJ/CQ2IVB6/MCYLVMn0AYdBablepY1ZGYk
rhPPGWhjegJv6N5ZFXyfv1p+2rUgfqw7c5SL/7zf7F+E5xSSKKY5W1wBbpEUZO2DzRX1qYV+bBfg
uG98WDe+t3nX1xA5hNH4gdFaFAc5UPTkKfNXFOy6etN7JFsztAZeXCRzXiok/e4KGQ62U5QguLTz
YgmBvvXhLqVF8Bbc65OTBuA0nfVXCwx7ks59G0iXRhbdcG9BdX4LqQRUOp5cm8hD0nwfW0Fp3gOw
RTPZNA9SwWbYi7IZISSQc+VbDbDa+0DURQ2HIjj7XiFDev1dKqxJEzLMc+oexZ0dFyt94qnnhk5b
Ioyw4TyXjjQpOdUEyTP5mZk1A9IY9rHmOV7coROctWbfHoqS7iGzFc0hhuLpIwuusbN5odP2bUyh
2at5J8FE35IcB84ku/PcjyjeWkHe/6skUQtxMC/4gyxt1hkXx6mRBQVcOXnw2e6GySGAJ9v3nXAM
RodaTiN/6exCHZ9dIE3lQYPGdqvaPu2gufMioiX3QpKA63A2t1AcQVqst4EDqUn1owyrieFytPK9
qSZWs7GQS/6K1zKmNKJN7ovrac2UJA1KWgdpofUr2ESQbHlCZgJtiaxXy/gUmxGEI2WQQZ61fpKW
pnaCApN1IT1AmvHasjqGNY807l8fgqFfbeRbDzBitRC4K/7PYqCAsBFaLc0rCVYuxQmjynJeG3Sl
WIG+QfUdILDgrhX0buS7qNLz+ghRTRhswI8WoiqKmXD28zAkYz+vTsFZlk+UQDyXeZpXDxXKWDnu
wBsgWEvGavjUNBGiJGY8sSsFKLDmp/UJXhivCdxwajCkJEU5/Hq8KgTR2YhalwPnmXLIlZz3Qq1b
/wwgHF/WTS2sJe8httCE6qYbZnb3IJME25KWhE6vpYjSjqMm8juJ/A9qhlYP9LOz0+EDVy3ZBMOe
mihJBc/PptEgXpJWWsATqRUH2y59G1JGYf4Lw5x+D29lfHYFGNeNbTQ5mtnx5PnD24z6PLHjvBnF
hOinlVB7vQCqRfwMKHDZPqHO0UUbHn3haNJVYADfMHgD0Sh6vX6D4SqGV/bgnDU05fdxbKJ1EZG6
dQ8W3NrxE8JNRrWnVg+6//3rybmcWptIMwhr5mw1X0FUZoiBV3hd9gDtmHZqw7xGTEBTDrWQhg0v
tDSnQEemrhsemBya66HSp1XESHMBMmihFb4VegRA1szjbgOjspQ+gSABcAVlHZWn7OwpB9tYKtmw
713AIna3IZTsEPZJ3e1gDtIeyp/oq5JAwHT2ygzS5E76h/QO9DaeURsw9OkGPGKjWRfIxqrtxr5a
8hf0OapgIAix3yT6i2SE076prAtIIVu+K9Ak9W4Us+6aryFqENKukLTmGRCFWpw1KkHe7fvXnLiB
DByNVvx/tuZm2+oQ/YGURVgGvRm/Gg4DcL3T0Bv6HmGXDzQGm0B/QETiORRrjmUvE+GrSJq5l4ru
8t9yrioZVLsG8g+HIB+lAGpOMsb3/YgM99P6UJe2G3gFrvXp5gEyeL3dXCiqqQYk0sU1QWPtValo
Wij2zerPB+xwx9G4NiFA5lBcF5mkBO5Rajdj0N9EeWnGe42k3Bb6Y8nTU1uFtIHclCnmScEMDmE4
NoAiwnhY7yHgSu5VGf5HGgKDb+tDWjZF8pFAkyfmvD6UJrUE1zOmVCmKbtpE/h25Zfctr7hLP2AJ
TAMQKAJaUi/Xi6TAkIW4b+BeksCvD1GaIYmbt/IDe9jduKqXBkWWjezDtFRviAyKSG/HhBLvRQTw
kQ9JlaAmH6CSu/Nyu9u4K5fcOlEISFXeprTHTh/zKpCFErtS0QiQLobvoWoVyB0y82bejoh5Ird+
a1PiG+9sdcw2lm7ybfOLy578uS0TPmvzLIsak4PVAQM7PE7KX5yP/CU25d95o9gPIvRdSOGNiY8/
yIuHOqrLjXBkYdyWTDwC6Qe5gDc1bsmlH7b2Wh4oiZ2+SFXSD/uhtfN7RW/jn0ZhBy+lDeHkhltd
CE14rnGxTBVjrtJZKiCCEHHwrMh3YtNKfyQNGjpWV+nuzpAi7ZmoIdxwLosG2bKTC+dNPN+3NfTo
ba6HxLXI83yHdtv90lfei0iaSHCRxN7GAN86MzBQJCYnlDsW5xDvYqLyzaDiugykcZ7heeS+IghT
f60fxzfLR9sIKwcGg6cjpctp2K+2rRrKSSohkutU4BNe7FRY9a7tzdzfmYNaQ3GnWgG8nPq7uTJm
dmehASwdYS/Qr3Do7+ZScE39CeLE7JyQ1EHWKZDhlh/c996Fk1EyOELYuAPQ89eDjXs2po+UitOy
mgeeftohKiH3RUVLeYZWM3uvr8Mez0tgTfTLTj782p6gB5LsKPQUBj3sLT0SuSrvUJzNpc8BIJ/4
vUdxMjelBkmOWdy8s3AdgY5MMbuogKvdgo7G77ID6kLpDbmy8pzlmrFHM9jcOBdvNxDHn9c7/hm8
J+ic6zEOfZYnmt5nzpRAue0V+z5yA7iOjY4Md1KE0i70u3IDovjGs6sY5RVt8OzD2+qzXdu5WenD
FZs5AuEo8+CTo3qOh1AeDkW9+QpaNAZgl6Wky4MC+/UIYZMfYPuIc6cg3vneZFn+ZOYgUSAal/v3
RszTwF7ZmkVrbWCVnTKkuRMPSMccYUuH+BegIeyo6+f+jTubDE2QOwI1JnD+ilTGPKQU1cGckufW
UxfB/4rgdbR3TU+BdtRqNkL0pW1CF7pFVo/HAADo60nsuQ1K4IqpU/M4uq3ZHLeQzQ/dDk1T/d7M
KumpCOrj+iDfxN4M8rXR2TYReoB4pxpmTlJm4wM7Q0JkNuhRCreQmPneFLH320eac9ciEbXhWJd2
DZRD4AkB9qmGOX+mw9fWw9eQASRIK7BTsdUe+hbO7gPl7P6yPtA3l8U0UMJt2P8mpow5p5hrxSbo
9TpzEAIoniLkoeFfz9LUO6zbWZxQOvDpxDfpwJofdkVSTWmsmtQZB0qSdoKclWeP/yll93efmfIA
K6zuU0rL03jDdb+Jcv6O8H8tU0O73j/F2Coekn6pA5+99T23SJ4ZI2BXpfHym7hp7a+jmvfI5iED
5k5Aaenr+tCXDoyg44l3FLsXIsfrD9AaCN9zFBgdgBD3ipJrnxTkrhFZQDix7ZX057q5hfMCtgby
SHwqRcN5mim3cdqcfZiOMq3e5XKfIM5pkZTEeURfISa1HjpkIE7rVhcGSU8dLwBs0zo7TxtGsJmk
dmOlDlB98z6QM/dMY116R8MjMosRlCDFe8McIEtcxCCrQVqY3CHX01rkXVlNkaOT5nV07P1SKW5K
2Hbrd1/F13Zm/ieDo6WHSjZ1oL12kQKix/zcNq2CdEhN8mN9Ghc2K49t1o3FAM07jxWbJCAgCLLE
qdS8EPRz282taMrqz4SidooopC0ZoQIeY7ty0pV5DpGttM/rH7G4ljotUEQf3M7zRGzZFCIg+cta
QuVOaikaz17tWjcEJPCC1mDm1+0tODywZ5YA/YbNN8FOIyQ6nVs1dfII8RGpxsvtKiqvN+Nop+nG
tlkcHDheGA1lmtfmkZyiF0i5ul6GIwoaBK+y8Zk6unxbVr74hOKmt3EcFwfHC2vCoHFC5qRAwvTQ
tx0ZXBa15UPfaFK1y5vOTw9S0NvqxjFcOvxwT5IepPRDXXka/aug3MgVs4yrIHM4Hajxhmi+jK4p
Pwmrab5wqY9HV63Mf9+/frD+gYCBy4PkzSx69Aw5jVCG54Rownq0c0GLF1z9P1Mz2WIMWVo9+ino
m6fGJONorscnMqiwuwFRobqGUf0hUcNAustQEBseiZF796fcSFQXN/bM4qzSsQqmi2Qk/11bRWyA
dDWdO06Yy/JX0GOWeq7lPvotCsX6WrjRYyb7kFKvT+vClSng/8WP/82tzNO9Zq0Bk1SrxJHdKvhm
o4C6qxsltw5WFwhUUFPd9nf+YCnZjY9otr8R5y0Omk4wKAImYqd5dwW1nswVEqRdcQzzuusihNTa
hWvtpLoUx8YfodeOW/i010e9tMI6TTN/WyLxPTO3DmlB7aPoizPoygQUkzUi5ZTmN2ExUbqDkfnA
MKdmBiBcuDvesddrSzebmqKHCFmfUOIfCGUUh5Le5C+jXLe3eg2KdB8pXr4BcV5aW/bwxPxAnYKq
zLVVS5JdFXQqVGGKC5P2AC8QYZB3ETJCjn3XSMdG1eo/Ue1HL+vzu7SshNEW2TqD/8mzvYwaDdqU
FSRlRVubj5CkIyWH7EGyy/N8OChlkh9sPd/iRlu41/AuEx4AqxRtxfV4y1aGvCPwGC/B3o2uGt1z
hzLwIR3opjwEVY70S4QyM0Jitqs/+2Vr/l4f97RvrpJdE7sssADgmWxoKn7XXzBGrZDdgi9IldEK
74I28T9TP7H607qdBX+PnemdQtVCvAHbKKGvlYUJ1VCBJEq5R72jaW7LsYwy9OFQQrj5gDm6F0kn
T9QGcxAeORiFdLwROlBesJMyereUB8PV3JE+syyG0O/9Xol9+38GZ85+7EaD9zLs3Q2eFokhU+p3
jWRXl7zkEYh6HApzfZD+jopu3ADxLLgGTAOloYw6teDMjqpZZkoUmfAqqR4CRTujQdD+hE5I872w
O/ufCE77jU2zcFiwOAGpYdIDJj+zCEt5X2uIpzplUfqfZdU3wWn1KK6iDFX+m0qtjXSYgaLO+qIu
nZbXZmdz3LSoCQpNihzbK39leWbep1odoV6TtcWv3C3vgRJ9RsmsuUOfNSuO69YXp5l0NLAKiMwI
lK5PSpUOiqvUrPDY5p4D3vC+SLzhVy1rA23qZvf++JrnAsAdnmj8O9/BUHZHUthFsWM09e+qzFCj
Uj3hSK3Qt6imF7wuyD4S+pCNQc01f6SIpnFTW/bhgI/lO7fIkzu1dPtmV0lecw7qoEaM2HcnVeT3
Y6An9/PK9GxJ7cKKAviXY0eUIS0sZmGbR1vS9EtNGLgxo0u7lnsSNDgwDjze7AoFg07tP9JCJ0ua
FhmWUanbO6WIW0QEJdM+RJKCZFpboDJ1s751lpwfiS7KePRAgB2dbZ208ew6lkB6g2gd7nud1i+L
ZoA/WlM1G3HCoiliQF6Bf0FfM1MurOCN8KXQAXZc3lrFWN22Gd2WMWzizx8YFWVUhkQLFDfY9YGQ
skGPBuRAHYR4YU1DjnDXR432KTC5SD5gCv3miSORJP68YcEc2bhi0kYoxwJ5xjYatJPha2hR+bGZ
9Rt+Zuk8QPjy/6zNNko9RD30j1AjKkjioRGXA+16FG6n7YMYjYACnSV3B4Wwec71Kt0Igd7iuTkS
wAMhEYHZgP0ym9YRCXXZa7GeNASECLB3MSyeitLBpUBLFmKfbq88kIbTXxKUwxEFAdl/F6MwvtW3
sbSXICXD5dFLzBtmFhsoRTMgAxkmTtJV3an1I/Oewnx5NHSUqHfvX2Ew7NDD0DHMSZk5AkSs6bAS
UsyVguRDkDSh2OdBBZC6qCk9rxtbmmNwONrERQnfJwWM660b61UuDWkWOtRN6wHQr4i64yCPzbGN
y0Y7q4Zoun2F5OxwJ9B2+2Qj55YfQH0VT+ufsuCUeB/iexHAQDVhDhD07NDvqxhiuSCLzYc06FR7
b0rdTnf/uEk0rXmibO3vhZuM4jeChfDGTFi22VxTCTNQcQXgVYA6/a0DzRMnE2Ve80cXlgWkAIGV
Ru+/PanygZCBqXqK8GchQ61ksK6OfeBYTRreuWOfoW1td/0NLZ3yJ6+VpXdTcYPwmZ6mOuYmhpyZ
J4TOQUY2FFynNEjmjgZd6xbpz/gLbaLW3gi9bsvgQigNZoaFJESANmNenFK7OpPNFoOhCI19Uyt9
doxEJ+SNqVzaMjBT8wDm0c2FNtu8lfCM3hMWU9lK0ZMSVuiNJ5nWefcdJU7vXOQWuUUXfon+vZY5
MZSmJvwaaSJQDdfHJghASyiCtp60s3lYt+TNfaib1DwGyht5cJEgH17udTs1/3nnMZn2DdcaTzSI
HRE0ubYM8ZAM1bDdOJ6gPL43EeRqqEwbPu3TgdGre5GO9WloxZareOMDMTxljQClAFEku3JtOEwt
K8j6pIMQvy4fs6y98xp4iJGfT7r3psSmoHJi5KXIISg2zjYsulKoW9u+6URaNVxQqOyfA2Ss9nY7
mO/1tpMpSsJ4HAAOnJLrURVlp/etCE2nofTZHTMJPMBR9fX+PkkRnltfuzfuZhoWWTCiZnA34Kau
jeWhSkQVavEPi47wo1d5479aZwwXv5Kzb9M+24pn3xyQaXAKSTWy/bQ3zincx1yNq7KO0h+drydH
raxKH60uO7mP7Xz8CQFZfwvNpv2BYfKOB5aGihJtULPlc93aSHuawX8Udmkc0lSW5B3tJ/EOMoDk
Bt3dWnzIoo5cCqsEyemshJNzEkOK4fGPJB+7XU9f72NiNt6jj6ziKc+sbsPem7iIeSVutiaWi4lC
dzbCQTXyTuqt5EdPS9BxaALpWMt6/41qS3NCLNYvdknUhzwcbPedEkZcGLzi/4uz89qJmwvX8BVZ
ci+nnsYwBBJCCpxYQIiXe1uuV78f599byngQVvZBjlC0xqt+5S2wasEjc69fpJxZHgvMmsf4a6nV
GG9OG7lmXrTkAxHiEHNRouBZhExI0HO+T5HwUFq7MbRnbajGfVGX8pFS35M+TiqkZEM8lkOj7BM3
kd+oOzQ3cdt8AQ4lHz4+Ln/kgP4qyfA7gPv90SKcAY7ct+e/Iy8kSBF1qp4sPbWV0jeUdOhOuDq3
aK23HiJTfgGnINqhO6HClEji0Gh8J2ji/m5KTYzgw9Yt2lcp0b/YZigdf3fw6ntxEoBdMFwwIkd+
PyoAMoBt9brburebN7C61g8sk9XG18ysuzVKu41eVz5tvlfOPw0zNZAxEOjmq25570hb9mUUaNHT
0AN3vgXpIJ+w0sWYmrAXbP3oqOEuQSXauoqMyjR2lT2oqbHLozydTqNaatpnJ1JE6k/C6cV2zONw
hN0ZTeVBGYskuNWAVBfHOKTogUUm+jrHMtMz7UuS8EfH7gxrBTmxuN146wFOcOBncvmsVjkXLf5q
LUwA+gLHqcZnoMbFvd56Uet7GtYKUvfCvZ13KyQxCKvLSUS0FOAEUD8KpASPy/s06nMlhYz3ZKVR
aR2UZiQR8wHGV/b1lA1OuKs60ws3DrAY7VPdQh3z0Dcad1ZQaDnG3Y6Z7es4dJ9UIRRtG3hjFvvA
vzp3U0V2KfaxIur8PsNwM/H7YgrvrBbux43lSgPDeun1+UG4lZb/aMwgCE81ikZTdTcNsqzkJ4xo
s4Np0GO5n2IEJa+SosWOElsCpcRT2KyH7kA3pr5W4zxrMBketOjzpIX9p9yuddd3lDZ+sRuBzWJh
1tODmaN7s22UjjOZOmm1j8dx6K7wAU2CQxF3erMZ0rDAPi6t4njflt7QXg/uVFOB640xsG+LLktf
E8pine/oQV3tHAPvwufRHBGUb5LUiTdpllihP6DDacZ7O+2D6Cs8kPTRG5myU06j3NlUVpbGn8oK
re6WYoFJa96XVmUpJ6MKnCeH8EjsjMpL76p6aiWyChifHyzk08Jd442peRzwmi23Ugc3uZu6ui93
eNym0pfp4N0jraqXvtpbjXcAqZcE/mhBT98MYWNgXVwao9zD6WmjY61Qp0HNYFLuGx6z4KpAbSDz
gV8N4sGr+tLd5Zot3G3Tgm69yVW1TJHbtjOv26GioUYbsLiDc+rMQnNoHqAst6mqIIYeNA7ud4My
qX1yRt2rHsiezPbWKqzcBAMwJdd6i3bA11JwZm/qvB5uVatuWz+1ROShUzvV4bHq9MHjAawra2ca
hZYdlNZz4k9qoif2bRlJG3Qv0vrTVRO5sedLV4Biz6YcUr45KKeopSG36dS4z59CVNHazcAz/+La
jTNuKrsoP3N9zrMWm+GAnbguxpOBnkR66xT99CucpEAnWxZOiZ0xkiUIPqRqHTi6X3ZR7254s+zx
EGIek91OvapoqW8kXK7lVsmQDfhkEpgED1jdaO2xqkJP+2SqtZIfA5ywh2JjtFWePYRZpoT7Ad1D
8ax1dpXfNaqTymLbyDTQd32gl+g/OVmkxt8DRbRC93utcQp9k/VRZn1VgR7ap6wAYnV0qiIsaBqR
PWw4eq18UF1Fz8O9PhlGGW76SHE6v89sM7jue3vAraSOwqSG0d2lbix97ESQeKwDPRFb3R4DKusY
K/0sRxGq30RYq/cTzcHQr7kX4mPE1aztkfzX3wI8w06mhjrAFoY4Tqd6V6vGwySUsX/WjNIAjtKp
bfytR2r81lQMUd1YLW+Tzw2FaLLrhji6VkHvDZvQ0mW97TwbcE6vF5l6j1Ny/NYCdbVuVZW8aKSy
Z/uDEmfTBn9Y6zAh8az5au3YL/aUGz8qJDA0trfAq9seJ7yOg9LoU2igTtP4BYpC4UavQuxQK6cp
GlSuXOQkzKwcABxNkYZk7tS+ulhxZ5smUbLPDcBF1xd24Q5XOc2W0e+aMMAM2MmL7LrCkqrZq0KK
42SkhratJd7pvjfKUaKCp8StuiOoKrIt6rTuXadMSuU3pp1rWzOwCnEwzFg3MVe28D3e13BGk2MH
c6kBi4CJo/WIGEn2GnQm5zpt00ZsEaTtzDv4eLK9Tmu0aG9Qo4+7bB+rk2lfR3UgflhpPDbbdDIs
gVC/jku5U4XWA9TzuN8q0+hgS4vmY1eEfuWSR290NLPvQjMJ5M/UA7m0oU2kxzgEqvPXFWWnbOnt
6+WeKABBrLLlivpSdHp3pfa5TtJWwyXZZIPIplPTp0F7BwUbkYQUju7PmubRb543M/wW5uO4HzSU
pF6lY4f6xmomoF6o/KfNwSqn/LPqJZ61Kew6tnbGYLblfqTl1G1KuzKHvUJzEwR3ghOmPyYgH69S
uiRimwem8wM/2Gg89XLmG7upZbbHVnqzDSpcZL+fpMxv6gTM1660o8E+5lrPfoayrds+fcSivjej
PCoPYJk6exeoOZj0pnQU7abrUMjTtg3yUNrLmCEJdatCNEX0zxriVL8J50IqaICQ+fR4M9pNQDZT
/mjjviyiA1R1XKG3aSmmbPNxNLRoZ9D4m/2QgLNQ86IatRS6p3ketN6YTM9xaDXdVRHK9KFCYbq9
C4yAM+7yjOCjzScO+0JKo/SzvHX/URpn/hVU+IhbqJYgz7Jk++FzoGGHbWvPgZHinsyl/1OTXpJD
MVkTorwIlRiK3J0KOGxNMmrzPFSCvBCLUJb6M7di/rMZZXhyRFQ/yXIau0OpOcmawckiY+HjbGqk
QIIRYSSPX5YNEmSpEgJb8eKlprB8xSn7W63LtBupIEkWlrgJOEWJe8IgtXJleReVg7mvS3WRYsWf
nNBaAuxyq6czVCvxi5TlUG2S0Y4eM0pSW3tI07WcYZ66s8DaBSj8pycHUAi+9aKk19Sha9Gfip9D
IZX7GE6U/MTbURRbDT6Du7VCCrmH3Oos7y7LIIDvKlVW3a4OJ4KyxIhhFsApq44BoPwHEzRwR5lX
et3voBduYW4h67fR914RqrqHZ5Kpx8irm19Vbtsp96abFacJkGN3RayXGytY14uNA10fWRFSMw4j
ye6i7tTFg90gI2U9T0TL9fyaa+HnRBf1qVe6mk1btUW9Uuu6WD7GnAnsM3NyFnlbZGF1m7ujTsH3
eX61Wh9+RB9dtwqlE7/wwnZNAddapkZMDqWRue4PC5ats/jGsEdqdBKR+jzEOKHty1LL28+D0uCN
bpHI9Dur1iZYPayetc311H0CndHpG5ozsKVGJY2G1I9hdKZfRYXgnX2ASTrVt3qZt9oV9tq2dz/h
J17ikD67K+d+aRiifIvGMrAIzzvYCQNK2zhPfit5ycJdgBRHduu5aZZtdKCLyU5vde0RXcde822z
qsBOlnTRSHLKuLkuMjGJB7MurfpzmOtFi3u7MbTFFpS3Gm4U/MMVd4NEZhAfMxNQqV9EgY7hMaRN
ZefoiRV3G2l3mrNHCRjP881gNg56OVwWFMh3WWd1s515IXOaaEFcds29OfGE/fCCMMtfHFFbzT/W
rrirZqIg6Z0KLYba1eLKQoE4jvq6Hx/pF4S7aMpxLBKRe+tMxgsWj8pKn2v5JNiw30iQ4XJRSNVp
aZ3fkLIWg9YLqT4qBbnC3h6TcD8qif5ZTa00PKju1G11NzViPxFGFfqNXSTmysZfHjZ+A6q8XNGU
QGi3LZVE+1BVwtTL9cfQDo2N4ybJQ94XwqeCbxJyQGVbKUZeFF7+jMjBBj2BfgCVgfOvTkqttaq4
0R8dk6gikpD3U1FH+74IAl/p7emAPoe2ySP5XYmU+KS1Zrhxq3RNTP+dL2fmOfRIVlBo0hf1tMwS
GQc8NR4DGUVHFebVzuzq8QvAK/XUyra/+jgAWIpX0ZfgcFLWAorNdPNanH94PTptb/W2+TjGXvPL
kal965H32CfoNI7qR23selspkyk9YP+lkOLWSr1r9a6ctkEPPm0P1iJYKWgsqqf//Sh0XOExUK81
l8SCEPudFqqb+QgMSGx09JV2blG1qj91ef+UFWgR7KfaCNQfK7MxT+/fb9g8G3Qwodvwal5KhzbJ
CL6Nm/FRCDf4DsakzrYIWZZXlZCGtxOFGKdtEsTiMfGK+gfd03gH8VbV/vG1+fM7GB+wEpVpaoLn
q2J6URFb/WA9tk3nfo5r3dkEnrAlQWDlEHS6RdIePv72d+Yctx8q/1R0Zkrt4vKnG6kqEwqxj2UU
/Y57szipZoHzVAbtaku5Tn7HhUj/N9zQvNAIhMAoNlHvnUU0zr+z0yhJqFlrP3ZDr16ZqsCTo5+m
4Z4Ct+m7VhKukXHeud4QrponFbEHYC2LmfWIsdOuzK3HvG6mepeP9XTC68WZfCS5g1vwWTLZGLHV
9Rv4QMVGrY1xpb2+jAjnj+ZTKWDTGGC7Lc54a1RSTRs+WkUN4CABf1wToxebgSRrqyZQD7PIyLfj
YK25HV3U7eahwY2C0AK/iu/RfP38VSlsDQps2Be6j9EQJP2nOGdH3IvUtECDJJbe7tAMS+pbqN5o
MNmta+w6Mvh+E6NRflsgcyeOWdwrV50dtNNvzOf1NvJVug7RvmkcbXgdzF62MS45QrufoFe4mxIy
1w3UoKb850eCCiStKrT06R4BUD//lqoukKgqUqax5AmPrVbGvhjMFLSElyS3GoiilXD6cu8wIuA2
+kguPYiliL4dmoEmqVE/dj2ko8lU5M9BkeNeiiy79rCuumoMdTyUPG2HlId05VKYt+b55cTqcVs7
BGnzeVm8UTgSSpPc2H70OtEedLeQ21B4A/rpw7T/+DJ45z3k8uVIojsLUJKGx/nkCqqpYzCU9qPd
I3Httyg4HaWntcIvKtuU285tU6pYrfYJQ/ncu5Ict51OXwvYXVQW4T9fTvwcnikg7Ko7d9PPf04i
A7NLR81+rEa9+yLsoNqJckz3jig1f4JZenBS8x8lSrmcGJQJh4aFrDr6c+eDDq4C+7KU9iMhonOw
C7V/iR0HUEgDf+ffGq//OxYaHhTwcUVaJk+UiI2mjhP7USv0+HuPgqKfo/h/bIoiX1nby+tn/i6E
NeYXH/z44s6tPGBZCiv/mNod1la8wMjM6fVmTIpjZIXKJpxQb9StMFrZv+8PjA4XwHl4bctvFAY1
IbOz7Eelb7ztEHX5Fb4UOEDlHsLVbbHr+vo5sLRs5b5dKokwuYjqMCgJODElMqfnC2l1bWSZokqf
zAGlkgfwxZ7mG26o0fpt1dQvLLo9+zEzenNfZWblbNlbiYYxTtlnJ1Nokg3fl1SRm86IdwZuK2tG
me8cOHqKRPgzhhZC87LzFxWySIpsMJ5EKZ+CIE32VheLjZGm+jYJsR8Ei2luzGYq/Soc0k0zhN4h
pnS3/fjkX14y2FSBwsSkA8EDexmAykhtWiE69xGxLgHwqBs+N1WnPI+9paxVny5DDhCQqEWQWZt0
95eQOgDmZWaTgT0mdCBOgWbUx0BYMaB7Vfk+aTJBU7NeO9XzqT2/RekTgXen9kNvniDgfDPEU+ik
k91FT7Vu0LygCf/Y4g3RkFSZ7bas2+HXxzP63oAo0M3WBHPZaentRFmiF6Gpxk9dY40/APA2O6/W
1QOEhvFnK9WXj4f7ExwvP5D4AmrK7ORGy/r8A+HeOmXrOOFTFbml/bXIEr3cUE9r1FMq1MhXSkqj
CGz9agYRnGoDW0V/dKR2KIl5d53dJCAp+6hN91aPE/3PEqrrypS8s/AImXnc48QgkC8XEdDoDaMR
BY37GNRmuS0sAq94kCnVsKR/NbPW9WsR88B8PDPvbG1EWuGXueRWCCPM5Y+/gh+lSasJe21GReMF
uFKi30zeYP1UlbiJVxLKy7uOvfVHWJJok+Bk/i1/j5VacSrQTXtSnSjeVE3RHbK6Sf2c8P1kC7W9
H7W23IQJpJJ//UpGg0gB8AwnxQvaQYkhQNO3In1CUswxfFBK+aZvcOHwk8xck9t9Z7MxGmg6oJlQ
lNFAXnwnXlvt2DfJE5aZqr7JZTXgWmgivvtZiTF13JmysMZtmKL2tUuT3nWeoWoPdyU92MC39ED9
rSKF6JzGsqvGHUqUbvyQyIZ9+o/TQi4FttrBAIlC80X9LsISE4cQKV6ikUdnU2A1uiVKHoMdYtRr
+ImL1Z8jFYQ9SWHJYAFznM/KlGQ1Fk+eeMn0ILnp7CQ9uFlGn5zp8btCMb6h83hjNF298sRe3DVz
mYgCAvEp8lQwMs4HFvlApYzC3nPM+/BMiW46dV05fCnTaniGGrJmtfH+eIC4iMOpTl0Ui3LHKMwh
0Z+DJsuv9BSrrm7I012OYF7lhygxr1Sn3huQDAa9eJozPJWLD3SCtI+iYDCfAWK4z1M32J/zlO6Y
iufh1ujMVRvn+VI4u025nrBs4gz/ydqc5VJqqqhbS1de3axu7W3RV5KMRxe0wAMvyk9GLdLuJdVG
x1KOAsJzcQ8iWsqvuTFW4R5H1YKrNU/0OFjJnYnHl79t5gDDleARdbTLuKZRw7iWQ9a9ggoQir3V
vUYQSYHljZxNP+SuFdy41G4OoeKm051Z0w2iLdiQ3CmxJbzbMtSzLSI0ubMdNCvrb2XZIg2TO6ba
XNW50+fHQQkRGkohWiPACCjKupqayIyuamw7u32vdpnyUwYt8EcKlUa6c1spXg1iBeETOxOd950W
5fdJivS72MAAzcd4Z5dGXVV+Tuf4G/1bZfzpCek8GhaJ8SfNjMxHYvM4fZ3MLmx3sZenYgNgIX0R
UjqRX+YOlnslbqEHL6xQ1u+7YRSfK72mVCFLg/+6sVSSEdT36IL2xyK0rejeieP2Hq3KYLhS8iD7
aoJnGn1lxjFtx9ihDagkQ3kadak/TF4jtacxm7DbKpIki+86WgAnG03IyJ/oKKaziZWdfWvMQVWP
7tCAdfOnBtz0trGN+MaD8upem6FrtL4TKjUmJWmd4J4clZ480ikR1VuTUTnaNJVW05GZ9OI+ho9s
0qSPkvQG7x5DZfm84JvltHipNFox2r5lJybyQb1QtlEBNeCAWLNyE2TZ4G2i3inqB7sahdrvWrMq
k3xnB6jyCnx3QuHuByDtPyclVs3XRHRxv48yqrx7r1KM32YUTEUGkcn1KJjbPZCofuUBvrgW53LW
DPgmvoW3uizraV6oRlmpjq9cEfIg0r7dR6YM93NW7dfg75DfRVNcjfpkJQW4GNmBJAaIlj4qJRee
gfN7sbCRBsjGzvxl92pWIzABr2gLgk77Qn+p+FaDzsFygupn4R0klvE0Dj5+fi5KBwQeiLKgNAVu
cCbKnf+AMRsiK8vy8LdEoy/8YrjS/an02kQgltV3cM7j+DRVQb2LRZt943UaV+L6i5ALnC21A1qR
ZF50mxcBCe02LSdxSV4I77VDhAtbuC3zMTd89EtuFczkXJrpXrkGmlxe2FQT0YYh4CbknoPuRe6V
upUcylq1X0ZU3PfVNFbHUnfLQ4r6KAqJFa4XH8+0ubgUaWOjOoFMA91P8LdLH8c2DdEbdgbvBcU2
ZwJD1KW+Mr/RKyC4ZTQ5o95B2vIKoedhU1I8X1FVUcqJV9Z7oVIU+ebQdA9WEWZvgG6sfxRGQ/4J
gYI5niR60WffpfOx9NEMxkjvgxcVB6aruJnkdRNVKrq4yLNU3aqU8p8A/O9X78+AwJIg/3FYCGPO
B0QUO00jr/BoWlvii9N53V3gQkLu1F4eR8zWQj8oqRlkdWkejap81mWpXH28kBcp8Z8fAaeLOIqd
Czbg/EfUnVbS2E69l6xq9Xob2JPrR0R434Tsxut+dM2dsOPktR/C4E0XU3+XWrma+VamuvuPf8vy
/vjvp1Cqpj9EzXhJkk7zVh0m2Xkvpee29tHrurz2uxZDUt/rUbHZGlo10X4s4i9aO4ZfPh79ckuz
/Oio/N/oi4lAiMu0WuQ+X6o+j7Z2447hxhDrTr2XZ5VxXMIqKOjUIJZkq9HQh96TDROe6slX04OT
Y0/SOvA09ic78qaVNs9744Fdgf+MDRCQ3MWdVHSuPXre6L4MvWWg5jpgdT6O/QZXHPNJVnW08v68
d2QhbxAZc2iBx8/z/FdS1s1I3iELvZc0rK3P+lCHj7lwh+Nkxukamey9b6OTTqlhJhsRPZ6PldRE
hDWuxy+Y1DvDAfvo9FQYkTv5Sqp4WPamlvHtn7cJWAGN7IayDWJGi+k0tbx3lbgIXpRAa8NNQ/cq
3KsJT/nKFfvOaZiNC1g0OpU0ahdJX5lRyMCjIHhp1LLYFHnggYoolZ2NWe+VXo/ppiqC+iGO6+bw
8Se+s4JzlgF9H6oBdenFCuoSAU6zqr0XDQt37zCpU4xTlWlOO3UAfrcSNSzfTE49cpQk8Igoovi1
ZLXbkS6VVAuVl9RUzGYuyI6p3+i2eA1KJSWKkJkfGl7w8+OPfGfrcMkjAEFljF16UXfGTIUKs8X0
BnWI0ETRXZEqDkcFK4OdlbT/aOkyvy40+mdiDCkcY86xy1/HgmZgnWrqqLzM+IhrBVbOtitgUe0U
N4pvTGZhrd3+3jLOOljEQTNFRl8sI22n2AuQMHkJ0dwMt7Bqg42i23G+yUW8Zh7zzu3JWGRKHP0/
/a/zz0utXjSl6IKX3CxbnUayCbxMGyZ15XZ5b7cQd5Dv071nuyxOvNfVlZFMTvDiZGF7nPR+3CVp
El3Ttw5unGpKj/U4BSuP5HuDzubjFLXh4YHZOP+4oQgKL2na8FUhU9iYad3v8JDG0kNo1VVbtuan
Uo/ilVN4OSh6aRQzdRqoqGks+QZ90KlRoNrhaxsJ6LGZVXV0iCCl7d0hrG5yvfZKHxa4uf34YFyu
JOPOERB1LWhAS28eKtb1EAqHM5FIo/YrFoKQhJLR74/HudyeXKBoNDGd4G3o055PKk5odtYUrXgd
ese7McZs9OPese9NXfF2/z7UzKIA70FuwA8+HyoLoyTGbDBiqD67GRU9fsANGWwzUhb/fK38MV2E
/cKbO8NqzocKq0Y00Dr4Ks/IP2VKoxyHUeModOLGFU2x//jL3tkkaHPwOHCHzmI2i1vFDEonayP4
O43aWNvIGeRPTzHSY+bFEZg5Q0eBtlgTZl+mWUwiHRR0wmldUOZbfiP4ljo38yJ6VdW+PxgUXbYG
jqR+NCbGLRVmCc9w0L8D8hh2XqLaKw/jexuH0GIuhc3sraUWfxBVo1MZSvRKda478kzGG9PJ03tn
6qLjx9N7+Uhwb1PJRhqds8BuPV9Nq3A7a7Kr7LUZUqPaqVlUJJ9dJPP1b1So5JewhHS9Jjz13qDU
wjhoJJOENos1zcokAcJeFK9aD8lXxTP4C3Uh42YccnGFyMawcru9Mx51AhJnTDtJ5ZaBRu7ZUw38
qXg1asfygTJHaIv2jdz2Y2/+jikTr7z4lws4v4I0pNDYo6i5rGcCDIrzsB3SV3XUp71bhM63LjKw
BtK66R+9Y1g+SHZIFtONAKVLtfh8BQkjCtH3ZfKqBHQKHsakJv0PvCBTjgV0gYeP98vFl815HOz3
WdiK9u9yKlGZDMveiOTrLPP0JNE+8jUCVB5fxej+H2ORmYGQmEsdFMPOvwz0WGmrU9S+GmphgRJA
1mrHmwjBo1GitRbExT1DEk5tds6N+DLyxPPBOhPOchXow6s3NM2NEUT2BgFK627o4mPnxbtIz5OV
s3fxDoGWAwwMPk3nGHhLRGZRukGehrH+qiYq4Yt08krd6dQKV/K+yzWbSX0Ye9Opp0pnzMfjr8DM
S7qmI0/TXyU9Cti1eIxciyHo5CZVvbUocJ6ns5Sf9ZqxdvBP0V+mB3w+mNZYcF5aL/2VWq0B+DG3
vsELjTfTkDoAQKN8A5HN24WJnv/6eGteVBuQCUViYVa5Rn9WBaF0PrQx2EbW1l39m5Kp/RwhdHYi
sxrvqxi2UVqH/a8S8cCH2NSGaxwm3e96NvYrc700C5vxzo6BVimFdOIa/p3/iChXhqCYLPlmGGC7
d5MdB7VvRW1YURcbW+RNIhXtI8T+zW+KmQlAcaOhXWW9VSfUjDP9WSag34+pqhXqfmWGljtupmjw
nCFUS5aMgMXixxkRAiIytfQ3xIqM+84MjGcFpNVPKt41HmYadLaB6tGuIhM9VXHeORvPUrSZ01jM
wYTZfa+nZPgBC6NdU2S4gJDOPw4A6eyxxk4FPnw+c1rtprLTJv1NraX3KaLz9FOzlLTy9cY17no4
gr3vSWSV/J5yfebTnRBi29VlfyVNAYVWmJWwVtZz+XTMP4pEmEiArGZma5//KKcjTuwSW3ubxnR4
syqt+G2lVFVNVu0esbI1z7N39g8HlBo1Us1IVKCfcD7gALEoE9rgvMVFreJG0ecSVUQnk34lmvCu
aMpcvXHEqPpmGrfutuCpvg9ys/PhB2a/8pF4Zi90mcXbjzfP5UxQ+p2TdRIgMN3LvMRNC3QlWi34
lbTWs5LYAe3+vOtvAgftxiyu3z4ebnkfU+mltw43n61GQrKsVQZe20CF0MO3kEfAn1Q8YhqlUk51
2chjb+Tdtdm7YvfxoMvL68+geHdR4Qe3S+X3fPKhywk4ZgxaTEBWpSHMAy0vD0JgoX1u0T09DGjM
HJsQRu/HI78zu9zR1LUpdM9g5cWy95OoLKtVwjd0ivrHUrrFVsSRcTLbIdkOrrj6eLiL2YVBhOYo
tzSvHRokiw8lUlKjKI7jNw5Ok/kGwlqvg9GODRIdWe9T10Kh1zK7tTxz+RQhBcKszpUCQAWXBWEN
15oW14jkrU45OlBuim3o1YGFvy/v3r/uWAajtQmznFBs1q4+X82ydvTOzdvkDWhFNPoVnFZllxpU
P8DfKzuEO+ryHyN3vo86PtQzA1wQscTiDoMkGdMo77I3Kwzzqzpw3RNs4OA4RUBYP17Cd6aSoQDg
8tAgYrPk3E2QustELbM3kerRLvM0ZT8IXc+hJVIgWPmui+05fxeOI3OGiTnGUoeEKmSsKdiOvYFe
FJsoGYyrlmbUYRw75XOG59z/ZzyEalyCTIC5S8ccVYJqirWoeItiK0QRoiwqeVT1wTqFdV4oflma
xgp08uLsz5/IaZivG/Chy6VLBD15JXGyNzuOhy9BXJW7uohtv24TADdqo8ubyrRma+SyXwua3llL
nhd0kNg7c+I3//2vCG20SBhCqJ5voh0K6Ey0+6+aqo8jOt2Z/fnjjfPOWjIYaQn3OLH8kqqR50aU
pUZTvE15YuwKHOt3QAqHQ4cq46aHerdy17w7Hi8nrdMZS7ac2EzXW1FmQ/HW1rF9RUEiwS2wzj7z
cOVXDc/8SjvgcjJRV9Ko64KPns2HFpNZDZkT9pmWvE1Or95XYVttKTCPnynkr2HHL0NOgii4TSTO
f3TP1MU9qpXgOwmW0rfQrUpMeCY9RXPBtX94jR5/wSUezlisViCnOuPOhnO4b7qpWmkhXk4wP4IG
Aa8HOiRUts53D1XJUY3HgsPpTPHBSooYuYnc+OUMZXLVeMW/onUYCY8u4LAUDSg1LevZ6Bp3pVSm
/K0ZzeemreRVaPBwlZOzjUiV9h9v18vlBBpGJ5ay5GxXvpStgiLUJkagtG9GYga3kTohXBN70dE0
urd/HwkkIWEHzX3a24tYL/KwyZRK3b0FvV7eTLondn0XRnsM5uvDx0PN++KvLAlYF5KWoGOBMGjI
gC3teMapQapDyfTfYV6Y8IUbfddobo8TuYLMS9jYx8y1wq3oo/ib6oL6+3j4Zaz93/gzuIwbzyDU
nrfUXxdOD2Szl0Jqv6E+mOZOupX+XZqyPeRhb22bsVRv1DB4VAPdvQLBDQjHnqa96TTTnSqztetv
cfXOv4ZqCT0gsn3ig2WCSusWyLQm9d+60jlbZA2gYNh5YNwnqIMfmsBE+CBrAs2Pk7pbCRLmF3mx
EmiHcYTpjHNdLCun9oDVjB7mxm8x0HAK22L6rseOslIQWob1/33i/IHEI9B/l1C+TFLEzHPN+C3B
/BwRZzH8vPEQjdHrWuzV0cKvPUbXD0GY6VPcKLcGAqTHyJHHtOjLr+Cn6zXDlmVjnN/0p9TPe0e+
SvC+uCjdoR08JTON37ZePDdFFlwJEO573sjH1ond2tcQ/Z+2XtBF99UYQROJWoBYE0HNx9txccT/
+yG8EPAjqESSP5/vxrLKUSLUU/M3MMdo13ixfYwEiqhKZyq7j4da3tjzWIC++FoKFLAklqXdtvei
2f5LhL5iuKhoENGdul6GTyjvNMepmaKt1RTBNkMKfzsoAQVtUD8vH/+KRfg9/wgU3UjEDRPICP/O
P1gL3aK3QOyEvhk33nXrel/KukfUp9La6mtcm7CMG9zjVvb6O7sQwTNmmCCDcAMGxfm4Y4D9aWIi
HOIPRnSLqESQfmqhwiBFooy/m3Rwdziuhc+DkefwGZAhOlqD0m9adFmrTdSp5XXf0GxbifbeuY74
PbMmIhk2xPElzNlLLGF7aY3sK5hU9VM4tOKIhpnrt4kzbEQeDNcDAifIh6T2Hk0enFmcxjyNU67v
DNrV3z9ensv9iMYmvCxedUQxmLDzaZK619lSLeLQTywToAz2k3csCnRzs1hjs1zcP7NmK5CceSxK
dEtj0jIvekVpnC6kN4TWC+hyFIe6MgvLlcW/2HMMBCGIPQfli+M+//2vK9/pq2GsO3UIUd3NpmTn
4RGgb1OJ4NiXnNvZ9kH/yfC61VELWbn+/gCGz25ZBifmnKuc9FS4aM8HDypb9OVksPGC/2HvvHor
x841/Vcafc8ycxgcGzgkd1JOFW8IVWjmnPnr51mqtq1NqbVPDWYAXwzsm2pVaZGLK3zhDVCt5u1C
xVM9j7IqvIlzDdG0zLY6GRw7wEh/lmrZOVMCZNRgTC2lVyehWbh1Uc6dq6ZjTsY6KcRViYuIQ6zf
lDkacB6yEJ3uguo1MfJFkSR+NJK+lG7NpoqKMyORBhlRAIz9XM2UZ2J4ZULYqXIDeKzx5OlaaH9F
Van4FOURypHmYjVavwmWxtZKn4LVArepQVnk09uL7ZXvglYwTTtYO8ijrw8/qt+1lk2aErom98Gh
aIP8UtPr3IuiqvhC0jp9am27OcVieHHnEunAJBEgCEoBpDzHX2QwEMXR21wN3Qi6U3sY63JuvHFA
NfA8qwYrO4PXNZ6jPlflm5qGzalLfxW10rYwntSRRRcRHu0aJWRCSYOKNGoRqlmqM7uAdDtq7vAO
ZK90iv6rqYfGidP/xUszJjKc6IsQ5YkS9fFLg2pH9GdA+8nVjfJ7ie3cdYGWOk3m0TlTp0nfGTAR
tua0mCd2wCtvS4aAsTZXv6COrE5eUrnUcFJ0H925ifdWF9bpPlTVJbzrYq3VL0oi9vxEXvBiZdHP
p3AmxEohhUGQOX5bJdT7pKeomYAW1nW3QzWx85TGUHI3H8PKkyrJuWwA2wQnjpqnWuDRdif7Aq8p
WIigXqAnH4+MsFPp5JoGHaaTh644m0h928arek3JPnboEoCG1nul29u4F8adZ9lAjS4mMy76S6sY
CQW2ZP/ocTRoVF73/SJFrtKoQOZzKe8r33Y6fRcRWMM5rFq0rkkIEKdzoR2H1vcozcze1wnl5YOl
kVgjDEV/MTh3Onaz6kqFpcR4e0ntstHzXI6vzJSCkI+WdlP5GYDMX5QfJ7zkzMOxngwNTU6aDsfz
kRLry+Ro6sfR6X1Dfe9kkZvP908Hyd++Tf+LguPNz/lt//Ff/PlbWbFMEMBZ/fEf19WP4r5rfvzo
Lh+r/xL/9F9/9fgf/uMy/taUbflHt/5bR/+I3//n+P5j93j0h01B/3e+7X80892Pts+6pwF4UvE3
/6c//O3H0295mKsff//9G0IqnfhtYVwWv//5o8P3v/8u6iF/e/7r//zZ1WPOP9s2P4pv0W/3JZSA
H03x22Px/bf/LrrH5lsXf/vtgj+261/247Ht/v67Zb1DMgpfK25e+iL0hn//bfwhfqI576hz0+nA
Ml5nFYmaRVE2XfT33yVFeSfgatSIRIkeIAmHCCiOp5/pzjsSOtAsoAOJZH//5zMffbx/f8zfkAK7
KeOia3kYlsS/t5AQTgZnzm8ClUNjnv7D8ZJJ4nnq0KuEumlE7UOqWel1tyjm4yDrwTbTBqRju/SU
HvcTa/FoVLIwOpIq4BiG5UI6HlWa2iCbUNbzsrT36/5KMS4y62vjXCzJnQ6uamhuW/Wu7tCwKRv8
HTNfSR7q4l6PU38YP/cGkkKWfMibr41abwdFctNhrwaHzJoOeTQczP62aIct0uLeiPIJuDDVeagV
VB5bdD8JuJyUPdlO3twXuwFFPfR7Nkm1U1Hh7axTHM6nPvxbr7val7BHSsGNSTzr3r6Mr2q3dxGf
9KVt6TXX1Ua7zT40mat4quscni3RPz/38897fBPxeVcTvTohx2nBIGpi5ACTG1ebxuugQRE8oSYe
/9FPxkFv/3h7ROX4Cno55KpWVRrmlOdYgXrVod1s682285EGdOFn7tDdPJhuvv15Ih0dSM9f8sUa
Pn5JbbWG57Ic0YpixOgQb7LrxdO344nU8dUhnkzU2I+0NlcLVukHCL4qfnCT9W2x441p3IR1jUvS
hzz5/PYEPhE7X6yWZ2OtVktmNFY9JIwVXgnNqe/2rn7f7Kfzcjd+Kq7oVJ2p1yQJ+nlxG+Gn6GoP
U+KOH99+ilXW/vQZuV2RFhJR48vqG8IU1FEBGnuttEHo0f4wIAnOPThvKtMlrY0Vl6Du7UFfWTpH
Y65Wa640ptzR7fRaLd0MMWWibmndcCphQKYnRSNejgZIXRg4mwjd0W5YpV+tLUk5gFnUIku46qGa
TbehYwdbVHVQIy810XtoO3yhqvxSd6rW11DbfpzrpqdortXnAIv7a0pv6rUU2+mPOTX1X1t1HI94
XBicz5R/yaLX+B7a0ug1NrFEGBnFHixs03ecODjXpDnx7ECK/YAW2okjQ4SIz5Yf+ToFdIJWejD8
j5D5+GyWldzJFDXHjyEyWje3w2YLniXev/2pxSnwbBQKEryTcFwVvWcIoKsNlc3jkMR2O+9NmGOp
p5Ym+r+JWRgPDeK711M5W+dNrtB/ThuMTD15MYO7tx9hVabg3uN2paxOMvRU0n5ZVXcGMHeOsofh
Q0VCyRwXg8Zqr8ex7Jp6Xm6WsPoSmU3hxUjUnydRXG3TWJk9R+qCs6E3TxG/VscMEGPqtJDuRQjP
l1/P/VI6XYHcf7XtNBPofbzU50lV1wdIjz+02AKBECHhdGIaRDby7FOIQbmHkXAnYRHa/+sDWyuT
TsK6cAvZK7+v8h69QjRp3ltqku4jDciGi2Dw4usheBffSGZ6tiQTzewhrlbpbq+kv2jpgzcmdRF4
FvRxgGnQ5lydgYMqiz7ZUm8j0G9enM/peWAhY1EDO9vKgf09HbMzB6VTD3eLwe+c2jyByFgVi3gE
UHzItwiLQ0rXL5r0xhLgrtPU09ZkiUSePhYKqwLN4dKNrDK6K8xEHbeLYefRvoJecB9ETf1oyXlp
bp1iXDglpzr4euJjid139LHYl5BBSKpRuSGlXk2MHgJKG2qVomWsjdN2MZ3lLimyeF8YbX5nGV1c
u4hKVoqvhfP0rctjw/ax5p4Rnmma5AZid05xVbWkcgPKe3kfq1oYn0jM1jEAwS6IVpSyyPiFrMC6
DgPbA3s3C2A3Z0BwMWVN/kkZ0eeGzmJ66JIr21RT0Gu1Qtk1aPke6nksN60Ahcezis8NtXgPLs8N
Oy7dTSHivyfmUdR6n8+jeEJRpBSNLAHJEz9/VqZKZ621elkx9zgTW8Lf3rbdLo7UrdJUqht0VbUJ
mqxyS7Sl9mXcDDuKI/kGDXjFi3TMS2VrHrdvP9Tq5H2aNdYdQhNks6KOdfxMVa11XRXK5r5Lls5z
stb0qkk5BUtfryDeHGAEaAW4gLhmreVr5c7oYwpw1t5ZQjBQC/BU8KqbHMjniet8fcDyQugCAhel
0UUlGljP8QspbV1PtZEG+7lJvs0OyP4uVxDc1orUjbNCf4DXVT/2NIlds0uRbE8avHDqxPbGKY08
aonliV39BHA5/u5U/6GPoIwFV+VF13bUOMSsyAj2yCgk3wEj67dObxzkMJO8REvLHYd8ifJI56AU
2KjvlXnsXUBh3XZChdyv6BCet+ZgRq412B0FQMoOKaqfuw59brrAjbEBfNucuJNffjOeWiNJo2nP
91sD6jI6srbaxsG+H6zlIo6dwp36Wt7j2DSf2Luri1l8M4Cw9LNpXdCPX7PO0LBzTNi/zr6s9P7B
xvUg2dalanxC9bRLvMay8p2K1du+nJeq2DZFYpyCnDz1B1YfiaQYcAQ2eVSr19ABpNzStC1BCBTt
WH8sxyC9RQupva2iSUt9CorR4MbG3HdeZwzS94KtBM1er/TNYstSu+2WpHtvFc0YInafoMSpWW3s
IYPW1rukjtD8iLTMSbcDykgX/dAkj7mRGOXeyg252pWWUdEhKI38RJ6yagoJEK4ifP8ExU6YeK/T
3i4q6gFEqlh8kbXN+xmdxDHo9klf9xtUEYot8rnJprUWc9M1CwozqnVKOPGVpUTCTePhqRxKG/R4
T5ptYi12ywZwJmvYxlW27IIhQ1hfTU+pRIntvfqMRHeC+iIO2hf0hkQeTDtcZGkfZYHh99oQ+ZQa
2k2CZ4I/IZ/opi0eEsJ3wHv7JH1lETtMtSigCKrRGk6Z2QWaZGkt7Vu5aXy1r3If5xTV0+pF2Shp
hWd6XsibvO6q67JqyhMH3ytzLMI34b+jQrBaI8rjBryGvSThAWk54yLoZ/mmYPG5Etr6J950HTGy
pI6GWn3OCTE/GSOx8MCmtfc1UsOHHgT7di7pJgxG0PulAhLm7el99f0AaArYFG2rdVs/1wbujz4N
D11oD5uulT5aHANXsjX+WjfpaccwDP1aAkGQROu2+QDSDIyiwuuRlviGHrjcbvFnGCrBmZYH+r0h
LycAWqu0kE3K4YfiHHwKeoUvaFupjlxFgJrzoXU6zFEs6YuVOc0W/ysSISLRE3P5yqEgxgONgHgh
GOC1eOqC6lUKBjM8jGN7Frfqh2lJ+8ce74/NpA1EkWoTP6TIT29no6y2MTfYiUd4uYZA21E+pwhJ
rZFHOD4SJjwJnBwZ/QMs7eIAjTJzM3WYrhpLhJFxFfjQyfNTEZiAuRyfDmwOgKgixmezriuP49RW
mVkxajiZ45dOCfNtYA7FwNhq0xGtLnPu1suYHxQZQXq3LhVpOthqoJxlKIzXJybhiTGweh5BI0d3
AxEkYBqrYIXzeiqW1HH2tQ1cdKRptY8aYlEzoiOsc5x4bdEYvppJxsFpk/ksjUjUzFDqd4El1+4w
ZMFtnqayh5pouR8rXJVrmq2fcitpNnhAtBsE88zzGCHum0y3+4NVpOkhK+bJz0jBDt0c5jfKFGiX
HVpzZ7IWK5tkHOqzacaiIrY760RU8fK7czaCQxT5ldDe14+/+6jHZbNAh9vTB/cb9Uo0LTrjU1Ff
xcMp+tArY4nIheD2qfu4Bo9NSYlfZlOEhxg4/WXdO58sJZTPlQq/dqfKHjDGOIWyfmVnCblVge4U
rtDcusfvF2dqt4SdwwpLgu+VooV7s0NxSBxa14vct/veChAAdZzUFz5NF0E5Byem+OVhwiNwC5C1
AWMjojp+hDKmWbyoUnhIQVe5iuk8Sj2yuVi1qBtzTJMTt8HLgxnsGiJ6KKoh/A+h/3i4osATpgrD
6GAXc3+mSHF9uUzqcJHNc3cC/vjyihWtAxN2q2C3g/A5HmruZpTUoiI6TLZ5FkKgdxMrt3xdb7Nd
y2wSzAfBvSmPpl/r4ym03ro8ySktalQcW/R1SeCM1cTCwtOkYZFirtjS9oo5tg81Akmb0tEaj/WO
VdKcS1/bIVPgUAfLNXDej7EJQenEXf9yYYON5vwmbxN+4GvXAztLDIxgAArCI6Y8UE8+4Lrlc5+N
2mUTaTIGRfNwYkyxMY+PKjGmUCQU3p6g2o7nPmiSsV2oih1McAKbQEmiS+LX8cTafbmY4H0CVwPf
iqgJh/XxKD3aIVKBT9JhLGRjk6m1uteaRXOjRe5OFDpfWUxiBim2UHGEi7E6iZwGYN5oZdCRynY4
GwLjIZPN9Bw1e3mvkFN5+lBmF0kFBbYs9PmEA/jLTcqLEigKWQGKn2ulxUop+xS9mARQxJRtpqAu
t3Vg1O5UaodlsNoTO+cpzF9/PkJTSiQcvwLXezyxeteN/TyVySHBI9EfTVxnWTeS3xRDAXKlj9sz
OWySLTdV6il2F+0REgO01TfFtpP7wE36OP4qo7rkdmlp7efOgDhcL8FmjJ3qUEoB9jxRbe864N47
KSimy2DBSSKgEPtoDN2tZrbd+7dDwlcOWyaRM1aA2qlQrdG6YapEbV+0yYH+Z+L2tplvgJzMbhQU
4S6xmnN4RfIZ9sm9b0/8EPNW+cQV/lQgWU8sPH/uNAF0AnVyPLHETDDtoH0cut6WvIkyt1+pk2a7
Zat8gAKdXEv1zIeNkKjZG5bUXaiFYQtO+byTB9gvall/7sd82bSRGbutaY6eGRrGHtapcyHpgKUs
4uyzQiEBtYA03AaDrbq9JOmFqw/jj2T6PLVxQ74ZGnsJS8ETFaLXDhvcLgn6OXIIjFfne51XcRJF
U3IYFVz30KsrNgv6achyhZqPK13doDY3P779aV87B/AvFbKC4Dfpfx3Pqq4AaTKolhxqs8f2pMRA
y15GzXcaozxxf72yE6nHY2iOnR7aZ091xWdVuThseyXpGhaRVCpgrOTwvA9ltEu0adqlyXgKnfTK
QapyLwuiMe/Gljx+NUwRUC4nJT4orWL6mo4zTmTUzYl1KfbzalkyBBcVFrfUlNfni7RY4NjxYDsE
oznsqZdEXhe3uKVnZOCdXDhXkjriOxS1wYkg+9X3o6KPlBmnjemI+X42n12YDFWi2ghzK3Z/qShS
+WEsnebm7QXy2lejOyVIZU8HmnY8yhz2EeUOifNscpRNGcrBpSDs7CULt20zaE+xn14fD+AAKYvI
8sUuefZWSGHkzdgzn0OcbAwb6KxqoiBEqwwThu5UU/K1r0ekQQuUuIp+2Oq0TqHxhQ6Mh4PVKvl5
NAKX7Yxi2U/p4kFYujTr6VMoheXm/2BS6Yuxy+lUISp2/JIOHaAmKIzkEFVqtEsSq96GOEq5YTBL
l0jI/xoDVWTagt3BIchwiNevG3JdXehOPkTpwaiwd1SXrLgIcEGABEtxcyjHU0p7r1z5IF+pDQll
a+pRq4+ooYNqxwD+DlQ+JW9U+mQPIx6DCajPBwkzjw08iZKqqxPtcXL5NXeCn6/LOSMgsRSBQZEd
T2+C6gx3sJkeKt6NO9eYrqak+TL1Zrd/+0O+cnwS/gsaIlIUROar3YHkTOqkdQQaf0iCTYgJ2L6J
6Z5TSE1PbPfXLmHELnQkKynso+ixuh/mZAB4SCX6EMld9DXVlhqkf20hZJjUh9jsK5Ltwr7EoTbw
iIjaT8bQnky7xCDr444IAPFMUb5FU/h4aivkcIoAJt+BtD2AcdlyuWpSsNFyZ9lG1oCyspUre9Z+
6CVFVHqhqUUsg6DaO7l0ioOCqfCL5xEiwxTNyXapVq2ryXhwooxQL9I+TmpFAZ8YlX/kna5cW6UV
LTuATrO+76pU/w40PKh3mIaOF1M9Gp/bDjFifTKVe4zKm8tuEoxHpZ/Ujwn+omfGOGgfZn1MZXeu
uuxmsacY2HMazXg/DeFwsNPPwBLvqGf013219PaWlmf+I4iLcdqo1WR8nkKtxeJLSYDrGa4SVcud
2ivZFVYr7SYgsLjLoZPdACVNsCkZ824GKy6j61UjuaP5dUDtyI3DUUldbSnQ/cfbBBGsKLQnH9Ua
dFgbGraZG6Cju+uTuiL4MdCHddOktRnU6LJvpbbYH3IUWXBymfrxK8qJ2aUtZ9FHHbXZyKsgJp0n
5qgFbt9bNOujvsxVPyxq8wLtgepyqtUu8bVkyj+pLadh01DS2dF+5NnmKexTd8YhdqPYKK/Vc9l+
yBfJsHwkfAfDjdtOuheWLNhPpmGu+EucK9j+FeE9JEXshqUOIWjUk7r4XqIAJu3ovNnYX/fCAVZJ
jIvRrn5AYPoQWpJlbKasUD6hKVNMe3WmC3tFyX38ivhStkllfCtcysWJ4oeJpe3FfFvXiJ22GBZg
m3tuU9wpPBx+DMuLJ91qN1oTzx/tdEhxS1OHbmNy03zWS2sM8Qk358+O0pnWGS1wPfP7IbaucGaM
Ho00DhxsWS3lIDWNVmAzN/RXS1e2juvkY4Grcx03AfaCpf0txkiBz5eVQH4kfOIvncls7jG8UQwX
+9xZ2cAPEWKSfWFx1UnJrPgS8ob3uR7TRO2D0k6xALeGxUO9r3ifa9VU7uCFdHs9Ksu7sUnNwxIZ
lJkSU76EPVTdWXZD1TvoUQDyrGEYbqtiqenutE6KOe7SKw9ywGmyb7I+uVjkRr4x+ei6mwYTRpem
hPSwO6NOG+2qWA73vYmBnhfkM0oBSmteIv07fStqyKFep1vBgL5A3dV+qcoZ3okoXn6PFjg4rr4s
sk19Pqw+QQcYvoao+TuA8SxsJttGrj5rBuRcR8+6e81Y+sdFjpWJxTxp4G7niicJx+Q66cIZ0ZvZ
ML4a3djIXjDVcuWpIHxGlmEEGHAymvu+TpE+tQMuQq/oDfOxbYXt7cwR9JiiZZxsJNTmPqnAaHcx
dUcN0424yr0wFr8nSzJMdIAL6Qd5LJWvBhXTdBeMk31D5ymEV5WWeuKl5Da+00X6hxil1bOinpPR
y2LsfTwJ98EYSVC9+OKMFFhdu4yN3q3iOYw3mpppZxHXRwmeop41Fkiq4QbNrfzJmnFZdiOnYifp
MU0rr0fmO9z2RT/PmyyKe80d5yWjKZaY2U2uFe0NrJIZ5/LJCn2OgeZb2U75R0lLdJwEHLxu5QiU
p1sEQ3twxkn7sCCV9B0ReDxi4zgcQg9V56DFE1ixY28JJAmIWZT1n5sRy1pPA//xJUw0ZEVViFr1
Fjxy8G1M+u7DOGcmBvNURHXUBjM18HjuKPcj4Kc61WQdSV2nT7oPiPznV9lYB7nwbZ2AeeadcYet
r0bmjeo0CS9u2TeRPlYPcVuNfNCepbtFGln9ETWL8V0OSH7cpQrnmyZpIglkQdIVftsMBks9ruIb
DvBw8BZDWwbW2hw+jtTcFo+lN9AYGTrU7pN0+joERfTVmpVRxdUR1IkbNLIz+OjjOXdzOzqaj152
MZ6THWkPWW9NsTuPIWXy0WxlZcPOmyK+QJ96iW5lt7lcd98wejzvlvijvBh6v0XbOmxJaPpQP6RW
U8l+JY21n4NDHf0A3NuIm/VUNT5roYxuqkiXt7lSW8W+VJchPGulyMLnJVel237RTHSCkqW5a+M+
unNshF5HJhOH7fYiN5yPpI5J4ps9lw3iEpwc6VD0F3gVLfMmYQF/rmDWxtDuWFtyFkoLSS6ivV5e
5MGysdMeon+PmdBDkmnhZ5jH0Qd+fWOBiXL4Tks6B2dLOKCQEsNkZy3ZdvlHqQtrSqSx8/c5CMn3
Pf4VLS+VTfgNz5NU+Y4kifJGQSziRmhyhlxZmnFnz325y6ZKvchqSGNeP0lG7hY9uPqNPTqQ12oj
CFhM4O1j1kTnJK6D9DfE0jTdzA0i9rhTE18tOfpD7oT3XeTR8etLN3XGMOLxJufQtaXyeRjCdjeG
I37QplLlileG0njOYoapYWmVNfhFP1aVb5Yd3K9MK7urrneADM8oSHzO67q9rggQe0/VnGlwzYiq
s6dKKQaPYxUCC1XrAdGdyLAv7Wpxyp955P895P1/IKYeYRuaSgT/fw2s98v0e/nb3357eEx/tFGc
U574CdcXmPx//fufWHr8Bd/ZJGFCVgCXJPTz/omlf/qJAC5i64E6L9zxf2HpNesdGttEflT5qC/C
ufsXlF78CNlo+GoEiD+Bvb8Apn+qr/879IVsKeQ4VKErBMNYFOGPQ196KUspGVl5G+Z/JPr7SW7c
Jm19cDgeccmmxIC+jCrPyhogtBHH70moucgm3nqCVQksCrpUcxqeoK4CLvLJbYvQLwn1xsv5gPaT
b9e3cf8lh6LTmQo+8d+fPt0vrdG/5Hwc8UQeypz/r2khR3/lL3/Rf+BCV0hg/3qNu49R8xgfsU3E
P/i5qA35HeV1wUoW6T7Lmo/2kyDCTwBPCAc/5BagCDwjiKjmO6RmqMmhNCiUOEVe+Sc/RDXeQTUB
pY56vs6/pA76K4v6OIEVKENkxkADgZSDPA047XhRG5KhJVY2174Z2f02SfI/yjyJHxNU0C9yiTop
oZG104Zh2RboAX7Xo3xBOwGWWxA5yxdMp9F1ngkCNar8J3oUT1CDZ+v96eHQpWHf48sJRnqVxxsV
wAppwoYBOhUW03HSO2dO03eU1MueuHOKA7THasDrbTfk3oK1jFtXceVB1EouE6OPvhizpt+gq/EV
zfDZD+AK3gfzsvReWo36ByWfZUI3XfpMKtDGbtNQB/Ma4n3ZnZzK+qDCf/Ng1ko7bKli2ZtjqXGA
MpuSRasxcPyYs+l+XgwAjgHBYAsLTHcb4A66WyXlpSERLQpc1fAjs6tOd9FRaODSmeP8B42s0CCy
pHHsDs5sfpnRLIOcJienNI6fCh7riRR4c0q8DPCiHW93oACkiAiktvqNkqvYI6rePDkEOV3hdlJw
OeTfFaSphmzYEP0Vub2zort6SN1CDreldR80W8sCUQTZPZkONbWqnnpxxX+O21bEXL5NulLr9l4v
pRMtHLEGXzw9nU9IiBQ/EDw8XqNLje50mLQ8fTrEfti1uqekcbF7tmdvfv6+50QT8VvWowDTwG+a
brlCb/l4FMVaYuKgrPGtudA3WGuWmyK47XPIS/kXZGAWN6uBJL896NoFFaU6hyuLujuvRytu7ZIU
ak2bVGbX+FpR55tKz2UMSpEQc4dYnh4NNdF+sIWpDzjI592iH2uSNyZy9K0q8/zCiOfyApijetPr
MoEKqYR0AUcw+Ug1JH0fzRllhGYEZWuiDuEndqi7J17guNTHAcILcLahlojUNL2ZVQWMY2Uh2gPf
iffQ5NPr6zwjHSJvWbrKVROz3Da9ZnpgeuDEyji5xbPGnpMryysVBO+NFk9X9B7pzZnoA3Zq1e4X
TUp91Azt3Zw1Z4bZ3ubI+nl5XSZ+rhrWpVJK4zWCyNrOrOS7bpmL6zQJC783MJB7+wVFqfJoWdAU
oYEAp5oyJlhD8f7P69EwfXlswvlk0Js9ShsHvOwGGCX6H2AAfdtaTikZHFfAmVFGFHwQ/JQQZH0h
xpqlUhkgoFZjANg8zHWSu3M/4rwoYerQaicq0ate+8/RoCfS6KeMT7dkdQFgKCQ3rd7UPnp9XtYZ
3bbCU8Mr9Fjyk1yzt/Wcl255I0PmSHU/nv54e36fDvHVBHORKbwtqQRswVVY1QdSM+NgXvuh6YQ7
DLT0s6zPBd2POmYAmNGPZrXe9AU5Sl/Xjldq5B61Aa4QFtNAUj5YB3lwHL+0uq2jdQ/LkM4bPYkc
T0o72VcjrLjMtAApmueNW9gRjkSFSY+rBfwTZrLxkFMJtJPB7UYFKbIiJYehmr4ZByfEllGyH3C5
LXZZUKUb8D7Q+xzOUGOiwuB2QNjeK3EmEwSyCUacihoJ8REUnssPcVSD1CgrkneLT0dXYfrZXP9/
EJK9Sev9T4y5hMfYXwddu8fl8TdoynH1PKMg0P9n4KXpcGxpbP4ZQD1h7/5k5urvaNmh58chTyOS
psi/swmIuZgsUNpGLQZNDXGT/hl4kZwAk2Cd0leg5Ey89iuB1wqRhhIx4wuNW5pc3DnoqB2fK0VL
aTGoQqILI+u2A/7RxdWgQV7ljAs0azqTAtooXlg5hxZBvnDkP9EVoL9A6AMOJapRWmtTVbtsBzU9
N2pHmrfKmJO5UhGhcjhNyXWrzZy/URE2m3EKpNKv0gW0LFm4dI0WenoIMmlKqZLFRrKjvx9hpWMq
IRbKPdxDq6BqnKEz9ace+/9ftL8j9/7Woj00j8dpgvjrP/MEUyPkBzMpwhwADrZIq38uV11/B+oC
vR8+nBAeEuZDfxLJ4Zij7UEaAB6ZdtsqTyCxQJUTZaCf/+xXluv6FqS1AvYCQTPOZ9iU614zZR1r
TmpV3eRpX8GOa9X4PErwZt9P9qA5X4yyrKy9WoSdLJ24gNcZihgaygwtaJCbZESr+6GolzhGtU3e
6H2c+FKRzA8j8kNeP8jRKWu09Wtyz9PSEpZkgn5PTna8KYe8VYw0MmfO8Xzctq32PR4biFhZaH5U
wJNfRWEy/prCBhhkxqRNCRoZUZ0XMmoG1XY4sNbs2zqVYUub6h8kDSGmgql0ldbVndnY+okx1yGG
GBNwGQ19Yc0LCeP4PY2+s+RWJyGiuB2lMKIS7RrWlCp0LabsHlGpU9yc10bEJhOvDs48sIurrzjO
7dJkUTn7xlin55pcJxgYIs4h19r4AVrHKSbEK+OJwJqYjdOVMGo1XpvRAluotRORhufRkHr2EEVX
jRnGBzBqp9wEX1k3kLpAR2HOQ0VsrZ9PZ6WN4wkHEDmtqQJN87UiZZdx3kto0Bl7zY7unx0bryQr
65SIDwg6EhQ7HGfKYWueFwpvoZ3N6ezHqvm+HRLnzABRvfv1QcCtC88MhaKcs5pDVZoo1EEF9ZdA
odDUjiVK/Utp24e3x3k5ezSSRR3EkIUS7RptWqdVLbSiseYdYaztzCYf4mvNRLh520uokG3IpKPs
HIu7fDL8XxubY5V8mIY6pyc43rWwqJoneVHTcPCHYZa8Iay69+C/5G3QKpjGxsVythRM9Ikzbf35
xKhQgQUsibCb/Ol4/y3pEljUCBfCadw/fd0MzMaLbCU8xYN/MRAnGQco4QadT150VTHssFEqKWQv
fmchjDFiNnKr0sE4AXp8bRQAsqDrhQ+XvIaXWLTQ6K1Gsp/byvyFLl9r+0YYKeaJbHm9UIBZW+Cs
Eb9hR4uBjqdtqM0qxFRs8Q3Y2d9Bh6sbSAj5NcLP/XkBSsMjwz2JEVoBL0iNIAwguYibI9cyUCtx
Qz1LAe0+QNYvSQffVHfwOVw6slY77UxV27eSsaextgmqHhzEqWXy4n1BrfH9AEvAGBd75HhgHYkC
mrHtTNlGCy/GVMPgwS5nt7KLQd+ECMnBjp6V7ubtPbG+cUnp4YwgP01UgSr0mp9tFc4wqpx2fmA3
s7nRG20JejcJ5nryMqDW8a/WdxgPAS8kpoRjFUfN8WsC7RrlOpBkP2xqxc/MstwHTnoKVb6+EaBA
QFIVKp2CiiOvMUlAU9jTdmb79GSN8ym2aCzOxbKTZGnaRFO83P7iLDIeyCAKlxZqdWzz47eSGr1E
oSWyfS1y2s3SOBOurtEIgDTuuC5+9URhNEJD6P4iUHsh9dPrU44ImIPyqSWnhwaXDlDC0ylP7xcr
Q4xCE4ZdSJkMTtHxOwmAqiEttuWTuljfCmG/g/hkQStQlaQTJ/PrY1HoZs/Bj13rXdGkmyojMy1/
kINsU49tfInYR3yG0fZ8YsG/OL+eXkuUwomFCKZXrxVa6ZKYC5Onhkl1Tpmj9RbUKn/1lBSjsKkU
Yi9uuTV+S20NZ+yT1PZzpM0ehqJKztAbK06g7V9b5s9HWb2LmVMdQe6JUUxVQnqPyZo1KECY22nU
kKLs/dvLfMUDFwUk8VqknvCuUbtccyQaSQ8Gzi/Lb8xufF9VSXw/hqV2nmJ0tVUSUxedZXVrpyDE
G03q/XTAfmdR+9FPUmMrY41xAin34tgUT0QcRl9QLJ01QTRKKwtUBSvHaod8ixhXc5GXirVtaaR7
jdx/l8dG/fD2NIjdfFzFYkwIFSLjggu1Jvr1ebGUU65gXq6pmiuPxrJzMinfZVYvfQi18i4M+vGy
yyZr//bAr24TGpME54L6vhYFjhokDqQcxJVWD4CeoPxuYgSNgKXI1oms4X+zdx5Lchvbun6XM4cC
3kwBVFX7brZhk5wgaGESJoGESzz9+VDa926xxRBj7/GJ0EgtdTVQQK61/vWb/Rz++zX++6PenNNh
u9XlsnGNU7GsN8T6QWcrRUw8j4wtp7kIlbk99aVhH9Gndr/5Un/5jkJ6hBfvolh5mwzZRQqDK4Mv
FX1MeVqizTlpFbX/zaHz7095u+Ptc43J6AwbY3PmleCMAmJeFMrEk+7wm2bmlxe0H9mcCABOb5ML
620xejonvjisYk9tEHSfAoL+nv758fjlc8mDSV1FPAbK+/OJbUxl7uUVt231/PaKxKAABc6Sv66Q
Oz93ltdeMc97p7DHx/W/+WTE4ZjZcUa8XQygNjWXBkJrWi/CQiqCxPPCN0vj6E1dcbX27pD6frkd
l2EWX//5o391a3eEjeUqi00W9j9f9FaaEHB2G3CCOoKnrXW7q9Je89+cfL968/76KW9urQ7UYjoK
w3pDWtURdM1NekuxEFuj6TfOn7+7oDe4xNhETRDilpO2AZwuTGqzoxqn3+1yflU6UGidddEAp/7+
87/0uQEq1k7aXJDu2yhFQD0nKqIjswK4+PEWduo3j8gv7+BfPvBNf2s6g4mnjR2kvV/XX1vPrlOR
1eV7tUy/syv41R0EvsKNETMkuok3X1bP5guncsriDGXzazDM+nJAr/SbEv+rCwJNgY3Czmg3R/n5
DvbKLfrc452GfbUmjLvZtS2jhgXqb2OGfvlRNmQZl8HcBqn++aOGwswL2VVh2rehjMvG6L4Fk9dc
TFkx/qaT/eW9A7rB+ple9m/PRe1CR2MoCNKRzKPElKSaNIb3O9+BX38K5tXYkljs1N5cUBgJnKyG
PEz9THpHuP3yRnfL9Bus4Xef8qY90kIxxxh8Q7jWcMrns3Eona75rz6F5R3QHnlyb13x+yw0y3Xm
7Ot6bPWUXm0IeVV5+M+PuV2/ydKVWZOh+OdHQMzZ5m4N18Kk7MaRnTec7c7v0JlfPGiArlTdPUl0
1xn9/CnK9qapWjALgHdIlu6wwpE/ZNobjjD38t8pR/7+aTsIZDLsEui9r+J//jT4lAK9pmelvfRa
OymGUHZp06CFvSHAUbW/aWn+/jigMN4zWnlh0US8HWgsuwy1iY14auBHd6SVGuIpD53fDGe/uCh0
S3s7ii39DqD/fFEqnIgLAHZMO3yLCZEKpEOe35DPVUyIHkTH//S5wBETywkuDbkdUsKfP25ueloK
YVtph5LoGwAX9E/drsvv4Jjz3/1zQ4jD7Y7JY7K1+1G/GXElFCUtSSJKt1mL5UuGaKAPDlaAUfGl
IAhN93GoXEe8uhoBzcmcnWVI5sZmg1rZCFZDZgF+8gjobZfHjuG8P0aWMLHqy0IsP/mZ1eIcYULP
P2Sk3tTJPFuDc/rn+/X3r2ff7uMljmoXPtXbDTRqXNGNA6r2YOKdhefiQZGe8E8vjxDiu8d//rS3
VRb3TRwLgJM4TkmOfytw4xsjKN5jrd16u4v20hji49QXHYZA/H9sscMVZ9t//sy3V8hnYguE2yeR
6nzoWwRrImyuw5IrYuW9ReG1XJDTACU5RpWKqW1+t0Z5+1bhTrBvNLEeBM0BQ3pzlHtY4feRWDIA
nSIAiMBE5+Pgz/ZvTtm/38md2YmyLeQ+sq598zFG2A5Vh9d7atRoClK/lsF33VR2nHuZ/EQ6vbWk
/3wf/35heCju/1Djd8+uNy8ySPACVmxnvMjLcCFVW13KRf3WWo0r4BX965vFOMevZy+EAhJM9W2a
jRoW1bIF6g74mLfiM4J5o78IQpqXx9Le1HLMe5OM0Fhn04eiqpe0mGxxjxVfeJ/PzjoRarA5ZRzo
qDXSvCvGp74S2eetIeUAfsLYxJyG3YdN5NdRbj23OZppyw6wvnOrzEFx0ETZndXQmft+szzQ6NYQ
3kBe3hdbPx5kuVVPdmiqR8OO+jbeLHiA19D7pbxePMhAK71VcaGnlUWdsCx91wYDxO/RL5tnb5zI
w85KtBY1x9+hDCrvdSbCD4JFr5HL9t+lbZQyDqfNjIessL41FVqAxVLVJ0tH6lqqoH5YDIuyanRD
8exgencMnHZKM/6SeAgzmbqe/iLWNi/jydXjE1w3rMKiWbd2ulatlcVzbwRr3C1uVULMD3N5ysXi
5wdza0IVy232DBIl5AJcR36HvzThdQ8BvoE6HtRJYbg2JJRxuyOevToE3jSgUFDYCxIBbDox04++
deapO2rXFQjTBIEZMQHgZnXARQPBD7Ewt5jCOFUSidb8iJBmfV+5ICICR4xEeGrnnVfRdDSKwvnu
2jMRK+ztiyYmYWeJh47COOc2BmMF/e77kSSWPDEsb79TbZ4Hd0W1kLPnLcbWJE0OEokFTwOTLCwL
L3h1nHrx4i7qTVTDbvBhgbrSxh0uVhjhhVb3ua5a6DECivGPerTaa8VXPD0bVt3BUhwQ6XdsujpW
jIROhAq6MRwZuXxvtqCwHlTO/5g6g+3fI72Isit+rQKc3IQLYLD6tjyyv2I9Vi1jbd32zmTPB8he
8iLLa3c4EFkh4et0uY7tJrP869wkFREqTTHLe4R+nnfCz600v81Tg29rG/XBq3AK42rAFgaBQ5g3
r/ZaPVqF7lLdTeqDre2AvFdjCfDn7irpHPJxc8mqJWbgK/7P4kHLaYOIURd4dVu5uF0MO1tj+D5u
4po1NvaDwnaS0wxbmxTQs0e80JZ5viZo97oV2bfW+QWUt8Ujo6Tye6/Dgy2wii5G+6DlpSu3ojm2
ZVTf5R3pJbHoVpTiS6/k3aj4sGTxUQ1hhoRLU1r59igIYQtDfVvJUjjNY8cYA9ay5plYX5xptXiP
CFpRSVXDPk6aBruARwrkVB1tpDveIYgqWT363tbwZi+hF+IGmrv13N1HPdFhdzn2XuWUcDvsMVlJ
SZzSbQylh4V6IDB/bQf1vl/CPkwCFRn5p9YUrXMR5K2AzFflBpS0cFT3ho9nU2pxLqkodnNtFqw8
ZZMlpVmyM8FlY5tTMuQ6BH/BOPOL7UxnxyDEr+6AjZw2Uth3Ea+a6CO4UqFpH13e1SldzLbqjq0O
5UM48yYdi7XeHvJoC9t0N5Riz7RqRi2nz/1vTTYoJzEIiy/SlmPMInVthN4S9gsEZZREZXtw4PKR
/WAadngolNjeGznCQ3KcIu0cgrLK8U+t1+K+lFW7xSEClM+uMO17b82WMp1MMo4wXVMumY7Qi24K
ayudNER5dBnYaBSvwtLKv+UD1S8dlL2F6aYrFEUdjzW84bZaojQYsu3LUgnTSWQbzh+JcxfBya0s
lixGp/LPPpRIN23Q2rNuLeA5xH1VVvy9lihe/YFkm9jpl8U4sOI3yiMM5/W04HhRJGZJnGg8rp2P
CHEz+xGVVq+v9bjNbTLkbKniKHDEfJCmgpQpc6ex10M7hmuVlv5aBZfBYi3+LbUdjJZnoLGuTGia
4mg2ZXAjdKmjJBqNCQZdFKxL6rqr/VrkfVSeRqdcN0icWeXHWzvrH+SRV8XlHEqxHuci928ihJNd
PHvSJHEpXK0Hu5e6TKxhU+hccU38gdQyuqN1ctwLhG/eR98fN/PKwS6RpddaRdWFK9XcJRNGMSLu
SOH+Lpdy3iM4PPmxblqfi1rwjI9dncNXXgNrfN2icZcGlpuQKIFV8E7I0qZAdNsUJRgxOkvsZUGU
JSNz203G3uabgfMKXvbWsrhx1Y/KifM+K+XJ6rCWTRCJ+V95yEYS66nDmA5uFlcgHT0PqAgr5cbd
SLLyqZgH512Bd6h3LHqjMZN+6dZvXVdxBoW+VkU61cEwHl23Laq0zdclQJAbuHXMgijSiWmrhXWj
W9GPKp6GTw6/0YZfkNVLAkfMGQ/FoIyP5kCS6VKXoMAz9vwfKrcRiG9HJcTJYsF8obxgQBzbr/sT
1UCcjU1pRzeWV+V1Wsoh+94bLjrVwFu6II4G1+sT4pZGdRQAHXbc+OV0H1q138f4qYNlgNyp7uBq
t8Z5BmQWl6YiR7ipDC1eiIOqzXRoHCGoyks/HT13Wb9sGYf1nW8X00u2iXI6RqJYPrnBJm7EWJs2
8kfJ84FJdvPdmDgbEzmORfSu85cNR/RyF5hZWjV1PDXj0iWOWgvcXxA7Nsls9HyBURNhXaJnERgn
7L4auOxt1bcn3W1ld5y42V4iheYSFyuXZlyttbnFAzv0r164Os51j2q8wmWlxfm6dcItuipMDYEf
Q+qwS3jFyjKpV2MK0clxzib17BSKkyB3qtQWVndXzJmwYwHCgNJ1K/OIaSLy9MWgCWLvhg5ZWhAt
w/TBzjjpL2dJRG2KCtGzP+MkWZH17tpK3HXtxsI+7ohv0oeShOw2LfLa6d9tvYeBIBT9rqi+BHZZ
dt/G1fAz4MegnOqTiwnJpl5Whhy1fWJkslmrwkkhd+OdWrbFzo7YvQyZdcjWATVcPBjWAOQibJIJ
Ypcb100HU269T4CSb/iqTsdtnctvZV3YAlu31t6lEVPDORnQkwRxk60LoTnB0LVH2fhaH+sW9XPq
jUJNqNcbXDgzu66uHP4Mfz/hqw2Rr1t/57gec3yqBzklsig2DwdpUCi0EFjSxkO5FN8VwTtkyNlr
/2SilXeOrrd5p5ZFQ30s2G+W8Tjxb1LeX/u2YatDTZ35PmOHcy9PWuzSgtvBxQf+qJt8+Ojyu41D
WCA0d/pxXk5GM44Ecw30pHEzeSI8ZM26vKtJAfOv10UYH2aLInl088Dq0nprt+WwNGKwomNfeevA
OikfnzqnqaYDnLFKJ40RkjpYYxCKz1NvtZdTJ9ftZRjmAq1Y6MrwFTE4iSCyC8rPM1TADTXDSPHb
onmLjmJqBidZJsDRZNl0+LTWY9sn3EEPZ1uSvLNjvhYTmS52FpL6UbYEfoT2HD3mve7vbOlX3rVR
GvM1pBl/jVk5Fh81Ricfq6rtiudKQm8+ucVW3Rer4sBCrD5eDXpZppiMUQfpQ1RXdIzsuj4G9Wo3
iQ1ckR8Hy+rIYppCtz0iYgkfWq3qHxauTEHSKDWZMfbFhApIB3FJ6lbB+lgHsv3CgWg/Ny2xqIln
Z0N+2hwMTyC6Ycpj5xsuTG07Fj92koV7aoQ9fdOG6kwmmBB0M5NaXuhqlNkBGlz9I+oo+zE4DcFt
gxjnh9UVYR2TrZ59r2x/ZHSRPp17rzfxfQ2pZoeO6NUbc0YkkEwG0W8Mb7VihEOZe9W2BV0hgWWB
PNYUhKMhgItSx6ocbBQiB9dhwcSzxKoU84du816zTcsEYe1nD2ftgyImwoxdf1RR6urpx9hLES/Z
wm/O6vneQk18P4TTNzlGZQrWVN2uecsFlGoIc0Hd6dRDwav+LJe1/JGVnj1dFv7UoiuY+qPfFMNu
+hSSY0ElVIiQZoUfTmAcK5HbNMj91nyZ6rnHs8J9WpmDkCqPNEcxPuAhxgqr5ZzmuW/TivMgNYey
JwbVt/UOc/lmSjvOKDOXPnziKntsltDUlNXeuiGA4nKrQhzM9Go9kyW53mxikMkwavSvBYY1to6i
9xH7x+uIFgGRVLvqeDIX41mWrfGxcUX7tMjJOJb24D4P9jK/m8MGdXoWlZ92yTEz6IZOOl4rhtf9
axtSuYXbVUF7fyqzpog5toLXPFTLUxN5KLtRS9+5WCknbY+ZU2eYJWTn5nlb2wtrtwHOEDrd2LM/
J8vAm42Znd4SPP2nhM5nSuawcl/LHj99C5HbB6IE14Mxigj7/75NvGwNb30DpIRn08682Mi4rE7o
JxVQDmHyu1cLCabYryDuWkfzBlXVddC6pzHQOHe42Yjm0+2ohCB9kY9ECpcHFFaqtF9xvMCBulvF
qetW++MGMR0AsK7ety36BZwOzOB+K7b5OKzh9aqz9kUbPlFJJsIqof3hOnOjK4NlzA89q/5ymcsP
UeMWd45pNIl0TZXIsl7itfaM18J0+hs9eO0zTjnjozZGTeClm9UMrIttXri1Hg8mjyLCeefoiODj
zLQZb5rMpSDsXocJVBeLoOpgj8Rn6rlX18ygpWbrakYfcb0MiqO7ZmVSqMiP3WYIL7a8ylNs/stL
+Hr+da2a7UeIsdqF6Gs6amGXacQUvS3mJ1/6xiMG3dmFnY/GdVUW5UUpQSPiwiirxFrzh2701INb
W+VzWfqEhpLefFusq3EJLLFe6EByls36+wRR40j9sYgZ8KcPwFEoqCY8LrJQia+ZyLerjq3jTe11
n1taLwYLJ4gr6bqpmnV5vTRt+dnIm+4Z1q99hSW8OvQZgAPuFz73GJsUCLL9fCQYu6uTzDVqJ/YA
nY4VM32seGXw4pzfbdEQXbszrNfE9XFN2LaWB7gVi30o/NlPJXvZK7NtjSvI9VdzvWSXrt+J60l4
793MMfCWwfiiVa689szC5Hnc1u7VL2RwBxvnkQMj+N5ULrXBz52HQGQ/Rle9TlzDZ6aPbkgaVMlk
z0ZFHSNj8Q8eBjBP9taMV/VWDheOuTzU7eTw3nCoxrrPKsjGvvMAG4Ouyx2Xj+VclvG6MQCvU1bq
xHEYRKhLDuEYjYQIHTPndxlPeZN9sBwtCmYoYDIytpQk+tXG2SluXWu7qGVPyS5XMdKgl1g/nAZT
zWtC+zY9Fm3np8yi1uOcd+Z64M/3hiRqARXSKZuEjt2+Ngwk+b16XBePppXUSvva78BtYxSbzgfp
NR3pKblvf4GQ3RwLN1LE+uDaYiTb5Fd3a07wYww6VGd4T+R4ufR8WyRWcUS0iVP3Y8MLL8OvFkes
4NXzvZOOJrs+IWDL4GgJQbuVKWFygOw6obh02z1rrADsKQg7jnDikC6xV8ZiukcXA53y6A245sdN
PVQyKaUzWZeiDRc8RTxuXmxgkUAlLuaQNFizmLvUl3XwYGSlHyaYFwVeLEJHfzQqWxdJVfmZHddG
7rx2Rm51MasJhLh9ZY9jjDXictu5faCTCtfsb0NnqC/+OI4PNZoxFWcYGebpzKn9td2Ti1JqW+Mc
xyHCPnCDapcnYRXY6lD6nfvSSoOjDUol0WuLEQ4UJlpLeTuBouhEjIuQ5KwhZ02VrvvqUClfPbVz
V/pxBB0DQwZXjDwKrO0+17auiE7FSsJBRzWuGfTZ0QMPW1riHjzyir13o3az21HhaRoTuAJHbS2r
5S7ClczgTM8n8Ca/ly/BqIGN201lr64ncPQ3B13mqUsr9mMahEc2fTPLz52Y++ZyRbQDzXvJ7ODW
cPaZGaluuCVtl3WQiV1BobFbTUs50flPqc76/qOcQ66h0YCm0QxwFHPScvfsXLoF1i12g8vJKmWf
IqMMb+e2Dh+3fsYpvKky4QPuDBg7ByujeBqglDMv+3nLN/gGw3KskHnVxLyOVXUkW4wjsmxh9adw
PdbgFLWhP1zZ9WA2p85UxoXOPJxwGrs4eHVeicMCCovX04woO9Gk7W4XdNvjeKg5t9/7vZN9z7Ed
5gP8vn0My1IVNzZNHaqhfVED5FOH3ySbyfmQBxiKJuT/ZY8oCsMgMQgL3cD8IOsciJjJCFNj2nqp
sUipLnkAK6a+MPeLA0SvTsYGOHEfL7mY19gdXRxJXVs74ojV03y7dRg+A6hiU5LIsAn6uDRbmJQ2
+FGYKGmGDI9NMNnPXWhM+Y+qEmI8THVjK8zSuui21bmcnsytc+XJ6HilGEb6XXXXutyMY1iauMIQ
bTxjuUPiSZmazux5KVHDfpesbVSGiZMtxjUOc903fCWdJQk2jVTKGqrWTDXskLtetNVni4i8NunL
Qt/bq+YAnBB0onTa2rY/ZK433k1F0JaY2NQGT2TRWM/zFOTBaZz0jKsNIooqriUE3YSUpELHM16u
y1XfWnzxaU8o8YgLSuZOVJ9Rru4Lrki+eDf0qu1vK3g9vpsUdk0WA2E0LIFDZ8l+9Lpm+EFH2JVk
Jku8b/NGTvWOZ0/6JRxroz60nHXAtX6AmRLTVPXQTbVJY9wT9Rv3kY1EdMwndzlE/lJnt7ifBrh8
eYRnYMzqR+rUSqHgrsOktyFmSbVM6OOXjQhUjZS+ewhwrqSAz94WJs3WCPmghTVYt6ZuERNH84h7
3tYMkwk07ojp5MO9ZhJdeu5T5uRNcLnOUSvhVNApvGrQwTmdFrrDo9dBQmvjDM2Q+X5Fe+55x3Vl
H3Ad6aBar8Ax5/FBKbi4B458e37yVMhcdZhsx+CbxLGs8k9dmQ09RjWe2/DkGMvyLtOOmf8YOrMx
rgo4YfIqXJHsHzlY+uFpiWYbYppE+vmlKxyJv1mLtGVqMDxyDe/ksRhqLxVdLsr31vLxmOLNK7FE
B/LDdSaSxWx1idmwRLLiVU5Lh+H71kltJSRM+z+Qnq9fhMekljCOraB0plZ+7V7Nsl7rS9CZMXqp
kQ/CIBU4RRtYEUSZ388xs6ABUl4rHLReolU46/2mjCB6xMgc7Mcqy5mOaHILnbMaxlRxutSRJ7A8
Y5AmYClq6uVgFK4y8M23qpBeuzI2T9z5DaQqeWJb6WwnbDwHwltswKIkN3qDEdJbZvJTtgg/RPq8
lmUTriFKrQp5n1f1J1l0gT6YAX5mV0uGF5SMHe1IrA1oAfPmfdOvy3QK+nWm2zYo5cbjYpeFQehj
0RnrC7zjquhTs2rGxkgGHXXLSWVeFz001aj1ddZFZX7tM+SXcT7NhGITFTKV7PeJZqmpbdEiLox6
GOUjy6nMPnqt8Oa72rc79vDR1MvwSmTwabd4Um3Y3suxC/rPrcWu60nXZt94lDssiOSfW+H/Eyn+
D2v5v6w996jdn7JwESn2P2lq9//8T5GiG/7h432z8xXx8EVZxd7yX5ra8A/k9nsIOLFl59za/69R
DP5gub7zyf71Q5am/8/LJPqDJb/ns+TcqUVsVP8TjSLGjz9vTXEfgIWMVGhXtEH0OptF/pXABhhU
Z7PZcigTr5cMg/Ivcmz4nAT7xMsiK+uLrMsY1fOgB8GXQGDFhcfsUryAylHlzLXwineB1TfimdUz
dRhrsAHcl7tiJzmtER7JSiEEbEYzqo4BRSw/mYta82NEhfGvIMM2wZW/KafwScAZnP7T1Deufsw6
Cc6FkW5UX1UtqeXvXV3jiYoePccXZPQbKzwVLJ8+mmuTsfgRk7nRtxmUhux8vk/ns344n/v5sNcA
Cgb1YNpLQzgoDLSY71usIs7VI5d7JSnOVSVbt82PzXO1Gc6VJ9qLED4mTn/wHez/TrOpRwrVPKPG
uvWmwBXv6K+pZva5sum+Hylz7KcYu1NEfsty5Z2rYXOujBVm2ziDnyvmcq6ekdbWc3muqfO5vpL9
Od0Zf1bdSVCBnXM1HvbCrGr9UguvY62yl+xQroAn+5CHaZfAYlGc63u4l3oMPA0GTJcgsercC1jn
viA79wj9uV+gZM5AFV5pFUd17ilypAs0GNa528gLdzMO9Lb9i9tb9YafJ/3IfG5N8AqkTZHnlqU+
ty/juZVxzm2NnupsPfTndgd3PVqfGRs3Zoa9I1pyxxVH79woreemKc8nGigRNXy02+YkGNRqMPtk
zRWG9N7ee+GmiUWbPLdkubO3Z/LPVs1Q2WNxbuBgCdPMhXtflwky7w7Oud1TnTMWNz0dz2NxbgiD
vTdcQ63fNxpo9dBPxrhdVFFEIzkQWo/ODGsJdQBBodnsp/BjbpLf5Jxb0ezclkbnFpWRiNbCPreu
el5R4rQkHtWUQLpb1kTo1tpgza3L8NwAO5nc1nSytppH7NwkL3u/rBc/uHXOTXR0bqidc3MNyt1N
uJ3iz8hqt6jv60LvG6O9K8f9L5xS69ysQwTbaUIeMU6n9dzQ5+7e3Ktzo6/PTT8soaG5lPsswNKI
scDZJ4SwnAAjvPPg0OwzhH8eJwD45QtOmQwZ2XngqOdxuauqIcpiXJGxM1X7dMKQwaACgs3QYhT7
ACPDSmdMzTsvrDkPOYJJ7nNkYY2NVH8fg7rzSCT26cikllWH5Tw01X8OUOdhqjoPVsu0qJm97z5w
NX8OX/scFp1HMicEHk3UeVSbzmMbyx1GuGmf5jJSM/O0GDzGlH51x4e2nMYvYp8BGUYZB01zXm57
HgVgqEUwMMrz8OixXnwV55GSdDLGSxVI/dEve4bO3NgHUF34/kN9HksXPwtYXW8Ri2/zPLqKumKM
ZV3OSNuex1v/POp657GXnowRuDqPw5ErGY3XfUoupwX2FpamNBvGeZB2IryJU88ujBy/WBSeF6w3
V/ZknOVf3fNM3p/n85K8MhgR57m9k6rhxp/neTwOxF19nvJraKLZsTTgfORgmV/6MyLQ7+BAcMYJ
wm2yr/UZPdh2IMHNAjCF+YwvYJjbdCluxU2XsIdE0d7ucERtg4GWdTg+YosAWpE7CL9PTHKgGNjO
7UuIHdyYsordmYa3MicIl8A/vA3CQFrvsIh3RkjaM1pin5ET94yi1KPLM+ewTCA+YSPmtNzmg10V
9y2VqrQb7AqzogTJL15YhzqXAcmUxWZXd5DX5xu+rvygR/Od8PLlvgiqNBeS7UGdi8eVUOK66vsH
EbaPtavKe93AEQ+N624onjLYNlQE+xoz1Yds6TdQZ7KQ/XB+cDRjltlf+QIWIhOeNJuE87+7aOia
Gbd9K12Ipn1HH3flDuZlkW8AeKrBAdlR76lxgj8gewzasHoRenkvseI6mPwRvlkkYpimb7m5njCa
eo/o9zIrC0iw6MyXPPPvrSw7icj7wjbqmQHET+Bi841ktryY/U2yeBC32NWC6SgDq9bqS+eLFxU0
U2JM41VvK/e7tNajZlK/HRFQXK2OGrd0giDywc3LFefGWSfjrMgVW4pn3LG/WDBKcwDOsMiTjFyO
GoCJ5x2L3KknB8q5A6qz4oGNeGO6sHwI4mJmYpea2/e2nsOjUzZ+xvJRkDk4e3ma2Wv4Lmp9+2Lb
hE9dwZ909czPActMWIudwOG2w9O9rK+zpbsa2comzowlrtL3ddm8qzEnJSl1NOJl8MS3afBuhdFU
11uOE03QUlH8fhUpvwia03pHJMj03MxgZxiWGRfkVb0sQ9ne8rVjNMuAeZMJBVmWs+gUwv1hRKRR
Fqb7rmBOPs0e7k+nSAwnuzUCoivES9/UNYABlZfFHhBzNV3bbgZK3xCR5YrbLCJ+TbE5YF3QWO+s
ySa203PerUOPRVm4tJ88G7QobPrwITMoJ5tvaoYtSjX0zrsxxKYwERFoUuqx3nmaF9n+8ALcqlwS
304YROmjnkz/djTW7h4Hom92lTuXvdGmnWY8iTXGm6x1bBUlJO1+x+DzXtkYW4EOuM2FqfPuyZdL
HYvVrONGkaUOhlc+VPk657xU9XzX9QWmqkUjqK44xUIAWB6EJA7KKYrnYS1eTYIb3lm0qgmiruFQ
lvI1m2Yiypb8a12Pn4DRaWl2mu2TkZvds49X3pHwOOdbYGUvldlsLzXkTULrXPqXDciO3OuY4K0Z
izWYOewaE6zhxUUunU/owGz2pu63yRCJH0DpoJE9lFFuPAWwd6aUmMbU02z0rCq7kTYiznXU/P0B
PWvZ3Yh+8e7YP7KNc9ZbBWcihsYVVaeA1d7l6EaXhvBVHFG7OpKiLrUBPaxWLJFhEB5DK6gfJoxg
v3lO/Zgt2wdtFz/KyZjfGcain20Q40/52ENBuSzI7LWT0sN3g4tvpX3qO1e1l1Vnotw5cKDaSONV
0WZfCCiV5gO2YLO4tYG6QsDFUazejx5+0wrshhmekxK4N/IdTa5Sj8OIwciVTcQDec8kfUb1j4zB
GHKhyIZlBL3CElema2dWbXvXD2GBeqJeghk6hhDsBb/OIaNieejQPa8NZKacvNk7FkkTDuaiL5vm
inF9Qmtb2w1kuDgM2de+qwpn7J9gqBjrR69p8mBf49JHOVekdaFuORVNAZfteWgMy4Zr5DfmKm5y
CNRt+4A5YR2qh1lEtqg+k8OS902qsjn7YUZFUDYxzCb+JAUv7JOL4jImDWfYABB9C9Rvdv31NDnS
f6yiRceNOYj66Es4Qyr2ZzjJd4NRGc5LhY7jg+PY0jy0dmGZr7IsXKP9kxv+f1Pt/1j/bNJ5qYbP
3+uf5tp/m3Q63h9+iCoXPwsCVdBsMPH+a679X/bOrLduJNvSfyXR7zQ4Dw99gSbPpFmyBst+IZSy
zDGCY3D69f1RdlbJJ7OsNtAP9+EWCoUsKy2egYyIvfda34IVRWePjOM1NBdJAyLjv+A71gdgUDau
CLyXwGJcfvTvwpZAEaR5pA8g2gbY+TuFLcFnR4UtsKg1OX79VbwULAQ/K/qBbnaZ5/Ut0p8J+vPi
lMtjG4v2xp/M5TGuVMwgj4LkZYZ0/CBNbS53yWiO3o2XElweWZVrpNt5RU1uFsQ8OwrkjnUoFs6l
sY6mdYqUuyHHOBcmnbPUkPZz+aCzZXhoYuWGLF3U+kR0stoOVt8hx680orRQOzR0ED0IdbiDqkk/
Bxw+LpuEaWm+mYpMM3aZ75dntlF1IN1y82KRrZIHMPG5thltkafRAFmA8b5WNS92x2YeErpWy7Pe
trV03U7sYK8h0zBpxgu7ujU5KxCoCWu33GIB7S/o5sbVCXW9NBAx96rdWZbqZ9jugVrCRJKyFfUS
eew6Z6V1WRWuoQ4WUhcWWZX7eKXHvPlzclU5MbmS5FE6VWmgP0qQ8W4GXOinhTv0DDfnrmiizNZj
PfRrJFBg8X36voZwCojydTncNG0TpxHnoXEPrx3gzSLjQEWTUqQU57le2riDpXHRxJ186GpJ4nI9
B/MXFhoPfija7WjIFrpdpi+cc6ufRrkL9NGqLmJLPaH17ccDdNN0zVt3WgSVNpHXGzcnHCzqiBvK
o7y1OH+MHvFxNz16na9UdctHYaFJCZE1xockaUwnzK3MP68wDCNIrpgPRGrq64rmX+yf0ceUbthz
/kENFZNqQkcl7xi7Ze5shlVF9Gw4FYNYNibJEcz/vJb3ZTCmYSzF8Q8ViFQVA7k2C14gxlQ185DE
XCKRJ9XXYagcf9vPBemrhHfkRNhX895re9y2pecXFyKgRxhZ0tCeoe13LUpNpbeHgJG3ve8Wx3+s
B7s+HfMBZl8Krd0in5AN45qsgfyyy2H4E8Cc9XGEw0E2oR4b2rd5tqtz2LHGvLebdCYqUvUt2srZ
Cob2YHtJORwa6elWFU7S6J/pFQTjGYBYuusrzHmWj4VO1cyKbjXxKQaHhQXckYG+J2gidvcMfNWE
bDdF2GEaC90eVNfT6YBMOf+YW1OlaM3MUuOh6dP5VOmyJJTMpP3ahZTGMj8YWoEcvB39ZOLZQThG
lzkLPuLnkeIwSnNekD4uZi3PrcJPuq/4rbON7DPnkDWmRJHSVMlGR6FhMmBsjCUqcqO5q7gJLmU2
ZeckZ0AWTT1KGzBewW7BKBQFQyB+zwaJ8xaeByB61k3dABdxtFwRQmAZGjaEiA59t51GqpsuIF2F
h8/4H/5h1s8rHP0Vd/yf+Ye3EKf7Px4y+QxP/Y8n+fWPPn35Y9++yKevmXzp3u50r7/qewdXc40P
qzze0/HBEhMCvuGvrW79EU1dOAIBfb+VQIf95cdeZ0Cn45iDdSiwABysmKQfW51hfsB/CNua/Q6X
oG79Fo/a/NlhA0zeJJPNMzhUo/jGC3Xk/4sDrfW1pSs2xiA5zyLRoIh1GTNSrsPrLMMc5uG9zaH3
IcfcQg8J/831gKLrXu950keTkAubeHmkgm2T7xHy5I+54MAtp6k6Z95EgIDBKOaOMx5ahNFStxS+
Yt4qz/QPeWe+4zB8JZv928rz+o5AS63mSWyU/Hd9x2+a0hmrr4f8kgE7pORNMvvi2q4Ro+S5xVh8
ptaJu867YyNbp0lVeQES2L5RyKb3S1m3YWeBvp1y4zov7fG0zCszUqlxjxbE2cZLNx96VPqHNw3/
6++v7i0Lef2Uj14zDXkCUThwWLalHz3AfouPESVvsZktIXb9uEzbZBQPI7ruKAPDG/YxxoVfX/MI
s/T6QdnMAjgyQW7DhndkW+RLCqzKN/NNMOTmfZHPD/WIUYnaE+arZ1+ZbuvucoZrqGy8bFcrGbzD
Tlnpi39738CMoeByE+JbO/quvAbxuDfwEmposzTGWbhm25CPyOhUVDqpd6F3PpTXyWXWxql9W8zm
FOF01FBEz+lZmhnrMaB4rsWIt8XS9Hc+pCNj2OuHBNKUI6DL4ZKv5+j5WDypCaKC+JCsh2y4UIjh
W7QlQ4//BtlL01ZRmV+5nDUWfaLQcsFDf2Vkw7RQRLRBNrO5R/K0h02CXAY4kYdNJ/g8+zkniU81
yRhNh2QvuG1/Ey/w46WDAPRNj4QY8/ilc4KQEiBEjkgcrugytZBIpZdif1rGcNCW+h174Cu6+Oe7
mCP7egr34BoDYjpy6/nOYAcqQGBtcyDejZxCqVfzfTWMYluKIr4wlfWn6hGj6mU1ko2y1KE3EobT
GTiT8DS5+5525Dsv6+/32FpIBISxk0wJBW49679ZD1SAokknCZOIzYn4GjtF0F/3qLTWZPJZUz8g
C79V8f2S/ftTKsPV8NJyQn754+Kp7v4gZejrU59V8jjJYb36M4V0myW4AP7r9cfJS7XOEn/6P3hH
2M5u1Es7f3zpVNn/lVWw/pv/rz/8MZ28m+uX//2/nisl+/W3IcT8maVq8kn/5/3ytGq/HsFX17/w
fVeEo0rxh/+JkSZ4Ofhgf22KUIQDBo2gHOCG6Z6/mkz/Xf+twEA86j6d3nUz/demaAYf+AP8oSbN
H3yczm8NNr8HHfz7Tn59XFgYuT5DLI5WxyysYcoCai7VRwEChYNjCnWeLxXdMFQPgXdgSlj20Zjo
+YndoVfeaZ7YIAWdW6YJdn+WgK8/6QzrASAL4tHMn27Mpv+sqmxjQUq5JLpqvteEZ92ZxBvICEDw
uK/JfNthv1nOJ54uTnB1fw1arbnoHOF2p9ZoBMm2nOjKbU3NFe0uqFGanXpZ0a+0J0vgoQC1mpWR
S3/vgmafIlzHJwwuxjBoxMVL6azKTMSaNrxACx5pFgZJ6msoiZBBbOcpNsmo7HMBAXVT2clELJmH
eRJbmUSlMNre2dgMbnNWe6m/XeqZ4ATBiTe0YgcdkN4Kgcw7SWicteN44lfSRKCGCyk0+kWC52QO
QXfRytRWFpnRr4aTNVSOuo6HUqfXae6losn+EUY5O0JIKgbpL/GcnXT9ZCen45IZeoNHi0EPIA4v
S05aqw7urE7F+ogCxO1sJIfoI87I5RtCzdDE50ZMk0ccUk1/q5mwwCe4464mnD6Eiffjva8LI7+w
g3xSl2VQ83sR03mhRaXhPFkqaXkP+KvLO91FpsOo+bX1tRh5IpIdxVJMyBq6RVHvummIhxRkr58H
m9ac4nujTVLnpM79uMsp2oixOA0KPOE1k++gxBtCK+M5cTG8Ye3MHe9MR7JNy5GbqKewc8sJa6WS
fsjSBlN14qJMNn2gjDuny0nC4tHVo7J0F/G0qMGgmDFiWqoO2APrhXpnoTtfiyRaxhn7zJg5aEbG
QmB6rDOn5Ddqy3Nv5jBHp2kxnAhBtf4ZIWiWbAUyKP3WbMs52dOxiR96f0ieShuNNxpl9OGhkxUB
I6U8LW5VMjr0EfyZshTmFjIeHblnFaV67q/rbUUcoDvRrtWU8q4cuy7FZkUhXnWJh+8PsRAKIQPl
M9kjqcgI9/Xtb55tCTc01wIZUgQmMyhXFL92VRf0pTXbO0c9Q2XNbC04lK/1dlqMlN4LRASsMERM
E5loBxeF7mOCKRHYnBStlaGlX3K7DTEgzHet06a0GMZC/UlAHdGLfOHe19TrVEBxPOmPIFLne6vm
iBvV4L0lppAcMH/MyTyO7KYSBcHXiN4v1JxawR4yM10UXPJSniXkFfVhszZa1GvPZXjtv/QNWCZm
YklPXwZU/4VNlNYJfZHyzECiZOy0eu3mVKY9LNSl80CXx9d7ss1aiA98IG5d7RasCubWfu0Qda/d
Iukilt10PvKJwhQPWrv2lRby1GrcU7Sb9LXx5OInuXR1STeK6U+2y6TEwpVnDJK27mvvilw25d0s
tTeV+Plob3lt0r2oQAbWjr7v9Ji1ovjoY/FCUT9ZxoHTJZ6OtBom/Hn8IhJSPW+6QqIrDwMCa4BG
s8EY31R4Fdu9E9u+vVviqSt2lnlO15aRH/liLRGQ/g6Piwj1wbOT/2nE/ihcUQD9aiM+U+NT1r8t
T1//wr8ERpQb9BLxK/+QEX3vw9ouNP+1m0onllDotcz81z6sfzD4Ky4E9Fc8+rp5/9WH9T84K3bF
pxNhESgNoeSvA8iPKoizC0cZji7/UBW9vq439YFnQVymdAZVDH8OZEhg/Xx2mwtP2aLFPGog+QHK
j26Edp1ONQu+t3Kn8iIJQuV/ihM6gEp2p8iza4wrDvSVqFXuOIVarTcNuZ6tbkTcoZmIZFJUM4OT
ihw8N0vjUxPOchbJIW5E5BLKF4ciS2t4UtR9U8T4PYkvVOEWaDSQ8skDHoDpuU3yGfNzrK+AB9AX
1obIlOl0tUcypxt84wbseYJgGKQB0j5chhET+wGPsyJLkLDVkjlmXRsgFXRCQbCXDjWWUa+RJ8yR
Jy006la/0GLf9Q/xnGbnvZkJyLTEWKWbGqq6fhhhh6UMWLt22Iyy8kGay7jfFuWcXelLf1n2Jp9I
lmVfrbjS136h1o/X8Jiyz6hgHGar2NCGg4b9ZgodO7tOpyB+sFB64c5Bk/Age+S6SG5WPRUPrItc
tdEIdHLjRH0ld1JztmUiSw8V1qg5p1AMxmRXUjZ2W6Y88YZ82gynjhfbjAPTua0vE22unNAZfJPx
qV6ZxqUaUtSwLq4QFiQjOOD4MxbaZamV3sg0UAgjEqs/1Dbtxeu+bSy1HS2cFlbi+fKQW1V9NjWN
tP908ZvjrjB685tEUsLiHeTXaBdcRtx8wPitM/c2NozyvGvzAeHTtMz86dCSNFT7lsTgONXPadHT
N5OmZz86iTkeShSx65JbXzrW/ITdBIiVaBEoW72DQ9U+jck5/uQV6OAoWKslYqxahghndGercpM0
7IzAVYAGRrYlufGqLwPaLIpjz8AW0sgkCryxGuju4kDe59XUvldj/9xbWJ8hRNzkb/APnI4ZDv78
DNlVGnCLLGpTJ1m2WyUoe1MHHRRyDhcjRgh3AATAcS9sLHtAhtvBA5JSugdntOozeADeTe1VNkC6
Or2IpYFXav3k0LZMmzcL0z888PbR3OX7a/UgIKMrZAL02tt5U6vZ/RzrRVmoTYLxP1tbNnFxHWed
T6fIIlw0zGkO43JlCA0Oxuy+oLPTpzOrNotgazXdsClauDvYue2lDWmEjt/c3k2+BZOD+V8L5EEL
CvvWJP0SrZNoORN5eV6dpaZ0NzKV39zcv7BGr7qseAZ3uObo0I8dKfUJ5e5LMDv5TV0v/ReBzaBB
xyZJpMHYaHlRlxrxg3A07WVOYhIDbb+8FC4QhjBurFohY+RXRGWbojeeAHntlSjohqdUEuKdpoVx
TLNZv3L2Wb57xmSoRNefv/kYc2PyhjE1FcDXzPlYiXZ4VI17X6SZeZiTsj9x9KSIZJvO2wZ5ESbM
3oN5o7prTxuNE3fI+vsYjcWmKIf5zE+1dOc1fbGbNXN45yv/h5fKJJCwGJZ46M3WUXUeDDLFnwZJ
ZmlN9Qm5DVquvF52ldJNvBtuswN5BDeGR+m9LLB1/Hi0u6wqWQPAHg1QME1HH1MQtKkvZhgcyeS4
J7LAV2cgT8OBPdd3vjYYl5YwyYrJOrEjlQU3RVXRQQgYdlTLsmWG9xKLRDu3Z1OgxvHN0wncyjuw
7ldS4ptalGeCZi8IBkS9vg617Lg3mMtJVG6qNqWfs5O0ZbdRSRff4rBk21hmKosOeXqK3kaZ0Lxj
tY0Ha4kar3gMkm48DJlrP5okCzCvN7XLNtbW+PBBHFwMsofJK9U+kSaikzROk/D1if7/1wz579jY
WEMZ/3Nj40octTXWf/37acoJPrDM0tAnZohexCuD/Ptxak02+dHGWLMmfajFSEzXb5MWx7+OT4b7
wXVws7JKrz2Q32xjvD7mb+8cglxWehYs9MAD8nf8bGU9fBWRg4szNH9NOiLvpthhuNWJ4ppm45q5
p9afDIM/NBfkkATIftWEIgb3JbgXraa2DjVUnN9qLYaLoWt1fJmb1RCHjVAYxlbZxepQNwIkkFBt
n/2uR3FhJQORzHHgF/grC0G4F8w851aTw/Cgz03q4Nir8jn0WlPaGzuoWdFdvdFv+l5LH+WyONA6
Un/VdPFE0GtdEmIQqfrM4gBb2inP6MWkqHu6dvosQBi0G3Nq4bAUgQeMKWua1tg5juaW2743KrUz
Ka1PQXTn8V40dHuiUdXLAhy7XR2kc2cU26BeCGRnzp8Vu460ZusuwO12NvUFUjo0Lzn/POVYurKE
4TFRlI1j0LFUWGxBXduhTXmnnXpVbBabYkyt28HgTUbVTPIEh7r2HTjzcTbu6wapo54IIL7R6T0O
tChjg+Ua1jdin6CmzFL4CsN4FGI8uHHp3uRlFWxih3qwN1PvUu/03o3cMsMGbYyef+AXy+s3T8E/
bN4/91k5nRtoOXxyg0iNsKkYjlZyo6wTkY4Bw30U5JeG5k7QOEc27nTqT01QL7vfvh7SEc/mouy9
5vHkaoz1oTSXhutN3bJjtpx9jv2q34i+6p4Nehr7X1/v+GyCZmu1IFAPESRiIgz6eVNVdVf4cOb9
DeFEE2T3ZDwlcSCP4iwu33lrLCA/bUyvl2IZMdmUCEF2WCHe7t8dY1yXEszfaDMYIlx+1XM21st7
/OG/XYblBycI/2u+Jtyu3+ibY0I29lW+JJm3STToTMSjNDuEp973LeA/VnGmuVZpb9YhYi3IiETn
g3OPy3GH/HydYpzsMVtGO+pjCCnB1p0cjUS1ZLTmU8QtWXOPG1h3Ppc2DTvI3Gb2LZG5WW+xs1V+
jMG/dewpLG2HfFQ9Jb/pahpxbuDSG+34c44KFRmNWYGfwylam2iYTTHGYT7qiTzgctBeAvBg4iJI
LG04qGlxP9kjNv3t0ituoIJFElmutJE/hgz3gMYsvQMSefTHRXxODbvRxoj43VnQaMXv3GNwpb2x
wzpX3o4WcfKw+jBSbPIS/PCeuWNs30iNoNwI+I+ro3xF6CvQEQ1Je8YOjRkkcjSlgQhA9Dn4DroW
zISrFS51ZvxX2uRESeEiRtQkcZ87aYiqigxQFuLSWKB7bHpX5VLg0aK8OlOw8LkThSj0baIbfU5n
MatLieBtnONzQcmcbR08s+VlPOq1e+8K2oSRj1vP+ZMmlSTwgd5vs0/9rpNneiXjR4RAWrchgztT
jxO0y+cFMc2NUxRgp8KuMbL+esFXkz+IIM3bG2tu1HCnB16dH/ysqLKLpZAEMXalFOUKhBjRwG9y
YrmMnd3Fszr0Sz00UC6mvHhIstnOPzZm39RJZLVpdrkoqZlkEE1q/hOXkeSl9H4TXA10kSiDhd+m
O67oE0w/1Rncr8x2/pyLsoQjl8xjmA61M4Dbybv6KzCwAuVK3ie+OtCmD6xwcTEGOghqW02711QZ
ePcAwoAOZZnyy12VLYFNfUyled+lqrJvB0iH0wN+0kRuu8SfQICJEu6/4WvzcFU2i0xWzXtTxo+g
CSz31PDstg8BXBjyC98FPKFD2o+egT8e4Kn5ZCbK0/o92mrRPJMu5Y1jlHBe42DuBxmYusQaNGyf
mWFuPPqtt0iEkNWT/VMkG4SegzwrrdinjmsVU2lQQjid8DJ4e3Bmlruv7YoBZT2tenkaAbW/7wbl
66QPa5a37XnddIvlkspd0yLgPyDVrT7PJvfkZlHFmISqD+S0QduDmrTskjjeZoWCWZiPc91HiFri
/tTv6V1uy5p2wdamFTKGbuzjp53j5FyX0Kq2k+Vk9F55q8G29zsDDsdot7BOvNrGXjHhDtNiST9H
oQRNiZu1gHZMcqb8Q2KFbEimKbgPt8aIeo7rEueXTjN8PqRm7ZzlfWZKlEBN8CWrvKTe0RX1kg3G
67zeNU3muSeuaAip9Ra1CmENUpXCHnvCquP25YVZEDl6NTChc+7SdDK1Q2UpfYDEoMvLbiD0lPWo
rgroWnFyZw+83whnKZuLzz6D1tlQuSWWi9lu61KDtxhYgpe8uHy5vPLS4zqrJynNxCIvJy0HSikm
TALBgTDtkhXIXmg473FqumbSnCIQapg2bZQsS1opftZ0G9RktbD32ShjI3mvVDzaAwDU2tSJDEfR
moCgOK6BWEJ6iRMWoOmU0+PF/VzE9iXM9qbYqtoL6odJaONyYqJMzva6lphfeh6T4FxWzdCfNwV4
6X0jJ92PjB4sIRRMkIL3v7X1Ig6gP4LoxTDYEclmPCqBpIyTNGvzFCu0tK+CSRf0seMxtBZDe2fr
Pc7nfb2WxQTwdaPnEH60WXGarFkYkPjp7SB3DBUEGJMR8p5ZOQ8zqN2PNW5d/sxMLmNf07cVTTM6
gOl74/R19/1p1+TaTB8pIvw1Ycg6etOAQlGirD55E5qze2CrSf60WQ+RTAJoDs79NrbfI0z//W5Y
g+4dfbWIuqu46OedOqe7Y2u2PW6MZpw3vWR1LafqN3nZ6z0HsPjVNuo51ChHJ6mBCWBaD0AkqnGN
1SJjbD8EKDB/fdP8/b3YxE/xyXHm4Ex6jPRtKs49pchwNKa9DkvUNk9GrfOef32Vox4CxnB+OaWa
4ROpjPTz6FuyOnNkNljmG9WU3tYJGjty6tLYBVXADrEKCyHXZt+f2t+qqi+y57bqqm/9sVTgrVLg
v34pRPhvWHuj2nrz+f/NKn37pL5mf/yf9unP7OntROP1r/2owZGW8x+0Sz4e4TXr5Y20APkHp3ha
Yn+JDv6SFpgfEKzQOkdRZyLBCnjq/9LbUa6vGbEBgXsclBlBHE0wfjXRcF+roDdPNRsMkgabShvd
1Role7S8JDO6146HLCwbQtX3cQJ8MQPF6m9QQDmnwBV44Fu6mpGpmfoYGlY/PyycPI2TIQe6iFdM
lN8g1My3SRJAmjHtPj8wUUB6l6LjY5qAVDnzRsg6uF0aGucJDaJ8RkRGTZR8dWTSnPiddi8Xjp2t
r8szTE69DoIobj9leUMql8y0rzGpSx/hyRm70ZnyiA/6M6fWPIJyhKzWVyPHmUZa3UndFsnTZJbu
5zWWnp3OKz/6xowvOu6L4qRIbLySTnDO6w4wzBg+e33L2PYb40+GvmU7jJtGSfvaAZeMgLizozq2
xht6hWjVC5V4GeCRath39qAsaIWpTRJR30u4xj10ObQFAix4Ixb7LO6YWJ4WRQk7wU/b/BY5jTkA
7Z3meuN1cdFfUD5k+4rn9iIn8RVXj/ScR51WyXRvApWWJ0ucgxnjDP8Spy6Ex7TENpj6hLthcWnK
e8gVWbeZjYAqH3k1zskDYJO4eC6aqmC/B+KtSvEAr3gO6PGPsXCbve8v2L2GxZ8T6Ik1YuEUZ9ug
muHbmE4sYnlIXHvd4Ud1hEI+/WIElaYgtjqoPwK+sMQMtkg5VNVqG9ES06BfIEj3CxElC4fSy4xD
bJVChsKzzUQ3MV3ag3ZkGjIwLpgt0/BfBtViPVA24zJTkss1jpxdQ8EddAHusGtPxkYFbjQ4eeWf
+0tnQih1hyHegv52P8XgjLWwc/1m2DQLnupwHP3gSUGENMLKKYIzrx2c/rzGgLn44dRiPNiRjiL0
3TApwOAlNUaklGWWF+Ba7eGja4uBW0vAOfjsOHSjnSUWAPGImQ8+BUHh3/lNUV26AEbUTk/74sZz
yT/+aORURSdjXLfdAxgl9yFegvxrqkvLvmqqof4yzYXM9sgAOItNWZlEzRQEY0Tur3PtQ2wsIlVr
gmk44IH0vhu9Yt5zOKYTP3pyfHYxCSZRwXmWPQqF/HPXpAkNq9rs0zO8iMsYMZ2DkNc7WhecEri0
PPYcsrADG11ytpgjjlEmDVUZAiQ0s20rNQYwAFXHK2KFhukw1LS0Ft92gp3lze1NLZR57zgcvzdx
1syfpUIitIG3nFaEjqtih4YugDPm98YpvduZIyadOgadg3XXZHPcRUwcg/t89bFum2pOT9pqHnUg
U3VCqZmMDfCvBBbNk+6P7bglYjLJUabDBDpN86LpDphNU5jawFSI4EqAiCIZ0pvNtGjFckeTnoZb
NXMvgnJtDPsKjo7qQ322vK/tJEs30hgVJNgT2vpOlXnSn9RoAWBCKJES74xWRyCMcQF0G7DmqYcx
F2x7wlJHzOBu+lQXwj5UxpheeZ4x2DshiWmgUM4R68vA1rpoNEy+lJhJ8BnqfR7/3Mvsl4XC4Lo2
J/M0YFyVhFXS5N88H/DubiwrWAN9YM4KUlGqQxzSyqw6BbBYQ6DXW3cz4XM9CF3h3ZurRD5Qy5mP
oBsS0PmLX32iReN8ngzVQ+dpXZBYeOUhKNZO3CluFa8Acw0RqqdlmiTp1pqQsEYyA0swN7ZKzgqO
ioTeJM0V5UfwSWNhrcOR7o6/S3tbnFReHWQ7vzGwToi1eAzFGASklOTNUuKLoMgTu4akSUaQmSxl
NMdgynYUXdUmj4HtncrWko9247ifjNIhvH6P7T3xTswmqDD8a6/Dx472juzRq8bcTntLgZ3BfE2I
XbyjbZEuTLGFTq2ZrSIh4H6+u7RjpGFwd8/rys2RrSWcfQjPQDs1fhFNEmwzs7HcLFKmjmV+2Ii8
qnOkOAS6aXF97Y2mVdhDiFW8GTAvjw2fccdDM0JivERjVEoIfLrUuVua1uxW+BXmI41a3lA+CUEq
R1E3vYrP5KsQrbGcpi1OckdrUFKxTRrn2LknUyd9z+D3btNkWG0oM9bJkGUIVIAJGWTG4VJg8t3D
MgXKjkZNxd6wSaDIK7WFQ2VhOXFSPIZhZhXuVFxr9hIzPa7tQDTw17DEOLRuVNiOydSc26uIXJPS
+AK5eS5uZ0+jM+H4agZyAr38NmsCr4oY10CzG4Uzu5Eei769ycH3q/PYsr3xkDu0kg7O1HXfSkd2
d+Q+99O2p+mb8AJr8YI5kuoPDH/XR2AemjmqSGz5QhMhXe7AMgng4qUA4JvIepYb0eG4v8ICn9Vn
iW22CNsmHdFUUtOzwodL84mvoER+FvlaZ/b7Zo2WzkOeyc7ddMIfnMcBoDe6pbl1l/6qXxQgTTBo
uM/qHMzdzjM4StMQa+QCmztnebbMtHdPrGV2xXmqq+RkxsE/no9inXwTDAbkaq/LrLQvab1N5vWi
S2FFEwPQYtdMgMNvcpAW1sbMBvNLsgJh0UQsdUD3x8+7y9ENioM/zv5VzzsKHujcVD6LDHbwy5Jh
u31a6gM7VtEW2gDahFpKXvWFwfzBH3XnSpcezrFF9WBJ87Xueu6MOKkiX6jxc9loCRRHXKuXzqDN
t04dQ8dPbZZRwHcpSDrbhK9khIapzC9G1qb1ugjZ1ReAdtljafRZAioNSAdgL7qJJ0JLmuwGnJW8
NWbddB60fPJmnYSKojRPWUloJpWNS/ZClBhB+82ueFMPlS9ksK1yMaTItvrGYVSg/C4+a0vP1vc5
futlB1oT6ciq/x9ElPFEZIQCN9CnThNbz5+xwLn1FmUeJJOUe3G+HsSUJl8UyLovOZ1WWDy5ywvN
mVPwnZaER24rjsDZyWwNnXOXSM2pBRgzpxdgl3OcZmJS067uGWifK2hay0fDXxLYMjNqvu3SVIGH
cDRozC/4ZpkZi9mR16BrvC84JvRmi7DLtPYKKrkVSty97ZaOD53AVbaBORyBx4SUzxDZ8EXlmD1Z
HbrS2c1+oAboAEA/o5UoDglPx70RlrlVPtIG48AjUtE6eyuIl/QEPsxM/86t2RrcxcPNEAIY4S1a
jaZoMnVBC448ccgnybTZ3nEOSy+MaTQ/yXLKr0ykoXc+mpkZEK1hOdu+oR0dde7Aqbw32JL1ivNx
l86wXkE40B9uSttqNnMRtJ90HO41fmql4BuOjqdtS7gExVXh1H1xZRgOQElVyOCwZMCVT2cIzxHk
/4mAI+Y2pzGDraeYOJshYm7jf2nWsNKN4KZxbwk1EcVGjwEChQTOKyTBHPhdHPWHWGkJd7Oyu294
w6f7GsXnfljTmg6Yr+uPC4/qvLPmjls089DturyFk8Qcyu0QZ/pNTJ/vCgB599VLs1FHD5QpE2oT
eZug03SHu96y+wjWP/eLRng5kTBQi1kiqiwIsJSNwHAY1i+Jx1AuTtwd2jH7bEltOjI0sq30qyiY
sO1QlsbAHW3gL5EnRBecNIPlPlZakZ9VWFvx36HX7aMCqyLs4EKfnjAPzXZoeQ0WkJ7zYxoaXekK
ztlx650j1U8vNCOmQ151LaM3NNE6eNVKedec2oMnOt8VIMieW6In6gaeATgdqoncJjSBU+9wly4k
kRwWnIDX7rDKtWZoxwcmS4qbf8X3bb2+BTan50F1ItAtliFh4BYBWZXhVaHujAqwxKQMsR3RP5Mx
MrGwv9OzoDZ92/MxVwmE4zLWW/VblKNH1WFFOkLVSLCp01QWaHMWJ7nNZSw3ZQlrNhWuRI7FyfXa
yoCHALRDYPSmnr7+Xom+dSIddU3WVwAhH+UNEaYuEWrrz9/MhNgsG7ICWChroceX0O/sXdzN3bdf
X+W4y/b6Rq3VsbgKL1Zr3M+XWcq1OBnxxDjTUsNpbzpRR8rNAvSgY6WFAWZhpibLxKfA2YrH2mhc
RA0pvZg720fU/E4j9O/v2/bWgtxfnT4emds/v6A+16q4tLMKQYVl7wyXolrGc3Lz6/f9T1exHJ14
QIvnRj++SkE2zYBDHOEYGPoTyhWbg0b8XiT10aSSD5eOF9h0mhkogRBP/vxenMmnmMt9Sa+Aappl
lDwsaolmvs/Bp1XvzEX//p7w03FFrMMIDvhVP1/N8qnb+3iUHIsCHpqZUd1Wj+uhe+fOPOqH8q58
zP+gPOm00Tw8zndHU6DYdHg24lgO+a4iRqYO47lFWmXVclv8X+rOa7lxJFvXT4QdcAlzeehJkVLJ
V+kGoTKC9x5Pvz+o5kyLEIecqqtzImYmOqa7OpmJlZkr1/oNjURne/5zjT/9Y7GGIbEvheGG9Tpg
9BHo8XEz2KBjueAA5MOiKN8KHwln4XnNlezVxoM8tPEPDv1uLkvE6YV4nNQVgZBw1uLzh4MwNBnC
5XjoUFc6VdDpm+Nsyq0Z8sh460TLAlMu4PRCDs/sFmWB08yF7/kpelhkGtwmyyzAkL1z9j6cAKkh
Z7bR69QVwgjJDLBREqWjEn73DMyr+nJ+iScsRArttIcNSDvYGUKOVadbQs38LPYVi9ymwQCE51rH
xRBEff8oGvSPwPUKE10kTzxhi+Qka1GYzrWfhf7X8z/kU3jxOzh2FWwWVBvq6eRb96UcqJok4nlQ
WWNOkgw8IRR0a9y5nIcIa6FKcDGmT3xlg3NeU+FgApuYxrTv0DsKEUyZi0qIpzilO6jM/cAW0IkS
uXHXtmsNiDeHhe3GFzyOP31nAX7bAjwy7ic27uTEA+k2vom9GFMVOsiyGLyUR6FVviHXxxPmj1YX
Qq5QZPaSoqLfwxJPwrkvjVrudMTNI96nV3XdmCFWnMa3qAyDBf5xhPj5ASen0jgglxdHLQVgZjgd
MLODCgBk6s9T3B42dSCaRXT5PJ8EDWVkaJXs0bE8DET+00mLb5iX2RhBVWGcLQs7UBaDXnrmPG3V
YGPI3aWLcxIwvwcchyNYkSGcHrZGDAS+cTIg566mvkQ8WJ+R7lhSQRGgAqkLocXFRj2/lpNIYVBI
nbw4FLAb5CbTE6EUZtEG/diYl9qfDiWZuZ3WPyPV6C58tBMDIe4G5IX/cKfok5D0el/J1CJw5z3b
YkYHtIfbhCJcoIb9nw+FgyX1eY0Bbdw6j8/XVm572ecRABY3Q8p7nFREegrNl786v3yfwFqsH91E
0gpB9XU81Y/HihxDBNh/efNMY0YKTmcWBdC2ag4B9kLBzhlM9xbpOud6QJR0mCliqFB26uLBWTd6
ZEQHQALIEZ//WZ8XWx+bnRjWIhhBx2Sy2EmFU1hQ+pSMB551DjJJCI3VwdIe/+rPh9KIHJ7IJAmf
Fht7Kq/DrwohgLx5NOv2sYnrR6QrH/98GJJX7i5FGWG9kxnh2aZnYIXceaUEgqdnFC1RLQUNXhXR
XywenJSRGEOkEkTHn9SvwXU2aILM2xLpes8fnGugcbgujH91flaft7xuqLSkOKiBlHJXHA9FgSUK
C6gkONI4wYbqM/u7a+phi3dPAHxXcw8CbOWP86NOXiLsedJ/LoeR9s7JPb2ZGpA9DhKa7pwTzgaX
xFvzuhV1fWOXFXHqee0zVhf1NrJo7wDMiS9kyiei0yQ+ETKGds/FMfmWPJaxQcRegPu/ydQvphyp
L2k05gaxEfODzs/282hMla43oDobFZXpqyeOo6wGPIqNUTEScyUK4Ub1+F+cBZ8HovVnklkBheMW
HGHBHzNKJaAljBYfhc6he98JNNL+aicYBpv7PR3HvHG6eugKdb4havoeBk6QPt/oKe/qhjYWf/Wn
S2eQl4/GykzncwrTVpXlakrG0pXBbtzbsezv/mZvEwg66SI6FZzY5mThIiHIgHP6ppbupVfUW3/G
mp5cBV718/x8PiUOSHBASABvYfBO4x12/IUEStZFUFHuCHQF+0Pk3BeXZ3NiEIh1cA/Ita3Pg1Rm
3PsprGC8bZPkXhde+caO0ld/PBUUDzjaUU2jWzrNTuI2zekMdej0NZp7y/2SXOVVfelN+zmkzXG9
VJAj8AFpWR0vGPmt7+te5czUFNXuhc7cmjX8VdJnG1LTJcTSyeFgBSI4TioCsvR4OKcvE8fsKZWq
aYuGddsN27ynVBEZZrc8v36nhgIIQybJY1p82qyYffVwIjgVILw63SKy/fRKDnm4p7lvXYLJfgoJ
yg8wWeC+ajLo4ulbEwyqjYKzjYqJg8SvxPtvKXsE3/kpfRqFrFEHHME7nXgQUwd5CU+xBs9CLHXG
cCupuC6y3vrjhWMUFo3q33gdc2cdf6M6CxrJKEIcaXi0t5t6BOzxSo/NO3JJPb/AcPuUhDMaoA4O
IRJ+UsfJju1qrbQM/ELpZ4T+E05KYBnQEr3rlYb+e2C4Fxg5p9YQvCv4Em4K8rrJeHIQWDktdhvf
OUrKkgEnqrOtYPPHX4p5oWVBNMjap5wJeXUZYzgsoDxcUvorOe54DlpOl/f/4uj8R4D25/lYnHSq
RX5G3UjIYyrw4cGPWW0BuxK8tBrndUhzTa1QS7Jiu5idn5L4lMoQEmNmBpcXtA3/ezxS6bYtjljs
3Wg8uxs77A6+46jfY9AJ+6zUcAJr8Ve+yTAPpyGoaxEocVyO1j32g3iAeuhqw7ogV8UtVJaQl0GY
A7wD1t1KFUOwRBfxuq4a8YKyvSbNQy8qr00lHp48G4+3NYXP/tHQKzijuVPTiDLzgJdni6UQXFNS
HIgdgse/hyuSuw1LOg0b+pfPudNqwS5G1PhbKarOW6njK+uxAwJ7TU0dty6aN1DDBLz6x3bILPe6
rGLoxbQBtS85xL9hUQJw2NtYSI8Gs64zigBqBnVlOAW/hqbDQJizHCNHtzA67N361Lqu/FJ5CcD1
0rYya4o+5z/Hie9O2YEnObW7sQ4ziWNM0Uswn+hr1y45bBlKCY2ni3H8eXda73cp3UUKvWL6eET7
NkOVhOsBIWLKSVrUOdeJXZNDthKW9302XCjaTacFI4aHFiCrkTQOUWP8QR/COS3aiBKRkICRhOVb
h4bhOkoa9wID58QoHKTUV6mQUS2fFrADC8MLAfxjhgQCqbhPmjVAt7k//4mmNxBzscGcUXvkIKAk
N6mtOpGv1qUnO6PWVHoFlB1FizJyeAHExsWHxokp8UJjg5L6kwhP04UwwDImTWtpVrcSsh4x14JL
4/L3IfBH2MWHNOY/Z4GL/x28cf0rvX6Nf5XTf9X/i8jGUcn2P7MK75F2ej2CNI7//L9EGlQgiGPl
BTUYGG8kWf+GNIr/oWGD1wI4V2xDzBHs+H8hjdjAUM20KM6jr8sWI7b+BWnU+PeRakBjoqyjyfyL
/wTTSGjwy47q5CTMKKON1T1eUQw3uUHKGiGQoJJQsdakUWxGA1eHAoo8StCMGt0JPFoMAf1SjV+V
OCnluT6q12jvQjYRVnXZjMYpzAfHCFMLar0Vd8s47RBgCmNwA/PU5QdctaGEUI7p4SVodWHirLoC
uZdsVtcVsvR2LflVMPdEg9GzJjvOI82E0F50TSEjXA6eJ8Pc1Tc80+NokA3UrG0UuHN/2StVnvww
4oQ7cpYV7xrYqPRWKGIruIPX976J/BDOYH3VVUusFw30s90qdeM37beyto066TKvUY/dxCiPl3fd
bw3uwBPaIi/QAsLs6l2pW1PgrAC/q3AWPtSITchfLBqb3wMyHCWfgQDToDrVXRJUT3mE9NzWSDp0
kfrKRHAFrXIoixECqlaOPL8FVGUWQxJ7Ac/SP0SBUd7k6MjpIAjnAJPdjZko3o9SMp5SR7uu3GbW
UE/fq1G17nGyCTrtFxa2tzmK3/4cFhAkqBqgaJIr6LRWNo2PID1IkKkw8igLKrZlsR+JrUuRAimJ
bWnPz3p2Qp019fGxKUOsuQL3yq2q1669pma4wvH3CmEmTLHNei5bTr9FE9ebFbpn3hmV2NsuXruq
tcdtbzlU+gYN/lVeGsAWwuypH/JDVrSNepDiNN+1RXkz9J7eLHo8IdCO825bmGIrF6ldDQ/4etd1
5fXgqGJVmjp2aBQsljpgwK+DnnbXFEl19CaUvVxBdSAweEhsvFDct/xIoBfuEwo42qbAbOs2Vhuw
pn2jzlySALctinXcIZLVjSYUVJ4fKySq5g0yuCgme9TpMpTp88pBMDIo+IPgS8MuMuwNNX55b7rJ
PZXqhVrET1mIjz2dLNi2RS38uVF3WT63hsx7xNct3RlGYWN9kFseaCrvSrZ/GablLhJICTGW7fjC
hG2xb6Uc4KdJpiupuJ/sQDJcu4kRiGWqafpD6tqSu8yg+RdopzQgdgkE2E7ZxhfFna8Pxcw0nWTV
FN21b+KwaPP1MSJJrxtNRjy4shdegAxk4aUb3Azumhw73cyvFu1QJWv6149K1K4gv1ez2InbLyOI
gCtD0eeKZxALviCBE1qxFWFGVTqP+/oQkUrzf/Y7L6qHKwezklVZ8z9maZISpobxpabmJG3lHOI9
TW/Ee92gw0ou+64kFajk3P9ewLDPUGULfppZHWZzkAKvZSm0fdVm3WJMOXej4NiVaWT6wRhBDnrY
bcAT59HobVbOER1UPWB0OqJIWVusygRr7yHWDgGpy8wIJOdQ1ro9x5FSLJiV/UVFSKpZUto3Uohr
3WuoRD9bTcF9vYqVa91So2Sjp1K/B3iqrIMIwCkWL/xpGvnmom1lrI8keDM701Ur3LgNz5/TVhe0
mKotHqPtMqkp761UjSIxOi75ugd+wGZLasRPQHbDUBxswDoz8I9NvScVDeKbOJfeFKm+Kb3szXAM
gLWaL9Gf7NPqAR0yawGb6SE0QakoaHJ7VUWVCU9di7N2LwtnB+noa28mkfQ91nKcrQ1rVljpNlDA
nPuWjB2h4iTaD1RSyVHbxIK7VNgH1VKukQrBqtu3I/rzqfRFNzw0ZrJrHz/dK4TJZnUW6TdRE/AP
4erEiQbIW26w3JJkvqYLbZE6uPKGroi9MCIrnGlN/qtoY+et8MyXyJaWODk0M1sL49kgZ0hCdc6z
0/QHOFkSJg3YQKgJyGTZsfNt0GjXKaSuEDkgEup5mcXha+pIyY2b4ESr4Da4KHRIoEnwBe7ndR+6
BUBWcLSrxkQrXaoVImuEllXIP4yiaO4MEisq3AJ37LC9UoLhAPBcW7Kf+FtGJz8r8Mrmul16uFm4
ubjiUR9x1ECYy4L03qychTXgEpaVUE8Fqj8SdC7Lg9BXytgGZuIaxiPwWKcqF4bhWe0myzkyjFai
wYv3ct+IxVByYbhpSVe0N+8dzfsmnParKVJz39tP+NNvUitfdU0+poPlfnCceR8MW8Db9VccU+WZ
adfbpNiLYdvZ6ayJ8pswxxAez1XE6QWxn+ZPbiEjVYgL93xkdi89FSWdknZ27f/gpKtngeeKA8xP
/U5DfO+n1vyKUIBHw4MVlMoy/OJzOMC4vLWrdiaUDvHOcM9LA+pUlt/4NMJmEWaJL6LkLW4n+8jT
7gzrNatEs0c6EfBtsSkG5ybPy4Oc1uVG6mMHzFIeregUpt9tt77J4ES0nnIAjLfrg+g2VLey1IGi
wp/X2eE+Ne9Q7umKdOHJ7UHy673bK/U8UaTHvhcgx6WbvKLH6SbFNlbdXxy+rbtFPTyZq8K7oXIV
rWjb7S3pLVNu6xGwXUYrkoPnxh6oxRgBwoeOjT5AaI/1hbUe+5G/aHMkZzkn0+xB1b5bbTBrPH1W
BD9BEtMxT2/IDVYyGlRycXDATXY6iUXiPlAoY5spHEXguCS8p0oF0yt/Y1SYUtzHUvGc11ufsj69
PI5kZ+EOvywDm8cMMJcpLeouX2EQtYmT+toYOHxeBpRna04UcPqzxjDnpnXNU+/Alv1CPjmPYlIe
dE3yAThd3XINcBj7wSIss7XrN7tS7TaVkiPw9yMqxI3la1+8OF2GOQalkKHh/5FffBPSPtZ0uK45
IlpWgFhLYx/iejwVn8PIXOClR3Vsqeo/C1nlnFL9L8g6sV7urgMXPC8GY1k4GpTncmlJ+d6Osm7m
uG3TcGnb6e2A2rTu6dAz1ZWnkn909k0G8bsM401tfMlx/gbrmuL47AXqAdQXQOMW1h0Im+w2sENy
EXLk0TEH3DISPsViZKMj2x9vB20t+oSGiYbZX7lQMqIFMGiWus2urSM8fxyMkyxx0+KkNTNwZKn4
2BnXsDuUt0MuqVuht8kOuIm/cXvyUgtkeV6WhzSo2PtJ9RUbM20LxhRUpGFCiYYC6xe3auvfxcWN
6QXppokxJqnz4Ua1yiulaK7Uallo6HWpKCViTxabHJFpeCcQ8Xzq0MffUM+y5rBJwMMGmJ+kiCH2
4Rfb7rYufwTTG3vRxvE9sGx93gtRb1Aiwh++V1aYul4VtgxOP+v3luzd51okLwT3HftvG0XrFIdW
BKnabMl/5yIEPp603g57FKIbaggwD4O0J6BfP7dU79VTja1pBs+pizoMYoH3qJEtPcSqtBy1ZrPc
6iJ6UBk5KfxiJhkAV1XrSffrBTrNqNKo13p1myOmij5ztMhqDc1Bc85dDODRnwNE3iu+DG7PZWFw
agu2nokkMBzcOLM2vp/2q8Gtlg7Jce+Lud0SrH63iQx5ATOnwuMHQbAYho4TrzJJ/qphLAaKfOH0
2T3uFddBBxlcMrXHUi6exz9lFNETZjP3fiC92CI8mE11JynyWyU1j62dB7OClGBmo+dV5SFGkWRS
N0Ob3Ge9s8qjYBV3+UGOlJ2kxYiv4sjuycC2O/Ve0cvHDq6Qln4vI7aXicQkhN8rOTKIAONFKbtv
NuhjqzAPbi0vjSHB67yzV6ijrxM/e+xS51qvxaZOgVYGtR3zGEnE0q1k7bE1oZugH+oshSV6/mzO
mYs4ioRN7FygZ7VVfX1pAuaXpdrLqbwa/SJ2BR8SLg6emyseBT48mG4N+uelavwC1asu3ziFssjI
6CF8LhGOW9ZVDhQ9QnZ1ZyfaNyqOVyGxUnUogkKIQk9U5seCA40KewVPaOeiQiDFWY7ATLcRNc+p
wPs2WEY/E0lfbpJMflVRnOlUf5ZCBbE4HQOnQTHFWIxtj0rfYeezgNr2apbSg+2YDzhDYH2szBAO
AO5odN9FeIXplT3TswIBesWD0mnfGEHTLfCVo3k/XAW2PHMHIXaw44MroyO71kW2gQjIKaSRKcO9
D1WUaOB6tfIaYvlSVeOVCZQTX+N2ZZr9nW/6W6XUaW4me5Q2cSvDhN52lnmZvkShscy42Vta5aoJ
YHFUTxDRHtWbnTfcpPi4oBhHo32pVW9uKi3rIbn1e9Tbkf5K04Lkr1p0rJGe3MiwCeKkSheCzNhp
yapc+XZQ0VsTzUbndgtdbEbCaiHHAT3PghKz9FRWN2bS3efCO5QujxX3tSWfXHS9vXIN44BD4iKo
2qcUr4w55IEGyU8pfKC2z/2gFYMyL93roATM5PjSm6GhxmkhxtsUA/BOt78ylE5EC6whe5nHSx79
CF1bh69gCtI8OUx54ThFiReJq1nBs1mHNFssvSMXr4fU+YGnmYTqnYW0xh020VE3T5LM1tcm1jFA
YjD1+GWWgfpDaSv3rvASnYkrvvHqZUX8YstlrM81dNDeCgf75nkeBFwvsWb393i2mhoKgH2fHzxM
DrdahUj2AoWHBAFTW+TAjGWE4XnahMpNwxtOAoGolMY8MDS02cmyildUQAKyPM8CWW46Lk3EECES
CoRQlsanluu23Fmx9xJZKYzKUi/knSb6Bu5GXRvc1pGK9BysBOTlKZFX7srUanMpp063Mo0CtcRQ
YGKzxEXq2jC69BlWhHaoVU9+0XIbpbU6lnnzo1YDjrWTMJlfwoBYegVJMu5oOv7gVjx6sfpQ+EL+
CQkhkywuHKRfoN1fwRqKyK4aGIILCSjXIwrGJkc3Dd5r4TdoNdVo0Tpcf33xVY/rUfGwiBwYMFpd
Gquw8d39YLVdtXDywL/mh7UPrlRn+1aVNNA1+WDex6ZJ0Pj0/R+CLgsfUFQQj2hAtm+SUNpsMciF
HfG4Q7h5LiujcCA0Vl4WbSdzvSIsHaAjoUckcGqqw5kfqHEPizwH0D13GziNC5MDw5zrDc9NHsqF
cecgG/GAMC8CErQM8aZWMtFK+6DEe3uOBLMwVqWRtAWbDq/0pTYkqDcLwxftzKRieqO/qwjjKWje
WFi0U2YaZYbJLFEcHpRRfTh8VyLW31WJq3eFYtdXgnulootESjBqGGc+Um6zEgLFq4+D+JPyrncc
vWsft791kEdJZNqMqCOjvY1Scotmcvqunty8KymP1BNp3r8rLL+XAP+oVvrfFUL/f+N5jxio/1wM
/T91ybaMjgui4x/5XQ9V0FkbrT0MdBUNaNnj3/kts0Yp/n8AyQBgBXFl0Eulxv2veqjEn4GkzJcd
Yed0uUy6U/8qiEq69j/0P3T+f4tWr6KBq/sDlvdYlf8HNkwvElnc0YsMVKtOm3A0b/nYgUDK1Kxs
r1X35g0+iZSWoOy0X9NskVxSUhgLq+dGGvsHH3odg+vo4Sgmsw95VPho//g7I5oN81S5LvIriSLD
h8/w5fe/+SM74LiZ83lmk95KpwxQwjTGq8wbqoHbBlPLLviLQVClUsfuDV/EnvSlMl0fWX49ZTpF
R1HpRY1/FAqOgal2YaDj7srv2YAjACoKXRALnMlsYrPwu75x1X1SWtvcz+aWBeE8W5xfsxOjIHah
02Mb/eRMeWyKfvhGUQOELI1TfQ+SqX1A4TSbQ0830dYstT/qGb9PiKHoYmoGGh60WY+HMjskt92o
0Pd5i9aoaUbIh+uec6H/fSIIEDjE/F0ZoYN0i45HaVI1Ay6h6fukzTE0aMQD6u/ekrZndugbCAfn
1+8d0TEJ8lGSAX6BBlzmsxkDrPOc9rW+p8EIXwnfhPgxbVMo852PoDOrqVnRjLomhq9W28jw/93i
tcaCO4S5ZJdk0C3lExrKiGfOGzMzX+ugpTStCAQH6SoHwUPaVQPdCzl48/Ki9Rd+ojbfkEZT6y9N
39qbIAtDsQw7/uaF6U2oML8/mvGu4meZ+JNMG6R1iaWzO9T6XsOGAV2m/FqHgANX2dI3MhXezpFu
Yr1+IZUZdlEpYUddWNoF16QJDP/9V4D14zyVxwYgX/f4oxqZkxsgQvU9IHjq1B2FU7tCN6DHiKJH
IRZeHy0aWJCYExcY253/xqcWwUb1DuINVAuV/zkeHp9p2am0Qez1ENlEnMv720S5K4tyWOpVFe2B
di5ojeUL2wi2oVRoN8LsjAs93RO/gu4aKEtuAuB5QPSOf0WFigZc65oGiRLmX406cTaUFb41TRBu
fFVtl30k07Xph3ot5VW2VBxf2ZRdJG3PL8e4g44injttZENADQAvSzf7+Hdkml1qrZVKV0bYG+se
psf9IFrnwsH0+ZszjJDpD/LVxyb9BI4BUhn3R7WWrgqXMsiw68zspx1Kwwzy0twLoP+1Cj5FeeEf
3AuN7VMzhBHAJckxQlV+stIdtZy2cAfpylJ2BVlxa1zglXw6pMa5/TPAFNzQo6olh2orXanqbYzM
IPpi9lYWF47CY0ALuwZYHcK8o3oWbDYO3uMPhTaEUtulbV9VjabQqRD3ulSs/AJHqyBwcCK2Im95
PjZOTOxoyElsYIdVxGj+IbaB6Nw3RX20wsdSezw/yKc7azKvSWS0IWx67K9tsumXFqNDZdtGFwC+
J+ZB8gbfZ2QacmlNbnlZM0Cc6L6Hh8comm7NbRXXTve20ZrV+cmciLWjkSYfqS0DWMgglve14qxw
wlzXfvd8fogTcTBmorTgyftUevHHcZBbDR3ePPD2bVZ762ZAYQephGXiGlehk/WH0vPlC0fmqVlx
2UMroL9AJ3syqybqqdRA0t63brHO+/ZbYZhfzs/q0hCTUIPzjGoQ5fN90VN30fABoS1yKaUcd/rk
rDPNkXtpjD4TwpoMogxOXWSAsfZsVIeirCWte67zijDAb87K7yvrEvDpVOgBpeB5AFRoxL0df60a
EWI10hjSVQ+yq45RJ7W3fvlnwLr304HD+9/jTENcgYRkNqL19ga+vnoLBtKjgHwhDj49NsCTj3kl
jsVw6GRjcnHLGBT4ArX3vXJjJMtUn9V9dNMEPQKF2NJfSsZOfq0Po00CPQ5DYAjIy+xjPO3UOt4p
hfwThZcZFqRgLZVZUVKYaM0Lh977zfspSj6MO8lsld5opJDC877w7uS8WoNcxfN4l6Fho6pfm7zH
1knMFIVuR40PbHjlRb9cbxOXztyXXtriEPs/2gaFZ7c60HeYtekyMMJVbIfrUhPrDt3gxHJnirRx
i/4vTrqPX2j8gh8eAJVs5lYcyd4+a72VQk7BEi46CUZh/Hp+w546hj6ONAnsVlRGLXpiwatvCzm7
zgfvp1s8u75Hx64u5+dHGwFJn7cummkQ7Oi0gDQ6nlgD4qY1B83bY7mLmNEGtTq7fFHAFiBF/01r
rAeXB2mXf5WCRSxmTnQbZKh2UUJJBxOJy13Q3BrQrTS0xC1z5Yrowt44cY1hHvPPD5ysvAMGXaaF
z8mfRvZKJsG8rjvZm+uASC5E6KmzEmVonG94evGmnGwMX8Z8PqsVb4/oULGoseud1ToKP+eX/NTJ
9XGUyYpTkvScSnRsA/+1rAukbl+qXt/Fanxh5U5OB7YaZAiVB8E0Hw+iUqDzy34L5QcPdaRGvSTP
eOrbjGJ7v0egZnIcPHg0D23RMJWKyjGaGjOruP2bPAZOP9xWANQjkHryVeq06ofCH7y9o9y6vbZJ
ZWBTWnbh2X1yKsgzj2pQcIOnSp2pnyUazQGOYEJfap6y4aXNLrxNTo6BPis1EbB8aFoeL5dqpEg4
43W9D5KDM2jzsFwHIl+cD6/PDyAuE2zX/j3KZL00bWCGSHBgQZjg7Vfp6qI0XA9NPDdb+vReDS37
miFOXLrimwDjvHS14pILzKlT7OOPmAR5J1zNgdzk7YeOIj2qK/ai73xaZX2H4AuwJjmlIH1+5ifH
HG2mxsoFEqiTbMrxe0jeNZ9wSyl61qSU+wd9rqs3/d35gU7u4A8DjWfqh8tAdEZdNMgK7Oumnkna
q6AuxCU19O2FGV0aaJLCB+Orpeksb5/a91WTzUa5OKHtrCxbnp/RyciErSu/v1V5Gh7PiLvN1loK
KftEenQDczky6PxLCcDJ2aD/a+KEwgd6t3L5sGw1amMtWt7+PlDfTHeYhcG1bUULHXPp87OZmNj+
TtrQIjB4GVMFoJZ8PB1cxCSzKH1/j2LNDMzMworXeXtIvofgA5Jkg9xDMBvshZxAn/Fn0oXPdmI1
LapqyJQC+R15OsfDhy0K42Y3TtR+rLRHWkgXj5JT7/6jMSahoYL7STrBGIYurcmCzZ1B4zdbVX20
6fNyLUU/JUu9ECY6P3ySwVnQtTi7KLFQdZgcLbh9tySqrr+3nPYW3vNCkQEKnv94JxePNJhhYJBT
yjpePMesK6lMYn/v1GLF05juFriT/EKInJzJh1EmZ0VtSEEF6sjfew6CWiYC7FTpzk/k1BBUoUYX
GP7L3XU8EaS1UfmwK5+23aFOipVLL/L8CCc2FA9VqusGdWJ6JZMYsBuaxFVS+vtCfvLVA5Jcd556
0OToQmHx1CfhaIDtA48Yl9LJYvmaU3pRLohn45ce30ntYxVdSvNOPEpotvwzxmTPpBhzKEiP+Xvd
G+qdG9ICr1M9W1PS38WZ+RzYZXgrW/ltO1qInV/HS/ObrCN+vciNNYxdWl/s5ikQ3yr77fwQyvjv
mG6dj/ObRMNg+Qq4ZsPfS1fo56/FBmwFJoMOCp7ar7jPZ6ay1gF38fQy40uLeypQPg4+LsCHk7dS
tbb2Ws3fo2o765NlLp590KF2+OP8LE+OQ/qM/MOoujN1tNGz2gplD46U8tXoXtsGq+UHWb77i0Fo
9CBBQoaBpsXxZFJweCiCcSlq5kYP1/5cMa+iSyFxciYfBpmsmAH40NNwZtwnvd0uRenfGYXaz8oi
1OZ+p1vzv5mTPfqn8QqD1nE8JzPUpThXOVhNJMJKN1sY1S7Kk4WvXgqFE0kSHQJ46wKcL0WnyfHa
6XpeFyb3RgGWnIxaDUDbgfPSkUaO6wuszlMX8dFok5ND6R0nrwNGG4qF+Qw2clZEtwq9emh15RW2
C7Ose4TiPLPNpRu6s77XL6zsyXNl9M6CYaOp8D2PVzYBB+EoJmdk51IvQAbGmNd9C1BabvRFodjw
GHNtWBR92K5T5PwuBOvJo+XD8OOx8GHnIbCoVMq43BKOU7WPkaD0eLEM+57PTA8X6EFju9pELl1M
PuoQYwAuo5DHAV3NJOCyjU+UHoL4K/4UqN4+m49KuiUrwmcpvPCoOVG7gjqOcA6sITo/YhK6kHAo
inm1v3/q0xLlcNwGsMxJwyuz09BF/ot32tFw48b9sKBpgGV3VDCc3EUzVKWi4tcQPJ3fjac+2scp
TR4vgIs6c5To2GfNLk1f/fq2FxdW7dQ2/DjEpKphSZ6X5804xEIHDasuc2lj9b+AEp+fysk8cbRO
sKnwoIqlT9bLcZQGkCrxjwPOnJQYceU7GN2LoJZ+1h48gmTAnKnZIvN+QfPk9NBQOImKMQuaDo3y
qaak45UeZ662xd4cxdG27hYIBFlrxEAaFCRzKDmlo+y1omzXRhxfonievHd519AJxEXvM/syQC0a
wLPM/NXb1OjTVVjnQJ+1n7FfHDQ+gCYh4kfZUMvkZSStm3brJ/KFFtPJgPrwIyY1PbkqCtfXO3+f
KwcbAptc3l5slp3chxAM4dGPL59podoSZdhEVUoCVSjYDzm2sRUGPkd1NIhtmMEoK3oo6CLTf5wP
sZOhjHI0JjS00MQUSmC0epw2EQNXWSTvlEZfB4oy4EuFO67pCmvh511/oYZ2+rMiVcIjhFMd8cPj
Y6DORrBZnXOsC+lQ549hs1G1ZVpVK0Va2NQja+sJStvSV6IlVaVl8+38pE8l9yhpUTQdKZOfNLza
ynJqfLx4pQTOwaz0Be2pC1v3ZNB8GGISNBZ+7kbR8kSR06chQwdZPmj41Z6fx8mo+WeQadmr8Dx8
5TwGAf37lew0CO87E2hr6d82/o8ouhArp9IqghO1lNE945M3MBwX7KrtjDnFuwFHqCjaUW324gu3
7smQRKtr1H+hCT8FBTXKYOWOQUh2Fj6Ptjc3xQsq3QvFv7zvTk7JxOwT7t5YN5xEohIBJ8Rfh6WD
hOP76rxK3zIVG4T2wpWhnAwIEJNoTwMxAWdyHPN2G2VVVnKUp1GJ5NlPr1+p9coSV0PkzLc2CsA0
23xE9bEUcsiwjKRZtf3P8wFz6UeMf//D/ZtUJpcJhNt9ELx6hT+v/N3gfz8/xsmgpEo0FgEA4L0v
xIcxYjyqZSAcPjRVZyasTRcocy//4uJgnK2c4cJop2f0z2iTG9J1UOjNC97pArJmUaDErswy7/b8
lE6eFx+mNE0psFEL/YhvV6n53HBe3OyvdvKHESYZhakBb0pLFi2pEb66c2NnidL8Kmq6uf1UDJck
fP5DNP6zbJPjqe7MoOichhpbAF64uwnxiA3Km9Tfjq2g2t9lmE5Bb7gLRLwWWr3w0mrmEpHhJcjP
hbWdPmlCQ2kDH2nTvYdCd4DQqPNn2nfv9UQLEihGpToAK+pSx0E/DJLtmRAr9pDT3sraHLaDIb4m
nZZeyJlOHiYfBprsrrzNBYRjFrULIdmH8yghpY7jmdP8mRLv5ylNoh5Fbh2MHCMlg9jkUJZp3QBz
WCTp619E/ocpTSLfSpI606qWA2MAou8bv0K/uBT7J7fwhzEmsY/QbZsWNWMM5iMmncuk/K6E8fL8
RC4NMgl4MMKm5smEmcVHCZ03EAcXk7jT31/YVI/JK1AVOw40OdChUXQEWqxEa+RrIeW89XK3r/wL
gXZ6Mv8MNPn8mgv7RndZMTM3rmLtl9VbSwny7PklO3kPW+TeQGcxXn3P4j4c5MhBmGmvknx3rjBB
cf0vaWfWGzcObOFfJED78tqr3W4ncRJnexGSjKN93/Xr76dc3Ek3Q7QwvsBgMBgDXSJZJItVp84x
nA3Ib4iJNGtfp5H24AZa/Jqw6cKmsFeLtAI+amGz67+r2rTH48pxjWlcekOBcgTiDOmmJh4I9OSH
vOxnXhXFryQ1NjZNP9FLr25r+zDm6v3taZQtFpyqv6HvEMGJXoHAaxd7o0euP8zVY1Uo5q704+HY
IE60Yup3EUZMJVBAXFh3qboC0L/2wKaD0MAEEwkkab5rvEUgm7Rhum9QnSnKo9celkfkkDT7pJ92
zvxkOd2HtjNPjUprsqImm7mdjrfHL9sVsNYaAM0WchJL2N7okMwoefNNUTTuCOW0/Ffewvra7W/b
kV0kC4+SBWp9wTMKm2Lhx21HN43PafB+Cn5RBLv9+zKvufx94SiMQ5/Mk5LF5yIH2WOjn5GgxvO5
RNuo5oLMk91te9IXONhu4JkQyVMpEAxCi2FWc7sMiJbLQ00r5AGJCwPOkMK5C9Bip/PcWwgmaYwu
gzH7MnlgdG9/hMx5F3wb0DDSjjShXzuU4SRtYdkMWgs+0SS3pRQGlcltG7KFWyjlvaWThGNm+fvF
OZPA893OKMSf8zR7bnjtI2pFW/1tI7LDjCPZNiBuhqoHEcErIxWSXlOBJN65anJz26lhv1VBA+36
svzZlD2XtbdKpizzGEqytkvoQTeMWHAjL1xPKjI/50l9DJrn3oI4pPiq+dk2yx4nWAFuD3FZC3Hz
Q98OPoHXjKmKXRtR6lGjCDta6WPnU2ls9O5rrN+N+V00+u+08h3vzxXvkFqE5lRHfUAjulq852Ll
0PeMUiW143Pf7Il5Cjfn3QLJQWEGpExh6KnGL5W1Jjuv/T2vpmrQ+UDHAbVMilrXZhvUcspwDChU
/HQOZooU9YOWbrsf/gsZmlHbeuO5mo7msKUToU9Os91sQ+AtwWo6/m/P5UN403mgt5lvkRxsAEyY
lkEFq9x07lSkyVZuQ0lqGAO0x0Dwii4GEOfrkdLYXMHYD06SBuBq00a7+U6p/Xf2VIGkfh7Glykv
t0MNowRMblNnr3iUdKKpTEJSR/kQRvdr81Xp2BOSluGZu2azSEsOVOR7rd62+9b8Sl1xxd7fm5QW
MOIIzm9YU3VLGG6K2CWt31l4rpwGNYJvTTlu++Fnah/CLD7e3i0yWxDKABqiGk5XmpB1T9FwCeHo
oRDVl3s9+4CslzMDhUaM8T/nD9GmRUSYuGUhwxMhUB4aZ2FSEAAo5q8kJohKTxo9nLeH8/dWhPSL
0xPABIo5nNXXS5VpLXR4GamgNqI8kj1XKIZ63yf7u5K/6J+9YeVFLPEMzMFuvGCtl7rytbkadmir
gVDtXEDs5SvKzvA/m/5BT+5R2iKg+uf26GQb4cqefm0PIiMPehue+ZqdHkq4tdCWv09D5wiv6SdI
sqH8+DW335T7NGo3axkNSb5ymdw/oxUmtw5duLAn0iYI5N0hbbgpZv/gO+WpiU5x4j96nbVv4Erw
h/agq8Wu7K0tb4CV3SEJCPiMpUC0CESbrPL1JNCg4xbWklmxYaHQW31rqt+m+NOURkc4aLaG8XXq
gk1vrN2dfwcBbMqFqo789BJXCnaRJtQCr0g55myoM2EGooRDnXvNhSVJCWD0gB2XhgTyi6IPk66N
rCkF7T5P/6jHUN2V4YT6SrgNTW0zZZtn694+zv1dTuN4s1LslBwHHLMk31GcoRL3+865uMqWAwJe
14islfNTG+HNiT/W9YsXv4vjnyu+vJws1/c0a3hhSoipXKczXWXAVDV8j6eXwnoTZcXGDt4789G0
T757KIrPKzaX/XHDpphlMWdHKymmsF+TZtO8Ca07mJRj/zj+aOv3kLJt+Mf0yKAdVwzLBksJiawL
SU8e2ctBcjGvgV8z3SNbJ0zPZv+iVt+Tl0aFDyLptm6LkFRwyJS1x/7fT45FV8Eg6Fo6JHkMXBv1
C63uppH38Vjvl8Su70KkRlVDz1eOQUmJ/NqSELu6STPrwZJHy+ZuSxej0nzOa33Pk8vw6JndFkq6
ndQHxFvfwW9wDL33/jT+Z4AP37DglOhEYZ/+PjYupnhs/BmqGEbbK4q2rZUBUSYHgIhtxGss/dIt
yptEBT3NcUi7zfXMQmY+hyhfR7TSQhhktHdp+TbIKOXeVSZyeab7SYORInX8nWNm+6VKqKfJOYzn
fa37z7d9S3LlMe4/3yLMva33sdFBs3/OSRmWubfxve+JA4+X7WxmNOViSJlWs9uys/DSqBASebRl
Lc95zmAtefZKF7o45+AOL68Ymkep3IR1lnKLMM1NaVs0kXhs11m7q10UY71d29o7lLtfYsjoTGMb
d+rdbaOSaJanEeUdOr8INcWKb5H3na2GGrmXlDaJvjSVbWYY3cotJtubl1aEy0QvlMBFBTk660p6
RCHorqueDCiZV3EAUkMaBzedyVTP1eXvF9siG62+Q68R9yCRtgfOVx4Ly/llsgEPaES7K1GedPbI
OpjLWwCBBCEiamfLHarCpItqAiEzP01Ft7u9PtIBLZ2HhMcwx4qJpKRrQFIqnOEZIvSG9aipxV4J
TqvZRVmcgZDcH0PCzHUTApPjYkgLrbOThfsq1BG07e+pEuy0pocmZR4Pqof2aTB+/f8NUnCP0bCC
ul3uYXu+i2font6VRQzZzrTihtLl4l1FSoo6MGJH197hwvgX+hadM8RTW5p1kAHb3x6JJESmt4JO
xOXxZPOoubZgpNBg0ypC54MON1b23idStrUvaRsdSsrNzrhy1cpOJno5NNaNf6GMI9qrEv43nQNx
u5+gE53v0G26PaQ1E4JjTIrRx7RxRuepfb9wPzVButGRMb5tRernFwMRlsawclVHC5K+yl8FQ3Cc
J9o55vL7bSvLr4gR0eV0CYFJSbAL4wBjGfV6k6QVhEAPyfgGPvZtGa+4wtqIBFfIoH5FvhkcWVc2
j248nYrwZaw+w2Xz/vagpIbgUSHLCmZI/f2MujjzOpSYtVZl91TqtDOrTxosSI26G9Favm1I6gkX
hoQLChhXbQXLc7PRSmJzbXkBetY3P6+slVtJuk70pwKD8pZO0WUjXwypzkrNyxPWCV6A7WScEqqE
H9uYsppZhL9uj0q6ZS9sCVtIAzg6IuFLXcVs5rdD7qvHbNG/drSXunGiY55NP2x1XtPvlK4arDco
nxKw0nJwPUSt0TOEjAEhOGpb7GGBgsg39z/kJiyoVRiPK/tLevShA2HB0bRgfoRRNrM6mYglROfU
IddqFQmXPS18Kz4v8xAy18hNLPRA/Mf1oObaL+G+Tf8X6scebg24WtdO8TUjwsaKEjfr3QVlk2in
Fsbewnu0izV+ENl8LY0TZPpI4RAYXY/ELyuw+R65jsYxqg9aX0ESrsTFygNUUrtBbOvCjLAscdCZ
7QR18Rk5xeIujysDrF36La3j7JCmXgyqWJsQp5i7/eh19t7XE3XX+wpcfAgQ7fsZtt4htY07DWpI
gt85OEEds9YF9zuzI56bl58pOOsY6Pb/goBqfVvYA6iBdj9CHz8Y1p1rnjr/wfDgAk7P7WqOS77a
gLaQoXJpERNmSKv81PMiKlrNnkZrdzrkz7f3v+ysIVP3rwFhbIYFkU00k2Ui4HkAYujuYS7eQ++U
kd4J35pzdLxtUBpqLfEpyiLITRONXPvWMFGyCyaiYassvX3ZKcUuG1SYu/Mh2Sc6OoBVBz177vKo
K1FN+VpbxVqWWTqtnAREfObvU+H6G2CztbvQ17mdtG/0TnpQIYfJj9sDlZ2sZOtpzwRkjDSRsIfy
ACYQ3U8oAjo7VT9VRgOD4CHLv4FYCJqV8rjcRy+sCbOqeYWt5gZnT6SrB8ffqtNEpDw9UQTa9215
UOpvmTERlHV7V2/ubw9VelxYcLmQjYXbQJSx9WBLD3OTMynvj7WLjvgrjm/W6t/fFwYHDzd7Q+H3
UT/faXD1onC/YmI5Nv/a4xcmhH2gjLMyOQM3hFkNh0SPDrr20EzdXax+LIxP1rhZDV6lO+/C4vL3
i1u+tYZYgV6Q4NX8mY6Ku/HCBPZv6KOm8CXWDreXSOrxF9aEuymDsd8dEFk/I+Zwnqv67XJpdEH9
isQMdzrqHmiB8yoUV0pzezX+3b2QfK/iH3F8ek1HCLcGSWEb/T9I80SWHS6GpKsnjqw53FGC+5i7
u6r5OK6xTki3FC8lAOFLGpjA4XqBOmAUaaiS6Erj7qEtim2cfZxtALutvUkdc+MaA3QKISmKqIM+
311LDsuWjEQe1VsUeahuCkum2RXS8AOveUv/lYJ0oojSYfq2X0hOKX6dpSJqoa4mnsaGkUVqXmCk
7impGc2m7I5pbOxIWuyKsEAvYOWskGw0DPJWA43CDSAGScBGJsfXqEoDgdvGfvzWhPw/1qERhGQe
wcVTp55aZ61su2xfYXuDdKUrHzkjhPXEgKZGGa7q7Co+L5rWpMuUj02UPLZK5e9y1Un/+1OBwwpI
O4BQ+EMsITFSIP+QmmPyG5eRUqIstcfBXcnDSo6PKxv6tXdCfUoTgB/H55YC5WT6p8RBiHl8HLpP
deTuXuElS50CtjSKIWKV0h8IFY2gj8+wrC51/KzdVJaJJJmvpodCHb4rVVDwvrdfbtuVbAHwtH/s
Cndoa7rp7CplfFYgDw8eVRfdjVesFcNCMXKhUPrrJVLwxlK9dIjP3uA+Bn77QMa8H1eg0JILkhcB
nGd0AJBqVIVxNHbfqV6AEUcHpfNSOGsd5DL/prmAhldvwY+L5+6oNRYNkk58XqJEKBqiw6Ibn/vv
b6+HzOkuzQi3ZINCCg830A9RCn1NetDde/0uqrOdGX+5bUl2Ll1aEm5H0m6VUU8MyJkOSg8xdqqq
X0YLMusejm53nxr/vaXRhL3tzxQKx21uUkVQVTM+G953y0HHZd9XqNes8TOtDWw5Hy+ufc+Z2oZo
MT4H2r05wJykFOcl2ZN8Sqp6k5b1ynkr20IXwxJLJXFvWK2D1PjZm6nSOn6zbRaOxy77dXvBZNcl
80chkcYl0nEiEG9OLC/J0dI59zkILSf7qhvoZgz1m7hof1b9oVdf6hcrJCU4F+oasYt0VkE2gEGF
Dg3QwfWs1n5f+42hgFRD4MBpynxnazlt+BA8lw7NajMcTj9vD3jNpJAPgmjLn4cMk4OmvU0Rnh1z
yBljmDwa5AnSch8GxSvO/AW/8X+jFI4R+DrzsteT5JzY6NmEdnCoM6PYFAOS8nWY3mVDn6yYlLoP
0dzyUIfLRqwrljOEsfUCItbTfUeZPSY92dgrhQSpEXqwl+YoenxFbrRRaUoaVSjDmN13MJthh9jO
yjikq8Wzc+l/gjBJlE5MyzCGFJcXXzTo22SiuUz94aObogBr1O90f+VWke+GC3vCNk+UIszzCntl
FD8F1bCZy5M7P2rRodebverrm8y4T9Kv5dr7WjqXfwyLbXWeUqkQORgkrLX73KRH0Xb3FP/f3XZ+
uRWghcuVyX5bpvviFHMRGm2i0QZ7Qz7cKU51WkM9dbxtRHZrQtWoLp1KXJ1i4zz0fU7UZhhBJuuc
1OlDb/rfb5uQjWMB1JFshfYEBu3rcdiw0pN1wUQCRn7Kv5veM6x8r7CxqHXqJHShzBNgV7mVoR0T
RUS87Umh0y+b6k1M9v22FVkEAN74Xyva9UhQeIerxg445+un3Jj3YwuzXHayFGvlQoGW/O9Y+tKS
cNbaY+rDNt5yUYZBfa+kVoZ6gEPtpQvHPapc9S4wWudJVWBUrMzMfhfr6VMzDF+dAcU+JZjHY6Gh
+FIizroLp6jaqDOk/mOIqEhau59dO6DNvqCzvjEC7x71APr7ojQ8OmPbnVug+1B38hDqA3Slbk+i
1B2IbxeYPPV+ETPilwZUNOSfz3Mcb5203RO5R87aZfUbPSS+RnjUebxfaXEG+3e9VoY/8x4LgDlb
6QG488kzpq1rZksfiL2f9PhZTz/o5oJ6BuVVP4V2/EmLUemy3xn5jy4Od/NQ3DfDG3iRM/cJUP1B
1Z8DpDCtfN+mbxR4zjY49eH25MjStcYSxEJSTKmcUOn6s7MYhgk1JBq3y4d4yJ6iHnTvXNxbYbxT
p/mMBssj8nQJUo6hhzgVNMpFd6yaZoNM0U5HJm9Cw8VHOf01y3bxYcIuTgwUsxoLyDayhtsR9azo
1Jj+3e3hS33jwsjy94sjzxtjz0gNMNtNipbep2p8yd2V7In0wKMzGbT2QlckNkxW1VThLzWx4fg+
9uKtqq4cd9JD4sKAMIawqZpJiTAwpDuoT3EvXf+QBJ9uz5TslaBfWFm+4mKmirgv8ibmsT269zmK
V+MJTof0TdyuOKT0ILqwI7wRajS/cSYOIt16g07ZCPoaQtBaQeKv/QcPvD2q3+f0X7sW/OwCO2ID
iKvTzS6yBxVeRihk6PN2QPwrGtGJVd43zS6utQce+b2y9mBYDoNbZoU1Q1dQK5CCInUR7l1oLE0C
2k05o1EZOhvUwrf2qG06DQXV2+OVruLFcIVVjIbITZMliWH4b1WQTwxMoyHO8vY1EfUrbNFhvTTx
LOSMwuU1NXSaTBYr2TuntE38TaLRlZ/2d40fkfBdo/9dpuyvKb0wJ9xgsYOAjVnjoF7wnboSRAPP
RbZy60sjQBohoDYE24nWg3DIezVym6gJ4y7+aG+1MjzNiB7O3306rjNYXIL2WKL9AmluXsfPr5nP
f22L91g+V1k/Dtge0nc+elit2WxBAm1K98WLXpPtuhioLixe2Ct1UTr0fCi8gniWpMURTcjkKU/m
7BW4XDQ64FJaOp6otApX0CLRWBdIy54fSmQr9RLGYXVcqaVIHf/ChnCbzB3sgtmgcdCr3aZt3e2U
fbfreDdAS0+57/ZKSV3xwtjy94uzku0wFRBpx+fMKT9rSrT3Lecf1bN3t83IDy+6reFUgWVAdYXd
bHdV0IY1LWmlUSNWlb5FROyhzE59UdwryfymzE/I/mU/Vswua//XTnMXwreFQhQ4w/Xwxk7NnWzG
bOU3uyJ20Nd7hmOr7T+OZYoIa7ExKAEe52oNcye9SqkSkGDmXUk72bVhhQAmnlHZQFUhQ6AyGsf7
wVeb4+3xrVkRhudr9DnX+mIFvtqt4pTTzk84vm5bkfoISJCFJhXtArGSCOqzS8eai8eBs7bbewvZ
9LxSi1/W/6+FurAh+KFZ0d2QjTxSjDjUl9y8tZ1TlUtuChES1bX/55AEd2zJs9l2w5AM/+QO37Vd
gq7y7VmTjwgiLSrNZHdtITpIutEKjQkTKnImxi8LorL2Y5xnr3CBJREPno6atuMKjjbZphMNA3dJ
2s5AFe5RCt/fHohs+S8tCE6mB7GR6HrDa8H5iTrvZljUa1ejG5krgxgFRQVGBu5l4bpSolFJFx3D
c92c6EQeg50bJztKuzuT19i0HdNHLbtT1PqQB++z/E3u1ys+ITt3aXGjOAQNKUQ5yxdeHIVTMveo
vLBgJg4Ogz38Y52572xrlyOvOVvJ8yvm9cKe6PKp13pthj0lc+/pXd8aXfmoFNPKu0HWSkPrnmHS
pQznEDWv63FVQRql2cjDoevLHTKc3jBtyupEUg0mwB4ixdBFzv05MPKdMkJP/rFb0x6QetDFFwg+
GsVqiVQrX+Dmn7raOsyZh6LuGiev1IMurAh+WiQR0nctVmzrEDkbV125l9dGIdz9RjnXwAyWeazf
0P3PHTko+YoPyscAJg3aDIskh+CDvd4rVtLyxHV940cY2O42LLV59xrH+2NEcLwYVobcXxpzSQhF
lX5yrZ+tn6+4nXy2/hgRTtjEanJjmJcYNyrv/MDdlaN2t4o4l1r5jRKDnhE+hOWJdrFn3b5CjVUl
9ivsCtaPDgq9pofcclaU7HB71qTHA031i3AH8HVX2EalVpRTEGMq1Oy980WZEK0s7qwh2CO1ftuU
dFQArnDmRZ5PpPRNw8IirTUvNWp1mwffFth5k60kvWX304Lq+j8jwqY0TAQhHZXIz9Mje6PNA2pz
w+QcDDPL4QYz1hC50vmzFplC0jdLh8D1UkWOW1uQFeDatqKRgGzjLR004UHRknqXeyYlk2jIVi5h
WeOyQaf0v1aFa8UMs3Jua8pPc1Of9AY5YU09ThrUVkW+n3vv3pn6nf7d7L3DGHn/0B3yxrGCsx2/
m5P4ZChPC1ppYZR5xQrTA0u9AfypJuavgQJU+uy5hN1k3xLnWJvB1qVi+v+zIgzeSptmsiqPG03l
rUel1Hu2p7UsudSPwBn81qakDVYwMgS5mhHpJudCd3ewP/oq1GvetJ37FYeV7op/DSFadu1AfkGT
0KQo8e9cedKbJ9VpN4gMvuZ0vDAj7AsekWrc9Iyn9MadHnh3tpns0lWK4cXdxYB3gWf877TRbH49
GrOJlQX4AjuCrx8oyL6jbd6L0bVvH5eGQXo+XnF9QSsJ3wNsBbSyCtdX5iexqiTs91B9M77XMsb0
Cne7tCBcXuUwhNWscmyFw4dwfpn6xy5ay13LnIDukUUwj3Ycyr3X06YXZeJCdk0wmsd3YWHe0Wcd
W+GKD8gWB2wm/ccE7gu5w7UVRXGaoEvi5Bw10wYe6n0CAoBqhqbkW6WaN3G8sjiyw9FaVCyXXlzH
MpdhX9xjBt2+xuy3Cf0/XbTJu8n/J5gjZ+tWvbstPaQFdF97zYkMrgs9kqUdB67ya6P+mHpuP2TJ
2TS/lPmBy/SofLLCbVSXx9sHkXQ+LywJnmENeT3mQZ2c/X44LD2ooX+o3R76Cs48rxqCO9VY80a5
TZ5fdKLRoC+S4PTVoBfGPCTnrgIzTWG2OJZovN/PXoImVTKqex7v+yiJ7ZUsujTXAW3Nv5aFE3FC
IrvMoRc9T/VEi68WgCieHrtOQ1pwCzoMOXeUnOr4B8julftOtj0ITpYcJsRQND1fL2me0hqrF1aC
ykHyecyn6d6cki/RZAcrh7F0kPTdeRCtIEkMFvLa0lSFbpFGRKrGUO4Ln5A73PZJcbB+NIb90Jef
ssHbNe4/tx1Jtk8urIoUEvrku31mEroW2mPYPuSlAtL4wxicAGquTKXsXrs0JdwD2aBDhrlUETIg
Iw2Qtqp+bKKAouDz7TH9FjsVr4JLS8JVoDAmNVnQWXWxyaN0X0UAjMbsBYBb4pOhcvpDoqYbc6IO
6Q9fuuwYj6di+D4X/ZthbasuW/GvjwFHA+0B/CrAHq7XtXOCzAkLUrd2jQA6XJJZebg9XpmPojTy
rwVhYiNKY5DJYAHO0V2XOHsmdvVhIPdP+gApExJr/tXEpPoOMWU0EkOH1jGlI71QaSYi5vT93TD3
m8IY9U3bdQ9KutayLXXSC9PCJnRrLSr8mZdCnR40zu9g3HhZDXl8ux3sVWqeZUH+XrA/AxXuKtfJ
LEJ54urQewa/urWD6NA2CdqFunpszOMwQmjpqW/bWFm576WuQrMllVMDUdC/AMJ+7OiBtUC7gu+u
/ysIVjaGdAde/L5wxJQRqjRJDSIO/Zuyrt86+dEKiz3s0CsDkRtapCxBe1J5Fy7CeEq8MZ3IuJt6
sR/TGcE67TjnBwU8/m3fl7oGERiMUQtbnIj3sMyYyHJB37WZul0Kuahv76PG3VeGtavXWkCkO+3C
muCIodEkFCiZQMV79F2QH3Dp299uj0g6d4QulJjQDfpLxHjWvbzp4TY9m/GHVt0ZxrcYhpYVT1hW
+i8f/9cI9YPrQ8lFWScsFZ5LeJoCDTlMyLoNz8QLFcE7xYg36bhW6ZHxTMBVSL17QQA7mtiuHPt5
WA+GT7pn/DhY7xSj3i1U5AC8DwZa0HDGjMj6OeXeKgxnG7bbLK/2JVyXpzL770pQuCVEMLQDoBqg
ifBaX4m1pG34lghO+HaOHovfJxkEgu5rCheXpoTjpJyGLukS3oyxGh4btd40mrYSDUo3Aa9eOOF4
+v4FloTPOhzskReW0TzqobuDxn5T2fM2jeLNKtWd1Bj4QVoMaLYiJrp2Hc/teqUtMVY34SfUs1uz
PigBWtbwJpXox9zeDdId95u2B5+ErEO4yg3u6jahkYac7pPvJNs6P6UI1902Ij13kVsECQ8oEsT1
9ZDqoWwSy4kS+nOVb1bsTO9UKAPe3jYi29dAFWn8oKMKonrBD2g5r6zEKJOzOuebOHskTdUCeaIl
I+9WTMkmDdI+4O82CDgybNfjabzZL+OY14F50tBW+LZGxSNzgcvfF96Mg5WVSjxUydnRdupsHPM0
3LnpdCpJqyE9drg9cfLRkMF1bQB3vOeuR+NVaW/lHWfVqNqbrEBYPPa2fb72vJEGOA7Zo/+zI7ha
rk6BAkyBwk96hsh6E8In6jSfK5Bt8B0eNLfejOVLk6wdjFLHIIdArQbxAgjWrsfXp2mGAjNnEdCa
ZoDnr/ocZv+kc7y7PY8yL3f+2Pk9/osncd0rRWsFHER59raO3jZr4qXSdaJDHhZFmA8AmlyPA61q
wOgRb3wYDMuk3tPeFHprynZS17swIrh2H1KV0Cu2apJTmQUUlH7QErsBdX8a2jXVjN+vO/GahIb1
3yEJju5n+TB003LW0ahLbSK0IF4OttrXsjnahX6eZvdtqn6w03kbDE9hC8Kxqe7pgp1DfRcF37L6
KevugRV5GsHJe5piuyXHNlbW+9trK7vP6eJBV9OA0ggVp+u5j3LNtxuTuc/Trad8021lb7X/IKyL
GM89D6zgNTDyS4PCzLhDY0Z2B3Jdrf1d65W7BUeeTytgCulqXwxL2BoU0pwxUrHSdi85UiJKcqd6
H614l5ZrSpfS3WFBbmwaMJ2Qjr+eQQPcqjJOHM+94//0kru+GX/eXiPp/riwsHzBxf6L/VFr3Yos
xlAW+5LyP4SD5TZurWh/25D0QKG90YbakByR2OcYZo0bNTq5Ly/+5pMBTYbT4EPttZaxkK7OhR1h
w6tFNASWwjVDzn3sB0R8HsboAQqhY1n3+ynd+umPUH/uunw7jQ/eUD46cfCEgsRdPo3UepqVCV77
HmET1BUE4K3NBMPRHMZ3g+V8KJRmU1XdMWijNRifdDkJ7Ej3gRQgrL1ezoQGFVvpC7acR09Kdar7
eTOsURXIcm4LwpysImkh7qZrIygCe8M8zglQgeFLFZpPRtQcqJjaxY4s3CEGT78SC8loKg0X9ncq
DwwO5q5rk3Oy6JrCxHAOXGM7KHd9dvIR33Yo4VcPdlHsTBPaO3rRuq3tfP3vnksY5lKkI8Pw19un
GLwpU9Ic28o7Ze7vvQJihrTb5uqaMJxsj/yx9NcDCM3SRqlVVk+bq1OYKwfUBwbPesfLZfP/GRNd
L9fzScqrdWwbS17awisxvQUo+Khk3ValvL6yeDKfvByV4JNekmRRqMBWF83pBlnv2n035t9fMZ7f
CWB6LIGeiTY0sllZxi5rh6Nphg9B85gU1Tadm5V4RYqqdy8sGdczZ9WKEqh6z36e3C2pJw/Y+d7z
dwr9iVpj/xMM0yM4qqOXZe+mWN9mTv7kpMW7hapPm9W75nvTpc9J3B+CQKPs4ByT4Ws4zHeT2ngb
GnrvQ6WdN4CDeQKqa2GdfCPBZWg5KDWjISMcj0MepGiC8Pn5MD/HloEkybGefmpuuHWtbaMkD51l
vrEy9yEM2g3d3Cvns9TFHWq19MIs6WvhOOyKrhxQFGEzUao6arFr3/dFZnwyZq16UyuvkHBeNDcX
AnQafOkGX5zz4n5Dn2iMEQ7C+SiT7ky1sw9tTmMxtM/63W0flMbqdCZCNgLPn+44ghP29kQ9XcFW
4b/rlfI4O26xLdLyA4n8k+pOz25Q722/PxhZ8+62bVmgcGla8Mo2bMdyqrTknMLRsYVYBTRar69l
jaU72XVI1i1vbOb1ejJ1kI7EetQdLEiz2clUMdcrOjIPIWMAlonssccFc21k9pGzbQqf8DZv72cn
vw+T+i7pumYDqGwlUSebNkAeEEQhyUwaSIh+isRoKidXeMjryQeH9LFeNPHKUSubtEsbggfqrZLb
4bCMJ4B7e3xs53y3GpNKJ20JrRB+VenPFoy4VaZnFpQV57EdD2nwraRkEkbdIYYW+797mndhSVie
CVqMzvJdLBm/ULHZqP2v2wak83VhQHCysjL9JER+6hypR9JxmwR0zGoIszZfQjwBc3jsQ0LAfaE8
GilJovpx6qGYzg+vGAzwD9o54L4Ah3PtzNaA9p5aMhj65QrQBfQArBZBpE58YUMIx0BdJVMa4sSo
1PcN2mOoud8ehXS2HNDV7BEN/TjBQt+0dMxlSXqukmJfN+2xNZ6qpN0HtK/ftiTjweWtAyf+74ZP
miKvJ4xuuaDKvY4jpomGjR4S0CngGXaa1aO60ulB8tAHvgoPVq3sTL/9Ykz+Y4fa3IPVJ9GuUOE8
dqxhU7uK/ev2t0kc8+rTBMd0lHGMUXnjddnXW9qN2tTerBJuyCdggZIvWT/EQYQjSQn6rBs7ECNw
g+8CoA9x8Dwom8oINoX/iVKzPZ4Up9+YQbmNbPILNMmpm1B/BQSDki/PCCINDdpaIUKMHK1XnYIs
g1Mrh1bZe4m+NYrn/z6ll0aEG3PKA/d3reS8iORGBrJEbrJpnTUCXon/0kkIZQCtP1zLprByaThG
xAhAIJTY2aH3C4PJTsGV4Sb97zsFLh/yHQsEl3eYsHp+ZjW1rWCJ70C8NtyFXXlAiduCZuz21C3f
LGSBTI8+dhotEMT6S1Qc5SijVVre02TEaXtszZOT0+gwK81XMkfFto/KYGVzyjbApUnhGPBKO2st
jWwEIN9N6U/vUzPeBbG2uz0y2WotbdJwGy5UUmIYldRakM/axGoN+rDpUVG+q/q7sHtrWemaDrZ0
SKDZwOOg70B24vq4WZSHqiDmfDanZzi3rY9rNS3J4UyLJQHown3HO00woOV92lm0r5/T0M43uaVb
29Gr197HkmFcWREcXE1L1HwBFRAzHcZu3CSL2uG4xqQotcKq0BuFsgeKf9eThRxkhYRtnJ4RSA/b
+T0VfbetViLZ5UYU/NpC6/1fI8JQ9DSMMhcx63NVOMMeZM8H2D2sXRi37iYyi3TfKp27i+d45QUp
Hxy57oXsHaE5IYKOw64DKEqWXdXGaKdWDbK5w7Bzuv/+AGJ8f+wIJ0SqeEFko9J7zsv4zss/hc6w
8Ypx6/QrzxHJAYEhAJRLEzXoNmG3DnUFrWJdp2dkaO58CIh2uvlGT/W7XtFglk3C+9vbVjqBdKj8
VrZG70GwZ3hdHTp1Dj9lph94GO8URCFTZ8U9ZO3hkBuZnNcLao//uHZCKDZmPW0Y1kDzCKWRYNOm
6d5J1MeQnvCp898M7o8hdr4Erb9t51Nog6uBoCX5CFk5FCDPbr42csmBdfVJwsgtL7R88ifpoorQ
8yRKUIbiHlt0zG9PsXRJ/4xdxEVpRe9OU9+k595/Hn3zTmsG0l3FNh8PWVes+I8sVQDFE6K6dOMv
8biw3UO9aZnaMj0Xk9J+6rI0vq8GDfwXiLStkmX5k1u63fscyq79HCfxDmXj75ANxU9Vn3tfbg9d
6l02fN8LcT/1ImHb2Ki+FPGMd0GE+VFRKy4gR0UbLli5fGQwLR6DkKqRLkCASxcW0531dvYU5tif
02FDMqzj4LHyemOWT0gtHIANH32zO/ZIBfjq0Ux+ZRSBkw9J+jSGK84uG/TFt4goLWPuk3TUcay4
4VUHLCEci/1qD7HMqy6tCJHe0nKBgBvrrCaflWJjmhvEyg3r61rVXIa1uJxaQ4j2ijELyc1XFDI3
HVJX9fGlbLaTvjHSzfTBKTedv/u1Rr0i25uXgxOOddNossZwOS7U0thnVAGyuNlW2TMFzpWATLpf
gDuQEV+OXXi1r0+mNra9QFFZrb56cpodNVMOpNk6afG93uxC5YPi7BNtG/cfbm8NWd6JB8Mfw8K8
lsbAfRoNzOvoQ2N2Grr9bGyK8WC3vwuCoLo2fZWu7BSpc15YFWa27Oo0CN2O4yG2NwoI30VgePU9
JLUCha5Dpo4+CkOY1KDJpqaf8ZkUYrGggb90WOfOke4ACt3Ab1QAkaKiAN21Sm0n7HmIekOjPia8
dBq4lBDTTNfgdLKOfe5jGPoWDJpGVe/aTUDtZ0pv5tnZNbt9q/8PaVfWGzfObH+RAO3Lq6RWL7K7
LW9x8iIkjqN9lyhRv/4eenAn3WyhBc8XJMC8TJdIFotk1alzpD1QMrto9nr9CUwr4Ug2UbPRmh9p
/x8WDABUvOXAKwHQE5uFs1Rogvt7ZCRdcRfWxzFC6W007XzNyNJUMgus2ZwBSjgjWisVemdYxV1r
6L+HUXyGBqQ3FfJzDfzWBG2k277PTvuL2yICNdBbjKoV/EroWL8cE52QaRbSaPLBromSpSBKXoz7
byf5kaJuo25amcMlexgaDhkmHArO1kt7ZgHZ0GmcRl8erOq9NJLWQciLXCjRpR4ptZ8oX5m7KkUL
0u2BXrsNRgqyeDyI0KENbQ1upGKjh1MrjqPfD2hbKrQ4e5wy/VuiztauzLKTqDS/h16U75QyJXcx
VIb2llLKK0HuannxFYhtaA9n2+UKQzmWYCvuhXjyi0FBPvZHWWp2bjVbq/ZFFPpvj/kqduP9DOCT
hqc06FTlK4UComV1lBlY3OkIgYxNpmr3AMTsklJfcaPrU5+BoAAdAEwNj86rPF1eRnFGDZjq39TD
eC84hpO8RC/ZvfqQHoVD+1L96n7Rxy+PD0aRsUWOBRniq+NdmKeiheqdT4H3o2PlWGa2kYXMLuI1
hMrCVCLooM8QZxM2P//OpXNnDiAhpf6EtgirOUAMjvHFltnr7SEx/+f2I7pp0CnAlCYZ7O9yfxhF
pUs0Hagvp9+i5g2KHLd/f2kbgJkQ8EvGGSNeRU+LURQomUn9qk08wXhNoQ0K/JqTVuWdmUMPpsQt
vzacWX4DCnt72/rS6ADqZRdQZHjwqL8cnSIOc14l1uTjsQ9+lagAHDRv1njIF9YK3K1IACLZiZwE
f9XtJylpsx7ghE7UNnovBm0i3lddm9otUle3R7QQz0Acg7wYXEOCyBL7lrMzQZZnsLh0EaZTr4nb
EyjZknpEp2YlF78SIxHvQOiComXRfVnGAvySSIrjYQH4HHDt7MvOLMezkVBaaJNfQ8sslnrmjs2X
KR+ZETAmIGoh+4J9fWlEVIRKyuWY+iLoMrpGc2BEllcyB4vrBZppvLZxGIHG+9IIhTCMkg0J9Yf8
I8t6W8LjxBodc3N7qRZCL1O/Ukz1E4XAZ5IqOVLbAfIzfq6/G4KnoSqW5wfVArqcrMFImCNz2xhb
iz2zVANkIHzVVFOEPkz6ZPZRWNgWdfRM5uJAlT+pKDuy7Ejty6BPwe3xXd30sFaKBhgqSovAxPCU
3dNYCg0+BSFYT+1QDUozd5ErWXH4pVlEuEV7N2ssvCIBtYA5iqvEoH4NgEwmbOpO+chpfRxqwx/z
cmXNFgIGKyuCZu2TEpSnyaxEtW2zdp79MhnaD7PIB2IDl2d+/SABATg4QAB8QCMAz43UTblepapG
/STuVLfWLcQMRVNOJEO0r6ReXukGWIoajOEc/1AhQIng0uOVXh2t0FBmXyqLnVj7Siy8k9Zujczr
mtkDS/TK7WfBH3EXYFk5kAphlFyY6tLBguh3LPqz1m9iad6UaJ5tlFe92xbyZlJdVKdWTC7sapgE
zAlE1zpCFGeyH9JOABchJCab2OutYiNMYBz8UJqVuVxwSFCMSmhIBxMfDjW2Lc7iIJ0NJLH0QfTD
ToK+JE3VHxWYu71aj82tkKv5SZzDZnt7ry0sICuDALbM9NNRp+CM6lrSlYY8+8kUmN3ghbmfSZpt
hRqejbENaoDb9pYm89we5zA13uCqBr5QX0vsYjOHm3672qe0NJHnNmRuTDQ327BSZ59oeyMPxn7c
WPJWz+/rPl+ZvoVQBRQEq+8AmW0gNXZpqtQ0o6xoQX3gqLZCB1RxQTbtGK60Cy/MGp5QiIYM9gZr
3Kz1U9OXVK2pTycptZOwDdDOmg7E7+u12uaSqU+pHDDimLhwc15YZFmblEWJM6x2sj57EVTonGqd
7JqgSbjtC0uTd26K21iVQWVlkGAq1x6lTLJxsoTzSkBc8AXg9VCG07BKjGblcoE0PN/EPp2orw+V
Lakn9X0gwEOAmm4tX7gQ4RHaUTBg5NU4LjmvAw8ptBwzhF6wutoCEKby/HF7vq7TO3gy4nKGbn4c
Wgz/eDkYAVqe0qRKGExUB1XyEEY7NFfX4r4d/2GPT4xDJj7ftrq0SmiKQuxjgoEif9WFT0KDIZZx
pGgCtSGBvlOULLGjaPj6sY/2YpQpsF6g0OL3UqqkSjQaGB3cIQobMFziJW+tNcEvT6IGE+zxCjvc
ljX1saW6gHWC6qVLhT9Z+HP0klPpDHsiHOkaSmYhwKLkwniSkXxkmiCXa9ZHSMgZQj77QDi4kQiw
amELYABJ5UNL6SFWhM3t9VrYwIzwgenCoecKOKBLg6FYzXHe1bOvQj8eOtfVSxIDMBGi+9erZ/n9
trVrtin0vQPhZkKDE/cO2Lw0Z8lRbAxTN/tNo44HxYDO7ISqoWNk47ir0TIFsZC0sRMovPtZMik7
RUzKk27kemsn1Or9rJjX5LYWtiJK77gEAfYMggq+K0uWIK4k9z0uW0Ms4o4KalvS1GtdpAsbA1bg
QaCnYIVjbjcifVxGUTPM/ngQA/p7jYVv4aYDIgPGKAgFQTwnWGQ7uw70ohmpYjXiahWCLyZEX9Gj
mb/nRgZiwVxEn0ef7ZWpWtntC/HSYrSoeHNila7a/IUBoUQ3KKZOn+ywK11Cwb6Go6Cb3WH+teI8
7NziXhfn1vgy1tgOMtiHCHz1YLw1rxOoMDzTpW/m4FR7ec3a4owip4O/CDKIpJczGk4NfLjDjLZG
79eyuEMH4a4J9Wc6vOf5SQtf0NV0D900Y3ab2m/EjYwm/abApS9yCu2xEGNxlyhrkq9LGxapSwNY
SpwbiH6XnxXP+oyOWviRojyq8n06prY6H9Ovc2MaEm55rAkTnf7gvuUOqMgELZKsIRLp44tqPRmo
2Tf5fdX+0aT+NU1Ux7ROoX4Qwq+/IWEY5ToV49ORNOQ8OYJwO2Myxip3vxqL2BGutyZxdO2j/RFr
dgyOwdt+db3QAHGgYIlTEkxQVx0mVARnPNRNcMkUyyNiJAqwA1awvhtktFuM+7SWRjfX6MpD4Tog
MLMMQcIuAqhKXy7kaIE22egRCvX8m6Bse+tpTlbC7fVpwuApiLUgjWFVCm4q2yFHf1kME2CzojRx
6aiAceTVgiC2SCov/DLOFz7DSq1oOkSSS+UvnoORd4KmIhyIuSzvKhWVX7xg4h9SnaygIa7L+Z+m
QN6CZDKU3K6eWXRWJxwls1+/l025LYTBHdTuru0nu29iF1IjXheVaLCK/ak7jn0TFDNoT3KnGiKC
cv/oqLm0sqJLjgSHNbFfAMLDn8sVzZBMkhijmC8V39FzYlNvQE1U3nXRXY9E45fvw3jXYosChc5g
L3zKdI4aU08hfuuH1XEU/jD9tTUVr+uT8dIENyCUX9owUyVM8viNzL+Ur7+H0AyErhyUINHpd8XP
B/UMvYTst+gDge6BcQlbLx5eBSNZyf4u7QNUOhE0kbJEizwXy/oBEnpZlOBNDnSzvh2AM9nX7XHa
RnpwO5ZcH4gY0Zkl5dIFZhPSckoDS3Is26k0eNBHddF75NModkNrxeHWxsWdBSqyhxIlsJYKhw+5
dyLF0eimFra3B7UUqQAwQ7cy8hoySoCXg2qpVmi9ydygTN0wr90a5b+JrqrSsGW4PN8xeeBiQt6E
VVRULiJOtdbiDoPsgoCQoSf2qAyQzaUlxDcad4x/l1b7JE31acyirSKAdWeVZpYtz60v4Bwee7cM
cZ3BUdCnnhB3dyxqWpF1oJmHV0wu9q9gNfKS0AXLftY7k7gGOV2cawWKwjiJmEwlN9fh0Kkj6TEH
Yn00gTWoNKjLfbWjHrET3dkGrhHIwqEMermemkDyuifIeOjjz3J+RM/TagJ9KXJgHYFmgL+g6sLt
g1Ese0ihWLiluGTXvtz2x+srEL7/7Mc5ty9UuYtmEz/eC4eseqzj+1lHv+bmtpXFrQweOaTYcAdC
QuByluQI5co6CXG3bXdh5WiCP1Z22jrD6N02tHRs4P2KNWf9uoDkXhoSmeJkX8MQ6jr3Qjyf8jD7
QG//qyLvwpA8g73SgIrRSv5wydGQ5sC2Rrxi9aJLq6mQk2wUM9Gvs85J23tBPkFefSVALQ7tzAg3
h+AdAo5GS0V/ItZrHQ2baiIeqAmc2pQdM5Mh1mB4RZWtBKyluIh3HKtcAnOK0V2OLYGIc1yNDeJ9
+6wbDzr42xX1hJlNU7wX2m+3129pJtG2hfIKSnsoO3NBQ85rCmeFNauf3joh8oWpu4P02v62mSWv
PzfDDaq04r5p4lr0k3KjEadI/bREPvv1tpWlFQNQ4B/ZLAAkuBgcWRk4SaGp5ke7XDrKja1Tj2xC
wS23UWzftrU4cey5isoocO88ooU2qg4aPhxfmozccRxBn+6bhePltpXFeQMuXAT0ANVXHlliDWXT
oTVC9M1kR9GlRZSTgUobyVayrkujAV0NSHiQLrLQJnnpdG2oRGnbEVxmECTUGIyQmDAp/fX10Zxb
4ZytLZWiGeJR9Mdg6D4kxjS8lb/ct4MDAjdrvOuRCQVxMrdtE8A3SV6Jok/lA6XbXnTCYZsMKxO2
FGDhYKjLoGcPRVA2oWcpCwGrX1OqiOgcPZYYgzp0zhQ5FqGb9cok+2TuZGda59BpQ8RDgYaFjDNj
5SQjwTUJxJ/BQer3UI6xU9BOPt1enWuODdRkZPQ74diAJ4DM+NIMvl1sUxoSvyn8xngbSy+swEN4
Z8rfBem1bdwwPdAP9QF0ykXpJ6D6yOmd+ZQIh3gHTWM1s0NH/aUMbpevnDILmczLT+OmW6RdZ03o
IvWrn2Sfu4/zlnrfxTvt++0pWEjxXdph+/FsptPMKkMzhp0eTAXz/RiltlK5hrUplX0MPs/vYxao
yi5+WY0nnxeX60X+O/vcSZph6ZWRwHRb7RNxr4RbrUTq2Zalg9btivSbClL7NwHKRDT0wsJJnivh
ofZAVdMKEIF6nHVkW6O7bDerG9n66OVtq9+1832E/7myZS9+SR/ryC77ZtcJByh7C+1sh+VKwPqk
tLg1DM5XTWMkrUIs4nfoe08O0N8xQ8mWx5de0u0MlRbDsFPkm4bYm0cnhmLvfVdUXiQ8Juk2A4I8
rfbm9KbV8V71tehNah7K0tXU0u5rFR1xbj5njjZAqPYlFf50Y2QnYJVIV87+zwrkrWGwo+bMEfR4
MqxmikZfLR9QHJxAGAkxaD3aMfKZ2SZO9RK/F3a7N0J3RrwcSjs7aZWjYxUaPwdGJt4lxlFwsugb
NV2wcfckdrP0tRKdRvf7UxJM++ggb1QwvEF5BJNmY1nag1Q8VV71IEyOTE9qYFpBkb5kwnECz7U9
Pk2vjWQn2Ykc9cyuZHtC2598J4Ynq3DBdmPFKxOxgD3CjgCyCQoLUE5Do/flRNTUFLoJKQcfjFmA
/NGi2+htM++LpgKv91TKflqBbjlS9FNOi/G56AYwUU50rdH8k/blckVkCe9P5KBVXM0hU3T5IVJO
moGMyejPcBdgMB1JI88E+W5kVp257X3zo4F0fAsgRdVIm9zSN4q4t+gPqOfa6ahsJs2myLH0tgBy
wnzMNuAY27Fkbx5ndiOCyVZw+u2gtzuTZfbRJ2sWft/pO3GNWHB1LNykykMlN7UVA9coHKACY7xp
OwHbojopfpRtpsgEBnczTTtw6SZQUS1iZItRmqz2mXRKT4phq8Iu2SRkW2VOKLuk+l158QEJRkMJ
qsHGcWGvaVNe30Qw/UCf4bKDYgsOo8vphwgPGRW9GP0f6v5Befhy3L38dW5CEiXGozLHr4f9jLVo
vULe9iZw65XDqhmCdLTIvOlp8X1Q7ro6wqMpXsvdfja+X3kYumsgkoIHDe7fl0M00zYViyEdgSih
J0EUHsAHBgXg+KHKtEMJvu9abgFeRhirUDCgsis2Thjm20q2HgdzfooJfUf+7j5uTYhqk+6eNOEO
VZtHiHpiUZ1EUtwIvYuCZ0EwopzHTa94iukbw+NYAg5t6E4krOzfxWUDEgxtk7IFUA53oNWiQorc
LEe/TQtgIFO3KgiKHZsQNY/ba/j5MLmavjNTnIfUraQ2bdSOuDvoj21UomkXmJVKD8AK8qJoiZuX
AnDfhisq9J6M+RvJard87OOPvOttsM3siCnag/JzbA9KoTqyNm3lYrfyldd3KXgaQxjgkoPCKK/4
FEbErLp4Hn1oxxgeFYhXllLnFpGuu6UAnbxKCI/AjCPmZ5DIEaD43qskdYWOWnaTl5Izd4KKjTcM
XgNAiaeChuIujkqQT0xluUka00aULJBnmXU8GXvd62S1f7w9jGvxB3SKohAH9S8WnsEZcemraHwA
I4fVjX4F0kdDBunjAJ5QodL26ky2nbY3ze1Ef6qCY8X30EnwTMsuJTCUS3Rf4yYzZj/lZk195fr9
BV0XNLCiiRskK8CbXX6UDHgsm9rRH83wsbS2fRVIkeoNXbEDLLUhfjyvCVUuLCdMog+UlSaZ/sal
yalBv7GViTCZtc6cHkAfuXKjWRyUwsITAG14WyiXFureGIU+B/q9xAUgjre9fDTk3OnINkfNeThU
dAWXzWaJ20fAVP41yIUhtEiWWlXB4DhtlMSGNN6kbam2IWs7duFsx3ohp8xoGlCV47HYrSVMYz5h
8iRjl1bpDnese+0YicfuvX0leehFa+JkLI5fj+2vRe4FGOZmWMwRLCbpDrqJ78Cb76EKcHtzLBph
OlugA0PF3uR8YojUDJT40uibdWgX9IcVCl5SPCox2Q/FD7JWCFh0kDNznIOUajHXVYwx5fvxXtQd
89TthdQuD92KYyzEclBT/h0X5xhUVmmTURgikDGuCtxGfxvCHUi6vNvzt/DaYiLUfw1xr62hy/XC
MBEjlbdiO3yE3wtH+aOiv9PuVoobyy54Zoo7n3J57tFDDlPpQ/ugiLawGbzC1b32gAPEWNnKaxPI
xacZedfamGAMfNGPaOMfT2CRWJk7ttpXHn42IO4mkyqoLRgtm7tT/EB6u/9Fvg1ufBC9YQ9A2/Bt
xR7bMbfscQdBFmttV+Eu4fcemgOal2KrbMU7iIHvNSCK16gervNEF57B1+3KZrIq1aAjagw7Mhy7
Cb64BhJYOtvO3Y8HLyRk6K1ExP4doHKeOMWujO1ydmdfLh34RWzHvrA1PdF2DbKJf6zsssUhwudQ
ywEQHE3AmPCzl58wJWUphAi/6EY45B0iPUSAy7VGwoVMA2byzAzni1ZaFIkgYDNH/qy41UdfuRMy
DcSDjIgVRw5tEPnjDfitnJUr0NoAOQ81BFlKU3ZkqtnGhDKWtjVnurYNFrcaMsqohoFoCk3Ql7NY
F0OU9kTGc6HcQ2/4TvGr3Nad9NT2tj7Y1T7fiMQWArVdufAuRxTWMyayJm4Qklxa7sGukoE/BC6K
bAiR593wZmnVxih9MxvB+oquo/o7ONOcUQ1X4ssn5pzfjIzABh2OrLuEf6Pmc9/VfajheGviQM23
nf7NyMlWLe9m8aQpIJ2NfrWqraZgw5LvpQQKkJE/dNuxfabs46zvouVF6u7rJLEGw9sA1QjMIcOG
clEiTCoCitgcjSfJYz3+EeYfdHxdiURLfvXXxhVILJWTmMmRTX56p+k7cOt5uR8fdXvagW4q0J/s
ca9sb9tcNMkum2D/AkyE5w0ShdKIagnDotPPTj5O1VY1gtsmli4TAOH/a4J9wlk4MBQiNwM6sPzw
RXXmXW9bx+kQr13Flu4Q51Y4p9VAKoXHRzYh5D0ZVmbrqbCdcwBe9G0r7rt+t0oG9imSzfsq6hZ4
OiDnr4N95HJgcj0WJVglJh9kGZtqF21QXjCOzb12sJx2Rw7TwXhIfs2evo1Oyv72pC5Fh3PbXHQw
itLU5rlET9mWoHqC7ryD/nLbxHXjPXN5VP0Zggg6UHwdrUACSFI72Ghd4K135j7Z9rtsazj1Vn0U
vMIzV0oC7Pp1NaFnBrl7YCFm6tTXMDg6k73GfLQ4Y2c/zt39OqUYjbQvMGPFiBb35iRNv2KBHLGC
K3vqE310axycx09tSMOJYBzCk9c81s/dJvoJjqU9sc39vEsOjZsd9H2zn7b5Tn5Lj8b38Ej97mHl
ari4twGrAQEt6E3Rrcf5ZxqqvZxhxBrYvY+5oNlSvaZJungKo78GgC8TpkS+fG0Cj1grbM0sL3np
n9SDuQHh9C65a4/dfiDeik+yQ/1qas/McUevkupZVZU1uhz/dDvrqcfOU7xkI/n1bnwY3+Jj/vMJ
+d+VA3/Rd86scsE/K+c80S3mmKDrHzeASzpF85wNK0m8FTOfr4qzSFmIUzlUOswQcye0T2Q+zeqR
rmXml9JMgGX8u2Sf5/+ZGRC9o7/HqGCm2RWFa27rvd7YdulCbcOVDt2Tas8gUHzQNo2jBOQgHcz/
bT75uw2NKlCrDQ3mU38Tp20cS3bWTqCxXblOLO6ATwpXNEAAcMIm/Gyk6BYVrarrJ7+ZtwCRoo5N
1xpSF2PWmQnuFloYIOANkeD3JysFOvUoYSpXfJ7F8mufZ0S0/4yC8/kqqUlKTYyiCMbGLr9rsp2X
9yV5BGruQxfRNQrE/IpRmdWrbxnlXF43Il3Ke4wL2fPIVn7Nd/SnuW13YMHzjHvxHRde/T3dHZTv
eE4Itb1G0XDNi8JOn38n9krnVu2HKbO6Fh9AT52tHzpH/63WdjcimWOj8/3nsEZQfttbkBG79Bba
tURMaswzKCFMYZskm65fOeGWwxdcETri2GS8tGsRCbraaghfJjo69NciemoewDVsr9bwFy/x2MX/
WuLWTwybsQs7bLHsdTyADdeT95Ba3tUOeEr+U1DG5ctAfywjMeYOmrCbY1EfBgQU2T0pxJ6hS/c2
HudvVmTrd8Zh/K0PTvheuXjpltHac2UpXwDanH+tc5s8CuNShSYnbs2FAxGX6o+FlN8++shkG1lG
86n53ZWrxZzFh8q5VW7fQwZTbgggP8Cpo7JpRXei4irdPj1NiuiYeWubNCitfZR/i/VfVhzbVuaF
4z7p37Oo/BaVL+lEjj1VdnStiYit7NXOPZsPLlw0IN+q1JqtRvtNlQXwJG1mw5bfyySIcif7by/V
86ngXK1KwMk9SwSuFm6UxpVwKjfOHmV4HJeo9Njl7q4u3OTZ2v+XwPh3pHwuRQrVdJ6h6+2nzT5/
aGmEVrpveutF5LmVfjf5DyLhymUG/SrWYPlufGaaixWDYKFRKsXyi0F4rwedAzZ3p96Mrmk37nRo
bXklciyeM2cGuQt/b2liEo7i5EdmJbmNMKErMRSUldTN4g3kzAp3A09kKadyOmJY6a6VbQlvCys7
qKsvXTY9N3yULxRqtMqyaGChFswRe5l8L8TTIKl2GtpKrbOyfCWcFEpWTjXm+rfMcoEKdx5VpDmG
B96kzLGOoWfuaG8332475tJBgp5sCLCgqKKjseTyICnCNk7zfp78ikJycdqSGrfGNRqYRSNoV0Hz
HhiuYOnSyCRApDztFLzc5YNVS07TB7K21hzDM9yYoJwEGBDNI+APgqIYjxOlegp8JmhLgqIDex/0
CTIvqqgHAdvDJHZPUfJYknfAJgCyt2cLTVDAhueFgf82XIazuz2xnHuyrwGCX8VrW2UyIjyUYi7H
qUzLXAUp9taacBMgha1Nz+oqnzR3plwZ4lYwCjWlzFG+DCrVF0bJLqLMpYOA3MUEpqTsiZqPBdii
pX0pW5txzl+LTvhag8fnJwC/ihsQ1hcCzNwnpAaZazzr1ACg9GiT9BXZhWkrOihXRt7taeViC2/q
Ko62WQJqxEkNikq8E6b8mZXnb5tYWjkA4tCW/tkdpHE7L1EbWheJqgaAhmuPnQy0SDFWwh44l9FT
60refN0eI6gBOhrK79BSv9wdZYHn7giQY0BouWm13tWNl1pT3ahfiZhLc3duiNuG0iBmKetTCoom
sesSbQtrbTjcRv9cHSSA0YzHsJKmyr7g7BFjgjGPTHKnBfEQNPGDZTyMykpLwNI2BzfSXxvcdFHa
gRezaDUYmDa0duJub0HUQwo7j4r7Gs0l6VwfrdwdpgdLI4ehPdXDyyh6LfB9X1+580/hJlSkJkkK
C5+CR/emkjuHTSpY6DYWWbk/LE4sIMFgwkazmsVzCVGto0iAY2Lz/HFEsSxuX+RVYSkZq3N25Pyz
ekDaAyCOpm7wdl2unqU3TSaiozEAly4aOjKpE/dCrdF7wWiJWwE2fCdL5JGohZHbkpwAttiHdjUY
QI2q6CL6D5OLtB1YbEyN5fUuv0azSqUqSagF07AtB590d9rLqsMu7XWQJ/xrhLsbxbMV0gYAkqCS
VdtAh1r8kIcpkL3/Zf3O7LCpP9sYydBA6oZYWtBCx7BIf6hgBCXC/2iEuxGBEqJIshYzphdbedol
8eMqdHwphJzPF7fB0ZIIHrkW48Bcder7COzT11ed8RahxR2knWCNu5yo0IqqUrRaPYit91aaHSJ+
nwEyLro/X7aDTDGaPxlTJZiCuK0bluDCTtQSdmKjs7uyRNHICtsNdA6be6o3a+Pi20DZ5oIMOYjd
wNeI6MjrNxl11wNxlujBKH6Xu8xWjaMBmElXHnMUAHWpcTKqPyT6FlyjhWaAAGNPXoCyToZNqTv/
YfCMZpjVAjTN5LbWoFZzWiZwlLBv3aJ6FCAmaLRHC+0utw0tuAuaGP8a4rbX0A5mrUG6KDD0yAZX
t91+sbf0n2nVWDcLGBstcEde+ksG1RuwB7F1lJGHByGD2QVa+Hh7GAtRAt741wjn9VqfmF0cNXrQ
Ijtt3BkFME/o+fv69oUrKmDWBQumjHm7HEqpk94M60Fn2zcB0hf7F90vK/uLT7Z8TpjE9GnR/WkC
WMslAwg0TzUK1G3Q5Cm9G0EOIABr5ZIGHddGXor3kWzFkIdWtXoP0Xdzm82ZiCq8ma3lYhbONBB5
QZYaqkYov/N0b4o4FrQiuRFI1ouhgQdC95pxDR60aIR1ln/ST6HMfzmpNAGVaWP0RhAV+3r8ochg
ofpaKvxzRll34v+b4EKJMkR1JlUwYQHANcUSsn1vA7iyU2mlSLLkhueGuKWLpXgihtoYgdJ+z6A3
PZMXkNWQwdp83d3P7fD3ACFEiWYYYKfbz6P2VET0WCfJBzqGbhtaWxwu2GsgwIOcY2XA40MbMOYu
Bpwy/vM/GeHvEck45qFU1UaQiqA4T3DuJodiDQzAvdbhA+AERRsSHkDQB4A7X7qZMfShnlNLCizo
S28Q92RHz6iyaavZcpK4DeIkinex2a9RwlxPIUQCwKAJwlOgflH/vDQ8K30Ont5SCVq1d+L0ZCCV
OE6vt6dwaXSgwIFODh4p6LbigizK/IoRqq0SmONPwwrmsbOj5C4L92AgI5Xo3rbG3PjyGoqnIk5I
hsgBi9XnSXp2VxK7tiGGPClBNieCPabJRh7ybqMmhlsDbTH3ZCVfdb2vYBDxFn/Zo50ng7CmqYWu
tqQEwGCmQ9Ciq6PMDxF4J28P7Po0ZHbA3YNMN8u1cPtKgRxiXoGMMmhTZXBYHdRWImnY3rayPJq/
VrhNVSejliZEVoIYpXat2zLm0SlqbAiF3za05Hpo6AUfAsSstKtpy7uiSVNLUQJVEJ0CnQhJpdkg
WrltZXk4f61wN+cIoF+t6DEcVdO8MTui38jWpdZebQRfGw7n5EKMDEelwhC8Dx0+j3Hzaho/bg9m
yQNAB8t2KsgwMChut9I50XoFG6lDwgZFgIScMjVfI3Zc2q642KK6gaQCrghcTKisYWRQSzUYrCcz
OmliRR4tKDnUMnmKBAWkVfI0rVxeljYtKBfYSw2xCFKDlyNTmnpICVo1g7JtN2b7EQqPMypfaDN0
oVfl3Z7GJZ84N8YdhGY4dXlaC/AJ+b5Ovqv1Pm6dUFthblkakgkdSLy3gWwDMuFySAIB05ZeJWoA
tqRXbdrMaD+S78ASs+vlNXKzJVusEROYc0PDhZlbMiVvEiiijWoQPyfkhw68b6T8LnqySeuVuVtw
QbgeY3cHAgJ629xJJasRVc0p1YMonNs9EOFoRcohG397hRbGw6Ic0vPAoSHUcbu2bU2pHcBsHkQl
uIlMogVEah0ABsC0F6a/tCR6u21wwSXQPw/lZLCZonWNT7dqs5rpWVoYQY3d5wrQinSMRvNBUIAG
QrrGfbFoDbAElBBBWSjzR1SfjV1VdbBGey0uHBJ10AibtHwanEmezV9gO42VldNjYVejKRi8JjgU
GV6Vi+vDkChUnXFKCc29Av6UGR2g5T4tzWMVAmkZtSuOshAPIeYFbn+8V9FazXejNwVa6YpOU4IQ
pFJ69bOIJ2eeupVRLc7kmRVuk5VKPzdNhbgB7KZCgL0dInusUJf9D6fVxXC46UvFKdNS8IwEkjoD
dS5VP/Uxr20jbFa7KJec38BSgVUSMR7V3svA0ShjXA1pBILnftqqcyDQ5KGJCHpKcshRHC0F3Z6V
3UBEqTWJT7WTMrpC5MTxbi5ADdk0ysqjj42Nu1GhIIKGcrQQoauTF4Et5aIVwzpUgtm6763wD81l
JzmCX2gOg7pDdSAbo93X9yPIpTRcdEASCXLoyzmYmkrO9KJGwhJcSQZUR0n2VNCPGPXt24YW3BRp
IsZXj6sGUjos3p3dFruSGmIPcZOACkcTEGMQhuor5Y0FH70wwYXMdKY1qlc9cgzznGzNUt8jTUrQ
IJ9rNqJNtTKihQgNaSYTfH54K+COwE1dRMY4lU3wg8tVEvkWihG2UobVSoRemrdPGnIGh2PqIpfz
ZlKIwPUk04KoT3GbB81Em4Bwek0zaGEvoDCEWzWr/iFccmY6HZd4CtmQIFY3qYFOXcD7Z2gwDeqL
CA3x276w4OcwxpTgwBUDj+dmDoyLA+ikkY8PLXTLRr0zgvG//VXSly6PPRE6TF8kIWHvPjy+4OgG
yKaAKeHO7doaI6JWsEgj+UWJ4+wwFMpL1/YGOgkgN27kSbwnVBDcGbTA7u3hsuFw21qBEje4L3DO
soTO5RKWNIvCJK2Q71U9LfypuIIjDrtxOKRrjXdLOwAdhqi7YClli7+eNLgmhaLQYzcLil3IP6Yh
tvOwczIruD2kRXcB/g1NhXgAgh30cki6NU66OiMziS68TS9+9MpPo33swWQ0rhX2l0whZpgsIBpQ
u+ACh9WBhQ0hSg8A6LufI3tydGtlgfjeqk/3OLfBrVBvGmkuZchOmoR66di8RDp4JdqPqiwcJOKg
Rj9tuyh8SJO1kL+0Yii3M35e0UAzP5/iLacxqqxZDwodAjazYrjyGDpab51MKflze9F4hMnnMM+N
cbug/z/Svms5ch3L9osYQYD+lWR6uaSqVDr1wlAZ0YAG9ObrZ0F9u08mxEhG1e3pnpmOE6GdADeA
bdZeK0rquUgnVC5pWCY7VLlVdQO1bn5n9cT5SebBBL9oYj45rD/2mKC7V5qOfZ96xd7GxJ47N4SP
R17DqPPt9m9b3AfUuSmgAWC7kQ9oGg9kGO3MPIdV+XNqv9MIbBJR/j0PVxvxYpXycQTxlZDjwCAK
SGavfTcNq+o/zwTUBNFL8hXih4W1b1vFm4kbF5Xblc3vdsy3lLzdXuXSkwHNW4IRJkGQJVeB9KSY
TDCAobnANrtsWHkqlvbw8q9LwbwRGgoxM/x1EJSAZId52bzLvt5egTgJ8uah464SnESMOptS9t3a
czPZoFw+2+VDhGn/kR7/JvvG1uCwIz3FbflpYMfIWhS4UW4M81OJtXTtSsa4tFGg1kItWNDe4lG9
9oBkGiOLVCjQ1rEgvpqiPdRYVtmIlrYKL40NfzYwtmmJf34R8UxmWLJmGtGNMHcxpgCfV7uii/fW
pQnJlSeoXthjDxOqEu0sG5A1J9mENghO0g2tIq8e1UNSDx4IZ/+83ANOL5EGQ6UOh0iKF1CrReFC
3FtluKlTxyeN5UL5mXb9yt289HheGJIB7E7WK6zvKO4sDMgXPQhG7hSCgpxSu2pOXEdbKTIufjX0
1dHZxPUAra/rr9Zp9WQT7phnzg0XUO9tZIdAkv9FPRgshv8zI095k3bWhnSGmbi27Me8IcMeam4/
Ieq+EmstXTmgCMXEBtIqIJ2kO1+B0GWF4rN1bq3IzdvUG+o1Iqil44RZdYDJUYGB7pB070wzxmvr
OcKdoHCPDg0kr845Td12VSRqwRLcDUcWSgD4ODLWeeJjDF1LxTxb6suAeHuuT+AxghjrSmi/EHNc
2ZGcIGzHuctTrCgDl5AdYObT7azct+h5srqVzHrB4f61BUy6FAE4QxcOhXA4tdVcwAEUO/VsfX/7
2l7cOARrNtJcEKLKWcQ8xb2jpngacFHofqkVHDyoc+2RemrcmlprAwYLXgcSPnAIg74ZoY1cQnda
Yoc2ReGlan+WBFya5Pn2ghZ37cKA9IXSCKxrIQAu54T8w7KHRsM0cnS4bWNx06AIASJ6lMd0uVnE
8jZq+FRYZ6M9EOOdz3cJPzdsLfoUP1V6UrFX/5oRP+PindB7jSh1h6VkZhJujBrklSBn6d2iJInX
NNNbV3bGoTJL5znO+Mp1t9BnBpaNQEUACYpQ6JbcD2LZcYihP/tsQI6W9tO+6EH//hUZpwvWxn0c
P9P8rTOAJupWDpk8jiHC0SvT0tVEK6WaEwumNdgkWnus63lHYuZbuKV+FqDWjsJxE2n6vnCyxybM
VsKA5bVTyPcRCnYhQGuvd35gUBGregY0N9irujE6QmTsiCIIOI3uMIh8omZ8SjkHsZ9dBiV7ve1e
S2cEj4wg9sboFPBc19arTGd9idfmTPsGTMAZZV6iqmvh7sL7iVagA+EWuDAqFeKqu/CueS6zMq9q
+4zI0B3rf0AMth30IAWJ05Bsh+799qKWcgw0FkBYiBhRTNtIB9PANJ0yhqoNkhl/HJ+Z7Zcl2D73
XA33UCX2W7P2Z/uL0o9feeXWTgwatrXGytL1jXQO8qjQRhJ7e71m3nTw1jZ3zvdRuw3VfV97tuJn
a3QBS2aAfQLMDyUF6OhKsTAzEF1GE0r0ymBuBqffR0inumjDTfMQ0ZU4aOkyAm4aST0sAsMg7avV
VdAFHoAHyUYOxqAC/cis0YxDTrm5pRB0WzmdSxcsagiAQQnOBbQNr/dwmpRIYYmGxNQBHkg1uOai
pg+KvXRNw21xZYLqFvVrIINkEQ4bxKCG02NlU9/u28YCn8RQEreK7uLEXHkH5Rm0jzvHuDAmHXmj
BYixQUR7hrYluDiGKTP33ChBcQhwVemDyrN3+0pvfC1Kyg0Z841BU8wetfRLGZYqKC8AVR+0mHpD
aJEnu+HVZswq7YisqNgrUwpWhWSNkGXpphBbg84mGGDAQ3z9LWI0bNUa1Pbnqpy+gqXogN1aeQeW
TSCwgvwrgD5yI4jFVTGh12+ek8z8zUn1fVKntQHApfMiUBCCHlpoLEnnhUasGdvWwN4bgwewxw7g
ldNoh15EajA4xSuolSW/Qk1bJClooCHdu961KWN5AhY48zznA7k3NEGIODnDTocM549sHPvz7atv
0Z7gtwUGDU+pIy3P6abG7B0EpzE4qYxp3iZN6TZg0nSK7W1LSx8L5wWqEFgYQjrJiXMFallAuiMM
7q1kC5QYxEzMao1WZnE9COo1UBAjdZBfDt5gpMbkIsQqhh2jJcgywenIkYVla2NXiwu6MCUesYtH
yjaShIwm2pBKi1JwAsVP187NtVGdpSsNwSjyLgOIUkNOJamAW0TQXjs7IaeuYraNG1tzDxa2cC0l
WjMlfSFgmXp0VUVQX5q7ITdtt0swwpiN80ocvFQCgLAcWLXQw8LEnCyQGmK4lJl6iuSreEr7d8XC
XEK2y8ZtYjGQU7KNkzxFazCqRddA/R79dsStmpy9TgSkhU4KowYvj3mnP9V2+aTH4IY1m+AvfB3R
hOCNwO0n9wriKhymPkOtRtWzBy1GS1D9w1H8jzcB2bFgpRAqwHLHts0is3by0Tr3VXsYnHqbhtEL
j9U76Iz8uL2apSvwwpQcbWeDzarZhimmN0fD/J1o32hXbYV+zqrg0tJHEsox+LfgyJOJ1xEn9CjS
2NZ5KDcROLFzwOU32ZqUx5oVydNnooLAAIHnmVCXzwEffdSvebm9vW9LVkB0aoI8CJQyn/iDsEbC
SY4bj3b5XZIcaaS501h5CrBZf2wJTSnceEiSRdYnfsnFVRTZs60QkQ9xSHd4SLpeoTW0sds8d22n
Wkv+F/wBESTqg6jiwQPlahNg9Nqk1bFzHptkV8wOIhB8TW9SSm9k3e9cC7OVCGjhqjUwwARv11AC
hzLl9foKoPmqbiyds2Fmv6skB5XXqKzJyCyktJDvRDyIFWHMzJacosHYTz4MrXOuO49mIGSGZ4Df
dK5c/r3km9tfbOGuNfAvQXEJSivELtcrygmiCjvpnDPBQJGrpjRyGzP5wnVjd9vQ0sdCIU1HXiHa
5fL7ETpxNcda7ZxT8rspjk6tbE0Yy0rqWdq327YWFwVuWGEMhGQy6BohOZ+cenLOURcA5FaQe7bG
lr9wpkSe9j8TYrkXns7SOIGASI99c3QPjZJtBMpsNSr8ZIhXDtXSziEZEvkL6qoIsa9N0THJq6HC
anrrR59qx/JrjXH2mb8hSFwxteR6wKmgv0zQRvpEh5DVpen06Gade4x4WV5cbR7So926wzM6Sre/
0VL9ABIQ/9qScrKJ2XU01Sp2MPPy4/wDCE4nSA5J724U0Lj9+cCjeWEOKObrXRyiqSwV6CycLVDh
NCda3Y3fTPXX7UUt75+gWgYIBf1qem0EeqVKY2OI7TwM35vkhehfc8cfms51okeqM39cU7lY9A2Q
0f3XoHQh9cZg2BGdHSDCItc2QUFHXtn8hLHRvmpWLr+lU2VC3k1cf3hIPpiHLly+7FUyoU3moBN/
boYvffk0VK13ewOXjhVCc3FoQeOKDsL1Bs7mODU5eFrPINrzSHE2ytEP9XdK327bWVqLhVleRLMg
Vf3UXioSEDSTBo4exi3zASblgVOr+X1Bi91tS4srggAdUg20y9Avu14RhD7rYtZD+J32Aipyt0wC
1Fbiv+i8iAsCPQTk32gwSo8G19tycNQ6PGPKiRle57i59eX2SmR+NRHqwQbUCwWmEugF+a3IW51k
qhpirt1It9jd5mCTtvFqvUg90IQXdyRLv1Fq1xvU0mZvAM/wsSitYtflRHlMJ9L7+hzPuzzW1I3W
M2CzNHW6pzG4hlqDmJvbP1gkPlJt+APIgWIWJO6BYrze+kq3prHFwNsZY4n3YR09FcpdET5nfb8z
0JqanH9u21s6jAI48l970o0WpnFU9iDbPgNi74CQHG3qJnqL1hR0lrKWy3XJsamqYL+IEYbn2KC/
nJBAjirN/RqVE0BbIKVAkLqE2xTzd7W+VhdYOjgAoInmHqqvnw6OPWdsYqA4OyfDG7gqXaX9YfO1
WsfSmQETuBg0QZIEUMP1h7NABa4lbRqe88kCh7oysB1h2j9tpYN9VjHXmOgWvhsmBDVMmED9Blox
4udcXGxkoE7Yxrh0DCOgyXvV9eKUmlC5K9YErBceCGRjAqMBdyQA8V6bcvgMVDDPlDODQqZegqs0
nzzS3009xgZTT2ehN5drr/rCN0PNE1SZjsgD8bRfGw0xgTRl3BLnYAI6zI2VyF1zyiUb0IPGPItA
dmN51zaqWhlTZdKVczrQXY/hkrCgW4dtbp+wz1YEVBBFY7zfBvgvpO2LSGWMI4djUJyvKNZdDYq0
VP/jAYZrK5/u0pA4QPKEZ7MYvFAv/XhNzO6zgwsLaPsaYGCAMpHkcaEqYIlDEZ4z8GBqr+EQ+0p7
n/dPf7Nd/5oRjn/h2N2g5qGWlDhHhVKfEkefjyQs9mUBMpDblj4foesFSVdtMjZ60oEY42yB2qnx
Y9/YObtx/AsrKLACD4ghY4C1pW3LkwYBSE8dMaKVh7anqlsLiKoUPJ9MW4l2FuJTBMBgUoEcAZ46
FIeuN6/WxjYnnMML2m3ePapT7xn63TTknpJtTfaU0S/RoGwzp1xBhyy8s8KyKeQGDIHwlD4bMhfe
cAObWTY/SPq11tzCglRHvuXmjmrBHG+bCgi7xH4Mn4p6qyobSK0446Mas1c9tL/U+dq02udrC78I
m6FqwEcCCyrdIJCPMrQENX4MdX0vwNqfmF5fHvH4jF9pF3vRyncWf+764QYwBgUETI9hXgQn/Xrr
UVysW0TYIfixcCnWvRL7acn1lVhz4TIRYbqQfkEyj3H8ayuDokZQdmiwzROuK7ZBSOhWa1OFCzuH
MRS8LYjtwGAnP2WllbBBUXDhz9W4dRov619ioHTxcvLJn6afufXr9klciA4gBYL6NsC6kHYAbPd6
WZDc0tuirZWzVTZjvakUQjJXwagMc+25HX+YfZ1SF/Me+RcFjanOqwDfbd2maZ0/BzIIB3YsPOEU
wbwtuY3R9JViF4ZyJrmB5nxVvY16vzZwKDOeIiwVctp4EJAao2/6KbOb+tGZSg0LtjOX0vygW5DX
QiSkTbbntNusAG/gva2xR4wsbDsF81p/Dh7ETxBIXsC6INEgp0ZGgdF/NHaV80CPaf0N8nx240Hs
5fanXXLYSyvSdvJ6YkboWMpZ4a+N/aRBipfPKzY+x8xYiagEIUBBx0o+FKBUqkkdsShA6STJdjtr
+JqW/vRc/vnII4ozGKs00YGxUYSX3HQeOjLMJI+CNNoBPOwzfu/Mqdexf/580y7tSG+G1Zhd05pZ
FMQpgG9TdazE7B5feS0W3r+r1UhXdjJXTWSY2LY0ndEcOQpyKMN0i9jy+rVPtOjwFrgTNLxKqOrL
HArVWPGO2E0UzOU/mbYBS2tK7L2mkCdDP8Q889P6ycgqdzyD1+nQjdUa/m6BngjlqItfIH08E+qg
PGraKHhJTBdIBM01Bz8/d6fEcmPm8QSlI68OvTsvr1Zex6Wdxqss6gPgzEEseH29VTQTaoZ9FAhx
xmmTNv9PD3OcVk7C0mmDWAJSHZRFkfpKifsMUQFbMbUoyMCtxDd2t4uHFd9cCAPB8P6vCemdGxSD
luGsR4EoIipa7Zrag5XFu9Wx36VXyAaxkok3HHAlOZZxwE5uxUkdB+3TlByb5PdYn1peeUn0Buao
UE3WwEEiEJdecNwi/zMo5znFDO3wWm3joDBNt59/V0oKwUksMIy9Wb0rSexS8PZnaePePu5L95eY
zzVRikcBXXYP0Xe1uhmGWc23zDYQJn0b0EaedPT07u3uz9mxrA/mpv/ak7ykbHO8m1YTB05H3GY6
zyx0Ba3x2iDHArUOSOdUBL/iVcf/I/u9QbWxKYY4oGxvTN94c4rNn4NdurV1B8gZQuEyuqdQMC0C
Mn8fi+dG2VZ5v0uqvzgXlz9EWrGVxCoGWGgc1P0pi7439CUeV9xn6eiBpwAjToJEFqLY12c8c9Jx
jqkWBxx+0obUU8Fa2vZr3aolX0FPDGxjSMQx5iqtZOyoljomKBPb2Cfl95FXLyTfp0FrtW/M/nLb
MZfO+qUx6azbsV6zobVjhO+gJB31EyNPoKChTbv5/zMkRQlVToA8aqw4SBLm8+k3yQpPbwgKJ2uc
fvL+YQIN77eYMkDBB0Jl8tPa4jRrYTqcq2LjpOq2IT6vtoAt+vG8ccKVJ/bj6F7eKbI56Y3tCNhl
k4kNkCHREd95tPBJ/GO2fkZmQE3i29OvKdkayQoSRn5wgBkCew/ShI9ZRShLXDsj5UZiGKGmnue6
2mYK1E11ewjqUcm9smGHNlHfb3/AJYPItlAjEt1azHteG8xJXfcmywmQs9DnK8x9pr5YLV47I/H6
ZE0jcskaki0U2dCvwkiH9BHpUFpgReLkPLKk8IzG+hEW6jas7deun85JpK8lBfJbJLRXxSArRT4A
qI0MGLBzXjYcIxDnWWWe1Rt3hTa/qEp5RF3bi7LuSavCTVvZK7UQ8ZkuvUcyK4MHpgQE6hODWQQW
7w6CFEdtXm5/uDUT0hWdgvMCaWaM+i+jxzxrt2h4rhxu+WYU8AcA0VFgxzECF4D0tWoexbyzkihw
onw7W84Oz8U+qb/dXsjnT3RtRfjMRd1IN52kDzPE5uqYQaa19ArN8XLynGUMmtHo1Dn3aEQ+3za6
tjRx21wYzcBaTfsWRrUOM60RkKDlxqnIymkWG3TtBlgaMKDg5wVmEq2MaysT02c+GrCiF42r1ZVn
NYOHadIsXYNlrVmSvCF0pkJhUxEFUMRFdWFUNxDzYWtt9cVdgx6VKbiRULyW1jMYRTc2HFYMaG4V
DnhdKn/1Pf5UU4DboVAp0D04tqj8S1Yqhau2PiIWHkYLsPpIcRsLw8fZU7MtWPwx88wwPeeDM+J8
2ys+nylYhhMjbEU1DISo19+ryAoo3nQOvldMcwQ3aeyPqW5tb1tZ2EVUKRA1ItYA+4RcvTYLPWpC
vGaBQ4sDOBTclkQHZq6wui54xJUV8c8vPDxSYspiACECYtubuPjKzWPc8q1SrYzyf0oQxedC/o4E
EaUnlJ3Eci8MjRpPNT1HYKOFb6yDLhB41IzizMf3qn7Im++dStzJOAwjxjIgrZr/KTHKh30UhIFi
waZizO3aPsD0AMJGRYJXkvgxdHKL8ev0DIT+WvS99N3EBIDA5oPTypDOGI1yu3FiZBJpOO+KHjoY
vbK39Kfb3rH03TCIKKR1gf1B7nm9nBHYQTuLxyQgRgJmF8uj4WOjAv+8JnixaMiG8iuCeUByVOkK
bM2itjp7SgLD3kGx8oA7I1ahLz+GK6XPpVNlI74AnxVQ6sDDSCuKqogVENcIQi3+Di1n5hIVjNq3
t+1TwIYSvQrwHFwRuwcvlL4OSAogLV9wFuTd13w6dxaEGUh7yPStzcot4B/eDEZypDBrQ0EfHa3r
W17gsPE/JtRSxYm+Xh/tJtWONC0NFGtyDVAJz/ZONTGU/jgq876ykp3FvS456VazVdvKr7PXOl0T
u/m8yQAQClERgHYA5JLZouokDLmShCwoz0WwRlzzqQSDzcXgO6oT6MV/uOX1Egt94EpqRVkQ5Zhl
ODhQUg+Dsevukp7tQfzOgL9LHizGd3a8g1TSoxPvS07PuHFWnOnzIcQoJrrByLrxkfUP8cuL26bW
E5Dr9FMeTNlPjf8CTrIaVm60JRPwJMD8gDI10D+9XmxCIWfhAIMe1K9V90ju/xidht0E/8+/BqQb
M44zo6R1mQehYbhKdeIumRBw36co1N8+FYtLcXBnAXkC8K8l5YFTGrZ5N1R5MHTjYQj3ZglyXH2N
JfnzTWKLrUI4D9wJwM3Ss1nPbd10OsmDeDKPOvobNPsBCZqnfPp1ezkLoQEs4YyJygSSaLngYiVc
jaaQ4tNkjZdUmdu9tgWIVtix7BqPQC3L1BFEhmuouKUDcGVYyt7nyLQnJYVhkwfxULl9+TXRj3zU
d1nOPdYrPsf/YV4z+xoenm56R+hqolzoBLe3QE6Dhe+AOg3Nb1ATGKCEv3ZOkFIBxD2beVD1nRul
kRsNX8rhYOLq0S3QLK9pQCza+4j/AU4GpFdauBVntoWiCM4bmb7qvNVrN+NFjVLraB4GjaTeTIps
m5Z6v7+9UnFtStcq8g9c6GgvIcSQ4eRZ2SsjmHRAG6h3RzNDJmD5tuontv5tVMYVY0uXOLjAHDyE
ouRlUukSrzKjrupoLnBScgQrgJ086ilP/I6HfqoM3MvbpN0aud76mIRTdqVtZXeQWaoPpMzjfdRO
zLfHIlsZ9lnafjRnhf4GQgIwXl9/7gGDj8VUcVzpTnGnh8bX3MwOWhYeJh4+VMVjnQK+eHvfF33d
wowlSGmQ/qEjfW3TgAj92CVmEVjkYXyNh12v4Xofqx0av1W066vYLfsn0zpS0rgCJMNesiNfYyRc
eNDQxsPwkWDwA6ZKcvSyAi4nCosyqCMMtM1aZW8IlNBWnpOlq8sBVhO1alSWTPlCaYmeU+ROZWDv
0A56ySxfXfmCS1fwpQXpAGnGVNNZhYUYIUhCf8XzWV8x8eGc0lFB4QhzPxj0AFpc1jJohpYOKO8U
waw6LrozuvIabujwU9/ZELgpuK+Hexqr7gA1DPOYZW/gSBtOIeht8/epfC0eQM8wj5uh3Q3IuAy6
7VR0WW671cI+YIsJDhhKXABaSfvQKl1ajATTuWY67aa2+cV1cI7G9Vqd9dOsMm5IdKMxz4qmkQ3G
OOnIzLnRkULvC6T2eu5a3PaTVPWACN90xlH9wZMXju44NzwW+soqeGHBoa6si39+EZ84xTwPRYy6
uAq+KvthHh4UcmTJ219spsh2HNRE0ZOWqnaQo2QTAI64FkIFiQ5z24r5abyW8chapvbHXoo8HBmC
GEyWgmq1cEJFiXEVRPO+4ZD6ix571P4bBxI/bDOk9zXfpfOADLb0HDsoki0wiKBB86A86ib2Mf2a
JI/RuG1Hj/DOzZxxV9h3JKyPyrDSqlu4L5AZoToMuhtEiDK3aNIO4J6iVhFkJWigDBszkR1na6Cg
pc8LLBgIiRwh7iSDDLgzzmNv6kVQDW/RqO4SMDaXM7jc329/4M9FMfTEBc0nppzAhSbPRaskYzZr
szKorGcHgNekebdD5k0Aojk/huw8hObK+Vx4bq8sSrd+OrZZGqP1Edjgk6sKv4LINmfvtMr9Xlnj
kF88pKB1ArobwGsAISUHJrGWa7M+lME0eWkJ6W7+UlpPTtP4dd16UWK+sO5Q9zpqFvq5SlZqI0vJ
IiIKQYqE9wXgefmOyIC4QxkGsVzJXehKuWoS34d2v60s5Wng0/eijFy967/kY+OGczOvPDtLzopT
hSo42O4Q4ohn/+KWiKck7GPAJINCDZVt01bFt6lR1JVSwoIVwUgLkDbyJTym0ul1zDhLs4rxYKwa
azPY83jI05qshE4LroqqCIInZPZiiE3ay0YxK8fqdR50+msWPUCIexeqZE8SsnW45VkQdtD6PwRN
4l4CTA6oRgBM8eTJTHN1VZp1R8oqyFlrQ+qj1Ly+19doRxeOBAzAO8CUg2IdkVaWzXERKUpTBSBI
+aJmmyTq91Y0eIn5exVpIP6W9IRf2ZLeDa6ndlWiOhAYE9qPs36Km+loOMOK53/+WHB6FSUzIIhQ
KJBBjUaRq0lTFXWg6tuuG7W9Tit9W4/pMU35A03q722r0q1lx2ujm58jWVgG6a0ItYDrlyE4GQ7C
BK2zOpjyY5kiRXIeUAlSUuZrTqCGaxM/n/dTmAMCQQzcovYuzsbFCat7CuSZZdZBbvpNf1LKB4Bm
Vq7Mhc3ELwZ4DQUJdLPksesatomTFW1AhuoEANyj3XxnyQkEklu0+L6XyUZbDW8+n2lHeDzqdUDl
I9iTbo6hHmhlNWmLLePGdhpSCPN1AGjefn4Wdg9T+JoYPkSVBaWK693rzbrISGZ2QW39VCDGZZSQ
WHq9bWNp9zB6A20swb+MN/vahjOwKrG40QWpRnw1gbweqvvHvsm8o0ntd8YjgI2a3W2jC9Vq4NId
oWgoQIv4z7XVcijMhrG2DYxceyxbB2hF7eD0kYvmTxUbd3OSuIylrx2LfTNM/D59SLNm5WJeqGOI
XyEUc0WrF9nN9a/IoSiehl3ZBlBG8M1xg4fS7bJNM/2jaw9EUd2y7L0KMwErq1/4rld2xTe5OBUK
s6thGKs26N4H27d1lykBB2nP7BsP8Yu1meLNiO6U5jqFZ62lKQuv7tWqZZGkPJoNPLqwribqW93/
GoZdFOnuSJoNbvGp2YNMCxw4vo5H9/bCP9/koo9EwIYIkKFQX75e94jyppX2NSwXvwzjQIcD4+ho
du7cNJvbpj4qkNc3+bUtem0LZKCMIQOAhwlOph0PH1v9pRhAYwARDDBDT5Xi8h//aMNj0USoaNzl
zk80IethM6642dqqpRRan9DXb6K+DWjcHwwHbBDjLjPecmrfTXqyYmwhVxDrRikc1xL2U05CIcJg
geQwbwNuZvSXrQ3qEfUiZ4IgtFq/d3M31F4yhe28YSB36Fw7TFVyYHVdlFu9H7rNHKY5f6patKii
3NB/NEXKMzcZM+u5zAvKQczABmMzmzQ562lNGx8U9UzZETXj+S4ujU49jI2ZaidbKeLHRBuKNcb4
j0vp08eFZgskJxCDIBG4/rhN57CRGhM+rqtuyt24Tx+1vbUPj+qGHxTIQLhDtzNPz+UPyHMZB99a
qU0v3l+oBf3vB0ienNTaWBvF3AbtK0+3uhud6SZnp3H8Oav7tOpc61BXPiMrAevnvAcfV6OApWA2
AcMCslPzIWVdjHV3SZd53AxDt6NFvh+tsP9m5WEUrJwisZGfNvrCoOy7rChrBzRDQTpWEHyv9hQ4
HIsemFX6LaqO+fiS67MH7fnbhhfeV7Q4MHSA/40Kq0zehHOa2ZzQNkhyqnksYoNr9POa5urSPQzE
PB4AcLkLrutrN1KMtm5VK+uCKj+1yT8h/U3/WNUTkFkUQf61Ib0xVhhZagQto8A0XtU+qLJjX2+G
TVndDaAsaE4AwjRfTbc70ea+rt4iALBvb6W0SLytaHCjcoAy/YdGsbTIGGyCqhHS8ZRpL1Fnu6p5
aIsVP5E+1ycb0iJTrkMpgsKGHT5DBUNZbfpKUconA9KLiXgLangEBoAAtievKzYK35jVoQI0oPTY
mnjD4nqAJgWHoZjYM6Q0IOUNQV4Dc7hNvGLlaVr8IBd/XPogY2ykrOzwx9k+35uvysoL8JEPXZzZ
/+zVxd+XPgaKfhiYq/D36X3unsfH0YccRHVO38g5+tJ67/gv29suJpftP5mUPw+4yIfWIuPJSb6W
JnHTIjy2VuWhiO+D8eukNr8pdJqnZ17VjTeqA1QZO3eK/ln5HWLrpKWL8QJ8NTS50SiR3oU6jPQ2
tXTocQNaBBi+oQnGhCQ+pnTKoo2eGebkJoNqFC6mmvPnMObopNQpISOeQMvZ94CLZL6iVyrbtmZu
Hw2jGO9aw4F6R1jwdiUPXPq90BZCyq5jWBPMn9cXkJ3aGQichFs3FcKSLld+llWV7WjkTF4RGvHJ
mrU1AppFo0KsHE8JSgYysGekI3jMDWc8Vf1XOrw5zaHiuhuLUvDz7e+x4OlA+6G6AyIiDJKZ4p9f
xLk9Qd9qQLXxxEZN9/UqNvcpOq6e3nbOitcvLAqD/cA0osOKmoT85SONK52uDuqprDwVVdgK5KN8
8ENFNOO+3F6WOECSl4FHDFpXmFbDBJL8OIFmRA8bPVRPvFe/cUxalZUDjVEIPZYPajr75Rifb1uU
3n1xvkBXJXhh4NmYE5Te/R6Jm435MfVU1E60zWdQqtphkxy62dk34DXY/YU5sZFgFkDy/FE2vPhu
cWEXyNBU9eSA4hRyliel1XdMtX9HVr3W2Vz4cIAKAMwDwBeAKTKhT2Ln1pgMGTnpmF/Xk9qLx9lj
RgNM8fylbtcoKJe+HREUcEh2AaWUK7oVjy2zBeTslJngm5tAn1g76EwoGzuyjqBSfK1M8vvPdxOM
RbiQCEpzqANKp8ACy2WY2+qJvaPc+p631ZaqPzEx/v4XdvDJDCSzkOehkpO0SW3FNUasTnlmumx6
m09Di/mEploJQhdONa4OYFxQRQJeSW4JEloZBWt7corK+NVy+HaYDR8s0ytOKGfnwunRonJQZAEN
N6D60uUIoHVjRmAVOlGFz5jTz1s/dzBISUYybmynR548ts1v20mVu7Tpo0Nv2GuNhgXvNLFQCDai
roR6h/SWdpSNUYKpoJPtdJuW9VuEpVs7iqA2RDcx+3X7C8qp+X+WfGFOekeJHpc6BpDIyUKvjMfG
jlsV8vAfuEKdjO1MPEAmhp/HwtzGDnAXt82Lvy7da1gs6FJBHCbE0qWkZpxIWBWo4p1KUkI/Ck/e
HO4Gx3aL9p7zXabqvzKFr6RSCwdSMEVT8V7jApBbv8CLNw12H15bxF8s5hXfil47KOqX0si2mslX
StZLHxRNNJCzoCwJBIvkVDYpgMbsC3pqnRxUD4Ubhfwuqdg2b6LaHY1wpR+2tDxE34CJAD4AgVFp
TymbKRgNc3qKxBCU+c0a501U3ffROWT1XQo9vNvfcHF9gtYCQAWQGMsyA+00dWYJ3slTCfERrm1y
587Ikn1ulF5O18ZwF54lsGD/z9jHCb54J8wZCiQog9JT18fRpifVCc1lC3liEj+1ffPz9tIWgnJM
XAHdhGIoBlDk1nWMegaz9IqeCm6xLXIa8LnE7ez/jRW0+uCVAukhOYjKmrCzWE1PaOePO5qY72aR
5Gt329IdKuCRwgJ4lWScy8jSuWv1Dp8JSmncrdt0firUenrSG95skLOxbZgbm4jbtcvDht0pZTa4
6ZjOm3jEowzRbu3I1dl08bSMKxe8DD35uIbQmICGkJCXQcxx/WLZyYi5FzrQUxzPmDWjLo2dHTOd
w0AKP89OoQGG86Q7NfVZtXdFZbnR/FLnO5uiYmqtDIYteTRQhoK1CaEWytTXP0ZR1DRXgBmBsonX
NW9OnkJsfRdOk2uyFVNLHmYC7YJaMGbYP9WDY1RGm5Iq5NQoRrdn8DUvYyNfCfo/VOnkexYMDzig
H/nlp4ZWUfO87yK4WJ7RfTlTfT+Ecb83RmxvYhdqMCON8Us7+laG+M5GPKi7QesOesi+gICxO/wf
aV+2JCeuRftFRDAPr5DkRNZouzy8ELarzAxCIDF8/V2qc8/tQslNwn36wd0R7siNpK2tPa7F3GHc
0wm0Y1rftntQM4K6ZOBGYOKX/ZzGgIqoqbJz+1JHdQI4zV2slaHrNsrOM2b7yC1i+XXdart+UF4s
o6hOKddibKv6rWOjuUcLeRrevllrphDdiRpmeuCdXMELt05T8GE29agFatKRuWocmYQUv820+z5U
3D2C/dbdjSU1/vwLwcghgYYU3TlXBJNp4RlNn3h6NCv2nsbkvk7rPenog6NORyOZzk25xbawpkkA
PgQQMFwX0G8YktJmjI6pWRpRCo8XLHTnsZu26qKr3gKmJfFEvjvPssPXAvIQJSowv7P6MHX79pC+
dN+92c9if3i1f21mReSs57td+ChQWhVqkhrTYwjMjdFPqlD7pRR++dP+VGS+8TN5TIwdi/0tKNN1
sXBpNXi2WK5cojJJ4WgUzNnRED/ydFc+FHf2hZt7lfnaPUBnXtgj7TeegbWUBmbW0MQOXwHcSjI4
dVeb46hifjTqGAuS+S7Pds0QWupXN0dxJvcbD+HeS64qfpn/2ez3XDXBQIGFP4ZBB/RCSkHD2MRw
HYZYjxTFBXhabgJhAqC+c2C6SXWqGkDac9Wew9nVut80Udp9mzjNuUlMjH147ada0RLf1nq0B2U1
vXR0/HT7Uq29YGKSD5EGEtHIuCw1PPMUFBMVZPk14s7PTdWxUDd669AYw1YGc81w/CMKeZKlKPRY
1WgET4xoNkI7S9FcfPJ0ZL7L5gSn4KI3W2cvIiXZQH8UKDltQzHZVC+wNmaS89Tyu6lS94PS3iNo
2+dIYBA90oxyr9hTgDbkgNY/b2/u6ooRboA0DIMuQH1YrhhlHY73OTOQF8KoRN9234iq7nRn/kHs
ovfzOTnUWbHhOq7pnMhnYOQc0DggWBFH/tGdU+NRSXIEqplxLkb3EFtJYE76vTe/9l8TMNMYO2O8
SxwSoe9rN+NDWmc4TKjabl+/FfXCfccjDB8EJOwyHlKceHGdzkgLOFW1z6zPcadELSCIsrDk9xMa
I3WinlXykNhHinbwOn5M3B9qnGw8HSvOB6JQdBfgDADzJw+JpU7SlYY5aFHc3OOkYX7icJpjdOC9
FV62pXcr/jSkubauIor3ADW7PABQG7YDiUW0iVjE0sZ9VU8HlxRfB9vyUS01YrLLwB9Z6gyhSuQ4
ya6ukqeRdo9Z3YfKtAUAv/bEiAIGaEHgDKPQJvbng0rwyU6rRkFISNX2Zda/pCagDsrqk8fB8zAB
qHh0EwCdjqfe+KrXW3MTa7uP/lGRQlSRIJLb/Fhh28wb4Y9xRdlX01nrirAeSh9IC9pWR/9K8Avq
jv/KAov9cqUGbVIXCEpapHXn6aWv/cH0va/2xe7P2VZ+be1xEeBamG/EH2ICZSksx9G7JSn0yDRA
5MOnwAMscvr6lNPPDerTg53c2f0UTGihpBitiZ8mcPvcNjErHgpm50QLCyBrEX1LJsazWV6YzMMF
S9x+p9R2HHhOuVVh08XPSKYU0FTw+oDsKNwUyXbr5phhLCtD0Mbjg5ZgesD6bKAGYNMmdIz03ACV
hMc73hcnta39GFlpNu8JIX/SSTt4sEDlkAGz5LUBld04VyeNpOh9V0+god64ftdGFxlI3QGeKhp6
EAZIVr80CThVC0SzPWUDoq6wTb5kfdgZJzXeZYnzdvsAVsTBFwUEGfgaMf8nI1EYdq5odESQRRLu
BcMEJC5qHSkC9YyDYLenEx7wYat0vuJMwZoCjhvJSKQkkcZbqp7mpTVMnaYDx8MLa/tXFWOowtt5
Vn7HMODhvOTz77J9NZNQq4zKL/qtlNr/5wsEcymmusDRLO0zoHw8ZVAmPULeN8eoTnPKSXxhKui7
3V+V9idV8k/JYJ0cpXuLUcpnALPgIz/c3v7r+y72wUVAgvZPgAqJ+/HBso1pWScCaymyv1SWE6Ym
uMurPUMjF/OsY1s8oQnntsQVY7oUKZmYmjZJxSsEQJbC2C4rjHbvzLPxrPf5ELoT+PLM3KxfOxPj
u7Q0yqCvMtdXGFGPt79ECFpeyuWHSO9Mk7t2BqOuR56SK/uxTNvHyZvLvUm5+nRb1IoBgCyUoNFj
i+uPE1/us60gNdtgDiGiqbnPTcwC2Gb2AgLMmluB0j1kANY3/GYcQxI3oA+4LxV/funtwI4fqnHv
jr8dVAo1tCczBPw+iIe2juX61V1+obQbSZIW6APQkaJr4lczzXxwYAFjFNllP47HMyk/YSJzn6lf
Y/dUVRe4f4l2nyHOYtrWpwhreHUwHzZLem5nirrcjL+PGDp2P4FaWVMDZEMHfizboCI7mm9AI8i4
kwjpsHiMgqAGAxcHWI/L4wFymAe4ZFePVKMb/GF4sAd/Hi6UuH5uaSfdfW1zctTQY4Pmw7rfU+3z
BHihPgV7abufkogVgZtsfNU7n6y8D/gcMP6KLAxAYJZf1eqkbRSC8BnEZOVnfcq6sE74uFOn+Y7G
hvIwW3km4KOd55x3wKnwajVMeu1Jix3gAZr2d4f1w86LbTdom7TcZZ7Lj6nX/cT/FHkImx9Rs/ym
9U6BOnVZPzWFXt0ztGnsRnRjBuZcTSfOOu1fGB1BsyZcSUwUyAlT8eTbnCvvKZCBgyRMnZ4azQPb
mtkoQePaj4aXAE61AaqkD5wU9++fOPiVSKeLwBYpVEm/TLfqdQMoZ5HNzV2LWhuIl1ySgcPZVybb
B6nLVnOu3IcnFAyFbTT44yzRuPRuHz7YWdtRnBgw4UZU2QwM1Vyln0buNjuWlelvgChOF8PkU+5n
XVEfrQb4MGQ2LkmhUfQaZdOO0sT7OZBewzhCW755DThS67JNL0obbyGtrFgCPP3I2gh2R8w7Si8T
aj1l3mrciIASemhNnftpy/QdA7NIoGfx8NfpRsAlQLvBZA6wC3jZSy2vR67lrOcmyqvfdDNDGfnv
1Q0GA4VhzB9gatSTjhvAQdRMysGMYgCf5E27a11MAdhPoM0UqDvHsvC7r7ftvfhJ6eYCdBp8AQ4q
x5hRl9bUVA13SJ+b0YyBmmNlqPldyShwOVNXC1SW5yFhNtnfFrpSKhTQymgGhCuF5jgZ0MiGEevN
MrMiOjffAMt5ao30c5x5x5mxh5ZHSQI6+jk7m3G/YapWvDjEqajNI0ZEwkNOE41e7bUWd83Io7p3
6gF1H+aNBSx4kEzvswJTGT7mdt5ondCNwxU2UNpp8VIIJh/4pQiVl9oTOzZzgQxqRSX3/AKFpLR9
odPG830dJRhi+AxYaXCIgasgeUnowUMiCnWMqKBA80uAqOR7Srs1lLi2iSiRoeQi2GLQMrJcylgp
GEWYLCtSex4NphE46c8xPqVJGpIpRqp2kwTsOsODYARDtbgXNqJaGdyYg/ed9cS1ojHZJc+iyAK7
o/pz4veT31YB/fGn2moqW7ka8IBQl3MN1FZgaJarxKvQMdJUtmiSqqu9WhwyILFMSRXUxbhRY1iT
hdQl4N8xc+QZMmG7PrYJQxHJjhymHzJbCbVWw2igcjDqyvfSb39//979O7CbIRkNFpTl0pjWtWgR
0ZyoV+4AOG71YZ0dmgYcw3rxxJl78cxd1Wyxll6rDRCAsaOY3RJzgO9R9oenhbbo7LKm2ImqeAiT
WuNo+EK84Nmg3xyHnW1UeeDRcYsg9vpOvCPR41ZAdTB+KF08gM/MDeJVN9JpMe2Jlh9pkW9RKa90
8S2lSHHapKDHqTFrN2Jt+s1ICn/WgK2j5LvYbfZGF+9ABvw4fDUwnuGlURcrPk9feZ6FZAuC+FqX
8CWw6fAcVFTpZV1ylDZXVJa4EWnVsMrukPImE/N1L0UZMritSdcv8FKWVOyLva7lNt6KqE7zR/C+
IQy3Q6N8IOW8ZXRWHg0hC+lVOEQYUraFen1Qn3IczNai1I00saUKz35m4NsE7iQpdiyhaEVoqH5O
Kht0NBgiubPbYvh6e7lrqvQO1QH5qLTK2ZGxaKaYD50bKSmQLtW+H3yDmObhtpTVlWImQEOTIV5k
UNQuV9oNianONXOjJP80EuKnleWXxkMFkOBRrQ553MLyubs8+31b8Nppws4imYZ8A0johGZ92GHd
4SMjCXa4aav2hG6B8clK1DsnHdU7wx7U09+LA+gQmk3RpIKUoWSFCgXEobyY3fcXUVEeBvojSxG8
aFtJlLVj+yhIsgDeaDRT205uxIE6gpAZQ4P+7aVsSZBODPSeExsqSFDNSPdepnRDJdZMp+DRQ/4R
L9EVuP+IKRBT6VU3AjaSH7/yJ/ZgzAcAk1lbWbXrPItAdABSF4YA8bTb0qHUVWFVI1PcyGu+x7UP
T5olu3IKg3r0B2uj22Zt26Di8MQEyMHV2EDmUmxaabtRVQBWAR2FNAA1r7VhpK49L7RaongPSBRU
dzGct1Rr3ttspLRzolr50oxqMLlNUE4bS9kSIu0bKcCxqma9E+V66ndc9Yl29z8LkRXZYLUbA1wy
qssk0Mk9muB22VYDx8pK4GohAhSUAJgUlrw7T0Pork+pGk1ZcgQIaIR2q6A16e72lVlRaURRMDVI
4KpA9xW68cHYUH0YrAxIEpGdZTsvaR5IcilMwHyZX+cSYOXduNG5tmLdDPisaDXHmygyuUuBUz1X
Myw22oCdg219doLGoL63laFZ2z0w+GAuF14jJknEV3xYVq0mI5uqWY3gO/Ojm5W7QqmdfTpu1XrW
BKHtxf1PozG8/qUgJ1FUtdexf7nV/KB2G9Sp98jpsGF5VsWgaxPdLzC8V3lXFDxtAKBDjIEB69S5
S/NPzPry96og/HuRz4IuyN59SgqVmF6nRlXb+xPd15yHnLzx+it4Dbeq0+IRW8ZhJgwbOooBpyI4
+cSCPx4QgiI0wUENkvs+vuvbZtfaNpJ1Z7YRaq4YN8x9oToozA7yKZImgKZzVnOnVyPF/mXGf4Bw
fnvXtn5feq07TS/MdMDvz9O92/z8d78PP0skhOC2v3spHzbKGLW8tFsOYl237WA0gZdSePR4exFr
6iXaRcU4F/IeskfVWlVKSY5O+aJ5K402ADoeOAU3/JrVI/8gRLLNsaUpaOfRsRKeAfSaP0CPEyv9
aag/mmErg7ZmZj6uSLLRepckBe/RjI+OyoOh/6xH5hd2sbO25kLWDChMNNi8BIIE4K+XimxMYMXm
ODoxY9X4cfcyzs+Y/DbsfbWVu1hVNdGqbqDQBg4V2c3vEwSunQdbLfDEZt8GQ9ltPVjbNQvjGehO
FTPmct+taQ3ajBAfExNV9VPvzWcVNCBG7pdJsf8XkmCh8fagOQk2YLltqWLNTorCZ2Qb+8r0rRbh
KJC5tman105HWGeU48EegcLUUoyL3rm0gucTWczz2X2vhQpyxBp3wIiVoli94Uuv3SNUw8W8CUI+
pLiW4khWpI2BFELkxGBxRKUa/0/YbBG1yAA0yA6/N/TitYFriP4C6dGucrQRWU4mKvztXZ2MUVZY
E8bH3H1vnW2P+X2W+Bplz32TXEa13MXzhqKs7StQlAGrBFh7+IySMxdj1CqjWqFFU98Da+alcR+9
AqKmA7V3Tfl0W1m2pEnKMtvEJjHmwdH6mfrUJGGXqANod3032c/KFLa90Wx4q2vGCikZkICIzAxa
2ZYnqdZFSTVQa0UkPpgYzHQHftC9t5yWAcdowd+vz0FHIkq7mMBD+6MkrM0LbhZoIQJ6D9qVvYgh
B+Mm0y5vffRg+la2NbSwujwQlGJMCfiaiDOXEu08MbSxgaLqaAzWgWXCa3DTVEdkneFkbnVNrF0L
jITCQuIhhjcrnZ9r5zNKhZ0WETCZ2Gc9vrPyDRi5lTIx3IkPMqSbXs1Z41kF6lQg3PDR74XrZwa9
+3nQtN1kgsarPqIexrPf/RZay9pewiqLQM3CQLT8QuNFZXo3UE2k8WbAXjTJ78FWAtDswN3cMJtr
OwkMFQztwWUXgeHy3LSUG2xKIMsG9H9cWC91S4K+qza0f12MheSgmIK+cprwBAHJB8O8CD+fDOZ3
UJCh3ELDXXtsoAyoVKKrGQlBsa8fPBvkIVsFjqgWDUkbgLg0USafuo/zuBETrjybJs4FU3lIxmOe
UtL12iadYopYYCyL2R9RrjvqTbdF8bGyGmEmRLIIGSOMPi1XM5vaNDb1qEYuq8YwMcwuNGbN58m4
S1yibFjElQNCbIPkImDc3kdJltKaobGMdIAvZeafcudu7p43+c3WRQiQFxhBlBmkSxsjYGIxwwsN
KB0PhO32XT11HHRV3cb5bAmSbu7odgVpsdjIJn+ANE3Sp8nacNJXRaASI/B9TQHzu9yuHjVvPRNr
meYak/BnvF9+vcU2tqpnmLwT+L64ILKeVUqmZOmQapGhxaAonTzzhKrp19tPxaqaiVk3oCMA0VaG
tB0w32IVGtGi0hz6HYmtIlBMKz72M0aRMw+ttbflrdlV4W2CghWDi9fzB3PnDVbDai1S55adwNA4
70yrzQOkelTkipQ0dLLKAutwC0XnOcYqNJ0AdW/Y6oBaW7nIN6vIjIHsSO7b770MPo+Sw+Vocj/R
7zovfuH1zlbY88aSr/tJxOSiizAYQZcLbP6ltuiDak8ArtWieU8vc3fujWNa+ofiM1zGfkMzVx4P
sCiIjjKR7YNNX8oCqChGMgfIQueXb5FjPMHBAC+1Q8jeNL/cXtmKHyU6CtC9CJIIQMJJCyPJMI1q
h7NsKgwORoqLllz7x8zIzjVemLtho9alobgF666jN1D8/Qf7rqFk3aYUS6N4gasQsKVdYL62dKdt
wT+uqQYeqf8nSbLwfZ/D+FeQxEGz7fwi1Y/BGgK73jirNSvyQYzs9JaDh5HnAU5T534Fyligpj9B
UH/7iMSnSnkRkaT471JksKdkBGoyyEChD757aMiBOeF9PwfsdSg3VrOmeXA5ASMJmFlcKul4Zs9t
edGMcCUMogNvYq5D08noCS4qC+qKJA8gh9t6Ja+Whx5JeJvonUUvDcrIkrp3QLPFkK7rRfo8+3qc
nIaEf+vZfvS8EzeJn82vQ5G+3N7Tq3NDmkmYZfgYaJlDk/5SEVWamZxyXYmUqnlQ2lOuVs+e1W15
oFdmQ4hBL6zoHBEBpxwyAMhJ8cxYicqq3WneZ/vVbP0Wc1IYvUv2LGtPY72RTF1ZGZ4CFHIxsISx
Gjler4sZQw2mml4KtCAJgkc++96woZJbQqT3eYLx522hp5dMPaVZCPYLw/321ye0WIe0dTGoqo3K
gojU7sB8+GfADd6iDLl6nkWg/GGvJNVTWg9B3TClF/tc7+lfvxn4dTSV4DYh5Sym9ZY6xrMSP+/g
JIb6Hjl93/rqOd/LcZ+M5775k4C73uV/r9Yiby/YyFBoRgJqKbK1TQJSxTkF0za6nz0KrGwnGPmG
mbiyrWJhyCuJuRJ8uDwaPSQpSkG9nV7gYweKWqDno/O16jzxP7d14MoeLQXJYZRau7bSgcrwwvMY
we/XKrvE9gGDh0AmOdwWda3RyAQJ+CoknrCmq0c3VgxgsFrVJcO1aVHBKxM/++vXAj/8UYh0PLwz
kSCZIURJgbDmQYLS7avqry8npGD+X7i17jWmczxZOee5WV1m9yegB4O6PNfpxslcd1WIpXwQIi2l
52mBdKFRXZwEDVPVEPLK2VFSfJtcfuflAGAfYurrzAzTCV2IBsWIIWkv6FMMRkowjLSVvlg7QFvE
vybQZNCMLj34ado3I6+z7OKlF2I5KFMd2q2R9g0ZMp+WOU9mnmppdhm9H1T1AnGHW6A7/L0qfliJ
qS0vsVmkXtNRrITaX6yO+OCOYzr9H4VIFnyou4lkQgjYwTLQJGlTv7OyZCOOe0cLWvgugrwIrRLo
8cHlQm5wuZZOz7KGVmp16XjpF256nOLEL0wAcgcuK+5URsKGNT6QAS5a8xVAxEZJ97yr0K9dBEX5
BuU5qp150jPiz3TY3d7pa0OG+FxgwqIBCbGzfJ6emg4EfVzNhZgdWocdpdgzza6CDMS04WSwbMPI
XL83S3nSyYJPKNEKJ20uYPTdmXO3A9f57RVtSZCOtShZOvdD0VzGIgls+y3biheuvbXlEqRnmavx
lFoWloB6JmcC8gtylDfNfqKNvUNaNLTH5/9tTdIrDXhbhJSkbC5GY+0064476saurdzrhR5Ixswb
GtqwOG8uTDuMsxfN1tkqtkDaV4U4CB+BVY3ckww9NVlZmpQjaYBVikgEhdtvnMCGxDV9+/v9Eu8/
QnRcOFTVl3euyNQGA65tc6lSANRiZj4z7zEdttUMtXJ5UA6Cc4NMEOjy5LllrUMft4LR4UsFpjwn
cL8NHWYtt2gQ1qTAyQDMgeCdBKzVcjFdX3osg1dzKZSwIuoTQMX/mN0JPetbzSgrVwcng7E5Bz4b
0KWcpaR6wCAyt+vm4s11E8V2qu+9rHu5fTYrSiDKnQBiQgUBzTXS2YAeyCVmZTaXXE2606jR5Jcy
DrnfI323ZeLXtu6jLGnrBrfQkRqGrGz+orb0ZFnfR7zJZr0FpnrdFoegERlbkYaBV3iFItvzCZkT
buOGOsq+hEcQzAU7EEoDwyh3XAXZb5s8lKl96vrH2xu6Yo8WoqUNRVKpEsgQuFWoivvQfX1XwhVN
m7AvX72c+o5SXlgGTLnbclc3F4jiGFSHswjikqW2aEXcaQVtmkvnj+5TqfppenT46baQVW35R4gc
pQIgAlgiHDdZBbp1TL6wHPTXtcO3Kltrqo/8AtL6GA1Gfl/aRPSJgoWHTdDKPjXPRtOMu6lsx40t
ExdI8gWQQgN4iBgNAYGxdMF0l1qFGScE3hPqgkoVjQ67Rybsd4axVt8z9Y3oe3X3MAwCfQQcFhCC
lkdkNMysQVbRXNysqcNimptQKam7b9RU31ja2gaC1UkUYcC5hMzoUlRXMMumRkEuXhsfOr3D2Gts
MfTI/L0+oK0IxgMtqJiRkJWOaRW+oCGXzn2cbHDVIhLqKh7elrKyGCQPROsX+qRg36Vz6rPSBT1V
Ty6megACOST8C78LiRG4hAIRFvG3dDJpnytlSnl7KTLy6DZl1KTzm6mnb1ZtHG4v5loJgKyBIRpE
BgA9QfV2eTKsrIpa87Lqkuc/leYrogLTefrfREiHLxgJGW/y6oJi38gzH0MWWv3ltoxrM4dlYN4B
iVo0ml6hrc0pCFaoDRklb0+xDWj/L+1w5ybPRnlQgU+jbmia2JblXV3Kk7YNeNgom+mQ5yFfod5N
QVF/GdyTukU2unY88IaAW4ecOlIx4u8/JIT1Av8gg19dCDiY6sSOyuzOBDjD7d27lgJ3yAIaBGb1
3gUtpbh5k9hKPVaXcTTDcXrmZr3bTCZdHxGEuAaK2Qa8IngRSyFtC+PZ2gjuh3YOGqC3mQNmDfif
LB0DDFs2h67ZwuC8foSWIiW73U967zCOSD+3lEAbXhx06UEhhq20/er+eeg+NkWKFu0Iy6WhsSiz
R1WHnMEMK0xIeUAa2OyhXVkNOg/QQAL/GHVMGXB/IniECtupLjopAyfWEJVVSBqonzaP6trCwUp/
kCTZ0WmuVNJbkOSxr9l45w1b4IHXAtCRBR4MOAeox6EVc7lhuqtoSChNcdRWx7ro9lO21Z53vVli
HEk0f8L3QvOnZELByGBopGu8SGE0LJSXpJox3F2fBa/A7ctzjWYjerHQvATsFgwkIfxbLmaaNUIN
o43RRvFa9ztPfUHBA2wTsa9PvjLrR66cMeysuNMvgkwC6S8JPRl9FlpbAzTXeoh8Fogc0bYlWtPl
ST2Se2w2+Ay4s8kdLsThZTgPKBNQT62OG6sWG7i0gACWEzhZKBCj1dITR/zBMqU0R+9r0ceohfQH
4r71aR4afXMcFf08VuWjXavI5Hc+L39lZP7S6PnG5NnKYrHpokbhoUn1CtlwANRahyhHiYjBd7px
yZIvdbKVa7q28wgQMSAO9whvPqqAy1WODfiXhx4Z1taM9549+rCOyeTtp/QHM37e3tKVBUFRUQgR
/QOAu5SsiAtGUoPwJLsAs/FX6fyotaeitl5uC1m5eTAgeCrxRmKUUwY5bLuqL1qrSC7Z2LLdDLAz
YJ6YW30qK9vmwYNFrx1aFYHHIC1FL1k7T0hOo9vuDqgs90Z3n5tPWsVBF/zr9oKE97DUQ0S9qHCD
DBCsA2gjWJ6QXoGlIo0VJOpcvqtSYIzPh9jo9uC2Dkryp7U3kvvXpwR5GKoXp4QbJlP5sBQu85x6
GdhZp6OZzheLKJEHII3by5J3UGSnkZ7A1LYA58J/LpeVmePsZAVDkjOreNR2SosSUlXv1UaB7wzc
0CDHbvzllcLoHRIvmDBA3w/+lMmGqzwpTUSh+aWrz4r2RZSU+j+31yXrH0RgFvYdgRdV1KvCYhdn
Tq0XWXFJHYznNGPyKbGqrTHt682zEGwAawiKrqOAKc7wg23KBjcHYWZfXGK0sLnorYgdPZz48LsB
YmEOct/ba5JVQqwJ06GAD0OzlINlSeLAl6tawHG7OB1StDlIzjDb8v22DNl7epcBuksPOSXBeynp
g8PcLKfeWFzAeR9MBC05zU97fASWgT+yzxX1Of3x9xIx2Yu3RFCrYoHLVc1A8a2IW5QXQrXflGXz
I0ifhwcXhn3XdjQ/pbE9HcZ26A5F220hcsnXWqwXrwoQnZC+AGKItF51BEgtVfPyYnrAr8h790iY
9a13hx0bxoMxnzednrUdRo8gEKlxu4GlKT1oI+3NDFQ/5cWdQTWEiV8jiId+b6qt45dKkQdWaTRh
RdUY3Gi827jvV14EFow4HL3JMGPI5cndswpTmDtaZX2ZmQtnNWvpwdJKHgCp29o53UAOak/asNAJ
O2rEy4GLOebeqR5HZvi1XU8heNT5c9PHZZRVtHkuQf33eFslVi4v5vNB5wcXV/SESbaWJxYomwyt
vICjqQhLxaQ/SkuhG3mJK9ym960QVKgAMBGMMvZS8wAjVrta64Jv+0tD/uQP6HdsDvZnADHGd4Ue
kDEgb4ZyvL22FZsh2urR9Ah3BldMusSeAdLHWcPxE+0P5W/pva6cq0/5l9tSVtR6IUVyS03mNBXq
PeWlqKMEzlFBfM35DDys1ip9dQvmR2zUx7fxPxv5z5qkK2wZvZOQ3CgvfWWNwaDTBNg1lhrGpQFw
8K5PdrdXt2II0SsC+A9cXYC+yM4FT4pC4P+Ul6kBWiPe+3Nlbjy/a8eEZQHpSeCm4NeWumGVBetw
g8pLwwhof9Xcu0NQlJ5rrXQeG72cfUK3PM21Q0OTCowh3GpkvyWZyCBlfVFBH1n8OIXgQva1+Xfa
/snfbm/figUCfwnyPohYTOSvJDmTm7aqQxGGd1zBUCm48p5BQ9ndkbhuw2lQrBPSren91Ci/0DW7
VRpblS6QYEXMDIQRSVmUAtPpgMWpLu1Y7EGnMvmk/e606M+mIVfop7lLf9TFhsasaSica+QfPaTK
MAKyPM7BHFr0sdrIPMSFL2qfYDSJ6Sc3vL2za4qJFxq1GDjzgNkUf//BIagzq3cGcC9eyv7cAYzG
SO7IVsl/TTMxOvleyMXEoYzzNhgWGyZVyMh854jmhVELHOoPW8Sq76Mq8q0G4TlawURcgu7p5WIy
npiDV5H6MpHHDPSVdaIGgODOuydD9dUaeHvNvmLoKfhB495XyEPjgZ7GC6md+AOYWNPYQJN172Aw
Onvohm9aegQ78ZnMW5Hx2q5//FCxYx92nRF8Ps+7+mIARBcFa3829nNRbZzttQohmAHukyBmRf5P
HsZXWTsNU4E+MZ1/KZ4NxNyzVh4BTb71LF0vR1DU4PVBjyvQTmQz0LcM3YxErS9j1fgaMJsU7VfL
cl+dm0BgglgD+on69ItWfHJVBXF+ge7U2efM2qfK622FXnEXBKuEiVEiEBZjYFeKsOoBw2CTHaMf
h+5BUhbfl96hn1+z6gwHYZ/2w7GadWBmgxxxfCVW9tQaNJjsP0O2v/0lVy0MuLaLL5Gs1my3RNEV
fInt7MwpRMfTAwv5Hgwmp/TRPfOT8dxwv+B+V+5Jcz8XPuYvbn/DVYFN/gbpWSUG+kGATY0U8+7b
EKZBEfrsW3+/dfXem2SWV2+5VslGZrRXlAqEHpc2ZKG255f+ZIbaZ2/fnPHWnYun7DxHPOqPTvgI
9Ni9cgBq8AF365A8/DlWn6iPsagjPzS7OgTa8N7ZMKfXLxW+D/EO7oKI32QerHakeQsg1PrSFgXd
F8aM++86NNBKxg6qlRthl9pxWNf91hGs3EJIFjkSHTEDSHSWd92Yy9zW87y+FLPi9+TQsoCWftef
bp/0mhigN6GpXsx9IeG5FFMpcAvUsa0vqlWWiHzAGmE2d7RMg2wrHSO38SOlhKEBlGH+S9ooHswP
5qvWhzlhQ8FAOn5OE3ZHO2NX0Le0uFAQ2Eau0Ud0YJ97IE3cXqSJH/6gZf9XMJhqkCdHFvYd6e6D
YJJ2uqfQlj0rs6t+ajAm77u1FX/5F1IwQgTGGKRhkTVcLi/HO9ISHROPFl79U6nT9mRxfQt6Th68
fF8MquwYYxN9Z8jTLMXEFL2JpDDY8xRoe/One7CDJtBP5MUI+vva9G8vSkYBvRInORSpwXtGMp09
DxnaIKxsLEKaj+yHOdjpbiY5QzirzA9pNTkAJdTqyLDj/I5qLgvSzMnCeU76nQBDu7diC6E8+LRO
5VjzvZrOw75TCvtg6nH70hZeed+oMzsOSaZuXGPZnonxIRTNgc6NuBtJJlc6mwkhqtllLn+uFJK+
Gi30u8a43COGvjWMV2Cyc9cYZUkxZgZ+DuRX+7M2udrv25spPXjvXwHWeFQh0cwK8GBxGT/oITMc
3k15OTybhXHKqsqnaXLq+y08iCt1x2JRDoIXiIS9h38txSjplKREZwOIS63yG0CibQR4zZAnh9vL
kWzHf5YjUEhFCQVoKpLtMJS6wDQHHZ5bJHV3pVH9qblXBGY5WX6cbWH7r27eB2li1R82T89dq07A
//xsezUQr+1SCeeyBuBbp6j72wtbF+UA/BJLQ7ZE2sC6aOkYt93wXAIjvdXjc1nxnZPNG53z6+f0
jxjpkW1j3BQDLJLPqWt9BtNcfNa5l/5dCvI/h4Q2C4xPASEbSeTltmUqG0iWcmxbTg81+Nfslp4H
9y8jY1mM7D4xD7PDvIeYXn/r+XkACybPP7X6GP6Lo/lnOXJq0ClmYikWjsZtDN+ZwKjQAV243+qv
kN59sRzMJgEK08DbjwyGZGSJV+hZEY/Ds5q36ffGicsgSWnMfcxl8dBEtmgHgOtpZ5bFVoVkRfkQ
tFrgS0FgjDYCyeCWJB9adCuPz0zpArcEr71NQ03ZErO2Qh0TlSjEILWLxNBSL1Itw65pzfgcuyEx
n/UO9KolIqz/Q9p17catLNsvIsAcXpkmaJSGCpZfCCuYZJPNHPvr76JO8EwPzxDbFxvwFmBYxU7V
1VWr1qpjDK0D22hF85VreMFfgEUIfkJE9R15KG5S5bJBE6TMxmM085NXNXC4hki+khhINH1sp+31
rbJmjptIEzXEnujDeByGwbcM1thtluIRDtktVwvNlTzKwmGWAccBAzviGxPx8/l8tq1c54A1jcc8
o1tV7Ddoq1uhkVkc0IkJ7iijxXsA0Yc8HvXsVW0GtxFuU/VXGBYrd/7iDvxjh++CyOvOqAZZGY9p
9hqKYKBMKye1pn/umOBfEcjMCEg8urkJszpiGk1rYANGraO0n1LzHLLj9S2wNJJTG9yMlV08Dnkh
jEeIOKFrOHVAaOv04ct1K/O+PQsv4SwAzAMdPZofoLLE7etcKNMsrOPpGLZMDGI8aVxEgGRblRL1
hDqR7/RwGlaqCfP0XBpFNQasSyD30rjzW1lt1yGjMR7jWtVnwmyB4szG1TT5LFHrD3BzqK8A1kHk
MxbCZnd9yEsBFVp/QbYMTTAR8e68V09u40pgTKACZnYg5Z3JtoICtUIR7Cm7Hv1fg0yOnba1hhUP
sjTT6BLUEC/OJRs+u6Vrdc7IQKaj2h1VIfO62BW6n4O+H+Kn6wNcOmswAX0kNO1DRIWb3iQFNCG2
4vFoWIgVzbD2wyLVbWSbRUcJ1TVKy6XVNGaqsLlxH9Qq3BYyaDoNOQAcxylSmqPVDGNia6TWe9+K
J5ahGGVCuGuKJlBkhHoRsb+YWNw482MTfbmg0D5fTjVjqZT3MjuysgaeKHFNam3Hln5lwvgGP7rm
Yi4WEgINyIyi5xhcFXh+ctPbi2pF+6rvjrGMYWngr0dlpu7fhfgjX5NkuljK2RbKT+jY1hD8fxPp
n2xVSWF11ghmd9STwc9LGQxsAEhBdVaWV2bx8lTA1EzWiRIbOj0ByjqfxiIdeqNR6h5p5s7Th1ts
140ajn4XfmZGaUddaXdx8tTpworLnh3ZmTdQ8YRHzg5UZphS1LvODRsUt106mIhYS4jMJu9mvE9i
1Otxh7/1obZZFTxYmFT0BwOaBf4PgNh15dxgVhGLFXkiHmvApiDwAj32R3kkfpH1KzWyZUvINAOW
goIwPzQzTuo6LYh4lJPXUgYEZkMi2S5XA6KFKQRCHgT7YPcHlQqfjYykZBxjZolHyMnflXLr6ZQc
0GtWIefcEnIoR/Je0JWoYWlwp0a5J4AUxVrSoTh4jJrEaeKdGH3i/E/K+z/0ZuBqAO5hfs8AlHjR
OkGQRUVWF2OLP0Vo78nkRZcrZ1JWboULL/bd0zRzCMzdwLiZzjdF2UbNIKWNdCzj+E2eVHQZuFSV
7tS4P6DO2MW6d31clyklFDWBVQJ2GG/emUP+3GLUS5GojKp6xGn0GYSX0LKzMTPLyeXMJpBLGE3w
AndlUIkpVGs+VsxfLh+0VgCIwKzO2BL+cdXXoVBoOjOPbdNBWeMuL9INhN5tRr1CDKzkdzm+EfaY
byplS5LU0/WfAvDHK7Mwe5Xzww8WLuhjzowUOr6FO4vWlCt5mOnhMRPqeC5dCzcDOmgwF9IaoOXS
bwPWCkAOaj5zxMMzGSbmlEmZLscBFVVbOVjCfdXgWiqdMH1emdv5q7lRoWaG+AIVUPSt8I/wIRJi
akxdEihNpu2jqPoxDIl0l0657Gu5QF+tTAapgwi1nSYT2a6S9PsmHZp9mrdIQgnySsB1MctQ/Z2J
w9HvicYFICnOt5pWKolRSvie3rxv+qchH7zUUPyVUV8cIViBEMKccJ5rvvyoUwDupfh71JFLfxv3
vfs+bsnvxBneCshXlo5pZ57hWsQeH1YZ1S7vr2/rcOsATiBXyuNuS1kKEff3STCaqd2xJ4MGcffY
mglgEr+LsvZkVGmmNfGOi6fTbBVY6bnRD4lofv+KMvQvgXBLgrSKPG0CZZaWuyvzOl+AZ7uJszF/
w0kQgFHl/RTPq/cDoZXsENfyksLuf5d2+WysJHaW5/FkRNxeEZIsl3uxTYLOGwaPCI7udm7kSJ1r
EHetFrs2fZzXVTUB/YodjAkjsUPlM4mtleiCb76egalYIXCbfafQcSLPZ08JLdpFA/ZFY5e79CZ6
tLx+j0pd74lufTtshSc0865VOy98zWxUQdCGiB9Kpd9izCdLlhStoacyxkVwEzugcnFjI8N93JrH
Jkl/UjlaWbYLb84Z5FYty2KAtyLskSiPbGpFeyK/1/oPvexXDC25EsRpMyEIDjrotc+ns0nqLJW1
MQkSSSVur0MCIEPE6AymuMadtGaK2/dGnMlgHIGpKQsmAUz1VmjjtbG2QRaPF54OqHrMVxAfpOk0
Skcmhzhe4ldUSBs9bh8bqtwm4z7Lyp3ya5CrnZAJd6mxRq/Jo5v+tTlPbHMxVBYqNdoSrCRQDYdl
TmK6pQ/6mDp8r4TbSraNdBf1UN208ay57lUWNgzoasG0ibfo3MvGrWNUa4ku9TgWolHs0mo6Wupo
2RlwxkrXkpU5XlhJYGZmrk081FD84YxlRSukQ4KVrKGo6+C1eBSAbtv0prIyqoVzh2IJuP+R/gQQ
mFf5ywczw4dgLaV7rQsq1UsUO6k9+g/JDeZ1gx2AfpES1OeizPkpyDSQr+bgKwsQkW8F6znN7ogp
rWSZLqL62QgaX+FGwPYN/Oq5kS7q6rirMxKAGpeRQ9LWriAdibSBHJ09lq2rCCtB8DdzB3fVnJnk
3EiqxDLe6WDHLn4DGRsX9o/cNd++5E/JcHQbouL6tlnr/7isCn6PE4kDIIFRy+I7FaScIUSMKQmY
4tDfxR39qXrDhu10p0x3tHfWcpHL8/rHHrcbG6JVADbCXt/trdcye4xF0Jc4agXU5GYNnLFmjFvE
vJ6EliglaAZjC2KDeP1FpmOMriEE1NoNo4mnxZqeyeXTgptRbhl7rSZdRjDCKBzsTn2qRHtM3VIZ
nEwZvTT8iga/Rq5GG1Zuh9W15C70TM8UcZywZ6WPoiO7XjK3wnMVTQFpDz1kj3ro3Jl97FjkrmvW
WoDnubzcvX8WdvYOJ7euin4/kYKIO5hUIfeysmeIk6rcu+45lyIkPNjgPLVZJBrVjnMzNS2noic5
CfIDfIQtGxtogiey3cReLdgDuxlW3OfiHjoxyGVIKID6oK3GcuoO25LYhmKlDaz39Pp5fWTfEfrF
BJ4Y4q6jKoS4mizBUPIy/S4D48b8or/A2TJ42b1E7Y/MVvZvkD632ejkR8mRnq9/wPL2OfkA/miK
6kimFtunmOzoCC1M5XbwoYLuVk/txti5K+bmc3BtvPzhBHCK9SPMjS6kWH/KXw/qfekpsTNuDtaD
S760FYtrK8kdzDJuNQpiUBLU4W2vArMaDEg1SEjqDfGxeCJkDZG1dM1DJG5mRkTxCp2C53tVkPoC
0Gys6FDejYMv5b+zn3XhX5/H5Wn8Y4Q79JUSkSkqGhKElQw1W6a/x3ItOck0rinULAVMOHuoUkFC
CShcPkuZpyRvoJ9EghaADMnYT364Uw5d86zp+4h8VPV2eoIwFligRef6IP/H4fhjmhul0cjouIbK
YGCO92H21eg3Sus0UEitInsSbxrZrasP/an7RTpHbV4iNbbDjwyM1E31qFmvqukTtGpc/6jl5f3z
TZzHo3SoQOyJ6YiIELpalXY+BSrABZFeILDBu25tdQq4sAc5YpoURoHLrIn9+rtnN+vtzHqPtP6h
bRNcbHs9c8pyP/6OibQbzO0o+SSFIiLgfokjM1y0j4qy67L4r07Wn5mYT96J7wdbGCgT5tUR6Y28
152R7nrbeo4exLV279kpXDqN/1riiZA01P00vZgnQasle5rqxG1UgDmuz/X/cIV/zHBOv1Ct2CwH
DMiynmXDSw99baeKTV3zlezjrxVrC7kbwJSREMTTDs3lPEWHEHdCG7WAPejUE6070Khuiv5p1paZ
ZL+ynrMdqZ+HxrkpP83mZur8TNihz0d6u/4dyzvsz3fwd6tupWMnqnAlub4tmKMBz7pR2W2mTzjt
91S/04nblo0ta+4I6vyxaOZyCJg3D2nzKITbTvilU1s9rnzWyvTw7wrSs1LJdExP38dvgunnzXaK
IY98j8dakxWPalc5oNnf1+U2tT5k8kZ7O5GOSPhPCvHyTgXQeltOfl65mZYAYHcb0cJltXGjDHZm
TlC4WyurLLvKk6nkLvMB7XtpjrpGoD4XP7Mgfaxu6Wb0hif1NX5MA2GtDrh4C5zY4+7ubJbyAJAH
yJkwYv7UQEdPraCFBbT9qk7h0j0K7z/jTHAPgJT8/LRntAYAxMDhyBUQdxZgIaPRTuyPiuVCt7yN
GRLnTwrz9dZhZm+H9GmCosNkq9RpEOwbrU2jla27GBaefhPniwE01ISyrTDfULxs2Jsq4LNI4hYC
85X2I81Mu+x/oobhX9+ciwt9apjzyoMiM7VqcWbi6KbIAwWEqUpyb1Sg6L4vEh/VyRAdcm5pHKDA
e9320nv71DTndcuhUgzCYLoUBahCotsxOtBSsuMfprzWHrLkd09sfc//iYfXy9oiLf4L6kKyVTGx
x7Ujs3SbnlrgXK6qEqlBsYkEVJ622STvaNVsWSE7ohGvkP0tPtFk8B7M4i1os/n++5PRRIk+lbKI
0TS5h1vRE34ZTrkpnfG2v51WooTlrXlijHMFjBltXfUDjInQtXSGzoVe8k3phaBKTLutwH5M+ppg
6WIu4XSEnD8QdBSvG8CYArmn9lQ6WrutZad+su7BIF9EiY1MBpC2VfFoCC9gMby+M5e80an1eTed
zG8+NpkhN/B+YWUWmwg5IdcaVdxbA8L766YWr+pTW/O3nNiKy7zOC5AgBFFxozOHireSWIPo89bs
bGE89EPiRPV94ZtrociiGzxZV84NSqMxsnSC4djYjsrvCikMyxltMDFsEuPTeLo+zqVL8HSYnINL
BUurS7x8gyS/q8XcI93goLEo7JEpihiiYfe6veXRzfRNqNTPReDzae3BHiFE7QQnv9NmIU+/V51y
2NDWNQOlXs3FLuSBQVD2xxy3XyMlBYDaxPAs9H2WXnQrHQ0HukCIJyAkjCz02tts0aEhg4gSIYgH
L4TS6zrvaB2aMBgLlq0MCbOZhiTC9VlcKoBIMzXVf8xw14Oc5ICLJriXSXYfK2hX9I3qHl2mOKC2
OsthfoHOQhE8PbeLKbYV2TH0tbTQomc9+QbunhhLK2MawTcMEPPdKDeSZItfRe6UzWv9qTyUrp7e
ZdKTWe4bIUfpfS3HyPfJfSds/0yCJnI5myjuEyHrJFzOIoqs++i5z23NfO5SoIU2FbQC0m2bHtPh
YD4Wr2m5sYR9kqE/ZyJOL5MNNUBVJT8k1dtgHgmdNv+vNQKs9Xyr52jJQfIFn0fFTUb8vruL203X
vrPUz0F/bvosfBTSQyv2OxEKEoT1tglt7etfsXi+/7tIFxxwLBzVfpB1pM82VuxSCCk8Bmus+Yv3
HtQTIAiMHTlLIJ+PNJPlrhIjOQmsm5Sg4iFPnpp8UuOQtz8JiI+7UnJr09P6t+uDW3TSp4a5Y8CG
FGyMw5QEYfrSxb/p052g23uxtaPpUyB29/543eDSlgfvBMgzUI6Y+Y3OB1q2Uwyp4wZ+QyObqb0X
6XMTaQ5asFdu9yU3cmqIG1iSsRbI3gq1xnGwy2RwNPPl+lCWNsapBe70hn2lGW2DoaRa6chocWLD
Ic3uB/Je5b7Wr/WALJoDoR6YlJCxAgn4+cxRKVEFbV6pVqqcqszdMM1s2kxg7tCIA6ZCyVVI7V8f
I99E+e0h5gZVGAbdBKpV51aJJBglxO1g1W0/hAC0jlroPtDE7reVm34qniP3zpatIMQWQ7MTs3zz
QTqWDMowMNshN2/X99FP5Sj67Kf4KvxNeHtqinMyUkLzQR9QHCNZ6Oj9jWK4bfSoWythwv8YEgT8
AJOUof7GhUNAvqj9pMzp6rQT8QIRRjeRk+IZbZkHWc/rx3oClp1WlXUAf0T7oKYa2V1fzXmL8Dka
6Jn99xPmw3kSkVmNqQi0IyQwJFetWzvudn0+2RC2F9a6zJaOHxCM37AXtMvzGclObEFPUiEdFJmV
uadlrdlIfQnu9QF99/nxIzLwWsDWBN8QGjrPR2Q0fYGLHG8TYwr6aD9ULzh3CvtdfeWAbIJPqUvt
5JNpPnkPRXewtmHpgaDl/fpnLA329Cu4Q1JMEjo7Grz3okjUN3pRApUqgv3/upVFXw0cKqBaM58X
2lfPB8s6vQ8bguA9iz3Q5EKVQfZA7iUUDyGyCprpVOateOjbz3E1u/d9zi8m+sQ2t3VaNg5GbSEM
1Md7UOTvw1bYdwXd0fFZFve9OFcliTM2b3L5kfSZM0l+2h8mAXXmXd+8T5rbk60m7ZrCx/53o/CX
UJJdKpGtmlCw4As7gj7EpN/81ZzhMQD0LjDf/JzpepbX7YRoeaAg9ngvxFvGtK1gq+CeYy9xukuQ
D61L31i5HOa1uJwvdI6oFgCuQNadr1XLLGgeI0YKmlgFxCaz0GWuxNVmEqDhen2Mi7sPfGj/McU9
CPRsYFk/MJRr0EHgxW3JtqUkPV03Mm/ha+PhngG9GQKz2Yp4tpbSFs2+9eToUWrHURiE0a9wMD0j
WoNBLUZF4Pv978jmkZ/4qx79dLJIsXimFO0i0HVrOXEMBc/VLnEjpXBjoCN1dhgbWySTe33ESysI
jpEZpwQ8NNg+zo1nOuDzA2iyAhX8QZ5caLkvpLHgpkTP/8IvzxyMaE8EIPpCSE5AP1dhtdacqqJ2
i/p70rsgkfHEXveifCUCWxwXupkBRYQY7wVHJjKslT6ROA2UMIYsTgyIbTI0idvlbO3xuGaK84tq
PgHQQmkaVG2mb1I8h700jRJfpOZaMmfRQc28gP8els49ZcQuFUKZ6FkglnWmeK1Zt5kdWY3R+XXS
s+o2ZNJAp72gIZfliIMCXaghGULQezBJ81KUChOv1OVE2SokTKUdZUbU3bSWPMqunBD8HCk5VKy7
wRDooxEVSf1bEuMKeURdHjcTeqELW8trfboxBxlctJE+NtW2FksIQ/S92LQ2m+LCdHCMwJS5djks
eAF04ZkzdAlZATD8nm9Xa6JZUslKioip8t6ZXblfjZPYH5EDRgVnLeu4dPEiKsSTDOBzwLV5FvqK
pSBpN9ssqM1PSa/3Bu6kUA1jICrEQCi+mhIsKgJSzxk7dFN+OySemj7lQ+gPytcoBKH2CWr8z+tH
diFEVpCKQQckkK6gIuKcbm4NWTuWEQ3UuLZlQbRzMff1DIREpQ91arsc3q4bXPJQsPjdLzHXXXnl
VASOZTMJCQ1av5XsHAqFjv2l/GLPXQBR4b8wBkLKWZILlHMAdJ0vMemoUYBfBRwZuz6gm66y+5ds
79B7sq9WGhMXTi4wHH9McZ63iGFL7udxZbieY9P4isv4lybRNde3uJFOLc1fcuLjtSEMoRIES9N+
SLcdOI5FO5yewSAPRp5tIdzmHrSYVc0LqZ28mOKrNmxJ75LyeWV2lzYPvCE6dEG6CI4zbvNQE0JX
Ja1oMNa3o+ylo5OJo2eBDeZZ/lEfq8rLH6N8Fk+m4mRnyTGX7XjcaMXx+ocsBOkzfOa/38HdO7VR
MVIJBQ0obW1rcqUKsnYztCRa42pZchmnlrj9pJe5PgwWLOV+8lisFeG/u7C4kOFsINweMqJkmvIQ
E5pMjlG4aFYn6RMB58tN/lW9F7HdfzFAEhzxddrmz+bdgIVfi5mXKqdzx8FMEzFTxfOtYm2mgu9C
b7G9wod6p5t3ZeeMrtjY0DOv3+rekYaP9gV6ajmYIhQoCT1UvS1tjBqPzXwVs754rADog5Yb3BRQ
Q+ebneasz+QKX9PtRygfs/CtF26oiULUVG5b4QaYgFh7U/X7sWt92jdgVUz2WrxG0zQv7MXKoCNq
bkwE1wNft21ZOgqS0tPgRVJ/QarENk2oXPRepoG30ZX7bSgFqvCGVuRBWbuoFlcEnCqIqqB0MDdj
ns/BWIVVbZoj9vcRLZ/eTt2x92qTbOjOeOy9Z3A0OeK75YqgJmpuuhW/trTl/xi/SHiKcV/npcpo
ANpOIBWaGyquQuvnReRnd36LgiYTGGao9ZwPUMumBry0IrYc2+ulk6l+g2IHRAgd7aV+tqD2anj1
mvTMd0bkmlUuPaShSRFsoPPI3N4dvNxNQG3lt/eqE072aHdu+iDsFe9t195rh/Fpkx/7u/Eu3mq/
CxcV4GPyft2Nfeczrn0Q9zSPoV7TmAU+SLPlffOr9N9jp3HI522FjoPe7TwtsLZQMfqqto/FjYVv
rG+E40fjGl60sZ5NF1iBXbuNbjP7DfHcRsK/Y7ax6Z6IvSYlzzN0zWkuRPl/1ozblG1RtZHc42PB
TIc+M/qY6E4WtI7gyq+edNS8bhveia/drnW21+fp8toBkhnB/4zMRtGTz3HLTWUQVZ3qIBPAvA8G
OCv2UTLu4J6QZQuR9L1ubx7J+bKg5QkjBaJ4BotZ3D4plTTvq7psA/MZA+13H4Bo1i/UXcu/LuS7
Zp6/WXACDIxQWObuU21QTYoOORhKdjEABt3Rkg/DoNrGWLpCuqs6tAmvYMPno8UPDuQeiH8RmaL3
mbvRGguETUVRtIFKtBuJoGPXij/rXvF7ufx9fR4vPQmElkQow0CVHcIyPANVOFI1MQGtCqJGPIBF
HC+pNa23y0jg3AS3KU0y5KU+VW1ggMEoa0rU+LZV5SamBIzMyp2wMhy+HyifUr3TEtgaW/UYZamv
hGso6DUT3IYQS50UUjcPZ4LKV6TZJHq9viaXZwmLj6c62E/wJ6iSzj1v3IRF1WsZ1qScIC2A5qwm
Nl0G4iItKzxSDb8tsV7p912zyV3pwNuo4PmhbUBD4ih6tZvAMJTTB/gTu+uBtVFXHMbSNIIsAUQG
s/IsmOTOB0kUYuRqjmnU2KR7k0E0u9bFH9dnciHXOE/lHyucmxiiWs0qCdu7sptnZsduengNO5vt
HS1xx5V0//Ic/jE2//3JGyBp84JpVt4GkzOBtOaX9bOdbM15uT6my+DrfEjccaJWDc6wEFZGP36K
X9Zu4KXT+mfGwKFxPghpwCpELXyP1qiewALN6hHgBejU6FTn+kiW3NypKW6fD2kJwBmbfXjzUcp0
po18Fv4pXyHuxHm+DOAeoVMAN8c5U0mt4iZJYIWNgkvLTSIpfq2Q97Yz7b8Zzx9L85Y/WX/LislY
yG0bFLmV26EMPVHQzgF39CJUxUoEuLgLwJyN4BfQb3T/ntvS2nZMiTZhr1WRm8dA40nvDEHZ9REt
nx9E1iArBiIbVd1zMwMw9KXEYCaub6MGoGy59gQr35UmqG9jTzaiO5DMOkWk/AADqjdG49v1L1gc
5xxeo9kaFDa8VFoSUZB05GIbZOlbYWGY2SGK1+DFa0a4g6t3EDymsYRRWoIfD/FNJgwPVEhWfOzC
UxIiKoinwUOAfYhaz/lshpEldIYaYoPQrxCZJRDKOEBsiWjqrKF8mFI7Y1/yABJV0FCBEY301OsK
1CMKcq+lIFPEE7RKnkoWb6/P8kLgeP5l3AwArVIlXW3gysEj0hVqNzzWALr/DplH74ztIAEV7BrP
xp3W+/qnGZhhY2tqsPauuXQ++AzU1PHGlUFQzTc0dK2am+HYo7kvtZxYfhhlCYLx+4namr5adJuv
tPMoa85U4zUNUPRcTeTGLAiCNjVq2c1oZJbYE93V6a/C8rSfUfULb1wbSE+BfoFNaOXsXl59QD2B
UweUL4i7LJ3z4GY5giTEQAtjbPzU9Js6fb++mgsxKwzM/AQqynloU55HfuKI6k5lRaaSPmiboddt
q0xF6bZPUek/0M60kg1+tt4lwewUV6Umg0Z0WhlbWQBOy73+LZdHCw30qPXNbwJ0h/IVcDFlUWqG
8RggSS0lLlg4xC2ZdLF0IbC1xjdxeaHAmAwCt/lRMLPOnI+7E6gUyVU+BkKW7VQ6NU4pwWeMZMTb
MV8LnReHpkCmAxwmCmqZ/GkeWdGZTTkGgLmIe1A063cjZEN2IGIlK5HFoimg10x4DaiP8AD+MNHF
NFd7DGwCdRV6U7OtrBXKDeRmx5UFW5zDWY8Bj5358TF/yuneMZO+ikN5DEiRNHYkb+O01NAIMXqd
NjHv+u5YgJHOvFLIUgIKMndDcHOIyvuAaLqcAnEUrAcr0pveLrQIzFYgFLKYExlTmT7gHGdOGkW1
b9DWqPdJZWTvZdfjzWcUYTZCCVTqn9qBZvTl+gdeHlV8H/I7eGtCDwOJEG42uq5gOVoCgxDg4Rtq
qPnc2SWvTMPlnH+Lr4jYvOZMh8Nd5gaLDKFShCmo0NB1gy78aa8LQrxriyZ5EtWhWkHsLYwKqwtO
HGBw0EbNvZKuz9Dl1sS3n/wuboaQIJJDPVKnQH9U3tOd/nr91y+UJs5/P+fLQOkSQfMJv18G2ffP
9CYOdlZjowmsfKYQUl9rZv++g89vhXN73FpolChdqsCeFUND4CZrNtIr0X+O9WYEVtRUjyN4B1tb
3JUkdlCks4fxsY4/K3Wth38B+X/+JZw3Y6WuReWooLs28pTuRv+ll7cy0nHVL+JDNV7MNTvbWN39
r5UZnyP8azPAeQBQZQsMtZsp6KwfZeXW6bZhPg191Kpfo49sc93c0t5H5+KMX5XmBAR3GSo99CJo
k7MgSWVU34tkArY6vLeSKrR7uaid6+YW9xPIh4HJR3sJWC649U2goz3hemRBp8iunnyliV09hbs3
Jm273nQyLzH96yaXTps+s5Qg6sOFb3FxxmRBIFwZRIZngd74RCSlPxntWqJq/i38qp1a4eaxyqwY
tLA9C8y6cGop3BTlprtFz78d3pgWWQllZ798YQ0EzhCYA78UlujcL2ZtlhNoE7HAMiN6J+KdYGet
Ue0koVE2jVoEPSHF7i/m8cQmt3K9VA8DnDRsij0BSKgcN7QqzO3fWEEJHgkxIFkvetQQa7dGm6D6
K6vtLQSAfwzAKq0YWdr0M7mgNWuJQcydG8qYQhO6E1Filtsxuo0kw5dD5ZgZZu5OiaauTNySi4aH
Bt4KLzhwB3OXLNKXQhGWVAwYrjh7MLv2A9Oc32l5V63cZAuhJwjNkEmc6QzBoGhyGyPqVaY2ockC
wB6V3Tjm4O5Pm8JRLXNy8lSMXvoWdUdjgEBEVUM51RgsfSVaWpxd1M4VRC/4Hx8tzY0pkjEgd8GQ
N92TFOrTidJNoPTX8Kpg5udf7BjIuuN9Ci1Hw+IWk6UyHY0QtGpGPzY+o5Jom3UpOP/cCvoIDKAU
Zl5TXv1Qo4JcaUMMlQBjeMzTtLI7qzv+/2zwPsTqBCPJsPdTKkh20reR01trtcyFUjkwbIhyNHhE
ZLh5fl0jNXJToSOsIIO/R7dtc2OYk7ULx6k9diISc6nZQMQmMkBZo9bAl0aTbkthNHkVgN6elgiW
PzRDbUvVxNxO0JOnqFQzJ86mZKWTa+nogAMGNQ20I0IglLsLUUqvcovKIvCfYeimuJ6CvgXhU0ey
NLg++cumoEkGQBOITnneXIHIedSklhg0Qjc5chb3z0VjqrY2AQly3dTSjYSqJcgJ0Q6MahEXs42a
liRZo2AviV10xwhhniq34t/sphMrnCtoa6oYCTx2IJud6sddWez0rFNX4ofFaYNuKzh/8aRGpuj8
JjLlbOxTPZICMFuAgROiEF7JZHKHlJS+cgQXmm2wc//Y0rjcaKkChEMEUwwoMgqoAJl13h+kcSqG
baQwsTv0U6JACbhhfe0qVkWnrZJYYmNDN7pByT7TOqTIMlW3xURrIrutNbQ+FypBo8L1FV6eFQPU
q6KBrB3/Nu3EohNaKRTRIJeWe6k1tB+TODSPYVdYKyWXeYL5UABqHwDy4f0ChDR3RACJM8rWSiWg
G+XnkWnvdSUfYy2IJDSAIHqesSXtSki1NDyQTc13DPSZoBBzvuh1rLJqbGBzqMvYFjRo0JRCHPsA
T0Qrpri4CtU3uHX4K8hjIDWFt+q5KQtCX6ZVQtpqrDt31NCQ3PUHJbwhXWvrefWmpSvzycf93xax
j4H2mNmuJD49xMw5QJ3i/JBBp0WsfGH4MqB6Q36GIh78EoL+rPWa6KBJ22ElM8VHx7xtXs431aaw
VUXYrtmHFW8aCerm0VtWtVAVsNHM2Y0fRe9H3cqNvWqX80gh9FpSUsAuOK99hAQubR6KeCftLYgM
FYrDOsNup5+FsaanwO2kfw0Y9KQgRUBzCDTEz5eXyHjf91MNHSWhJk6c5qC9w2Z3pKZQVjzV0k7C
C2dGzOAuAZHvualYnQb0U6j5IdGS1rPiWNh0LO9sIxyYD+As8YhuYCOzvNpd9wY8WOV7lCemLc5x
DbRiGU5wfoh0ZJxT9dnSf7YgjLHQjaa2O6nVQSTlsWrTBoBqQXx0GPeJ/DrW2W2o12hweoCK+1Z+
0Ktu7d3Clxguvo1bekNNcE20Bpbe2suG20jbKCZ2hIeL7EfTg+XN/DnQNrNWvPl378aJ4/q3YQsp
OTgtXIKc4UFvK6vKMSn0COqW3X1U2+GLXjhfCCwcyO7aLV6DoPSyX9+APgX2VEYxr3QSP/Lnn1MX
Ynte6F1fKs6b/uujICwMqXUQP4macr5J2rrVLdDpQV0r33RJ4RTTPaMgr843sQ1qa7tmzco8XJ4A
POBmL4eMKfSgL4BMMhtlsNEVB4IuTtuoo5vQQkVCiKt/9ujB0E4NgWLyfGikVhpZTdviUPXmTZga
rxG40WrVdGpxZRK5+Obflr7VvKDLo18knUM6QGJ3Kg5WF78Dx9Y5fUbXikYLG3cezx8r3P5pOr2L
W70vDhSBqiC1jlx+WVXlgErWmQoUmzXIo3Q3Cbpv1cZE94Sm/jPm33+NE0yIKAACLwAq4vMZ1dSB
CeM8o4b1DBXvWroV5ef/I+3KmuPGee0f+lSlfXmlpO52W47bdry+qLI42hdql379PfTcb6KmdZuV
3JnJw1SqGiIJgCBwcHBZHz87LSzyIwPK6B1BMXwuIqF2W4byWAXjndUdqYtc8BK74UsmKjVyGYV/
1rISxM50lXe2kbdPrRmCOofovSfV+8HcYfqQKAG0KefD3tn4c6zoXM6M3B5NER8FVgfEwfKMtlyn
7d2kOdqWCDvKPUT/WdNKFjO91ZrisEOWIoKsrrqtNX9WYjeivnBS7mefgTNaiWGfsRKT9o2ko3Wq
CjDpLDLJNOxim0T+6EWdP6mCeEi0f+zvV8LsyG6KYlaqwEx+2XGKqdX3OYZDo91WlBkULYu7muc+
K8o6V6tABpy6t8qb1JoaomIug6od5KHchbNyO2sisl3RAtlnrRbYjmi1QtdMhRBIv8lD/WABpw20
NtLwxNIE78vtNcLpokzHsr3c0bXKFGl9YkDY9CtMfhpqRwwAxJujUoBv6zQpo+BhsL263wK54ysX
4CRmik1VjO9pSFqbuu1VqN+a95f9xrZ3BP77vyvjTg90SmoVTxqulSTonwzJ/jp3/pi+zc2wX8aD
g6GOTtZfYYjrQDOBjvJlpf81vN/CuTM0cydXMFqgDuR4LElStxkeCRnGvDdo90BHy/xiKTMYrqyo
sPw0cyQyaDR5Dk0QUIHTuTzanTT6IHrPPcG2sEvuPOiArQLTJTMuCsYye65dReQMUgi0elB8Sa6p
K1lEesxO/QPgL3/affzPLiBxgSQLAkvzY5dWmmxoReskM66H2N4n+otWES2cXPOhHd1OflVtxDj1
/m/Wh40H6wR6O/BmOl+fk+MWaQ34om43y+h2cF4GigTA3tTupfExWt4nKrihti57lTXLoJaOIiKf
zKgVpQ2HAk52qctT7Dg3nTIL4oktKwVIDe1MbCD55/YYOZ/6sbShy9ahgxsYi+sY9CijfCrCnMTd
G9UFCNBN81mL5OxUW6iupkWIfexf0ITsKg1ga5ZSX6tIabJZP2rSerpTkTK5t9v7eA4bgapu3fzr
L+AM2Ilo0qFXvwqQvMHVn2VGTDITpTeruMZgam+RBLrDbkPeNFTGH41UG6hX+UBUlzugITE0LNBz
lGJCNy4OoS2ahMPsixcCRjFghsHbjqYBLp6ZlrK0pyGtgsn4qU3XYRWB2o1EhmAtGw9a5InYQtAh
j0oCHzfJQxSDvAe250S5Z6svjpsrlasYRHEdda9+H6qHLk4Ezp2nOfiweMiDkrJpnihznVufPOts
5qleBdGTJB3TAHTO6VfZ3BXoAdH2szIR+jNMdpTu6exOutcK6cqYXvL7qxvAEiOzyHK7XEgqL3od
apKFePF4S4lD2B9t55CXiuxUYJyO9bfkhT5f9jpbqqpbAMKhTwHZIH68i9ZP2qhYcPc5Xo1dfpuA
ki+vK7dI9qp2U0eiLs0teYwsF804OipOvBIVY2sMUqTVgT11j1XzqFfJTZm/lMhFWRLGU7Xd3eUF
bpkGMH6I8lDOQGWK21WlNurKqWIaqI09fBnVub/KR+uYN7NyuCzpY1AKf4AoSLEnKLJ6wCCfq5CC
+WJmYyU0YOcWHbqr6BAdmqsRQ7CjloR7YP+u7GN03V1lBzRlHJr4JsoD2QP3YBCL6Bf4ctKHQq+/
hjNXpVmy0s5TGmjVayWlbmi/pOFNGlr71pR2NTWOGCGECEJwp2wa0lou90podXsJQe1Cg2madnrh
DYXtgsYpnB5xxkrm2lTynOglynfK/YAe8uq2wbDAXmROG9aEJj5AND5m+Cn8aJfBTMOyHvEZmTN6
qXWTNhNwgT3RjMjVK0Es+lFC4o5eAQIFUCZkqDRc3udH70RWp0tmTYNri1nuE0i9PbyRdtXBwP+/
fVcIQ1BHfrz759/MfQc22EVvnx+SyDVc2VPcyZ+RHJGJdrqsmFs3ooY0P8YYAkqG2XdcZJHNAwBd
E/ZC7xeCJxuGGSWvizGdWmu5klMJbTU3QLRdjdnsz0Z+6Kgl2KCN09Aw0Iix2CM5+6mumOmY6muP
RRv0IwZJIXgkzXwVK7dpKWK02nAwsHP4F3TUAOjEN+0neiwvIxrngtH+0oFhRctvWrlzy+XYTCDA
vLq8tRt3IqSZCtw2OF1QIz4/99Qa1RrDEdugzYm6X7ylIIVoZspnS4YOY2aDjcDXgopZXOBrtFUM
CrYaoJroTc0HLzvY6CHPey9XLZJQb6jrL6GIcvxT4MaEArcMkDSGrKPefr6yRMpKx+jGOECtPfOX
QS0DCc3rvjU02U1ZqJXbotfc7bUWE5qWRJBN/6QviO/RxYN5SR/VcL5kG+ehuVTTEgdzjoltI6rV
bqYXoe9gctsxGvFUz+a+EIRtn8JhRMIsY8OQBahYfPSzrYL+dKp1O8fA16BSZZeGyuvUDo0gzvik
nkwGWkIY8hFKyt+3od72k2pBRhz7peGj28tyduFOz9+iWnAfbezhmSj296vlaJltL3ZtxgFU5SHR
KDHnkzHcS1Q/KeX9ZTsQyWLLXsmq1L7oNUOPg3IgUf2gvkQ/wwFPQcHubZkCGyAENCFr58Xsx3M5
Qy/PGBmuQC/S56Y3kUL5YtF9fh1lXn5ddMthqt8vr+xzTYmd2Eokd5+hKVDSCoNpRT3dAxR4neO6
SibDM+fOtSPkv5IOwyCnO3mKCKY4LPp7kWX7y1+xub+rj+Dul6HtGsuQsO7K8qp2lx2KG0tCO+dl
KexXzm4xtlQUc9jkW7TQ2dxShzZd6lmFxrQx+tuLxU2suyVbRIeoCsRwi5mzrixRNoRitnvA1PbJ
UhFHk/ZKcpd4N+jZKqv7ZiFC+oRPzppbHudHK7UYJSeE3Fh9j+3FXybdHRM0EHQC7/X5wv2QhNHs
DJwHmAC3QmdBH1C5JEmQ2XrkJ7UOjLwyJS7maz4oqZK4RVa+Arv7o+pArgDql9pF1fKrhm4Kwd2/
tWYkOC0AyHE7odR/bjAZRn+XM8WaM7U+Golv2wMYDRYiCeRs+U5MekPDkAaQDab7ncvpHZqYbWXH
gZHV7b6v1Gdr1Kl3WT+3nOdaCOfR0qJSUm02sJgmezdHt/pR65kbKWAQSECVWfepe1ng5u6BvIxh
EjCFlY/o+zbTkknFqhz5lM2vjlWDA9Tt1IfLYj4/eaEvqoroDIQ8iJJk7rK1jci0UxBNBNWAgWh7
FBXdNAWnFhpkgQYD1bwrnUDGITDEre1E+gewSkCnEZlxWhrpSVkazQQtlQ/xtEPJzPrehK5ckbES
DajY0o+1LE4/xj4Os6SALKWq3bHAn1rgvEQSOOWIwkmdpxkSQBcKvu2G5L0AubktAY0hOnolwCHA
Va1sBHtq3i5JgK5sTzRiasv3ou3i3x9nTnN1g+bDnALJBRWQaeNO5psBSsmyfRMoGjN33sOvpXD3
p60YcWkObAkNWZ4Tfzj8sHe5bxJB7CFaDdvK1WpktTEkWcJhxNEjZgDsqUyJrSn+5eWIDoRT4Dx0
8nLW5yRYMoMk/Z2wPCQSwGltqJuVnVbYLnQkumV81yq5wAZFEjit1ZoOeOAZS+gt2DlGgHaJABSz
5cOAeUTIaeFOR1h9fhSSosSAh+MoKGaVUdDKlqntO+0brQWnselOWPZMZoRpKMOfCxqMocUE8BIm
butXRpo8Odptq93jbsLrnjVRzQIl27xm1ZVE9kUrLVtUnRp1BInxSUJWRc9J/ZBfz55hEcUFbfNQ
Ce6DTbVeCeT2cpTRbG0iZRUo1mOUFT7FoEzAHi5r9WfICW4D5BAA9ASpAAM0ni8ra8q2oa2cBOqd
CfTmtZwT/THyzX3vZ9fFm3Gn73Iyfk2/Wcc0Ilc03ZkCneHheniYsKIAwDZ4DyFz8EEbvdrZlkrF
pLZmEuTzbrxbfhSeSa+d8LjUd0auB7P21CKLdSv9iOIapT3v8g4wTeG91Fo6twFtnEfjDGhLILff
NHQWJJ3syvTGHt+L+W8uJmSb8dZEh6wD2Mj5ZjtxFRtlqDMTNx3CJvl4YO8R9fJtmTmiL+RYZYyR
B6D8XIoRsioMpg0Hpp4cHCc9zmhzv7xpW3YO3DbaF4EkZFn6cxFl1/Zo5bbh2sH9qVe76MWcn6ZJ
kE5lGs4fjQGaM8C+wCECbO+5lNHWErWLQkgBrUJJEF7uOr13AQjIQeyxzIOrxSJuls1X31oot7RM
g5nrJoQW8xvqNmMok2ZvPJvKuxnNO2BJrsLh6fJubq0To4tBsuwoqEPwaeMO/H9mmDpJgKhLQjI3
8pfAPtFi91eLA60q0tMI/Fie+nxHMyO0q6qN08CaJjyF9nnpWnNCTOTjpfgOdWCSJpg0J8qP8ljy
DxM3EfshU/Yx4Yhz11XbUhPjeJNAw62T6Kjz9gUo7g1QGEYujb7Mz5JyC6qmoxreYX6z+h2Do+iu
eU/Nr0AOCZSX76L+52s+6lfAlpg6398t2U7eoo8xCWZ/etCfyjv7+7Lr76O78d68QhXtgI0BA8Vw
12BmxHcUKC4ft8rCK16v0faAstM/8rmrJLGtxZE0yM8rEt4YnvFjOgE+T8a7DlXwN2W/XDu+5Bcj
GcIvkQsGs6v8YD5e/opNpVt9BHe9qC24xGUKPVfHR2qiWU6zgbNxm+KgWrsYNYQchKuXRW5d2oyI
C64JdIl4BJxrXx2lGUYgpGmQL9rRVN3e6m+G0qOxs4tOxffLwrb8+loYF045yejEUQZh8zE5pA+9
CtMSucHNt5QJSDu4h9hW8mFIovS9VGHKZzCARMkowLlldr+iEDPOde1YZ/TEwlLNyW6i8DUBkvzy
ErfNCgVEYFJk1qHEefqqjpqwxaS9YHbhH7O7KvXKh/Rl6ci4H09NtEtuZdd5rR6kV+kVaF2BePYG
+aTH4JNy8OZHmZY/T0vtlSVCJ2Zg3k1XSeaFT1lG6Et4CgktX34KpG1aDWyXFRdAYWVwL6K4rTNp
ArlF0HTTQR7vxhv7R9ITtbIJIAtd4xreo4joYNNIoKgYfYK6JcgtzjXWQtq5LsFDHfTfrEP/mLnV
bZ64aIQRbOWmZazkcGtD915ZD+mYBobx5Cyo1tle6QS6/k26GppJ4H82rzj2Bv/vqthOrwIuU4XS
JiWkdd4vpKW+hl4fLF9QsBSmUJlFf9IQC9aBmgWK3Xw1oVg6J8wk7F+FSRZTvKPok3FpfEhs37wa
niZtn2ekemqtGxVl0lCUAN8KU8yVeO7aKTF9MawzLHQ3fdfA9BcJfMy2evxeHufIM8sJFyPB76s3
+kwcNqSmvLGsr3jxoCuYUIG4/+PgfsvjfHY62SBmACwiKFvtPU2tfVkXV519CivTDQ10Zn2JNBDK
iR5bglPkS3qDMsmqWUCstsuCo+lfNuzt6/D3KfHUbVWZpGFLsYvDbvbDb91OB7L7qn2SXhzP3kfH
OCe5TOYf4av1pitEvpl3oI5U6f7yd4hWyVmFOgz1MrT4jAi9xrL0Ngy3DRXlRFj0+MkgEDaj5KQg
e8lvpZTGcJnM9BYvOr5ah9k1rrvnxA2vm7vkgfqpYFGbjmUlj3Mssl7JNphR0yCr9oV+tzDGv/Ze
G2+M+bYCW8PlLdy+D1fiuD00pGZAIxDEeYtK0gHMhvp+qT0aWJlr1KdmFGTJNgsmbFrUf/eTeyLU
vZPKeoT9HN3Cn+8QSBzb4CcIKcjkAzApWN+mva+ksdNdOc5KMwfcER/S6kB1dYz5Gn4Z7q/Lu7jp
tVZSmKKupGi9Fc12M6VBcbBPs6dfi5h4P8Mm8ABc7xoXG4HQpyxjDRL6b9M1YvGb6brwaz8F+Cjb
YeaRB4Lxewy3vryuD0K8S8rPueOlKPEsjqEd+l4ZwBKhg8K69QBVAy4hOzp+W6PHf/Zi71naywft
NXbpvjrI10hFHAwPHfLuvOsEGiQySM6FLyM1y9zGkYZ6ATmG1eBp0ouAAltSELMAFfERJ/EF7raO
gXyKpTRIQJkShzUyDAJD39xcoKocgJNRQURz6rnWIMWD+kTi4Gm3GzAAfa8fxyPdDz/RhhZMD9E1
GneQyWnd5tAG9b77Vb20++IrqE79/qr36i/Rj3ovTO0we+dPfP1R3IWlhWoS5RM+Srptdqpfe62L
Jm8f3N7o0NF3l/Vr0xmspPH9JLMKBHGOlzQuEt1NQEdPyY+SFGgSyvdo9/Qui9OYb7mwOJ7/cVFR
vjQLLK4H/+14mF5+KrsYCh3fjt+0W9nH5LDnxi+Oxl45hLc1rq30BuGOStCGuu8ebTIdpD2ahg6C
79pWtn81gS8koTO810IZ3+XJN9KtdKW72pXWu6BhaTA0/muCgRrzk3Yov+HRdzSvgY+x7mIfky/f
zZq0eIZ+jX5ornySg5SEX2KBon4GfcP5rE+Jc9ntUhhSleGUNKCVnij7z3JfF2RRj+/CwQECBeSp
puyozqmeQph8dEhCtP3uBXNLSep/E70Ft8KH9bI4r20YEWAYzP5y/b3PT1r9qxClKjf99loG57d7
SU510HRBweE141vA4QnmHuzmXeRNaHxD9mb/9OuyNm2+MdcyOaeN6dOS4bSQGdnzru7RWFcCahbm
+y6aD3W4HKW+PSRjdzdl/a3txF8GTF2oc7DTLfNeU6gfKfbj0t9KomqGcDc4jzfNfeq0M77MecgA
gJt97dBjsGFOKldyB1/y5pfyWAusfjMGX+8H59L6caTxuOCc5X1yvxwAybjTvWJHvU4QK24FGytB
fDUdLDWhKfdY3ugbwXKtE2ef+iOJ7y4f8KbegtgL9XRGu8mXg9uslWepiLIgSxqvUTBlsXLTSWD0
H7fPJ1/5W8rHrq5iGh2jpIxKirNAaa6S9JcyxQfLPjh4NU3zcJqSmsSmg+FutZuWaAPUxkOsuEU4
ux0gbvlSfB3RglH23V4Lqx24SFHk0w8ZlfwobfzO0m4Z1W5I8wcnAx9RK+JLYYbFfT6Qd+AtQD4d
FSc+D1ArI1C9RRcHer24ddcQHQNs1eixHAWnsaVeGLmHnA6yg8DW8yWCopswACizAIXr6KGy89u2
2SWZ78h7NXsED2A7RCCdEOUfNpQAoYOFEa/okgfgnlPqds4bvPDaJIgAfmsGcIKbiJ4rUauLQAyf
r5ojPWv7okPiszvGQ+qxTrtOFjXvbEkBhJFRK6JfFpDJ80gIB4kZozoSby30x+/ld2GpdkMdgJD8
LYF9wUqbqeRUnd6ikJov5fVYGcfCnnZNMz8tvby7bJ7MiXGaZ8MuMaADpU7wKLBPWYkKm4Uus4qq
sJr72ZB49qxofj6BTyX1J7PN90NsCxBFzKN/FomSHEhsgEzkyQWScUjxeMX+jZOP2fWkyUaMGUbj
oFMegHcQvKk2Twvd9v+Vxr1QFaudLKUCFkEfvc78loXfQ1FEJFoQ9yoFltNue0lNgs5apn0IwhpP
KsCXbBTTe2/EFgElvijJvylTAwoagTdoSw1OCZW4aSUpR6kPDcdyfLPrrT1ddqWoorhxSaAu9lsM
p4ltrddqVKF2Shv1vhxBrRGFrtRJh2lRfFpLCcP2SJNo5vWmAehIYDgqPAbKOudamauYmWy0BsAQ
6fhjMpa9o8bemOWVm6GN5S8sABluoJXgfTFE5FwWeIfUkXZYYqJcUVcDWlYD+QKhu1DUFbdpaytJ
3Kok3Zy1tkRdBi1USvTYROhgDVJ/7q5LwX24qR0rSZxGoi2hq3oF9VPWrFX6bXK0SzfMHsdQEK5s
WtdKEBdsg3wQnfsZE5TK+7Q6YhiLX1ABGmoLG2FjAta/R8Qp+0gHkCEsOKJY7/eJauyqb/GwN+1A
0d7yYl9aKKeZMYna2W0bwVay3/7krUwQzBiYe4gIg1cPPZVMg6IIoS3vS3T3532LKFiCHenf3+eU
wtLCthtG/H6U/DLkN+FdsvX9joIOd7CqIggzmaqsHPxgt5YzdwVuqxp0xrG2HCfVGQQ2tGWvayFc
qNwZRV4ZdfphQ8B7ZegASvWT3f+6bKpb2oaWQAYuRALiUzlMn7sxMZUsCRrnJsveG1U0PXfLbhiT
EBpyGVqfp4GZDdAc5D02C7krs5n3ciQReAeiFEcJs54ur2brpYpo6Lc0LiqKM6sP7QwInDQexwzU
ZlXnzXGENpoc7AdZrw5+IWfd1ypt7xYL051g1+OXvi8NECgXrTeW46OdLbngMDc15vdn8b279tJU
FvqlcbUkkeSOuqzvskYWzWLePEskrMDTDEAXkkrnetm0dO4GkwKwqU0uXKH4MLfuLrTn/SuBs6yh
L6eu6yEBmOWHCkNApCkkiToSE4OCdZ3Uqn7s/nDKCav9g+9QQ9Vf+6Dh5IQqXayw0jxuLlNyuyG7
btv61PdgEupYr1AcHS4r0cY2nsnjPL1lFxOlFPKgRwTzoNCOdDPTv7iPz6Rwbj6OczxQFEipnRt9
usn7X3ly05uCF+nmWuBl0VIJmlS4xXOVAJ2klslg0A3A/n7IMS8aDWR/yML6z/mAW8+wVFA1oj/1
TMblvd9KCDqgm/v3x7jN7wF8MzMd91Kb9umujJKrVoqjU9tV/pwmoE7MympXWdWvbMiyIDUpcGda
9Dw32nLVTr2oVfsDWMLdVfgei82KYXw0H2C8la83IyPRixy3ceTk16VJj3L0rc7C5yTJdk5sErNG
Al5D6+ZCwLJFkHEhdr6rMnVvZdl1ro+vcmp+v7xJGy4VtyabtQ4yUdCpcoeqRU5X5Br2SJK8ZPGN
azp8ReYqFqXiRHI4Z5qGtAajKIKruK6OmEt3kJeB0Ni4Uirlukmr/eVlbdx462XxL3Y5Nwtj7IE4
wqxqwOyG0AvDIxWRMomknGvrf1oLMxznGAdaEDk8vWTWU6gJHMi2CB1TP9EYx/CuZwbxHyU1unBq
sG9qitTsdBy9XHvRhru/2a7fUtjprTSTxlacDTmkJBaZMMk1cDJf6KU2Li6cCd6UoJhC0w/Pdkhb
XU/7Begzats9SSfDcudsEsG7mMJ+MrKVFE6hgZOxS12VWBBytOzR1UF1HC6nVk6JgaHOnYh7dFux
f6+KU2zNalPkAxIU5Y3uOjXrxyx/q/OTbLZAcYtokS4uDjyO3K1cKA1oexmEKtVU0FVi3DwIWuSX
vrrNQLwuTEdtenwD7fOsQRKtmdxeIllkITWEtY21i3uyfR3Tx8uKpzMT+XRc6LFDBIwZU0BrnGve
oIMRqaFYkdNFiZ8WFvUiO67cmWYSmYcy/dqXsgGuqSz3aQoOmsimL5PWjsQB3zxR6jZ0Eb2kRO/o
r3kCyAqDZ8BEmAyFC9txXMyS/2bkbU86pXyK4znzrCINwWWr2KSNtShCeyeGFjpLMj85fR26gxLF
t8sYKV5Voeu0prlNSjqAJcyZwJA8mVOgxKCM0OXS8pVolEipNyaoGjRtd3lztrf/995w2x/bNAPj
YpQGdTx6dTx4UiR4um16FzSOAdyETjyQg57vPryO3SMti2y2cadEgTYfcnkghijq2kpr4n75LYet
dOVfzD630kqGHPNYOH4egufHDXXEysfkh3SlVYKN2/Q0K3Gc06yWFJUIC0oVn0gvmMog2jJOYUG1
3qmhgt+ugBjVb5vj8nr51EUCuFM3h64xqxl7FaWh32iPzQi+MAzZSZ/+f3I4x1XmmlZ3FHLC/Ng1
exuI4FbMTCdYDc9p2Ve9rBQatit87L/Yp+TrJKjgb7rE32fNRYz/sSQM46BAeqIMqySkldEne4i/
j6DuFG3YpqdfSeLCSWAXNHUpIEnJd2gj7W2QXxO0W8qibuptu//XWniqcjXSZpTOIQizu6wpIUN8
A+Mhl49/czUoZRiI/ECTwAejejv2OH12/M29A4CVZPawSptY76aIsmJzPey5jn+Q5+BjmFaKyqqc
SgA/5D3CX6JNBaEiHNnmehiLMsv5G6jWnLuYHGwGUmLQNLBHT0PjX9lapLBiguY/agrCpU2dQ/IT
WWvwo+OBcS7LoZjBWFVICrWFnyY+qPyAwKsKNNb6tQjjtOnLVrKYga1cJ9LxYyr1kIWpyUCmxYIb
QPTznDtTl6EI9REQ5r5HVqjNdMvro/Dxsq5tKsBqDZxLw9ScorFkrKGcvnTGu1Ed6yQWFBI2zx+E
IyCnxPMU8PLzfYpQYsCrFYkhZNzjBS2HuUKaPCaVHIy54Pw37zMVg7tABAw+T8TNnLC6l/oFYUug
oljiz8PyxRqpvI/aUvGiuU9cNKfd6Pase3M/1WSylVrgvbe2lJVs0TAMuA+S8OdfgGnSjLSgwpYu
P9Po6/QXPaKYufb797nbwbTjuswawK1p1HllZhKr/E41gV5s9X6BTxGnpSGxz7jozlehUXC1xBoq
gvV4nctgZUW2Oui609RjLLJKMTEK/IoVECw40Ky4S3t7NxodmYyTlYhmCm3tKCJFtF59jFCUuR3F
BD8znGJ8i4LxTx5yQtSt8vx2aEVP4U1BjGQFkH1MouB5qdrKCVWwh6PfZ1Hfl7B0fC2Rei+B3fmX
7Y4dEh9cg2xfU2UHE/Q+E6tU3RTXVo+Gsyp7HOo+qOfbUr6KF9Vt25cKrYxLITDDLdeIHcSsGZY2
RzPo+YkaU59NTTvhJZlFu+LQYMQm6EfnSMVk8IiEIvqDrfBiLY5T07joKrVRFOTXEutKcYqveV0A
ZKBQ0sjJ1V/s5u+l8YgMjDkCI8CApdnVE9r1STw2pHQWMt1r6p0WL54s6j/YAtSCfASPI1S/wKHP
62TZ0SRdErRnltPOULLrCmxJ+b2NoZO2gzGUqRdfm8ktTUT8o1u3AqitDUMFLoSxBJyfYqmo5mDq
SGzENIl+IR+P4eRjpfyFD1tLYW/D1dUmp86C2w2rM4b0UGt44qS7pat3l49tS0XWUriwrcgxHKDP
IcVS5ze1JQjijqAlcxNdBHPZMmx044D4CvEH0nzcXdpCOWJdxnM5RLrg0BbFdzQqy24ST39RAwC/
FZ5t6O9EYMMPH5ioXQwheyOYi935xZLFXt5SEen7phb8lsIjAdQZA+80HQkbSXvX8SYHLYwgCN1M
iQJ5AuIS4F1scAidq0BXovlR61CZMqjvAO3f7apHWfpCI4wTuHa69366mn+iG96YX9KodPPFLaor
tT1dVpGt2AHE2XCSwIxA25kKrRRRW6S+s2iNJuDsKhmjXVxd0eTLYM47LRa1526pIxvmguFmGvAp
/NFJVtN0dQNExxAW+6F1X4s8chPM/7y8pC0/vBLDn12s2EVtyQxX8dhnxByJ/VN+DdPbTNTks3XH
rAVxRjwNmkGHHrdZ9qt5hahsIveL5JsYSSG4WrbMC2VmeCUTZLm4pM9PyU5aFgrB1982DyCQ+3PY
i7P+da6G0gBjkIcGfr0AxmWRA8xiyRrUa4zXJjxcPputhYC8D433GF3Gnl/nCymkAixrrEO7nJp7
kxr3cdUdDOn9L6Sg0oCWOcPQwbd5LmWO8asdCICCosOgBqTQxgdrHgRqtlljQc0XaCsMLgOVKXff
92Mmt1MOcM3U+BRFC432nuF8zUzbLUpMhpoPTrE34z1YTkipHSXZ2l1e5pY9YdyIif80IBB4zolM
blJ1mLGZVpP2aBJ3djWwWR5YyRsSSVH8x+kfpF3Rjf7Rw4+uNm5Xl14Ki9rBU6abqDt0IHqk44El
ToxaEG58Xhgk4eKCUtoqxsExLVo5paV3rIg2aLvCAzABwwxoZuSk8Sc0BIZ/OJ4JOnIui9PIpVX6
tk4hq3gyc4wOwCW5/9NjYhIQXrP2c3CkcsZb2FJdtgaeZ9kItGeqaOmhrIqWDGbiENvK7P+nPM6c
F1B7G+3QAxciocPF+aWVv2BhQsaTz6bMloXkOMio8By0OPXvGhpVgz7jdS7V34BdPZVt/kWKchF/
0gbG5mO4Oz4b8EzU6bjYIiztwi4jrEfJS6JGsWsVMjHxNqFRijAeU46c9JC3aC1pv/X1VVdb/p8f
IBqt/v0AbqVSoY7msuBBmDqPinGTSTeaP4qgehsBL5bJpjhZqJNqn6bvyGWrSy0e1UGe+F1TE5RA
4zH1IlrAs6AFSI/dwSiJTn1DhL3dOsqVaD7mxSQyjEtnvWQlevHyPcAbiijZsvHeRVlbRdTGSHst
kHie2zSmPhZyPXXYxF7yjeZgv9bog0elA8QgXjz/mGaPGoML3m4NJ9pnIBsLj2mhPl8+yw1U//l3
cNZh5vVImxbfkT29t655bDwj+B6+xrv6yTliltXRPBUP1tfIE8hl3vH8QXoul3vvUzors1FCiTDA
vvRL3WU4j5qN6VWPcuej56wU5Tk3cjWQiXwQSC8YKazMyZSdohrDEpYTlR268HW3xazxKfMZFs4M
j/1AidYH8SKIVjb6E87lcv7bbLoBUyaxxxWRKnI7mPvY00/0EWhMRHvdPbWJGZE4I+Pz/F2wz0yP
Pu0zqCSRDzPZaB1uzXWSgYlDgrfVJYPIzQ9M2PHjeNqrzrTr4+om7cpTnuxUZcDC8zejnEVhIfNH
n74Ac1kR3DNsL0810tRDSNNYRv5oHr/IDdq/nPY7Yqxn2ko37aC/Cla8qVlIxgKGiEG3mN97bln9
guFZTraAHkCuPCDdj4k0RmSu7Xvj0U7dVn5upisDnK4kkwW7vXVRQ7dMxoOAe4Bnw2ksiqJ2r6KE
eQtdLm+10s8FRY7N3VyJ4HTJQhwThpYC7x97dpERzD4htUmkpHepCCzIdOPTya1kcbFAYS5aNFs6
ktu9/aNzdJIo0v3l0/r8ZoBpYPiEBsQJzovP1c9lMyDZBeXAqFuidZKP4lM1gFdNeU+kG1vqSSW6
Wba8u4YTMjGGEORIfMZWM5dZjhcT0ZQB8zffwPGkqL13eV2bx7QSwv5+FbKlTVWDWd/Cg7lwKj91
zMgfHJksLRuEbnUxaahwwNWm9qFT5IMXA0k37l5uUhv3R2GkwaQ+lXJM7OzJmt4qgBD/fG0gaMYT
S8PoYDzCzteWgDiuVhsY2ISVeMBNDsEcGoOnL0PiqmP2E2wPikDmpu9mhWnwoLHY41MMHMbDXDi4
k0fzmj5P88mM0ZCQRK5WOu6UH216V1gCW9vaUB0YQJDqQ02gnecLxWzBYdBsmHMMOibJDVOkoKWT
XimCC2JLWdZyOGVZMnMychNyhqn5LlcPbRbvnWeQV+5mKXTI5dPbMmqQ7AJtydLBCEDOF0WXusqk
LskC61kBvYKIN5wpGe8z1j/PKYdWY95TORZZQJe3MQpJDQb8WnropaPaxe48vV9ezZYxr8VxR1Qj
egL4tUQ72WiQaryzQdUmJPncclJrIdz5tE4X07xhwMDBAU/VKRxzT5nujMlzbD+LAPkSAulZWvXS
NnK2XErdNDWYGh1E1b5sDmn0BFJdMiDHLDXPHaa0Gi/pot9d3sz/Ie27mhtHlmZ/ESLgzWvD0ogU
RcjNC0KakeC9x6+/Ce2JM2QTHxF7bmhjd2dnYwrtqqursjIX9/vF1qBuzgLUlkPaJDESH+Dj4p7Q
kUM47jghl3Pf0GJEhMSNoswynniqU1nltuZjr5nyGLRxdiWDd6xJiN9rEB9pg+PIhHYoyebQ53oV
bzrWs7h0MvOzBKqwic13rNeunMClbQRKSBWPUjRYoZZ7fSgGLmkkRqri/cg+KOIznoir7QNLk/uT
UkQpjUd2ihqyyGhiOCRSvEdOgnDd98x07dcy4bm12V3ariilIQEGNRu8LagTzvKZxpSTHO9zUDgG
G7/jdk3m75K57zvbClPsdtUKIHjJqaA+gNwEErhg86ZeEZ0ijGwtiPG+EgYS4U26CkBbwODP9Ldz
qAAQGtwx5ViqSvP6sERRUPWP6LbXI+Zh7hLtjT79Ne24At1VAkoTeJGyZt1brfyvy+Owj7jhRx1g
bvq73iJlwAxFOj8K41bNrKBgnjPN+/eJzWsj1AkUg3D0wY+HV6GXWUIVk0oZ9HX+16XtfjGWn8v2
Ijrx61JrVAEPoaTmN/5wQm7SWd+Hi1YAspwJydHRQsd2RaH16oz42UcTGjUyDgDcMuM+GK1do3da
unSQSkKzLEiS50a767UptBaFTxWRT8Ekep9odqCh1i6CdpjAC9lt7bMQCAhWNL8WTzSY1kHjie0I
Pc9rq34ooUTFzuFBtRkZZVei+aPFcpX/0/Bm8QbQUbJguOGvDQlYriqbhwfQvRMJigMOLSnC4yYU
rDQfoUewFm4tLt2FReo8s2ibDXIJMXIZjxuhtNsRki3SSni1uGoK3ktoNofoBt2wJVWl4DUd9kcs
v6F3prYkb8P1L2WBy6daqessOqi5sgTtYLh4WrexCRKo26saUjpK3zz6Kc8c87Rszfv32uKIVEDn
8ezEZqRTwpKcK0BpIbZqkWWc6x9jTw5tDQ6d+3YWl+fCDrUh2FqJw1FFEz1vvrNk5S5c3NZoIplp
SHFN0TC6ToK2cBmoyGvz6LLkJ70ZRMhkPebpSrghLF1U4PqF3D2EH2ZGnOt9zeLUTjweLXu17tX3
hoklY/SgGw3sTLD15mbVaPKRNvCnfVRGvA5ijYCIYivvio4xkXuXDTZJRaccuOeA4SCClPGJVWhR
suFGAb3yXjEZdRXVr2EzSBZ4KliihsiQ5lPy1KVVT5S4RSom4ItjF+E7/KHlIFhShM6Q9KGey4Dc
sbk8mkD/xHaXp8HOx59MhAjgKCgeyStTP3sMOuqbtaPwJgZFHuKi6wkByXOp5tIU7wcmPo+NeEYq
Qz4lsZAYZeEH7wFTSSsmF+9VIJwB08DjCtJF1JVT+XIhh8KAuGQklcGBFEXXXjlXeY2/2N/pH04x
okoHgu7+Dl4e6X+t0kXJMOViVohgtTByrd4OyrtffTGCv+ml5/uWlk4+SN41tFQiPw9Ches5jSX0
e9c55lQsATis2NitvHJtEpfCdZSNf6gAQAxBx4/IcVVcy4wxGqJ4Z2heY616ZAFP0ga71Jw06wmb
lKQN3ftjW6i54V67sEstXog/lek0xF1BzhSkZ+PniQvLYyF57C4d/OzkZ36Etpd+NHpVYjYez71l
PicYw5gWG0AG1lShF9/pF19E89qpQMGVDNrDoKFEir3y6XMW/7v7YEmbG9DUvj/+JVeF+htUL1ED
xhudGj5T11zTBjDmR2jZqzZJiubf1Gwx1/+LISB+kARAKYKuWYWBOMYavO4eUjssqg9c0xDlI/i6
b2XxUACzCLoPyF9BDvJ6q9ZjDfbPCn5IIZ8glNO3awrNy4f9wgJ1cYxt1XYZgFmo7gnQoDk1DlhM
HMH8E5DRYAwV/EH3h7RqkfLxiaTEUdd3IFFWflcmknyJ2L4zWeNwgQPoNFKXo/ogdZC6hT6AkpAu
W1P+oWYV+pLoJ0GjkYR/KhA6ob5gzKOmg/4Hdw4ikCrvGtkYPLOrrap37o+V8jQ3hubfv4iqPc+L
+UjNuTOXZo9pEOqJn65AE6gNP5uYtW4wlllkDji+axM9ck/FyHns2a/9LcjX7agUwDfcp8BGrvhN
ugD3j62Z0wH9GpDXoRNFY4cK+tBhOGwbDOC46Qy5CUQrRNn5oIoVmmbDvN83lQhVSUl9kFt1fE0Z
YQ0CT+cK/vkOpNMhkwrgG6dSDrxImjryh4g7RxKEX/PkYRBzsEq+VCoUqXlOL7dik29Cnzf6Itil
o3yokxY+oDsCmb1hMn9YcQZU2HLzQXMUeLHORZVrTM/H3FkNdDDrW3yS7zzMQotoL+5HUo64S1fO
0cLeQv0EnfsQ1IBAg0YdXBUqcWwA2MtZ9VNDjB7Z7F9SWv5nVH8tUMdkwBWqNRUsiBUSj4lsjtpw
bvvwueqqrcyEp2Lw9qW2BmqnHcSNXerUTICPFknVcOcx+yPHr8wBitsI0EYXfJ52DrwDeu2LESpW
Qmlyg3KIcxJqK+kLuqb+z0cA4owYCDIJ4Hi+XtJsytS2YeAjilYX0ANWML0eKxLSGBwpeshFDhmq
r3JjedwA9Eok7IVhTVeGejzcfAO1rZQ6lGpt9Llz1cftB8uw4OLPuq59HTrASyfRG/Z93PFQe8xq
677nWnQrF8On7lG5VzMunIevKGjIUn8jEa+LyueUrEHelp3KX0s0ZUEJpLyv+LOPPKP3K4Jm0mEC
7c5L6fZH8XPtQp3d4UU8/Z8pxdsCXYvgxhGpU1N5YQh2qYo7y81eFM5MbYnjCgpo4XZREBH81wR1
bLqOT5KxL+Gd5N8Ykcod+fTD71W9WMPhLy/SX0vUQWnSXuplGQcFiUPUkx1JTUkOIdtkDbxKYwJu
po26ZVDCHQufhStoQ56U8aZKLRnVckH84lF0YdCCyHE6EwmPU5xag2oXHRYvNCpxtMZOfhVT4UsK
2T/39+ii172Y6Hl6Lrwup3QDl0qYaJV7D0KD9ZDgmbZ9+Ktmjhl3FILzfXt0JPvPLACaKaMjEk8j
GpsHnEAYleocN3Skwl4VUEP+kP+kPFF5UhVP9VphctkLXVikvFCaT+w4zPNeB55ZlKDDnDS7iE9I
Ctoi84F0ed/ydpFDK63uXqR/yYB7M2DKAbVpOQay1+IGYLTKDlQomtV+GZkr87p4KGc94J92M+Aw
rhdSyQckkDOYATCQf96AgOZlQn1+z5PmIXkYic4+3be4eEQvDFLbuWF61K1VHByxmwi6mNGvx5sM
9w5xW6OZ3u4bWxsdtU39tinCScMaFnnxq26hq6JGeFSnSRLr9y0tHoiLYVG7pVdGpUebM3eeJAC/
pVOsokfUqeW9NuoF2AkTRV2xuOiBLixSG0RLwX7UK7CodJkN5o+xewO0XffXcAfzn3Pjti/sUNeR
WPFcIv0sWJWS4NxHNtuIxBfRoA3hYS5tVwK6lTWj36zeIEZxI2Fcg7ypFXA6ehmZ2JXQfc0I9bhD
SS30xhC7kO81sxX1GLU8j32+vyf+Dxfy38OlUjcez4BVu5+jKfZUf0BRxX7y/lTO7+hQxrq3cq4W
tgO6FwQe+QcNwkz0YyTtNQG0SCx3zqtK2muexz15ucR+BkMFnF6vSSs53GV7qGjNjX2aQD+PxUhQ
UYiFvU6xR2k35Bxh+Aw1csVZmUUqnTN7QozsryVqFnuNzauembizn5tysik1jmTZQ2SI5XudHCOJ
9D2/sgcXTrMKiXIYBjoNaWrqNIvIkQ65MMJvZFO/YasCGcoqyywNr1qzadnpSYqqZCSpKA6OP4jC
ZmXM8/6jDh3SVzyYqtFFAgz3vH8v7lcASaNmLj6c05foT1mTwZUO/VsK8ufmkK09oRYOw5Uxyksy
XdLIOayd67DYpWxlJk2sj2NjrgxqzQ41q6mm5IWQw07fyYYU+Me2VMEqMW1LqPI0nB630CEBDTWR
k+xY9NpGjeMtG8R2jOckN3b2/e9ZXOSLOaYcKBocwSjRSxi2P7m+uOXy6SGMS33khF2YAI+YsSYT
1SuzsHhuLqxS7hRaSxlUcmG1T1qrkX3L80Ijznir6cYVUyvzTRcWByaPNKXHJmrQgd+L05tSHyYR
IpP355HOe/5zQP8O6eeZcbFZO0jkoBCIIbHpd6q8dVWybTmVTFxuhjli1oRxAlwZrDxZOSMSYEJ1
OV5TQ1lZzR9ffPERUp13ud9hczGgJg57aasO1UGM5J3UdIZUtpskASWxsDbHSz4eh2cm0AGFDchn
50W4sOuXscgoIQNX8T40SEWSjkz6trOzUwEIKeneVyZ72TP8tUcd1jIC+xsokbGogeoUkBAsQsHM
004fCoDMRU6fkMhLweEzgJOz1kJrxf7ipkILMsSkf1plKW+sabHUlJ3KnbMWFZsxeuhHaC8L3WGq
Zb3TelsaJyRf5F09AVyBwkkETcDQkZmJtMJKzXdxzS++hXruVQPXDGBi4s5CYvUs0KQgnjGU0USS
fQrJEP8vVx4YdzC7wCvepH3Aalgm6FBEcmR4B9tpP1kctDLWJIZp4Z1/jtOFGWpU6Kaqs17J+XOW
gGUa1XrwZBUVUIoiG0FDoi3QdKNHfa2Ruo48PZVQXa+bojcFNdeMWp3iLV8Pnh20zGB2/PgeKkO5
U8AWv4WEhmhOPIpuSpxPBlDX3cFPi2hzf5PMjwb69kJ+EHQPLIQvOLoS0CNphBqdz59jrzw2VX72
W3WtRXFpH6ICAGpOEFoiCUtFcKEatR2Qt5gleRydUPCVjVpzaIb0oDx2fziLDg6ttYhykIxCRYC6
KfJ+FGsOMMuzEgu/4ki25MTu+QMvgLsKLPchbyTsB1py9SSuTWnIIRSca+b9j5gvx6s5RT0LGXPk
fhEOoK+FfqgNxeSFSl276GgibJfoYgjyNOG7kH3D55/uG7uJ+UFujdQmIiA0skKWnDLGhMwockxX
u11cnJmSP4UD1ESLpiUFO22YqcC+Z3t25UKm2zBUZTYLfhUO71CgpWgMgg+ezikVhtqtp9FSm84u
kn0Vn3DQmHqymvGtSvYF6/qN2XGd3debCYIqUmPcHzytIPLzGSCjRGc3qu4csCTXLj2uQSw6qlrt
TuHzdMwEHYXnpLOVlnho1zNH22dMJQOsIJ+R7LtQtlLObE9FYQbSthmhgkfKfcDZoUBQ3PFy8KAa
7bCDcHTLHOvzGsLsB0NPbQ2e4wVUBoD/RcxIueRAKYU6Lr3aLTbKZ/oFSW+9hO7S5HhGs2MfK1PA
fVQ7ldVYvdPuIX5y7neNMR3Zw+isZhRunPJMjH7xNZT7YnIxZtQQs8dDrLg0a701fcLoiNdxMXrk
99doROTbN1aeCQvngwdTInqvQf0BDb359y/u4bSdSl/L2MblQmOAIHPLv85CplwOjwnfeX+L3HoE
0HtDXxKIXRAAYtNSW6Ssx95rGuzUqCscJavcLH7XqsKOgwYKHP4+jzljgtI6Ony/G+arVV/7ZA0W
dBt6zB8hzmV7gFzwQ53SyGv4jink2o3Bmp7LFbBB0ck/SbkRibw+NkbO+KTUOtMr+7m/gntbmYUF
N4FcHNrDAXIH6R1dDPLCLGTVLGxcMXr1IFPY51+Rz2+ENCOtwhKlOBZxsBle6mrTFw9F4jtV0Oi1
YEj+W8iBw40XVyKC2wIG5gRNk2gsQuMp6lTUtYBSkNSWqdC4Qg2eGWGfVzrj2wOi0SEiuSYZQ/sd
DrYcPZbsQNCMbcYCv5JcmOedOo9oZUAvJQdqJfyN+ga5z6rMw/3k+nnJkUgDRkXt+VW9yJtIEENF
s7IszKoUkAqndjwqgiM4HbvWRfNd7etpbMbqSygclNJKetfLDXTctO2flTWfncn14Gb5ixlFCOIo
OEfaqgZoDhsF0lmdnCm1xsM46OIAcjppp40EEQGR0cblTKuvmdszp7Hg2gSjOa4lTkRF/vqEM2Cm
5JWSV88G41ibz9BErxjhdF3erbiS2wuAskQdrISXGomrYGm0i321yYyBfGUEateA44g62KZ1i4PA
T+N0euB0ZmirBurYOmeGRrBNLXbnW9PjWqPHT3PY1cxTX0W9NHJJaCUJfuDc6qM+GNEfdZttMqhq
gWibCDvOSazEyPUv0pDKBM01flhDthibtxSbJyPktmKrsJMVKO6Nv6c+i3qQTInA1nN/w7nXQc2o
K2ZGCqh6rWmh3NZBKDvUxuPAz5Pn0Y+d/AX6uRh0Zrg++f36URGP1HuPsGRlt9Oa1Ci3Y8/J6HqV
ZqQJRzcpaizTp1ImqefJ6jHngiM5kxPq3DY6jEZqVHqkz3pPxhbzat8/afN4qOWeqbARg4BKCpxW
1CbM+LLhh7DTzkHuqvxDCaWmqHoPi4cEZdj7phaWELr3aK3hcXfOaa/rk9ULnRxUERpDwpHkpQ6o
nw8ofIG4BfkYg10Ta5q/nBrZpTmaw3zigglbuWTOCh+QMvpM6389dbgTQXzAg/JFwEONmjqpRP28
qrrQFZqCCFJN1MJCT6aOAELn/LV2hduFmvFsINCbdTCgSEAdAJGB+jESILAGAJcHBEj+zr+K9W5c
kytcNPQjQYRTjp0x//5FiJOIY5dnjRC6vFoSIKtSt0D+rHTKcOUWvd0PmLO5fx6MHhrcLXWBtch9
SgoTRq5yTmSZBGJi5l5DSkaHNHrI8iY4Fu7vwNtHL1Cn8kypwAE+Jt0sGTJ9eRHFfuQ2UJttHz7F
7ah/MyQ6pjqaUewYymHvrNHYBX4Cc1Uz+ybHPJsHuAGIZIA6cOavp1YVG7YZhCRy5edSnwxIpTm1
pbevK6O8ebRSZqgrrOfKqIqCNHJT4tkSmdXRShLonxPhN5WJuiIJDq1RGSFIWgTy/lzovrF2j/Dz
frw+ftdjpU5HgoAF8AZ8RPHmOwyBVIPekRaue4IUn2gM5uMEdUYw25LCVgmcK/DtR5ZkK0u+tJsv
p5y6zuQo5XyZxZQrZETFWNFFiOYVu7g635/0myAVcz6z1iNbriAao51BLY6ynMVN5EpIDKpZALFN
keWJwp36DXQf7xv7eRvSk3tpjRpV2bbAYXl15NYfsZnonaURbCddNXmd1xUrNTHVVmFyZDAm4/MJ
kD9bBrgwtPM9JL702mhI/S6TdsOSyoa6mN3q3xWJHMaIdIgEG4PRGMxmrZYoLO0JZWZYYtE7gbuO
+uwgiroq5sXI7SzB6HabifiOQtrTBHlQ3szJqLNbIH82pR1Z/umptXpLJvmGtYQEd+9HamTbYSDn
0GAeA/v+lC6uH24neAeIo4Nw7fpoDn2D2yKcP63VSKQ6TTsZTck5MuIMwADStQL10lQANSyzoBwE
Cp6GqfBqrKVMV8bogZA32ZToubeRGWXPrCX6buE32JmXlihvULUlHnUDLLEjESy/tMrW8pRdUtqi
wSC38Mbmm/tzuTY26ugHlVYITFZgbC20DILHdjh04YBS/30ztyhBPElRF4SgBxqf8TKkAoowjTMO
ja2RyytG1e7SxPURjE4boIOJ0IWkFRGPTruOcXo7PgPaUHzVaz79dqz4BrDZz1wHiKPoFjV26gOJ
Y8LYlUenUo5euPPKB577/B+GCvr/H4iwiIuLGurAD3h5s3HsDpZ2FN5LM/0uHiOD38SmYjcOimkE
CJFyJRW9OMN/zd4kIHpAUn2wUcdus29t8ZSfaqO1NHPathZrFVvFgOc58iuDvXXZCBBxCuc8HfK7
IrVhk8Tvk5gfYjdgLO9BPNSxM3pIMXCH+5NK61L+6CWzcw+KDLwPJDmofcqGePcC9JS4074+vSmk
JAj0QUNvgdWRPNmP+/2r/fX49eW99cf4CLB9t8Y6ujBU5JZBv4z8NagyfrplLmKtFALCoC4pM9f7
lVnMB2dCy9S4P0ruNsxCfRctUCB7FtAYSofdY8GVXlcNmTtuxZf2V3D0fwFfYUsO8zT+acz+7L3C
sT7ELMkLI1o7o/NiXd9UsD4zYwCqDypJOoFe9UKTloGQuYUx7FEV2Pn2K6eDUx83PZA/a2/q2wjr
2hzlxrkRQhaxJMPcJnXS0wAdUZ3daIdqJ2+gQ+YIRvksHWoLBOF2Y4fn7FlzPZN12lclIuqBeU+e
VxdgbQqo/cxqYcQU2vxNBmsWlgxh88CSzN7gjdzyDmvycovrfTHj1K4uii6swlzJXIZpyKSehORB
Go9iq2vVs9DroA29v8Fuo83rKacu9YLplAEMdJnLege+Swyh3IXivySjnI8qeuvQbymhuIhsKLWu
oeyPglKxgVuDLYF7LdbSXAuDQLsqwjaIveERLFCD6DINRF48F7iS8mdoHpnMDr01yNHCYUfUD/I4
dMYiTqTJ8gYp1QZRziP3KBii+cSTeuVBdZuWxNvi0gJ1SyAtmTFeAQuc/5QPCVGjRy55YEc7l/6o
vJW7or8T99KHBnkM1HDv74OF1Mml9ZvLAhWplOfReuGKv/xS71/iL8madslnb/gPRHDGyBQ3YbEp
ngUirwmJLlzDmFUeRCjYJAAZUplyMcuEVgDQ2E1T0uOx41QneY3UaD44l64MIQZy8TACcjIJtO/U
Oa6nPqzl3M9df2RILKEhIlibQvrs0iaos5u1ntL4KUxk+/6b+Y3hvJQv/Ee6Dc4h3krSFgLH03dy
SB97l13xnTeJ/n+MgzwAM4kx0hmGruqrXB0jGHeFXfEa6MFZ3icm84jDEJC1m4E+cbS1+bRcXH1x
PpTFMFtDY6YxNPskQFqje7m/J+mofjaC2Bei83O9G6Sb10bA3TGVrcjmcL2qbJXPcaoPwIPu1uhD
b4DDtKF5f16MpuybNC3KKXcFAt1hf5c/JztuWxxUZ+2KWzVFTZw8sYXKgxLDZXbeQ7FJjr7t74On
iKzRTi2t0OXkzZN7OSYthtuVYUiR8GL3/pTyJort+wu0uOlQ2hFRBUYABDr9ayOczAixx3G5229F
kJSR7rN41Z5BZvisPEoRWWumunkNYaGQ7ITUEBKRSNyJ1EJVuGmKOSRxhSOfkP6pPqlHRJo74Ts8
rjmlhd13ZYtaqQbEwn7AJKUb78JtQzyntNrXNQT5/IdQXunKCLVKgawOYFiGkWCTPAoOe+T3a1tu
cRxAB0KEDG9JFL2u1yj0upiPgU13p9/9h3AIPoWK8K/ex/2t8KM5Qo0EVzyKuug7k+d637UZXooT
6A/mpZu8Bfqwe7Ita9gRRIoHj7zqJycirXPf5MLcwSIaBeHt5nou5R7ALRW3PluXbvrkl4Q/Nja2
3UqzyMIpmvnH8ZLBZgP5DZXl9DMmLnOGqVyWe4gSjbAAT/v+ysWxZATlOeDrgd5gocx1PXVoFk+5
rghqFzLJEdBhIJNSASS4P1u39x9SFXP2HsVAvJho/VUp0aqyKDNgQ5QCBccELOp5myTm/58Vaihs
y2R9DiZQ1BvPDJ+TfBhXxnEDAME0YSDoDAX7nIoHEXWRS7kaRrUHEy23nUS0XWmWzOuyjHTUYzGS
0Wr0Ltc1f8sIYC/ZZNnKllicSBH8z9h7eBbRNRculmNJ8NPaHTpIyUL0LNXbauTWhrlsBph6QItR
S6VxLlLQeuPoA15TcQZE1NRRzyc963Sw4AMiyb+x8a9u+tXWBrTFuDWOATogm+cYKJvZsfMyCFeo
OZ6YFNA+D/iMYqwciX31ZGhp8y/Q4lwZ5u3WvzZEhUwcIGyAvyu1C74jPRU50hWP0to1dVMVpYcz
f8XFXchIXC4HOUAQEkGjtlU/DJ/+Vwby1E3mAKWEmmBoFLaj9GSwKuPEk21AWiIZc/bdR6L93OKX
//6goBsYHcEzqfJNoTqYcilNwYHk1koYPHEaqxnTFNQrLvKmZPIzciD6cYmA50mjvbIyjVOgqkyD
YoK65Xbpk2GxemZxOwWZJ2BQE0feoebLG7q2WUE4/ADArm8ErO2Fbcp3tmXHAg4L2yBRfX1AMVov
jGojb7tjbSEjbOWbj9xKjRcWXeyJef5zf4J/mhnumeevFz3pCoFrfb91AcG00PJ2lJAiYu1i4yUE
OXZLsgdH0XsLRYwnfj8csu1a1fsGI0DPPn2M+nToWQEz4Kt63nwqr0O99ZS3JrCU10jUuQCPvNqK
S1JzdsZMdtpAT8Zgsz+jAFK8fD+z/ys55FgYI68jvcp1mTFSDf91emp9Ox++JLDC96Ahzh2Nte5P
4EKoitQAINu4lMAdibrn9QRKfSQHYQvsiF/oYbGvfVNmdoxTv2YP2n7tMl9yd7j5QMSBdNfse66N
FS3HViXDti7bfnQiFLv70Lg/niWfhrAEhQvgbkDcT8WOYRSKyhDFrRvUUbIdmjzbgKOp0tlW0wgg
8OWKvYVgFdAv4G+A/kKvDUdD7uoxVhImSVs8XyTyEJ2lB+cMSNv3/WH91BrofX5pht5kSqJkTAQz
ow1Nq610ln5zO8t64Az5sXK8vS39IjYhTx152mhm9GEym9OJJcGvUwu8x7nQR/K9MnRhPlv3vmle
7QuHy1b1JGktvkkeSazuIgXQsic2sDRUMVBNRCbxlD6jqlW4k2S1byCOBrEEENmKUToj+H1qs3kW
oh333XCbmv/UDF4i1d4bjWAt/3VT6ZzP6OX0UXdDldYNaBmS1uUhKN49CIXuYEJ8K9M1Q+9Jv8Ov
QGROIjMyK1vnn4xTwq0ctR80w735ovYmP3Qsw3t56/apPcY2gOk5+wm8ll/pmsNop1raaukp7Y8l
9KWFfpcUm5D9LOQEPYME9RL09AnM26Tq8YNSGZpsjNpTB7x7bIp4MIvbnrfSHlx738UGHEpcRjjG
ruJjHpuDqkMvmGsPQXEYvMeoBhlnDb0nmeB/TMDx/xWndrtXC3OSLWET/o78cKeCwUIjPjTf7+/l
n2w2NQ8KCB3xF4pqc5H9et/UWt2B6Let3bdfx0+AZhjSbKAk9siQT+hDovQ8l5+R3WfMgfhmZMw/
uY5/x39kACo6HLbmliXbj8R5FkywUeFqP4M+G6CrESnrf356J9NxBu5/+tJpn3kekFuaVQzBhH/9
6W1VpemgjAgLlU3Csr9DuX0QX6MPhXFkzcqqxlXblyiq1rbO7UlDWYAHkgWhMMJRavsKeZh4M2GK
20vola2n8pcYaW9s5D9o4cSunOulKwH0b+DzRekI6Vy6BCxEVZi18ozbFRIQd7i1VBsFKxoKMtPy
WyQc047U5VpucimSuDJLHY9SKNmKn+HC2vFFI8WjWJLkHG/9Z9nogVsTTE7nCbNhDQ5pNmZT7zK7
dIJ/WwyBp0A5Z04wz/iaG2L2XgkLkQHrmMuz25BoqsVHvtE8j2fQCw3oNedMPBCPYmHf31mzr6TP
BDoKIDsA/BBk9qgVTscoFSsWcQwjPeS8T2p+DTN0g5r8GdmFCWp+maBETmrwGrfk7AJLCRbGjg/s
zrdiZlvoeYHwt//sbL9/uT+2hawB5vTCMpWckIuI19IAg8Mjxqo2IALFSf7qyO/fwDdgOTm9wiXl
Gxp+1nAYN/VRethUzMGLfja1QQBw7IO47dDHCZ/ibwP4FODh+Tf0ZoEMzBrXmNRuAIO0XeqR3Cte
5asMprs2K0A1wEmjc4AMxnsJKHghxYPEI7mVnWJDA/CFXymc3tQZKPP0m0BLPb/LQeSIFGSxZw7K
QXsaXpWD8jDY7af2GDyspe3+j1VGChdwazSK0Cjkyuc7GYRAresNJH2Jn4pzYE2Opue/Aww+ICnY
ut8F91ybrE9Swzuo5v19tpConPfZ3y+glpoVgChIRSx1IZhKons2pF5SJwbnWkQ8nnhHtjTZ/s+K
1duCwGwVEkt4RKNjhSayUhnWy4QaYRD3e9jI6GeF5vAv1hQFK/Q3aO9mH7lxr+JxeRYTt62BiOX1
Jl5Z79k/3PqPvx9BxWJ9LSVsIGPy1aTtzYCDr+5DIdc7uXi9P95FTzXrYuKtoIIdlLKk+YPG54WE
9orpi88f2KrR7xuYV+lmKBcGKFeoCUWrRArbuMOeeZMcCQ+h3fQsr0zY4i33o+/5n3FQ7pCbqkwR
eq5x42/hN/MWf2nP6l48l8csXxnQ8r68GBHl/6YxK6ZQgKmpJfwviDelD0mgl4AL79j98KD1pHm/
P4c/akP0JIKZC2Uw6LYiU0t5H4WduLRMcfwLkCu+A7f0nm4ladsbwwukDuqd4qavfgZ9opXgbvGW
uTBMi/SINcsgrNDQCYJHeLWXbe1N20HKAU+C79QKH9e0WpfczpzCwqWJuAibklrHKEMXasbjxdeU
D3hUB3JlS9FzJT5X5eQ0g5mjsgQC8wSg1ZEMrANGsCoTCNQS23xbpZ6exZmTZ1Zery37/Caj1uDq
y6hlb/tK4LwRjw4xcvhyJ6H7pHsM+PcshibDwWOs8r15mLZJ9Hl/8W8cEoe+OYCQZyIXxKp0I3Kl
Bn3TIpw6oR9NA9Bf1nEJPrXjY+lVJtd76Ohfw43f5muBqZypHrECIANCQghzcfEWDP1aROG8qE8B
c/THk6cxxiAeswaInWo7vgayLsj7vLUEUG5qRjTabPt1f9S3WTB8AmAB6HyTOdBb07zPeaEGQag1
9alV0HZMmEYf2V8J35hBzlqcxOiygrfWIRw3SblRAqNMH3nmexpBadaVRw18/n98hgiq3jIrC3Lj
0eYvQweSpuFkAOYzb5SLyQERTFuhb7Q+CXVgdOK+ZL6b2u3Ht0bWHAHX5f2ZuLkLZnMy6E4RwSMM
+DkxF+aaHHR/vNDXJ9mPQUK904ZQl+vH+0ZuDzplhb8eVA6eq2SUh/rUp99K05GmAfduVxo1iwwS
+xTHVsQ7mZfqZetk0zP4l1fO1/KCX4yTmlbwH0qSj/bnU1vqUZDZCtOYUZlBDGTc1FNucKEuxgWZ
UKKM39+Hci/Gv5rmGZQyphcYXr4VlZpo0SN6zzg/c+7Pz+IiIBmLDclCwoCOv3I+Y8P/R9p1NEeO
M8tfxAh6cyXZVpTpkTTuwhgj0YEWdOCvfwnN291uiNGI0beHvUyEqosoAIWqrEw7X8A9DgjCkOzn
mAZkPPy9ERS7MPQFsDwkN4VdN7hu1vVOTE+jq/ykNOv2hbOQHXrqMmqH91VOLDeo3PFc55sLEOrL
5abGkPZDo/WnUe2/21m8SebbJQNK2dzpCQ3AJsEnj4x9VYbU+DQOn4z5aA377KG9yWNMT5V9tJDH
VN+mGCP4ngX5ZsI8bBnfj+2hHne140/g/WiDtpUhNlbjhKdmHAAKVmuRQqWeoXW5eE5/KhTtppis
jTKNPkvZpwzDLSbEy0v3QaGvXLoupUhNnZ94h/s0e5gyIIshz1CQrf51wPukb0JiqiEUJiWx/D5F
wOf1VIwcYMgHnZi3AtbZnjUZy9vSmvpTO4WgjS9wI0WYIgcjaue3j85vQDhZeD14Vq6JC5PC9dRr
eWLZHUxCsa+8HYA3UiCUzU4jHirVj0k6L8iD8eI65C5yJC56IZiFFHtdGQ5IVJyS4TS89j2G423f
+1TGn9jDNHc+8tR9ZkkG0lb2INgTQGOPcRI+him8B2YDKNXKmuYTqjlLWDYT5kUSvYDWmCMTDuRZ
huAcP91RQ8foMaYMhKxYrb0u1dgyn4C5ChsdUiJeEtTtfkgknJirPp0Z4v9+FijaqCdd06vzaex3
Dmn8Pj8OTMZ69C7HRwJx7o2QU7mU4o6l8GYqviT5zyb+fD303tfRBANC7LFYs7M8gQFL8zVnPw5B
yrYYi0Db0w7b5W78PEry/fcLBB4DfoKpOjrjcO7yu5n6QAonTudTXWf1LrWa4qafVBa6C6uBTNdl
DMvv73y0NzBAg4IdZn+ha3hpb4mtHJCMbj4lmbPv74mZ+HFMNyUbwqVAwCe5bAr8/aIBwABshg6z
KN+JM9ijCZoqNOPmE3E9lE0zjHwXlSOz8v5lASaEt4cFBG+xo8WLgBFrSN3MwoccW+fQkdLdAseg
B5PaFOHQlc1+VpRiTzq8LSirXkd3YJtsdkY/AfX5BixOiY8Rk3ELiF6ycYuZ7IwERI7XI4x/3sv9
iF/J+Zh5Jc/FcP7l589GK/NaI2Unr5l8z8sCFahDbXJDd9rmnowFYO3Tn1sTFpt6HrUgxo6zs63D
hFp7k1YS4OiaQ7qO0VOQUhgY9BbiF9pu5jCZBTsZAHvFz5mFMLq1jc+q9un6l9N52iR+OmhxgkJC
VZG7iHp1BYkzyywHdkqbepuS72q3hXaun/fBfN89OAnGG9wvqTuF0HfAtv2e5Z/KZJd7N2A6aDB7
PP6yvlWZ47uck2P+ef3XvT/+wMPx1k0Hb7iONsLluk7QZ/VYO7FTWyRRZgEK4rWgdk4rmeTP2pIC
De/iYYmSLLbwpSG7Hhx9Unp2Wtz+LjG7vV6mz9d9WTWB+Ul8ZvQTYOjShKOYAzUn+JJqKZ4slWbB
GVUqc8oTcXE9ORYWlxIfhBWhYay2tbazLXaqY5C4xzgXdomj9WFn1X2QcnpwK6PjvlLSLigZoxvI
3pXHvutoAGFyPbzu9NoC4n0G9WC82LEx+a89u78ImeqmyzV2sqhzbyFwyFDeg95od93MynHPpRA1
G2xc6GyLkC5CHMSGrbJTNqWfKrBiFEu16bofTMY2trYvbZBw43LhTXQxz18sauutUSwnOuYvXeGF
Ff7no08U6ov31PZU1p55n7bhTX9mUNgBfa8nhjslMDj0u0nLA635ZVZPRAVw29fdX8a4uf4pV3JT
WET3CZwqQN3j0L9csgUEj2UJoNKpzI/aYIS6doxtAkazHqr1CrSQf7PB3LIluXfU/ECrRPKUWtsn
GEYEpSKvHCGJvLQ/5VprgMtyOQFDuQSdkTQ7RTdSiZvvC/a42Bzgzbh+t4MXlbAdWZcqZZs5KF44
xV5rwpGFXebrfRiXtp8/Gs4OQ8tg4do1Cuh/hzY0Fv0GzD4Urdms+D7Z+7xsj11vPEq+//vEGT8M
czmg8tTAtfGO0FOnfVdZ+GGzcm8DxgIW8FTZ6O299mw028z6PslqvGubFB8CgCJAszH5JLwrdROt
8sI0FuyeZKPExhaYikNFZC+QtU3KJ3JBogkBAU9seulQxJuJuiyneR4JhstzsFe4befbKQiUpvT3
9e+4kpEh+QaXEypUCGRR1qhPm8Kb+0Q9aXWv7uqseHaJYgVqYvRRWeXlruw0ZzOas2xwZWXHwjAY
RCFWiWqsmIsA7uyajKYw/Kgfu6dpp0/BUh37V234dt3FlXW7sCTkIaVaGlqTw0WvrA6tBcoPUEum
zHm4bmbNITQ7OBEan6cUDwSzJIvXVzU7ubckwB5pP3+qrcBIg1r1r1taW7NzS8JtwSoQ38Q1LHXF
1rNfACMMOvVUYH5bdZ+ojOB4zS+ghhD0AJ6/Z1ZL0kadcq9jJ0clGydNAMTSQsMNGSjdVfVT1aBB
Gj/9vYd4lHAoJihx3k1NQbAXlLylDg8xkWCeGEa6wRxXgaByO+YSsN7a1zy3JRTMSOK6MfFw96qB
elcDxw+aCv2mllhZO0gxKgAsta6CSgEcQZfnNWQ/nNJtTXZiHgCIQ31fT1Vozfk2zu1DQaJc2XRA
oEwPVjbtqqX/rKDiEP/27DvVCjKU50/M/T0sv65/6JXD5uJXCS+CWdEmRcmQBs0JJp7d8aDnIMYB
P1gB4uDrpla/89kHELZh7GITQkWNnRLdJD6t0PXRE0h24SWCyM0nLLFMi3AlDUHLFbLBGI/HISPm
O6xKipwsGU7sXj3Fya6J1Y2XHkbyE4qt171bO2Q40SKkAXEzYDb2cnljbSnGzqiXE8B1w36KXbZV
TDwFc2NpD9dNrbQVAJ+FT1zzjh+fQsTWzMa5uTTLqSCPnf65LF6I86u/d/MwW+767jNRvlTNTV+G
wFSCyS7fXbe/5ioSDyAVMR8LXIZwD6quQqeUMHxVcy52EPj4BZ26ZAO5cCIJmbWjB8VV3A78uYrG
zeVH1UHd5zENN+40B+Un47Fm98bNomcgONgmqSxAV/06syYEaDcvTaLU9nKyWvQeR4CE3WzTDonk
zfoedserEbjYMVKBFyUmOC696hkS9MRUlpM5hpDHUFFub06e963qGr+kAHo1m9zaj0oXTPnvjoYx
qiPFQ2z4eXFs6aHVcz+PEtIE+nJnzU9Z40LJx7m1K8mjZG3DovoKRBpGVzEBIqxzPLfm7FrxcgJi
W/WNzngYQD0fjEWnBV6ajSEFGXZQu/0HqkSYMUDFBnVRKFOKZd+W0YY64M47OV8LENzrNHQTQMQP
ZTuH5Ze/DmZkWWh5I5cEFl2cHSww6cTw+FNPkJDwNlpaQkOnr7NNNxCZONRbNUJ4c6LNBV1UPIpQ
dLP5Bz975eW5N022M2kn10mebKKWYR0jcyazBqlo1qkbC1zj4dwpGORfbDBUWou2HTq13Cc4yD51
2VxBfjSDvs5gFzcust+tM47T1siyxO+IN9zmulmFLtG6qClqd1N1Q0NQPIy1r8Y4DxtUm40NsBDl
A2Fq+mlOExdaf2MdEsx7SU6plZsF3Bb8QYuSExpvQpQ3Q9/m6VAZp3qIyr67LdmDS9EycF1JmK4d
h+eWxPMI4mV1u4zEOJXOFvgFAEgXZELdJq3qvZbdOQTMYGMWFKlfm8k2/87im6FivjMr367Hkon1
E9aXs9DiTQhRaVSl+L+fre+A3l/nefghqlaF1ESBXQaIe4/bwrY4N8HPsDMTvVIus1cVxqmwbuz6
zukwYIBcgkutOHM00zsHSEAUVQmLepsFOtiJ8o0B1E/+6SO+4jmEGx2XnjhTpRW0oL3dGidLVSJD
GQOovMqeePwJ/f57/mdDCKG8G1St7xvjxILKCIm9K4OaBM6uOxbdpo1D8vV/8kkMJH3EeBUp4VOG
0rsFZBYg2NctvMfXABuEkRRsCdD1YBRNcMmYu2ZxK8U80fkw26/U/NL7JnsZ4m35q4XQy/a6vfdX
GsxhZAztF37qqMIFSnt96VIQ9J0Qmdusup/LvUpkglzvw95AGwnyu1AuxJiNSHHg6Sq1C7B4nqYU
o+us6sHKja6SZJvzL3MZDKAewOHJe0n4ny3UWxRaQopLsa1Tv7Vb0MgvkRJA6K2zvj5ruQwfufLd
MFaJGRBMYKPa6QipACnGhBZZYp3stoxaQMeUsDJGCapWuF/RJEAz5EzfUjguSDJYbOYKmhPg3G5Y
HYpd9pTKetQi/fE7M8KRwRQgnnIKMzMUc30LzGqtb+8yP/lugwpzSyPgn7LwS7IZQWSlhO0huR83
zy/LJt5cD8Y1fz0Dc4sQA8CmFo/H0RjRG9JjKCi3S5Aj5wcFod+0n5m5KUGOj+lJSfoorOKb56if
ANbBewMImsvDEu/ZzNTKnERaVqCKrGa/qyS7KwsZSHvVjgU+Hk6ywEdlL+2wrqy8dhxgh57m5mi6
B4/+XYOTuwKQDJ8u5icuBiMvTTh0IaStJxIhSfhCbqBxeX1teECf7a4/fx/MggB3g0AdE8WXf19j
1tBkYN6IMnVntsG4b8dbSCnrsg7UyqcCS+h/doQloeboVLY3kqhsXq36uCSnRibSyP/EO1feXg14
j0GNQHgdJVlRuIrNQIVOHEi83XrAVlD1ZSKn659s1RXUelAX8dCpEG+LNPEUlQw2iSZtZ9HbKd84
1rf/zYRw5iUugUpHDhMzGGurI0woqcQLsY79Z+VBKu+hZoUTXOwdLYXdox6mZREYF2/ibb6FNLMP
lNj+97PsVBXRUe9sCY9kjNyORgqpgCjPn53paEwsWLzS94zaV9OwskOSYdJvM5FPBvkl612JJH7v
rAuBkSVDpbTcUyX1vV8QZGU3yd0Yqc/L1vLrgNz81PZ9ON/0m2w7hMNjHpB9G9bPw64KjRu2NcFW
hjwSUzgb+si2jfSk5g+qd5F7thTCOVLZXWOU/PN8xtwzxnyWgw5rToCBpCAOv9QPKqY7MAUiK/Kv
RvKZXWHzd32/5A20uCMyxbsOBE+qvnOX7fVYXj1hzowIO38evITYDYxYzROk1EvlkzqDUIt5koB+
S6GufUXh7p4ztzbxcMoiLRz89m44YgT2AKQlyKnrIA3yg7Yv7prtEjo3QFUE2t13euwOaaAEOyPM
QDGphua23kKl5RHMdPqWnCAaAyJrBubudGP4RZhty62MDYOvrfirkaShkYOyAPSShTVovJi1upnm
EdQxuj1bwutf/636/O7vQ5oDZ6+KHrEoCp7G6oCRzDiLmuRHY4AedxsXU2D2nynZgEICz0THLu9L
R3JvrR3GaM/8a1bYc7qtUGJlcAvg9W0/k9QvZj3S7OGHPaalxMmVBAPpGhrgfPIA6irC/rERxolh
wcdCB+ML3WGWR6uSLdl71pY6u+tfdC2eOY2yxknmAWcRzmbIi8RWkxZ5RDvQXKvVjadAzaE+Zeq8
K82/TxXxZPjPmHBwlsQq7XjM8gjgjTvLobfJ8M12xjDrWl/Viu1kygR+VxcO5NrQisUgB5YQ8Xr2
0HQTdOebiuRRTsGnzZq23+GuA6d4B6aC3CUyqpZ1e2+0+ZzGXhd2rZcrxARQFoUt7fD9kKP67M2N
JMlZvX9AdQvlAc6RjyrtpVNqNic6deo8arTPatNsRxOl/uxRb7+m5mEaDgkItwmEcZ3ipTX3Zffl
esisnbPn5gUfWZWxhcRNHlmx3flObfpOvDwmbSd5mwtPpbeLDm89XjszAY1RhU3XoOeWpHWPkWjj
G7AsN0YOos3yUXd/tNoDyUGy28tg/euu/WdS2HpJnRZKgunyyFsmGhaq/WICGHso7Vbi29q2O/dN
iMvEKCF1WGIJWd7tgBQPGzaeerdJAaVvfSW2DtfXjP9w8dw8tyeEzJIpMaA3PC4TBW2YT4P7+7oB
2ZcTgkKdBk+LuYHmCRiyoKkfTUtyCMvigZ+bZ3u5zUFbNLaIu2pofIdkJ0BsQlV9yPOjgZq9kr4a
qSzXW10nVI058asK5J2wTox2OeAIJdx6mJHFJEEx7QvD75sfH/h8YIkBPhgvIwABLn2LW7WIFw2x
nlPnJwPhUxBr8e08k/C6ndU44AJXeL3y1ofgj9VC5LXq5zwy52d72CvW4/W/vxoG9ptgDRDZ7+pp
WTrUSZWoeTQ15mNpjRFzGXSs6u11M2IB8c/ZcGaHx8pZLMQqKxR7MvJI0WAKZaciVEDspL9OrrWb
HD2EdL0ZkM79Ntpm71cUnDSdDwBlVGIxk2r+OwTqn9+Dw9jB08MC/4UQm4Yytwzoc8RJEaXWwVGg
0+27nmT11m4XlKJB5QFlBdSPhNVTjNpTrAVe594zbX72eBKa04NZSHLP1UU8MyMcFmViTz3gtnlU
VBuK+ZJiBlcskdE5yqwIJ4Yzm6xKazhjEKBxMsU+DVk1+u7wej1WVo8NLq3hQlcNM2SCHeyDeFlw
MkR1GXs3OfPcwChnK2yLMgOB1tTtOo+6h1pvQ0XrZF6ubjguooM+GQfcCPlVwcoiTlonj8bI+wkw
0XXf1lJF5AGowNrAjaEfc7kN8lQvYqNc8ogQtumc/pBZfTABO1E2Tzrd1bbkCF5bs3N7wpXszYnb
OgrsOQYGYZUCg+W1L51CXTt0z63wb3q2ueuGapWiabj47Rkr5N0u1Lu3+/44es0+l+k9rq0QIHfo
zZouWPFFBBan3GNQb8qjzlzUoC6TOTBmTfpyWXsVo4SH6TmOGsfUwqVTTV2XPVgl8qi16q2p7hUg
0/Wgc6fdgpYnIyQEyUlIc1ntfO3MOLcrbOamSQ3FsLFkdnnnjbu+pFuveRgamYOrn/HMP2GbWaTQ
9LrlJ//ss8dpfz3QVwPv7K8L56viTVU/8q+nU7TBlB9qogJeLqNsW7WCW56LEkJtTXxdTo2Vt7Ol
YLN6zW7SqW+XJthUjtd9WQ3vMyviJvKsFCO8CcgCtM923AS9DglZom5q9kKN5w/Y8lyuWuMaOLOF
e1JRKY5ZENdH6HFavmGBv9YoMjXUuyTfIQGFNklTyIR51j4j+JX5gQtmHsBnL0M9qWINYZYVkWa+
9EgG0ZrFsN4HLinMxaGcDD4onnBcGonhbtm4FfoBpnY3Wupd0lt3M1hz/v4DQgoW73Bc7iBMERZr
LMuR6UVbRA7bFt0Px4yqBFxGRlh85O1xbklwaBoxb6joyB8Qdwcwsbb59rorq8sCpDhgdZicQHxf
frFkMuah6WGgVcuNO+9UhqHORBLca8cNXmz/GhFuJJuAAUwd6iJqMIhZbOrk6FS7RdZzWnUFVyqa
WxBIQgxcumJgHmYp1Ik3gzZqe5eXVZDiNr/+vdZcsdDlxBMboxkYlrg0Uix1DN1bq4i6dGNikj8O
PPNU6JvrVkRE3VvqeG5G2KIqoyZ1jAw9kQ78JWRcpqBbtG8aqwGpWWI7RmZbkrAFWmozxwNGmHsH
jC6mMvhqD7HfmjWB4bBql5uTsuk7G7xOqBCEo7GMgTWPkDJlxvJ0/VevLcDZjxbFvTqtaVB0wbeZ
xkhrd8ay0eyH6ybWchs+8YSOFJI3UBVdfv5+zPNk7PAkSuybYXhuzexep6PvjQ7UmF8mo5MsxKpL
gMF7kBMxMU4hLHerJnU9aFMelV6fh2NvqTdGB14zr8ut3XXX1u5KrmL6jynBta4z8znPBxTdNs5G
Rq+67gdQ1wBouiCMFC78hUyD1vHvRkDFgnZzkDZL4E2S43d1cwAB8I8V4brvDJYsxIQVqgOqUzRH
i5HAG36A++vx+sda9QdhgME+XCq4xy7jgGIWrGFgbYr67IflnNBrk/bAVp0BNpi3/jH/JqIebTK0
jPRIAUEuwSbUsxawZ3gnafrM11WswnDR2n/sCMeW6dFC0RfkYuVgbKwGI+wKhqIVFlCQuEHnM/A0
MC+nkg8oojX+nDAAkGpouPI7WbhZGBAAULJF8sSsJkjJ/dRpOzBCzuMEeaUsSONfeuIELgWxwvWl
W41zvEsAj8eLFXQll0vX1Ho+GxMSAZLnQRu/erVsOG81OM4s8H8/eypg3MPsUorH3Rw/T/Mx1mZ/
Gj5f92L1IOL4IMz6W7Yh0hWnmW1Pdo4nnFvt1CyIwSOhbTy6zaHPKQOlruWGb1ik/7clfDE6jQVw
fLBVNBhHqUFna94D8euY3Va3ZLjU1eXxAMUC3B+knSLhXWovGeYakUK5iaqCGLt6qGsi4VoW5W/e
gg9/mg9pI1vDaPHlCjkzH0Pv8iICDMVzqR93mL4/bmf3h6Jv+vqz+QgeVZV8AX1JDmVZavggcJzn
sJkKv9Cr7fW1XPu+nHQayGY+ayk+mAelX9hMyiIa1WpTlScdqEEGOla3BDjXkyQQa8EJhhaIDXLy
FPATXLpex4A9ZypyR3Ko1dJvvdsSIljXHVo7UvjGBpsz0Hrv5oeY5jXxDImoaOiVY56XYB8jm6ZT
/WLUOrgFPZiy92tLkRGRrAUPMILAcwA5gKFNIdHr7aLXWhXlG3WqHius2TQXh+u+rS7WmQnhuCwG
0x4UEFdHqgt+F/NRs25zo9tW7RDMjiFZLJkxYeeVnL1BsVDBM8i2mCAIDCK3Ltsm5hyNpisxtnak
nH884dhShlmjOabIsc3ZvUWW0M5Mn0zlxonvKKk2RJemmavBiA4fBlH4dKYI2Ss5iYHeULSsKeoc
fsXKeggoaMKbQE11QO3tqoOGhVtWYNMeNJCM5BqFuDir9Z9m2Tutn6Ut0E5IQ4dfZefQh5IVWb6x
JpZtmwXDe3XcTS+J1wFx6NBYfUpnJ4t9eyjih4FobozNPXbZrVKQWZIqrvvm4VXDedZtMeXR3Lko
BgiLAk6O+pDmJ/1+Agv/9WhcNYJRXlTN8R+G8C93c5wsicpQzouUuPD1ZYcReV81f1w3srqrLEPj
JXq8bt6Y/87us1IhFV4cBR6BE6TsMrB/b+oZs17XrazlOzjv8bVcjF1CzPbSldxdhs6FdF+Eebxh
wgwkMNpHKUp01ReMrTgOZjvQrRd2VDrTijoOjj+Q4XrB8HTdh9XlcDDKaWDOAG4IRYbchTwKdfHX
Le+5yO+ctPP7VHLzr3pwZkM4wFVTqc0qw4uZQh/6ENeV4reZS8Prnoh0jn+uSKw2x9KC4UosDS69
EgMjz9/My5YR/6t7y/wxwVzEHvN3pPhk7dUyD9RhZz1ft7x25gH1DD1cPHhAiiqs0MxAlGMTGxdU
VrINTQbQGDnVclDGpb5RJjXSrcrbXLe5tm7nNvm/n0W4NqhVTnsTsVdNW2jp3IJpakO7WfJR112D
jqjFh5kw4yyYySjtpslBN8Y0whgzRW1uhrpaPXiD6pedZCxuFZcCIDTYC5BcYBiG/5wzryp1Gs0m
GRHrUCwf71Lo3B27CmRZx8He9V/33tPff0VUkg20JoFB1UUaX2eukoT0KBq09QOxdZREwXyU15K1
WvuIEKEGmBJTS8iXhLVqMqOyylHBWlksBLUHo6A29W5GtYyauvrA+coHkgGbADIUzZLLT1iDcEqv
FqOI4hxUsu2unyBNK5tvW/XozIiQtSi2HaPaoiNdqucgHzFXkG0XYw7i2A2N4fSBReLQBcz/8I0t
xGDNqnxsU8TgqHZ+PZ1mzLyMs6TgtrafIGn3rxEh8vLaKya1gpFiQGV8iXegRwktNZPsJ5kZ4RXu
GaTuWwXbth/8Od0Vyq1MKVpmQbiUxnJhNOl4ScmCzsQIwRQoxmeOBILEjzTxCX72ucTCFUusOTFa
fC7XosEIxtZu+UCPjCdYKFqhi4DT5zKOrSm26tjhmya3fcf7medFWIGX8wOxZUNAhw+9czLvSyta
1faeocAPS32tutskG8CC86EteWZEWJImI0MM8G4RZRSkVxaGnyBqIWuHrCUjmIr8xxNTuMiLJpva
lJ/UrnZsf5D4RgOUTxK9qzYcUOlxnRauUnj5tfLYxLVdArNfpl+M4bUydlMataZk5WVWhBNMY26W
gtoAh7J2W4UgQkE6/TCOklNl3QpGr7mwBw5/wUo34gWr5xgHoFa119Nj0XvQ59559Y/rEcYX991O
Ac7gHztCHCduBmWkBiPdS+17uheoDcUThfkulFoz4ycZ1UCacMl8E3LsekCnuy9K1MK/A+Iw3Dmg
uQK51nXHVrHiKOgjKdB43iNGQ1+auC7xLaJqeVhcfT8b4J6nB9IHRo/3iupT86VZntoF9HyGublu
fe2YAy8G7m0O4EA/+DIUzaXCK90DdLhudmjCtN2tk32+bmK14McpKXSUXMApJaJ87ELVqJej69eY
cRroKtmZGbtzRlCUAZPO7gfQWAMUiQfZXw7b8lQWoFxcsCgrYSxIBFtAOczAECYOv6X+ptRcCtQi
x14FfCR8ve7kSqgAvqShLgdTmOoVwnMBrxKb5xaMA5O1R+nPHNotKfaVrCK3bgeeuFA6NwEEu1yv
dlGavNU6Ermm8jyb9Mc4OYeKJccaz1FJZK7EBnz6zxb/LWdZZKLWLTTVexI5/dHKNvAqHSVn1EoC
dGFCSBf0trBY7cCdscUFWGYgd9WN/KEjxQlsbXsPWmjX12nlwgXwEGoaJu87Aqty6VNpGC2tTcSi
mn5ZnAGauNvrBlbOqQsDgkfEJdSYe+SNi4KEcdPqbJeUB/cBYM6t3dHd38o5/IlxziQEeTX0C0Qu
/KbrLY1ALTGaEvtF0a0HTDw9XfdpNei4qA3mucHWKGYps7c4yszgUz8E1e+mv0m8fdJILsXVlYE8
HYgFMfcD/NDlysxUjaHXhAO+wjzl6FrbdP77ZAtX1H8W+C84i+dFTby4zQj2DpBq6N30cfORHXNm
QdidqM0bJdDIJLL1Uwv4Dul+o5n6ASMcZu2iaoZK+Zs43ZkbVu5odUJwX5TOTfNz8A6ykcK1lTg3
IHhhTw0ziwoGMEEEgoSpkOzBtS2CvhamCtB5UkGTe7kOaqeOJtrEcEAdG9+0Eszpe3uiO74DtnBz
OmlMfbT0dP/3UXxuVtiZM+vJVAF9H6XxrUpfFBP1b0z9J7I209p9x3kr//VPuFNnlKByW4d/OXEx
AVbpStD3EwlBFPlArHvCtHuWed+rybTRTI9l6hj8zwuZ0oV5IU1OtHEw9Qbmu/h+IU/jNEHlaAAb
HbPqgMaSWsPa2aBhhBiDIbxt80bxeBaN2UhT0hiwBo21dKG+boYKOVaWbI5r1Y6OGR5UVMFrLnYN
8VLWUtPD6gFjsQxHjDlW5Ailqesxsnbl4f4GzQCGW1GoEZZOccy8SxZc4zARTyd4Im1Vy0wIy0NS
h4LYEiZMc8D9UzhfHFTd3UrGarD+wf51ReRALhwPBBwurlbAZgF9gVzX0m69Dx1GmAJGxoN3LMrR
wl5uACJsu5FEvfvsJm6I42hqWsmBsXog8YogcLNg+HhThzuLMY0pXaz0+GSGolRh2aIZouTWX9Ir
vl2kuN2QBTvYoSjVXbrC+kqvtQZWqGaHWHyoqbQaZBvGUJfNAa05hKsIPRzQtoPVTIiBUpkqp+w1
EnlNDXk1h6gB6t9M8tnWIo0zJ8EOJLbewZKURbfGDKoQUZ6R2Tfib5zkh3iqrOu9Fml4vWBboteB
RoFwczdj79YWMRDRwPvsisl3jSBzJO/MVWdQGn7rRvA0+3J1iFZ3faLr2JlIQ8bP4Lp0qeQoW0tG
QY36jwmRmocZxE57HatSQqu9y/cYc7aTnaY6ULST1TLXIsDgyAtM7ht49InuGFnRLtZYRrRNtnh4
8bLz9aNs1QLqpFh7HbgwUSaD6ArezClyEUMpfAXstdUHwHU6hC//tSA8/ctmnC3j7XlMf9CiPFbD
q0qeE4dILu7VC/XckPC4ShMnAwUPXAHYMU6OLA/BkPKMOjMbtyaoM6cPZFjn9oSAzgfDmzqexvFP
x3EcHVhwJC+ftU2DMTEMT4BxEztUqAG5xcAGTImTSI+NndLZfkGhYdV/j2sZX9uqJbA+Ae2P/QnB
lMud05Z15wwajmhD/Vy3Dx6qCpmBHlgp0yFb26KYhMUcLKYYoBAhGEq9PgY5F+gO8F6kmXFAMBTS
a20trM+NCBsHp0DR5D0OtcS2UDU4gi/nA6sPCn+N91Xx4hFZIXJziMdhhIWppH6PniS1XlRL8hZZ
/VZnRoR700g0xdZLfCszK0NveOUbFERW4fUzQGZFSHknc0wKmsFKUyXgoxpdJ5jdFnKcYM2SXDb8
u4tZJ5hO+dQuZo5QdBGijJkVCJ5xPo9f7VfyWGHgaK9A/qn7Ims2rR3TGOkGAxbgT3iTcqfPsgGi
QvGnWvIy8jow+C9VN/2mCeja0lRVTqyqfoz2IFMpWN1DiGlIvgG3/m7wTksm11RJUeIqjdH6nIOu
oL5RjaE9vVxfsjVLlo1KPRg9UKgQn/OZkiptXZEy0qyINlXYpCdwz/tKJyHMWwsNQLs4zTGUmywR
sD5PXTN6SVVGwyZug5+djEBM9veFVWqqUXG7En6ozs1QR4BdJ+PD9U+1FnLnLgh7CHNac9VA9ZzX
cubppvhRTzfA6AaD8YLWQCBtDawdPZj+BWAS4neeYwj3nYaWUAXS4BJ7loH/zfSHD2D7kA3yUimQ
MchEhEtBpx2dE+i+RkUb+0PRbir7a/atAyu+Uwdyip3VixXAHw7BwUwBTrzLrVQuyDybsoa9mD7Q
Mj3VaBEkan+T57biz+RnUr1O2VaLF8nSrUX5uWHhU3ZjrGslhWGadjtlYT7Lxm1cnogMGLwWhqC7
5cVtTigu0iP1mWVVzEOYK8POqY/xsPtIy5Mz6v5rQoj0Um2WmWKeCnOc+FhZwIbjmLxeD3WZG0Ko
gxIuT2boSnAyJBDWkOzWmXf/mwnhrrBJGnsd2Nf5l8KcBL6UWR8/YoKjY1Ap55SNl+FmWDn4ILu+
xAh9smzxDIMaq+G8WkxLNtctrR0NeCeiXICbAq1PIUvIk6rRqhGW3LmfMJOhjXjIWUAUe92sQrUr
6W+H2G73S9tr35dRlzX2V9frP/siHKghEOSyHBwVtvod6xUXzx9bLxdctdi+ODTEvdsnCuF9TGwh
twncGhQ/S2DKRgNW9+mZEWGfKu6EK9hxyyhLpl2SzOE0njJXf5DyS61+sDNDQopPYhCBsdLCSQQ+
akygofLiyOi+1hIHUEsB/62COhOChZfhRwrw4LVWXILvQ4Vswi11O79SFX8jybp4niumQrgjeDtU
xbP4XUmsggIYVYw3XxTdh7h0+ug+jemt9EZa8+jckpB0Wb1NK3c0cQNCVCitnuP21STjtqex34yy
Vxhf63duceVZC8Bz0IgLu3cC4hsigDBWvNbgP8WoxY0RPrhDwGKffLelItJrIeGc2ROcG8tszLQc
IWEsQ+SM9gx9xzpwK9u3+3TDMD4ARPG8m7wX0GZu00k/9oP11dPnoC1sycm1+qH5ID0yQKixi7KK
ajyCDBTCf9GgHqfU2A40Dpzqprce48k8XD+7VmzhYcDnlbiCyjvQJfSOmIvJVTBqNZ593zLV9o0E
kkLKhIEsh5Y1JD1rIjkwRa0lXv0yOCSepwEaFljYHFbp/B9p17XkOK4sv4gR9OaVTr67JbWbfmH0
9MyQoAO9+/qb7GNWgniE2L2xEbMPM6EigEIBqMrKbAjEkcgezS1O8Eo1H1IUg2WX8iN4ajxLIU9S
fEiFDty2H0OPjLL0JtHWa8Bzkbf+/SlYCDv4mDnRK4JxCAw91ztV7y2h1bqC7GWr8XNfqyNbF1ak
5HEZLtuZs0k4InCEM/efXNMiMZdbgn6NuPTRdVPbqkoGD/1Y/RptbiUnMswuy2wh5K7BqzFLgyFr
ztgTwPE9qwNiklt0qk9JkLvtoP1N3Zt/LeWFFWb2wDxEDLDTkL2Czue88iPi53rK8dKF3Yl8HzKL
AHuh65Et4vSFUUdq1ZM9BENWhvyUFcImIJyn+OL6XBiZt8rFU6/IcjzvzQ5FFPSGxs+B8ht0w8rf
z8Qg2Q//x2sf6Rg2u5yA/bcAYT7Zd7KyTUTv9zQ6ZpVwkovfr4Obtb8ww4RPMmqjPAUD2YdJ5CTS
NtEfiSqsCm10+kY9gy/VlsOjlL+MIpgudceqBzcoa1eVHxo8pivPGsD39TmCY9lcV8oae3kvJPWG
9mAulx61DdCzXlsIXlAfTN7NbSkmAUiKFj7QMgJ7ydynOrkvaSQpILOjdiXsyk3yo/td/AMUGXb9
f62wKcuMymHXqLCCKyjudk6S4I3VqJxMxeJYkKcAuhOtMCKb5h0yCVXm2UquOAEKPNPkhE9B86Ya
z/ej2KIhQ/zWxcazkeUJlgZDaJsWJUANcOqn1Ax/VQ2R3SnIhJUWjshgFzhG7ttc2pY4ov5rk9kx
UyT0ad1icDgyHD37HKQtaTlnxdKuRDc9WqiQt9TQ6nO9K7Vm6JGIB28aij92kx3AEUSNVejfH8k3
sRy7YdCvhBMAeTgkSpmhSHFayGEGM6Wnrrq9sAbXQu4Gm+KJOhDziO3QNmxp5pi0Mz/yE+/Hy1vl
KNuXztPW4VPl1LLdb4xV7mD3OMkmcV9zO3fiVbrpfnO+dSGuX34qk/nsxjYKiAFCPpLjLlT/jJTV
fQNLIDHl0gKzAYWhq1M5wGQoerJCPc7XB9A1i8+pXHpDpgDHsq20WfvAMKid8xrclwiOLs1/d41f
BOKgT8JcbTFA+Wi8G8RuJ7v+APwSwkaP3Wfw3nwOD2VkR0ek/O6PfOnIRErku+sdpV82ew05vE6M
U1CTGSVE5NM0L9wITLucbSMt3Nnx48iG4ShDI4rFnJl6kJc4sCtwGQm+Fn8EPfFAObQuWjuxVchH
gGHSRkEwH13wLZ7Ufo0apA5lSXR4hlHkjtyix1LwuPwgZpNZGVScwxAdzQYIFyv0PUABcZANRw2Q
exo4h/ny8GfqCuw0EGbq85a/WF8tijIRugJwr3p0iiBxJ5D2JcF7BBWM9qAc8p+DTG2l8+Uu9oeD
dBJHP5SeKDI2EPO9v+KLI7/4FmbflzHEOqmOFdd115i+egFMiXRNdbsA1dl9U0u9Luh61ADZQVZ3
vgZejzuFtpCl9eiyD8RjHpvo2WnsRDoI5TYYDT8IiR00rmE9F8QbivU4Mxv2HScTu3j1vvwI1vcK
gmqAhJZyvOD7XYeo5Uwgo7QJtcPn5o81uNJHbI9oeHiun3m9f0sHxqVxxs8i4F/UTEHz/xhm7qB/
oGTlcCUS5+h0E8qRPVfQ1INJZi+LFqnGcpgwwmqT4uIry9uZeDn7KSr7rvsEtOMfnFDoQwHWFPT8
YP+Yg8qlO09FbkGNGZun2ZYElUmgPglF3oeHTFjKoELjV4FoHpK2eBYo15bCuAgEQPDAAph0Th6d
Sslw5mpeQArH6tDEgSiNR+KJ47ezS9xMKDgokSTGAxFPimuzmZLERhah3XUoLL+cUmdK/aD61Ve2
tE9i62BNL1I+bWPOVXmJ61PBAuoAPuOehmrItV1JjAol7WUwUspfsTygkEg9TSN2T3d5FLpVpALL
NdoN1M7TabJ1Uq/xxuJkIpbuH5cfwQSrIchJXGsgEBCNNyDunB40BWj53MQGx42W3BYuBJgakKIS
1vh6tMqQaSbkmhOM1jUbf/psUjvsHPJlYi9y3gdL5xxKCuicmdl2dbbuIw06ODgnHU8dov2GbmkP
4cXY4ITWpVPOwBmKJjskMdCHdj2gOumnDGcK3EbzoN4clZ7ySaN9a9otrxi8FMUvTTFxBQA41GkL
mOod+irt03MB1CgvfC9tg0sjzO5TaTQlSQ8joFj8aHu7yOzOiSdbjh10xfJY3RdnDxKKIqiXwL/5
vTkuoooRUzM2Q1gLDHEzqnP52Ybo9iCBoaOzg5rj5kuR2bAAEkHRHludfQ0Z0E2ZMUIImr1CnLwM
Dlaa/gmqgHf4Ly0VpLMsNO7NZz979xn1MLQSEXwjjVKtNQn6WdluAjMxaLyjHTRvwjK3if4gW68g
EK56PxX1dd050fQcSjzM0tI2MC1wFMxC5jiRmQAz0F6swH4FzjOlSDam0cQeCWuJs9mWNjY2GRC0
JmK3yqLWcjopYzGo8X7qglWUCl5OANePatcaoE+Tb+uyO8ZGwTnolxYUzT4yGB9wr8Af17sPVDho
/kARZB91pgO2BwMq5tyjdmkCL40wR58kUVXqgaHfT9WxmF7VaOJsum/SaPbsubTALFEwzfy0FJMX
WY9Ub90AjfpaRrciSCVyY7KzcH5WZ62wjbLHODkIuLFCKSQuk1WRNT1a3FQbr3wIEhDAOI2HuPfC
dPJVZVWDCVuq1o3sG4TXL7/k5JdfzRwayVgJaJ6elzzZj9QLBxN6Th8kdZqEF/qW1xkc5iBHBZT9
WzvmIk6AJEJLqIVDEkwAwCsRW0BKMZX8+3eAxYUGWB4d7bgFoKGB8SbwJ3RJACtRZQJoThwhebpv
YXEcFxaYhRZqaRqGBlNGJQBVe90xoz3NefCkZSsGMHDIw+Khx4yjDdU0a2vsCmMw3A6lnzmHNYyr
+2NZit2QAfivFWYsGQnKCOQD4DqaDnKguVb/G0W/rkpxGXVzMfz7BLyKJaMhGsg7iPMYjLfRfhzU
zAJXCMkfkM/LhuTQgmUTSL2Qsx0Xpw+wKqSvZXQUaszASBUkeR2AQnmmohxxY7D6F1niMbvO33uz
5y+sMOPBUCcorU5wtrbw0hZyvNAmE8LtVPPe+0uheU4xQqkefcrA/F67taEnVWMEWKhUJwgn1Ck1
R0vf0apRqIkndR4ypPddYzEyXFicXediu5LcCIWIYCPVtHMDWfZHqwxtswvXtIneqoBXall0RQ3I
MoAngb24WTGaZGUy0yYneWWhe7nS1oNeb/I8KewyDYnbw5+gXxjzHiuLrnJhmFnECEyYA8lxzutz
i3l7kNXfaLT6J/4ICXVIBCkzT6HMzCZAc8EUgC03sJQVEKEJsii1fvwHSwbmMNRwEf10tgUmDKIa
vWKIGSiA2q0Sb4Y3q5twqtCVlbScSzMrhTjn7FXIK6HJAWnVub/5ekhqHnR1IyAOmgWxI2lag6/S
wkurQ0UcWuLQPzmI28z22jRdGbpn8Nj5FzYfkKKAcGOkeEGzybcoVARJS9MEuSmk36FJ/15GJTjt
e8MJQsq5pCwaQ7IVHVigFxXNeX9e7AajrYY0EUD50otjDtnMtHNokymuCeI0DxdSHnHToj1omaAr
bV5P9sJHElPrtb4BBcKgoMG1k7bZWDvilHsyib7uu83CBgDSGiLis7wIyPWY2JKVplyI2Hwol6N7
IEwHpJXQHO+qRRBznIZnigkq9UjjSAB1zl4KkAEgrS0NsV1JvH6VpcQsPBOxZKbUBfMss6f7kBQj
ygvordVPxAaDuJs8JxvRDh7pvnA6X9sKDt0InCfDQsi8sspMJK4FsZCJ800K2j+G/dtYJe79pZr3
FHPgQLEHRZOZ5m5Wn7l2QyEdu6w10KdZ9R3oZ0TTR1f+j/s2Fo4aHGnoDlYtvLMs9jUc9WFuFBo6
J9UyGqDybuzEMPEm6im15FGS/ZjFKoU/940uOQaQISoYMtAxj7rz9cDGPo0pVUzcQ9GXlVQfKfL4
Am99Fo4YFLfQgYYsDRomWDBupldG3OABtW/C2kks2RfDk7aNDEcUXrjst0vOAMQvggWYjyAKyCQV
srHVBQhno4U8f80gCkQ+lDiw+zhzAOj7B5OHLiAg5mce1huWt6KoRNCLYFwxVewwEMQVQFiZU1Tj
yHHAxVFdmGIea8KU4o1TYAMTgALE5qPvT6P5WCFPUha8g3nJ2dF4gmCL1BqKF0w2r+2KNs16DMsK
Tx1k4jOI2NyfuKU8JY6ume3TRPoHDfHXbhcnfWT0Cs4QdBHboVXizjsCTzM6SSrYpJ5WJPulIflt
if+gJ3bmWsRTXjXR3Ms6vCLoSR/GaB4uFLv+0ZUOnvT3B7d0hCggBTIRMBDab5KSRh/FyKiBF2tM
n9N2sCmlWxJbHuGVwZc276UlJtp2ERnbWAftTNhUhSMRvbDjAEosppaKHP/jmWICoDKZ8UApeEjK
6E+R/emqD1PlgJqW5w2BHFsXyXmd2biVnlkpNTAaUY0dCsESAGRzGvqk5RwXy2MBaGx+EaPjl/Xv
skinqsBY+sHr6DrF5YWTmF4eyl8WmKGYShHWKjxtb47OT2CGgt0/6W4BIukvE8zFNphaqNbP9EmB
/COaZVY/J96hx5snJuaASiWPwGUI7oBio/qa5Vnr+ztlKaiBoG4mKZ8F8dhAoxdjZI0EbB9Qlagg
WxSUhyTY9Obx1307SwHt0g6zHJWSQNQ+h50OQgLgVxXibPX3LYAUGwkWC9lRhLXreGYGmkWNAcxZ
leQCDzMqr/d//xukyV5ALg0wFzir6AWo6s60CqldK7Une5Q6KNCFa2M69+TPlG9ilN+zyeu7wine
GnA0T06ZfoyZZcfbONwULviFBR4ByJKPgHgabaO47wFMxgx8HIWmqk18l2GCkVb4PYR8sdel5UM1
CwU0kIzgrGXCXF8qg9EZFs4+KLoXUPblimctFZxx8/rLBDOMIJQziwoh+oazeB3KhzHuHX1wgdR/
DGKgz5VAtCWAHofyualMuzwn1NVGY0WlxFWik0Z2VcHDtSzdmmZMC9wKKAA8tq59alSKLulafFNo
0IOsn6PxlxSXOzlXHipF3UCwhQdTn0d542SAt8zvnrnXjJnoVJzkDoSO4IugT5JU+oXxq50z0tlO
z17uO/QS/kydwfDYLSjhyezDrggmSgsZ7FnmQd/me3FtHhS38bVdt5Zd7Zg4maefyaF5nH6CptBV
7cIZXQGwnsZR3cw3VqKt83rUl+rvlx/F1t8HIZP0MMFHBTI2kRqvce12OktdE9FcJWPtNiChVNvD
MKqOScgxr4cnszHfgPT1788P91OYmIXKSBPUKo4Q4TFbC1AzzbaBL70Fa/BO7uNVuyHn+xbnxWUX
H6uOhkx0tYMtmTGoBkkhD/OZ1aKbNepteXjrCtCGn+6bWfLqSzPMuZXB02UhwhQPHTQZHUI9HMLJ
GvGp4Vhaop1UUdwAtTTydrgnzbHrIncgVWqnxAZqmG2pni2t+mWFzU5NtcaeyLOpukni5YA1BJXh
SpXOOduWAiOe9niI4EUn4VS4Nl63QiaX4PjdJ8oqmAynbCJ/oDxU+tKOBTQbUAYAIZGiZGYzVEZF
g/QfwKJJZ+txKQCNmaOZFi0SRad+RbXAKVUtGkS9FsTd8BR0nl0PC5mpphl0zGm0MTcaRHKd6pjz
0giLc3dhhJk7Se5DEDWrQA2iVtOBhrC0PmSTs8OWThW0Gv53JIx3TFEHALaukb1vc5b+m5qB3UqX
P83E0baojaSYf3r0Ujezk52yigsg1FS32Yu/62P+NO2kd8WPN6qD1+IT2BBW0vDSkK3Jg54o84Lc
+xbmZLPECo8dC99iRW64i35FjvauQQF8QCU89YKtspd8HGy53++jZjesgClKntRd9mPw6GPwlT02
D4mf2MOLBbCBez8WLN5qLidqDhYXO7SLJjGIQngTwpsHVljEAy8Eq503EidD0ntb/LAa24RDO+OG
bAbhof8F5e7GEdcG51HAc2zmRWrIo0ym2bEzpKjSV+LGm4jTZL0UYf8aLc7Z69EKYtFEUKGCW7vt
QferA2c673s0anDXv0+0lIqagKUWPS907i/V/elBv8D1b+dq0FNtXincKr+oOzmiy6O6vL/rNRa7
ZAlJgAsePl/Xd2K27fW1ZHJKiLwZmv/+wt8EfWr7dIYjC90We9SuJZ5qBG+ebqJKEKGCM89TancK
eEGhnvArAXsP8hv3V2Sp8A3C9f8EMMSq68FIOPbCzoQpN6APsvMHQNsfsZs8yN5zuOtfSGn/Bkej
7CdP8m7Ea3qVvHcv6VrieAZvTpkAE4uBqiaAhOwn80Ah5zxGnMf08jl+MVAmSkySGFZli+NABd56
1maXXpsVKpiPQm8bj/nq/rzy3JAJBD3U1JQqxcGd7/3hreXUMxarNxerxiYfFD2qq3AeTPNrfBCc
4ZysUmSiRlt2ijMed2RdFQ89PYy8q8Jibv7SMhMe5Kiio1RiYNQuXAt/7OPODtfyj3pTbvqV9YBW
th6CcRw/nefrfx9AQHldu6naRWgNDeCmE7iRTZsSv9bszs3HP4p5jlqOs/CsMfeT0hgEAYTPZF+5
6Np879bJJnQkJ/L+X07Coh2GSFAHIs+BRHDLqPATJfVKnXNeLI4F6iHoAUKhD20U1zOXGq1VIPGG
seDojrZAkyleNDjZ27jj0aYtu+WFLcY5qiiP9DDGvIkCkCiDbFuTbA+DseoswGWqESIp7xK1ozQ7
ktYAEDpd6RATNvWss5uEBwBfjCkXX8P4jDnIUTOaOAoM0sXONBgntVC4aOv5V24888IK4yuGOvaB
OHtmcEjdyTfWoq/szT2uG8TvfF5D++LJcGGNOXvMURl0ZItx+hM7Q8/Hxujdwvgnl9oLI8zxQ/tE
sgZx3uO55I3ly5gJHM/nLQ1z6rSq1pSZBQtW/pH1OyryEBfL4f5iDMyBgi6kSOtbWBCU17hVvSDe
jHELEWsPWBLSb6WocykkH0xkDO/vat6GYw4amuqxWM8Okf0h22xVeNJOeFGR+dnct/M/dts3xnGG
17IxsSJDNVhhCzSqnID/N281HfrpbdISpxiyXHJNkY4aHnTJ2NsQf+6PsWRCULicjAlSM1Qp1q0s
5WQV5JmObtiG4Di0coVHpTYP+HaH/PWdzA6JOlR5kTBBBAp8dcB9vCpsL5Sfhp4zI4tXY7wmZ8US
tAvdZIKlSdaVuZ+oSgIHHTZ2MPpBX7qd8Jsz9Yub/sISE+jEjihmOIZAa9epE+tom7EOsfA8nBp0
Mr6oEKjQEdEgtqVI5/umF8cIkW1NxVMdZKmMX2u1lQq5Mgusy5lNYkWyO9Py9EDZYp159/XFlbsw
xriyMom0awd0rURk+hj7UNkY+TCX1yLRKTu0So3QN/PNseIlhBf3EPRyoW2LMjY68K8PLaifVlqU
ASbcBD8tZEdJ/zjK+7D3q/AxBpoIoJT707o40guD8wdd3OlTTRKCqIPBse5XYDsGXulhABtOJKGK
pGluNHHqVHMMvdkUJtosAPZBnxW7jlMJ5Q9Ae7B5/8RKvh2l+lWX0A90f1iLxwV0VRUVHMczKd/1
sCiBsJ451PHeN6CpN6ygeRWrdsjjMVysxAKsMS8YOu0h8n1tpwdecDQoRpOD0WBC56L8RclqFFJb
qp7QmGrTElBaHiaV7dxA6XVuvkHDCKDVuN6wG74aDLFXjFqbWY8rv5aa6qTFTbiuRKi15UNEPF2d
gLJIemmN5u7MSVsjejCUhq5KOaTrXkt4VNnMjP/rkzBcUAiCyhydD9czUU1xLtGu0I61ZxrvgmiX
6hfY0zWB47BMHIAdgCFAxwFR+plen83Zyc2kK6FRS8cpghSJYtMvffA1sAjedyDGTb/NAEqO7CO6
CG87FSOU3sUx06XjKJS4rInAasmVgiKeZFTr+6a+IV8XW+LftiwTdFTojAWhyfXUWahEilqtSUdp
eiO19aYMsSdLuyQR3b72OoM4rVHbOLcbc7JLUCfo8hrN1JRuiPAr0p8rJGMjt+x+3f8utqzz/V3I
4gGRhJkGuJ65rEAVWKIESubHXvHDJrDrtn8qyve6nH52jYTyWD9LCq+hXeYo8WNMiVu1j1X5RsX+
uQT+Uc/lX7iBf93/LCZEfn8VeDbn/QbAjcZyW0igQK7AJycfJWFrZNABGPF0r9HkH/l0eh0Euxjf
71tkLxz/Nglrs9OhjsYs0ABskQSkgHzMTkAy2XUZuDGFxkEoJo7QIGMsotuweygtdJEqjxE4iiAz
E3TGJqx4ZBrs/Q7fooHbYM6Mo2I4QxivncUsadL1Y6Qe+yqwPNlIMr+ENOkap1J9BMhFtAsqBO6g
quhiMam+FtQw90Z0Ov7hzApzF/jXl2C7g2BkZjdjCaCSqs70UCDq0UDfrBZ5hvCjAQl/bcbI23hN
+oBE4w5K48Xf7OS6McwEdxEgf6VWMQWJVTiTO1IBjeu/U8PJrC1w83XEyzosjRRVdhC5oZqIDcFE
+cAUJEMYK/0IyHz03I69S4WVcIxF+GBv56gWa71dW4ov8rJ6C7EBLQcId4A6QucO0ufXy50oWSCE
Xasf8faxCXrDLfWjh85pieAgRsQhQPzIflUA5maHXwgTtPIKaC0Ec4PrgcQboFo9y+QpQ91G+/mz
5rs3qvYo/DJLIJukyaEJrh8FTV4r9aYAI2U7SW4Oqpmg5hzmC8cdcG9QyECvKY5Y1KKuJ6GLJLVX
UDA+QoYqKPeV7A1R6Ojx6MfxeYzs7LHqD1TdRPG4M3gXTzbzM7sbSH2BUPuWZUBV6tp62+dA6UIa
/NigzSUHeU1wRvNr3J7T7ldanozXwWvsHHK9Uw0FIzBP2OPAUbplbmk3n8BsejGiejWQ3jjqACoJ
vpy8lvCBPjiYYPcbOs5835591wNmfA5YkCkXhMk4zpz/Tl+kqmMUIwTjTcqrYSwuLVq2gTQERTsw
LMzk9nkzRRDNMY5DhORn8Rrlz6m+kya726m02fQGnheghnDT4JC0T/cj2O1VAuO8sM3MKs26uBEb
xThaxoqAiCI4AS7Qc4LH9w69Pt1BwITUxKzwgLOdDR5dSbW8TpX4pAJYiWJcCsEoNzSCzrLBiBOX
4MJBdy+4aRWjs0mTJPRQ1tLwRoqwgFCqIjTBehBr8llmJHsTLKuIN2Ko5A9xNrTStqMjenQt/OMQ
MMA0kAFQjvJg3SQxpG1n8VT0gyYmaA26sDd+t12LZmboCtPMIYNUvQCxnb2r0Sh8QiWPhDZ2wWSs
Ykj99ohqk6FvE4jutL6qFlA6lAjqxY6Qq/OPNkLq9EmTfjZTPU6OIFT5dlAATbDTSpNsPUqGt15s
g97Nid4995kiZU4eK0pmQ/DNAJWHntH32BjawAVAU3gClbos23UMylZnBNm5+TRURkh/SzVV4AT9
LHIHCvTxZ5X1dW4PWaDlDxNi3Vtbt+kEbgcNDPlSOmPSqiBzwTvQJ67WmmBM78tG2E+iEoIEGr3Q
tatjbhK316b+p460cubUGSRk7VaWqQUWS00NPzMLWE4o1mq09AlVO3AXZLRTXsZaTfdjEEm8vuGF
nfdNjoJIA/J6gwWt4ASqIzmLyUkK9ScUpr0w+RSMgXOxm4Mz45F4GuH3Z67BmSbsOqCBmK+0ktCK
T9AkfhOC5gHtALwH2MLeAv0EGh3AUo22V7YpM1CkLlQHIT5VyDV10S7rtya4D6ru+W/vYcCnALad
IzRoXJlnh6AETQ7MTXJq4tQdwsg3yU4Nyo1BOKX7xUm7MMQ8lIcBd8AAOsAnsfkZ5C9T9XJ/IJzf
Z6XqgBzS9Wmkyckykp8WiAwtnZfdZ1Ex8zFyOVkqs/Bgp6KAE2XJCWW1Q4WmX/wn7SBl1DviZoCM
jlOqa572IvtGvrHKhNmg1FJBETAy/WPwx9/Bk7oBTGYfvE0/7k/hwu65Gh5zboW60OnYmclpMGtf
TPFYakjrD5bIa3O5fYLM8wjUyEw9CRAsM494mgBe1FXJKU4d4IVj8IjYVWar+3w1cRO6y6P6yxgz
fV2k5fEUw1hhPmaf/QOOw7qE8oOLW+e2cYZDvhptt+U8SnlW2bkkKp4MQpmcWrXYj1O5LgDIAX0M
r1994WZjSTpuuMiFYnexTAlBWehRERjmESfX04SG0aDQ0ASmb8fm2GQ/CLf5cWmfQWV7fkHiJgm0
9HXwIzFYnSAjZx2V/iyZ2xEycve9cNEABoKAhC78m05/WexqHdRn1rG29qr5OIU8j1iaMjAbIYGG
4IoWWyYStaDsSisjCI60kZ1AepwZl0md+ajMA2iiliKnkMZS2nxvYDQ0yMCB/Qukez1lUgHpXLmM
hPn6nY22nqpuS16r/rXoxk2GumTptu3ZokiIvorEpmpmB5avlYUTU06UvHVLYFiRBUUbLragytZ/
Ke0SWhaDcETToqNUg5dBZMqKOQ2/C7dSvDbQp4TUHroSQYJ/PeJUKI0yyOPwtPs5nuJ3Td9OKw2Q
ng35UgOnLrDj7jvNbUTRIVOEAaEBHKP6/qCLNCyKabkaaSk56Q2SOYgl5bTKn9I/EZH8MPcJTw1w
ISiDahbULzNcEfJs7B3AEMRhgHIsOVFFc+ooW6nWm/WlIacmOa2UbicjOkx4W94f5pJZMPjgLYur
MPqlWIxsbCgULAMdOdWmKLq6iZRphqeVFyhVf4qzMt8YVj/gOttHm4SU0ouV5Dzo2q0PQQ8IStoG
aNn1mSn9enGFLkPSr57IqSCj6UDoFtunocKm0AIeRejtMxn88vM1C2xChnVD62x0Y99JYpyfjHNY
2/6wjU8152l46znXJpjRKK0WpHk3m5BsU/CaFqyyIDMxj9OU7tJwjU5U7/4iLlmcH+Ho5UM+BIH7
ev66kGQmEdP8VIFIJ7ShSp4r+9Byaet0qmrrvGw3z9789xd7Q9FySUk02FNNF32KdlR4suZNyXZG
B6XP8un+8BayfeAk+Wt8bIdukBYTSQjsCZJjNp96ZWvtLkIPa1OsM+p0KLGRTVNSxB/ViY4NwHY8
9aqFtA+UGTUZZxQu6IB3zz58MeasTsUuMYL8pJeNre2r8aETPoPwILXPGd21xVdd/LQy2/wzSMeG
ml5OJacmqa0MZJdQPMDCbDtVos+ZmgV/xmdh6ZGNQecJiwlu0WFOAGvFZ2WuEO51c5/9kD4VJzJs
8Wd4hoR7tdIO/ab2ZUhmcoLHgh/AOK5doMiQwG/D+F3cpMDf6DE9Sa1lN5PbIvivhgJXBvRVpQeD
s7FuXzBYAjxd8KiQUVhl0z55i+awShHyU6Tmz8lJNnENyl7CIuEUNBaOVzzFrFk3CkltDG2+UFys
dV1XzRjLKT31zaeq9rYV7HoX+yrzfvxBdfoPAcDCfK41wDkoaqu7kvOy+W6NvXoPopcQ1J8QFcOq
grWC+YCxVUSi16J6Kr1iTx/SjXrUj/IWucOtuZmO1kd06p+1FYrYbuVYGx69/m1Km7HPOLtmQmsX
pRb1lIMAoKvPpCRg5nLB44v/PUEuCqX8R2tET07HU8f8fofeG/vsBReTXxVhPiCCqyfZyTdAIgG4
0OzydbMGxnc3rMkq3Og+mlpAySsflafEp768llfpiqeYens0zrMAmD1IZpAqElnipr4UwfcaYhZ0
6aAWn6q8xaPJVsQNSmgKPTWaj/wHZ0t9QyXY4aNPFYW0mbAFsPDr4Zd6UQwlKbWTZst/QOYHQb5D
uIf6xVNg00desfl2pXHRwD0SFxzcclQIpl2bE0dTr1tZ0E/v6WP4oeZOG9v6Y3HAU22KXZFzjbuJ
VgBE4J44K7MDGwTYwLW1BOwLSZgm1km2vLbbpKA6Vp3RFhSNN42LltCLO8vzYXTsDqq7sq5amlqn
bt3turf8XB7kHwFA4eY6eYxXtRft898qLy/Os8rsm2RMZd0KYHWM/gRHof8DuRm7WRlRxYv78y9d
uck8kxfjY3ZJ1lZhPdSYyaICXPYtFEDKW+p2e6pEQB4da3yVo49IU+Gu6xaQ/VzizPDsGMwH4G6M
Fvj5wYMDkbnlBIUYG4CABadWA8ZT2SVOGK4e9Jf759vCMK+syNcOI6VBkfVTH5wy239z7v/27f5G
tuByCMzD02ypIIrAzJ3aB4CTjMfn/ilo7cKWsWQcU/NP3cyWgVCuzTl16E9dj6NMweYo9EpwEo9i
ZQtflp+fgx/iBo4fEyd4s554EkC3RRLQu0H8F/DeWfMZ2fxrk8EohmqrSeFZWIc70rnDzgLL7Tbz
z+1a/FkdzAf6prmayxnpvIWZkaI4jSwmOuHwqmc5BLS+1KZIjaJzpvp4rdQO+NMVkEUroFgvfZ6m
5IIXgl0VVJlzKQolKWbDlZVplX1OojOkI1ZGZveAHj8GmS1yYLg3Vw+sHK5ZeHcCIYPAxdx4dZrk
ZAJtCx4N6B35RbszGkXtseEB1G7fuSD9NGECWBIc+wjM16tWUcjmhHWUnkF9Y67035VoR2/Rm4DT
YE/86Lf2a+CVQ9gFYywyrjnIQQhIX5iepa+8sLs30PPXoFu1u54TMW6CI2OIcUi1H8pQDDE01DRQ
nj6hNCor6/vudxMvGBvsxUnujFTCEXPuniwPF9H7v85dHcbdwNZmlrGCn4+e6UPtxK7xkOjr9t3N
XA0lb5TZG4djcv7iq/3EjIgJ9B1adcN6gsne+9m/pLKjo5vUM5tt4Pw6QtvyvrmbGz1jbV7Di8uX
JXaTUc0DLOF+KO0+AaiK2950sJ5UHrZ3yZaFSAGwgoziCovUkuTWKqVaxlpRm0JyGCmWr7F1zPXc
BpFzlu52GgEaghFUxgF0s1gVimhQkqkPk/5sClH82MZ97cqlwWOVuHVxhAaUVoDHhC0UqK+nLxIb
oeyjXD0nGeTIPQ2Pwl1Dnyb1eH+Zbt0cdvDcw2mCW9uNuqCqjWkaC616BpmB1KBEJjjE/HHfxu3V
ELjOSyOMs2fZpJZlP6jn9+QT7kBOkZ++5a/6V/eZvN23dfvg+bYFclTgpLFCbBzPRRlt8tKknht/
SD7Uj7yz8bC2lK8seEqSjVYMdprsemguIOctHWeev+q1rjYWQMUAuOxTHovc4kqimP6fD2K2HYqQ
UjymknouX7PRo9DiiFVwFYDqR9lwxj47xfUOxzyDGlYHJxhSjmxqUymmthYhnnXe9c67hQ6WD9Wb
oLsQucQZnB/18+fnn9E+tzavYeDm8Jwn/cLwvEEvNntY6nnSRIp6Nl8S3Tbd+DPc8Mikb98zV0ZA
EXptRFTzyTAmGUYOxbnY/Aw2yQqgoI21AvWsf38qbxNFjDHm9EQF4P9Iu67luJVd+0WsYg6v3SQn
K45k2S8s2bKYc+bX30XVrW1OD8907e1nqQYEGqnRwALKs8h6n7tqK6IwdG884Zl6Q5o9BtiI/9Dd
6Z4t8OS4bin/CPLK7JN8siYxgiDjV+UsUxVTn9KjcRJOKKg6t1m8SkQYDpkgamGBuhTBKzzb5eOu
exU4JZbrrJH5fSaAGtKALgIPeo/WupJGsh08jCkaiShe+50aVpna6O/+NY2Oyr36zqfDGAKCgYXu
RvRao5bF6GOhCD3edAPtuTpi7vvgHRvHu4eebOoDD6907ciWtL7uBgvdj6w8LXXNU5/FzXCMbPLr
QaOVkx+Hh9vndd2yCQSVBVNfH7IgVKNfXRVCA676uTq7SkOag/hdfcgOtd3aJlFo9RI4VkGEh5qH
XbqSrlzSZsJRVw4Ktg9Y6nMVOP7Be3gg00b4oW2mT4X6AeESXHEoF7wyygkIWD+OKwhVI5MrOt3W
2lQYb+RI9DqUX3LFqGha5GNaDoL63NNolz2UJ78knl1BoArtXoJ9+63mZJUrweCCLyYSGrpeZQC4
1Z7NTU6Og8Ox6SuG0GSFKyF2sKiojqC9+dJFqnEzoMFYBSIKRnil4ht6njgiuwoxMwVDAiAevNQc
YS8phFaSzjdE47l4Ez8N9OjBmIWajG6CVNyJ7YCXKV9pAvY4ox8W9zLUKbBojmGpCnMtDRXJPwPy
QzpjUBNLVmDcWOFgRK5ZodMBe87Vp84KeM74ykHOlJHrAbcehWKDnTMIlNDvpnTwz0a+M3HTLZG6
9u0HR6BXt9wvKigNA2MH11w2nfQ8PwD4PvjTysBVQqfCkF2Dludoo9bTTjdiO9lIjb+5TXZNqphr
wIskliUAWIw5RgWNNQ3W/vpnNAzRST/h1YwW2NSUBxsp+qWg3+o2vSu9x2P5vHMS9U+4Y+zhuFSb
RlGCShnl4DzuRcff+zvJ6Tml7usizEwD2j8DIQGvl337S4UhtMJODc7BTt0Px+Gg7+qj6kbOuL3N
zHVoYygx0vOUcjRiVQvOlSsAgQZ4s/vyVG1jWjjeVnoMd9IeW554vQHXCRBDlhFijFWTbT+BbL8P
HsKtSrMH6fF7dFfuTJcHTMmVJuMbsSN+EoRcD87x3Rl9deozlta60anc5jxpztK6CNYMW4xPLGXR
92IPbAlbc2O4wJT6wIVnLzniNjgJnMRuVREXSjIb/SKI9qmpBEkGtsK7e+lb9p67PH7m3OKaHcwv
wLLw+MNu4MsUK9FiUQnOIu0dfe9vhy1wbu5RB+Fo4YoNm3gpQ3vNfPO90ncU/XM91qvwnDuTK6NZ
PrGBEXXQ7Xg3UYXCmO3Q7Um7feUQvnZZ85oLPKBhpyQe/NnrdptbuuEVcvSl/sArxUtK8mls1AMP
m3dFCS8pMaeloonVTzpQauxuNxHPLZxvilMfck7cvO6eA+blkqVZbRZqEfR56E0zSwquTXc/uodf
rmlrp9ENnvzveBjjhVGeCOezXdArxmgSigb0RngqgRpO67Y2KqrcedpVQgBUwdyWju047NBhmKRq
iVGz6IyyJp7XbenOvJecADht6tNttWCxfUxU79EU+ocUk3TnIZbUo+UmOpdOdUzckib2j85NSbrF
Ti6MqpHxQb4378ud9gVSMz4Nvz6wsIS3WJH3HexEQZQiqpcNvqPfJzsJltEczUe8f4l0dDLXd/xN
uOvd9i3eJa/RnbVRaENj19hxlWrWzktPcCEQFrYzMEsTGSY+pLAbGy32NRWemm+/vgNf+lRtQtdz
PCf61w1dOAVM0sL/IO8B5DpjMnEq552GxU/nzkV3g3IM6HSYPGra4n15bN73NHosTuU3iTchfu1Y
L+kyFpQm2VzMAl3/Xd1LB1nCe7LIUbFr13pJg7GaoQhC9Fl9WY1AJvJTt73n1OWFiDnesMeG2QEA
P2toykY2e2mbghw2Y41tGudMO9bRw6h9eCPPebP4Tl/GsiTChNfCk4qqHUFE3Kh7b4Nl1V9v8rUb
osGi3XibelNtpf3kGBvdze3c7be8ctH1ZQFzfzO26IwBhzEfRlNGq/EVYCYnZx3gkYPSkTimt13C
dYS6pMDoRNJGURnJVXLuAIE5FnepmdFudIQYCwqfMLD67yMitp0ClnnWfOAYsy9GkWxEba2p8blW
HoeWNgJa7Ry/fxIUAORIjoYWBC8Vd3krbyogfQFaBrsy7bx6HIqjHgD3JXdvC2BNlXCDEC0T34XH
OkaVKjltYYoyROwVrY366mSn2A/gxF31fpvSdRkCdj9Pz+Nihk2IsJNLre0nEwOBfZGe28/6Tjqk
9Ojvyl/SS3SSHjik1hQH3a+AwsSEMpB25UtSRRw1RROW6RkDKKNMx9wvfqt9Gwq0DYT8t9E0uYHd
n810VAyjfhvlYdRp4nv9SZeaXEYrmxXholMLya9a09tyw/m+mVXWgJffx4gixPCY75dNeo7zw5CN
Rwtj4sGk7nwxtOXkI0dMULUMexpLW3kJBjRi9Jyq+qqEdCCUokUYKIvsUKkmhkKfTkl6LkxtbwHP
UcBMI0fbV2gAHHTeToX1Hbg8zpF/mUKkaeujDpyeTbFA02ok+9TKO4ujwWuZEaYTjbmFCE5L0xgv
gbkMDLRMaXau7M6ebAnprLnTbRUt6tYeD95bndPZcV1rguvFri/sJcGjMxDkmftAJqWqAAiP7IyB
qhn1zrHog/NebLbGAy/BXJPhvBJyLhXOy2Tnvy9kqBldWTRejh4w+sCrr65LbvHjDB+WNxjZWBXZ
2cNw9b0lVPIbZtmrR6FoWxrMJ0sksdNN4IkaBXSyqCVsLUVjrEIHHTWBTWOmUkLrIpl7wQOrDjhn
e/1WouFKjg7heYANLortRGw8Y/QL0+jOYkFN9JcEVdgDSeWx9H83kdujHcp66rtdJIfPQmCRssX+
3PrstwEdsVLFsxXBsRT0OWBsk4cJ9KW+l0aMb0MVC6/l6EXEGobLoxEnsUx0oerPQrktfcktvJ+t
CBcdPflBT71pO2a1E2slSQ03FMKd16FvC2vJ0pIIAOZ/G6w3DIWhbSVPXF1zgnSbBJ8tFmCa9yag
c/DfbXUCbkSIyS9rKgjgo/SxIXnhCKhoiXjUK94EFYhcp7KobdH7lYm5E9yFv9NuU8U/9ejNwlww
2uFvO6/rkKkBEfWrXxx772TWt8KJNlEnaf05RTcCyfROd8Q2EV01Cj9rtQQirGx+dK3AAxb9ivaM
vFEMVTB4gHIQ6npMrJZCoPs0oolmwOGbpw27QXRzf5dnT2P+JIYPigE42FdreA0F5MsBKSzJKe6V
n/pOFvbpUXyODDsyTRrdAUul8Kkm3Qc1Ojl36kE1XU23pdMYAk12eDRGp3DCB9lysfqCFBUZTrm+
6UJaKi/Wb9mybwv0ut0W6QB6wmHj2KSJ8hOTNGZa3RteJfRnMQ7Q4NuSSr0HbnGtU0PdBNOpLYFm
ENrGo0b1g+Y/68aprAZiRBvzLsWm7JjX66rMLpMV9fKLGNUeKnWIx8Drz12YEcntSzcuH2KL1n5D
CyvdjDp2/Np4FcmP+k4P3rtXLyCV8KCJNG3eBKwOz6lnbqGMpzFwJsOW01OmIqzaEhqXvW2clNAc
OjYH324CXvS/eltBez0WkgKbHqOUaHpi4k7cx8UwyUN81ojtjc444ObqPI9Ee+Chgl5lTwyl+UsW
3jmWjVAtsj4+R56g7QYs2KXVNJh2DyQHjtld3SxmUio6F/HAIs7QTZekSs/sknKasJKH2MbodhRt
MoB2492Rr+LNTAYYD6j5zruAvjRjwVFttlGCDmyQsdBRjwyppbLZ8KLaV834QsFABq4DxzSvXwHW
0SU3kiUXqSHX+bmuBmGb+WoOCEUx9OKNVOq5RvPRwCxP0qjVZkratqKJmoQm5n3HuCJdCfwZIkyh
WdAMy1BGmnkjdiJ52EuC3q8irKNN1LadfxcKQhCQASM7ElEUT34uC8WCamLHRkdTfcSeu6LFqgQq
BnEPLwtQCxSkAr1/Tywh8tx2ygKFYh69+xHmQGimYjUaPFS26zAMYSjoSkWdCv1rANG+FIaoVlmf
WlJyHtxmV94pdr0J3BBPdNHdu7rF9HDL0aXrBIahyKRMetd2U+cj62/c4ngKlX3a03AHBzcBol2w
vSduf/FVxjuHSkz7zrhLwD9nu0XasYoLBQ1RuGfcNW5fu+guxtai1q07p8le1UP9ATwJwE3wWJ2N
ndE0FJZwe0TnJrC8VUa4UmF6oxSm6bl2DKLuTwHVd40znjlOfA4+t8gwEk2MYEwbrN45tzR9+f78
yWsouy40QoBLPpjoV1tFkPgFCHgb49CQ453iRIT++5ZGhgwTi0Sjm4qinvlwMP4PN2OSuwANGfR2
zFvTwAt2mAijhZNXWymOBU0wLlhyXZ+oO5P41NhjQT1PC1ZCgooHMtxEkLCj053xnl0lmlWozOTs
3ml28u/aJt1rRfRvH7cZu8qOZvktCDHqFgxTNPZFmJ7fSjIdfBI5qctRtetXlpkGLm1w0iisQ6sv
/QVyJDzujDlouPcQ2+4YH58fuXXZNYtdUpEvqURmWWKmDFRQdpCIK20x34nWkpeXgn4+/nuhYXBn
xkk1Ufq0GGUYJDNOpNDPzkJA3vIBcMeRT7bb20RWAiiqexhxEfFgaiFtv+QnryylVJUWNyni/VDu
s11HxGZDaw7C3KqhLukwoQ0QF4IgZKDzNnnEOhH/jFXv+2eTNwa+pmlLOoxK54kyKFYIOt6jTGuq
3+NBxeGo2lUeCE1b0mC0Gcvs2rbQm+x88DSCua6PgYfYfF0VYkgwfk2oDZQE2hriSnbyRqSCI/xQ
6DPv6XWWBuufl5ywfm1qFC2UwEm00/dudZyHFHdG9aRm5Dl44RVP16LBkhqj0JLUSdZYgylMI7zH
IaGfnIOZBX+DHXbZSYJioV7puLk3O9WO9pxfX/XOi+9np4EKIKygsIaf1/fYlqs5Ormr6PZjpAop
v902S54CsCVRo9L9rgrK7DxSJJxkhvAv7fQoYVaGWxdcSwaWfDG2CXjdrsu7aj4XJAKuHJHYDV3B
5mgbxzTZok3U64NQTVC2xh6esd14U1GA7vAOiacDjHHmyTD2YwzBlZ+Rq+5+W4cdhjI1J34et/JB
xtXq9fZR8dhicpw+EjS/GEHQDp9+p8f9lscSx2xYdM7cS0RPEUHgTaXSVv2VUN6LAo8C4wb6ohTa
SYRhmqfD5A4El22e7XPiDBvMAtUHso+Gw++BzlFuKmePKzrhRMzVHOCPJmOC7jKajW0iyEbdzZo8
0u4ITNiP3t1vTSrsPm6fOscZXAH2VP6kppUCo7EDGlmPR+dFFElP1G91QDLKm3LhxM/rm4JS+5Io
zK7NtTVgztPiPbWTfUF5IlxLcJYiZJyBL/uS5xdfzmAGtTdp5U62tq0OABJuKE0oR45zWva/fTam
eC6PzK9NNa+U2Xxi8kM5RLZuH1/ie54R3Y7ZGOu9JNN4ZdQ3I+SHsqG6q7HAd8th5LYXVdnlFVib
OshhBd3DRbV5Nh+CA3WoyRu85yrCbMuLUkRW1E0vAP7jLH4SUrsTpQEuBjwvetsjGCrjEbpMkbJR
RxrVUzxzmhQdwPcBDalKuvcM91Pjsz0Km8zhXejW6c69iqhUYQiAcaaxXw0+qhPw3k5ln2qCBcEc
d73uiP5QYOSXamEvinmSnaXn/EmgzV7BQy0PMprHBiM+qdT6SgQGBLLqHyjFu1vl4ba28QgwqZSo
DyGqJiCQTiQhGTF/RS+3KfwPRftHUGw7htViXGYcQeLUm7ZOpztHyZw9HXk9yrMsrh3AHzqzg1go
NJCukVdlcYYagfga2eb9S+JwbJNz5jpzyYGumSq2lc3abBEBE26Dsy9OHCL/I2X7wwjjOaOi00as
hYaLcc1Niv5ngcSb2o7uki3PPOcPviUzxmkmfZUqaYOrYXQ8tI7mmgrp6PfplNEtryq27jj/cMU4
Tqlsuj7SQrzq7d9Coj9zWLnu+vm66fz5fcbiM6sOparF2Uj13iCSbEsake6EO7zdkNStiJOg++np
Kf4dUmMgMrIrjkNYV3QFxeMZig2dvIxHkLVOK4J2fkzExpphJxFji2YjoIdRXqybNeDq2BaUGLeA
ac82KTS8ycq/S59WKOkExLIPw6mgW06yvVY+nZ9j/+GK8RBGmiVp2IGrEWMvPu2P79RJtvvPVwVZ
iszR/VkJbjDGQhagNtajHAxiwS54pqV72xWtOrs/rKiMhzBLK/fgILLz648pIE/pr+fbv7/qHlAK
nSEX5uI7cywluoKBAIH01x5sO92OL1FKkFndJjL/yJWIFkSY8yiKsiqkAXmOuUEg3bxg5uPvKChM
8lsJGEEKfKTYwRtgN6FazUbcctLD1YP+wwW7UlMp2v/Pep82jxyNXT3lxU8zTloeQ/Rx1hCQ/Npv
tL1M1C3nnHkUFBzRItIUTWHFGG6FK0NvXeM8e09/yQLjlj10uaFHBgSSh472tsO9Qq/7qoWQGG8M
hDTgjBtQVQDtPP3M6UNvi8eKcvjg6Cr73JVYFaCYVFAZH99+Wu/IMD/+yhhYlxtYQiO1MggE52kb
b465W21uU1gNWwtBMTY9jk2aa3hCOic7/0XE+iNO3FqP9gsCjD2beYElBPM9Sd28VrZyMIPZZ2DJ
IseqOYywrtVQ+ymKS5hFeYc1kmcA9JLbklo5bLQbYXU8mjaAOMO+s6WlhwtFo+RIW3Azz+nokszn
adSauC6ozGwubQ8j5VZRgUrtKO5Piezi3YCnmpGX3q/Y+AWd+e8LOlJeZgPwo3PUzbrdLLCRp7sr
B6KhuQkt9ADO0SW2iz5WFSwW07UcN3FXTtDOOpScI78eYsXMzZIEI6xpxBppSQAJ70fr9K/3hVu/
FI5oS680/ggIx9pXwt8FNUZkVpFLU1Po+fnNO7liSVUgaHTIfqrftxWNR4cxyUo2+yapZzroMceC
2Dvq3fEuXjwajFUihgia3kFyI9U33iMqjTZ65wHNf77Ny0ocXMqMrTTHjdEb8UwH6Mkk77jFhJWq
iCahy3duDEU7ncjIymp6SRImyCp87Z2amFgVSxTki3zzXytkXZBiROYJPfDbZJDSMAVr4NLiBljh
Cw0InJGI33gFn9UT+sPZV4RbGCiAxNs4mjnTiOUKtKNYxvvJCS/r3mZBhMkYZdUf2nYAkZhEu8Po
THeok7xwciEuFSZjGbXGMgIRVEpH3ZziQ0n9F+nzZfzGIcQTGZO3DMUUo03iS2Ttu7TVn53sx+dt
fb7utjKBqKYDfRSYUsA3ZJ+C817qq95Q5ysyUP3vit24T++8zdmzw1N4QivE8fvwOh5zG30Qzm3a
X7/NpMYXtJmkxke7soj9VihmBDT5qOzQrguns6tgkzq+um2rQ15ikr/q952NVvB6sDuFis5IgRky
fMcGcmCFhAeMaaif6d5wyr3iYjWQWZH0ZJ7kPdby+L/LmFQRSX9WClFHEr31x8y3fW/b+ilVTkmK
LWlb8d0zN1gTpX4zYxoM7+g6DKtzM226zImSXaOTzue8i64EX6BaYDMOoG3Rx8n6kS7LAABeSbj9
SnZxmDTyEtqcTIVHgrGFzsDVVrH6uSYuU1c/vj/zBi/WstILLhhDUARZH+VGzM55Rd5KR6aKTzIN
cnzkzfaueasLUowttFhTZuoVuKmdaFck9A1oiBXWHtH53cXYpZzYuOLnL8ipl+mEFcjAzE9B7iD+
RiuU9P226q+5kIvfZ1RfNdWkmdAxep7u8cpvoKMroBnZvuZb+ek2qZXE6IISk1OU6FxQfAmUxo1M
T/XG/LX9OwJMGqHGGvay69P8iCTSn/pDxWFgxQteMMCExAELJ7IMaznm0vBOdaqEvG8/OcfNs5X5
GxbBqexDuW9jKHKImTt3bJ1R2fLqTbcPAl2DlzSwDrLScwM02s9TvlHt4tXjdOLflhTAuS8pxMrU
mJ6Ik/BecoIdHxahuU05MZbHBmPzXqljlWYJNg4dCvUv3BUt+EYmJixO+2oCJ5HqQSlFvKbk5BSS
yH6ynJg3icFjgTFuoOhn/lCPqPuIeJRMbCzn5Ez1rdwVLrhgzNsTMr2Xktl9hHv0Cbsyr+2c40B0
9tVpiMNa9jxQEA7i/jS/mgBKa3BffJs3+3rbNnSRsW8RNfqpNnAiZUlMQn10IpRbrn9feUW7kBhj
5UUOGOi4wZm84W4lI8obtDwar3tOSnXbr+ss0AxG0HIlU8HMedcQ3iWEIyk2xUW4V60owY+Lne1O
JP0dnpqSW0zmSOpLMxa+Kk9Tte4D+MOeKu6Pea5SJ+FDxLvucpzJ15P7goynGoHm5VAwjbiu+Ew/
cofjdFcpyNitg2UGWNFwddfRTeAjdAqMxEA3VT4R7ZH0H5wsaK23GnMZf6gwrr3OlCn0LRmGsjWI
XSfbEtUHF0vCbABm58TD43a3EdFUnCOxiO/0zbbBKH777dN5F+/3vDrqquv58zWsiiAXDxVBBM8x
yX+U9nf0V3OkuqqECwpMEMjlPPdLDxSahlhUeDj0MNfbEX/Vuy1IMCEAw5BFJmcg8Ypj00El98ht
CjwmmGwvwuOQoDbQ8aSy3ZCYx0AnBeWoBkf/vl5SFhqetEEp9z2IaNjnSbDc07buXYzF5OfbzPDo
MMFAbc06LBuIa6Q/qsm1MBRBHe3lNhGexJg0rxrMsMaOTxhTdXTRm2hXrxWnPMXTXSYQhF0/xHkP
Esa92x2iLc+z8dRqZnFxHrVu5Ba2rUFzczLYDcCFn2/LiEeAcQVWNuFdG/7/PD2/aU+ty+2rXnXN
fwzj67K94ECNhiBOZ4h6YO/vLPIW3w0Ez5rJ3ndvc8I5iq9BwQWhdlAw0CuAUPYrJ/ew9PCDY+MS
R2tlxshroW31VsJpl05jS65INbwrZVTAQ3OImdKuosajU5HnD14zPEeTvybxF7xpatDOM5CzECW7
jsi3PZbffdyWH4859VLVsEOpGIsSNKJd75ivv6SNsZl+/51/+XoBXzAymK1VZAaI9FTLAbtlS/R7
dfeXRBi7V7xyTAC7ArsvX+HA7tIdhq4orz1n7VV5GUXZaUME2GbsZoWzB2uDcdiO7ppz+Ra76s+D
uuWRu0ZbQP/7ImizL7NR7XV9V0P53rqjpDvh8XTGFOJDPGC6eNgrr5QOgw0+sdv2E9Oj/7GysbBk
xlVErZ9oAAKYlfDkb/29+mySZ8M2/8uN7Q8Z9ulW7QYsMZ2D9Zu4OYxfTSqYJMx/3tb29TrNggyT
E0yBkRWlh9MbEBrQB/fx7tFsw7GptdeL5aF9ZWILfRfhLEYjgMzQS9o7WF/kmTbKiHhYCuRTRAp4
Dx52DJczJlEIvdDAcBwEaDcZySPyjjpa6G6x/OQvRch4jKCPylENIULcStOXcPPtPaPGA6+ixvF9
7JtcIgqekUraV8vvQPxd54hPf8kI4zAwTjmk2gASp3TrutFHVrs0ebtNZJUNDDLOnTVY0syO8Jqh
VQ5VbiJTAKjz9xzgcfo2/C+Ob0GDsdAiDnVBSkADm49ioOVKe/VtPPCKqKuB4g+Vq4heahoerPU5
d4u+K4/ow5+bfQ0OL+u3+QUZxkB1E+gTBvK3sz3S4MEiKm2ItG/utrfP5ctvXlVXFnSYoI7NDabf
5KATFxvDMX54ZEYdI9QBhuZuf1efD9FOcM19TQzciAoA9WKimnMFXy/lLj6CsdkcWKF6Ec7MyvnB
f8QCIf0ZMeRbQIRNavNiybqLWJBjLHcKPAy8jlCUw0nGtKwtdXOTjLzhsbWa/C3oMGl+mOZ9mtfG
fLXDywR562x/P31+3j5BjmWxq1yrtEtCXwQRjKGVrwe5J7gZYRjlNpXZB9xSEzbTH6zAA3gzWnIA
NER6rKL5T7n+Qlgzn4tYMWZpMJbdrIg6UW0MN3/8HQeMdwjlBuNNPX5/wCzIXcZta5gN5YaE2MCN
IfBxjDVI6OuZ1v3pO+GOvkcODw1hbbIBMA//uFK28SroZVTFBDAy9zXI9H4i6PrFujdu/z9Hs9jo
3Q26l3s+OEoJgJ9pS4LH1xZDwsJ98FDsKnHT4VUYYzvG+fZJcTwsO/sumH02P0PPt3DrWbjvzsAL
cPXA5qj0KnsAG5t7/dBkzsoR82cV/KsFp9O+Nod49xLbXC++6gEWNBjvOvZhLPQ9aBz0TXYU95I9
kFGh7//tnmlifhd4lYCOYtEPAJsVh34Y5jir1+QMwOVXn4TATEFoun04q/fMBSHGp+ld2talGM2E
DOxzwXQgr814XcEXJJh8BJucJymZ4rkNSUJ2Ojo1/T1QxHI7ILwq86quLWgxfm1ohhE7tiC3LqZ3
QPXDDSK0LV7OsB5xFmQY52ZN5lQYEci8TfZ0fNDv2+NjzinzrcsNWzsxxQ9txrqCSw9ad9OIRRDZ
3OrQufl7/468lNb2mBPVlW2uys0ZyJXD+0POmHV/4bDrCOvCBLHIcZmd3PEVKIXkYaLem+RwIty6
9BaUmFyotDKrizRQErER+z6wVexlSsEQTxlWdXtBh7FWrFxtBQWrI882Vi8IiHMC541/lRMDHRpY
CDKPqLOP/G2vdnGfVlA3oEnqdM475nIzv5N9LV4vCTEiyzxv0FOvmc00vguxMaur7Ob4cyClLf+C
RtTH8tzQ/3JQS6qMAEWh8dRphAAVMr2luFc2AJnvUBPiEZp/iNW9JSEmYRykThjGtM3PBuqCyXeV
1uQpI5NT3RV7Tolw1ayWtJhsMYlEP2tKnFnjIoMbHWm2Kre2C3gL3tKKNXe0pMV4V21soYQ6jq2b
0XK3mOTIbcD127d9uMTTjvnvC9M1asXCYm+QKfDeOaMOA9f0HpsqoPIdbRxsIfPhBrmwcDyyjLNF
j6xkNFY9O6jJrXYAObTVd9VB73LjJHfDD+lV5++3XzPqpUgZ1xsnaF+OgWcIS5hy0r6OjuEarvXW
vwfUx0OZYVJRc9IH7qgRV3EYfxx2ymBqFditIGUMsNHiAAgZYMcWGy4YxayE/9sgrjarKGmiy4k6
K44rz8jpR1c66jTVHDI+87RnLan5I1GALV1qD67ZkdBgTAZKmnzIjk9+9Xa78w6PHC2df+cWT4w3
6fuib/QEdIBC9DN1Avd342R3MpZIcHNqHkuMP7GmuPD7HKQmV8XzPxYM4WE7Q9cjN7mZf+kWU4w3
0QRVFoMSB2WYEdH6zlWU36P6aOHxMRPtCnl1Zevdtm82VvteFt2/hq1GHRULU9UvHDWAGzNKmRhh
WAX1ODddGngTUhBMnQI3/ozePr11s/uHzlckXLgYZNya4LdfdOofvSs52eY/9I8CNhMIWQBQNzHg
xLAimKrQJMYw6yFmH+czE07aO3+L4ZoeYuergbd6UcZYGONB/N4Sah9Yt0ArEKmbQTsetM1L7H7c
ltiqv1jSYfjRpHoMOgN0gKP/C6t2SbgbXWsj4fHZt3m9/l8HwCrighp7QEOoqqkngxqWCpOfw+HX
9LrnoSXJa25pSYRxFZPXV2Uwu6UeK+pSovzCdc7WRwIsI/v+abJd3F4f/J2qOsNntN1bO962ltVn
iuUXME4kCUU57UR8wdTttfzwcnj071oikrt+h7TL5Gj9WoRbUmP8iDe1sSFMoKYBdQCFjPateb+t
JWt2taTA+I9BHQcoKYKK/47eui6gxu42geudy/AQSwpMDmLIo9hoNXiobHkGtZnsDH3gBtF2KXk7
+Y8hTUjvPqi+Pbw49vs+o588L7l2NV9+ApOftIJhTb42p1zAG4hRyJXJJw/bnUeDSUaMMMUulznV
al93hdM4777NY2O1rrnkg/EcZZ01o6l9qYOB7adndBE7nt2h2+RFPFgPtw+OxxDjPoJElPJ0dh/K
vTuTGeiIh4/bNObfuOE02OJ34+dePTaIkygEye8qSbG6DbsV7NtUODrOvmXL4ySHQwgqPdQO4M5T
QO8+b5PgMcK4hUwdalMQICw7RLJLYjrRGB1TvL7CVX8AvEhTB3ShqrFXcisqpDzvxPz8Q3GnXfyg
bm+zcb2dfjbWPwTYS3ghYJlzWE7gIwscV9/rdAAIRETknFSI6ndZRbnr0lad+oIm49QjJfEjo0Tc
BSI8zYmOYe05u9XtjoouLe//lkfmrOQyL6o4hRCRv6tUwFJE+SVxY6qfO/oeOMJOnAdcuw1HC9cj
JMD1ZRk2rCissnd9oQBsU0LZYdPZ0feaBiLJz/to4L5/rKWfgLb9hxIjUUGFMxoVUNJkaHzjauQ0
5Pa0aWXuOBGPFCPM3tDzQQrkOUK5kR2fjntA6PNfYeefuXIUC46YQAg439BMFZxZHW9RLsbuZ5Wo
vySH9pPL0w8eLSYkIqHNiigBS5PbAXE8CgApp9D6/jHEiAqvRrT6pr08KyY81r2WpUDSxKgPEJgU
Jz1aFQoBzWa+laBl8JBv8VxGg81tQ1/1Vwt5MhERqKxDLnagqpibun4t2gez2WgvYvIitm4qktvU
Vl8fUa7Evi9gLqM4zog0LgxREGMFt5T7nYt2u/50HNA99l9ebJdkGFliBV4BaEN1vptbpFWJdCh+
6D95djxbz7Uu/mGGkV3cADpe8sEMevpKErzNw6BHjxivQDe8Lbf1U/pDickpWqz8nWoLlx7RSZ3f
CTnOV0hejsk9nDkRWFytKqto/XI+HDs5njIbCPuI9IrDM6v12PWHmZnZBZnAM1RBD0Ame7DdwW6d
+qXcic/De08iWtktp3w9f/WNU2Lfz4QEKydyD1b8NmWkuCvQ3ZlxMaa+fPYVFRU7zAFCOq+Znt3j
gilJAPhoUELjZig9yX0LbfrahjTeKtvAlc/ozN91T4nj8ZRwVTMWdBkPj/YHVS8S0K3wovGjfHko
Hx5v696q/BYUGMdeoIsx0mpQOHgnDB9S+HXOCfF4YHz6iKX3eC4DBWxdSbf+3eABHu6+r7d+/1+m
d1Ei/3NOjAPSssofSxG0MMBnS08iyTaPvGnD2btc6gJAvDFeDQB0Desx2GK8qvpNkltqe7Z3vDA7
f96tn7487tsHe50NX34mc7Da1I6BPyktEFVqNz31LuU9uPIEwRxsDwjo3lchiJ9PD7y+VN5vMwep
D02qtwZ+O6XcPWEr96tL0bDxw7eEFmDa7Vmxn2obcD3O0Ufwff54fr19BiszA5eUmBhSwBMK3Syi
mOyAWtyTAxzGs24Tlz4/ZZvDDxv25tgORg8dTkfg10P0LWViooqHicq46qAAJ/dH/xK+mE5KfwN8
+mR390+BjXXvO7oNnx3a2s/bu9T2qO9au4/bEuCdIxN0sDU2ErsKH+E+oTbKiZvXoeZSukyoaTtz
FEcTPz6Q3zwrXymrLX/8asrObDWt9n2tPb/GjnCXboqfCQGGe/RiC7wNarfNnh23+xuBY9/lZaSS
JW+qNHkW+APnKHlfyZh7KdSeF5bQ5b/+5Zny/5F2XbutI0n7hZYAc7htBlESJVvO9g1hH9vMOfPp
/4/eHzhSm6vGzmIGOJjxjIvVXakrfHXmXfu5kwx/MVXAjmY1dl4XQJWGbZw4PouGCV+tEEIYWfGV
POWljFDqnSdZGxmLjAD9/q4xbLF4PKV3rYOUsuV9eh1wQ6e9Jz21iqkdwo9wJLEXs6D4fxro/7Oi
/5qrGwR/0vRFx7DM2pRIgq2LjrfktRuSu5Xz8jiRjWt//4/iQGn2pGl5z/E42JGYjF8tsUSNUuyx
RONnouJ341GWVCQ5FZudfeNN5M60Th3x3Hfz877bmxtrwXbbSbFVseJYxidQee7rOvl73ZJ+ISc/
ofmZgEehgHGOGfzs3zqCCndsOQd/WxOR2F/YAnCdGjb5XQ0j1B/TdkZuEI1ZG1KIZUW2lkG2o8V9
JOQzQcm0cTmyrR2MFWakqIgsW8nxgAYZZcvZ29DZbyekt8WASB83yvGlzc1O3D+MAPXHttzMPiiE
D0hlB6Xtzm63eWk2NzpvS3/Uk4DtbhsZK3w3hidhnx4JdRJh+eS4q4BsQfSDcAdUEBKEaEtNt11K
2lv1W0AX5RbwC/gPZivaj9jUidVfm9R7/pZilOj1Y20J901uxbe9jxUed7lXtnbxpDmF2eJzuT/6
uxL/dETEORk2koPdoo1ZeD6SS9lGwL6Pw22x4KV9Hfht62xK58sgCiZct6iYmfyusg8DiEaJO1px
h5o2UhrKB2/P+/GmIv39jW6HJhLZ2ESmmqFVOrFOXrYVwYJpeLPCHG/Qw+twLdk6ygaSamQmnqMm
YIMl8u5tXGBB3GmbyLY1Gxnpg3EK9mWOMsZJ32U2oD0Hp0TpPP1QsEFvJpM1Cqbxpe3FrdwSJUPF
93gbWsVItmq09E2peyToTi3Waw6+9algOkMn1WB67/xHttk9V/tjZSlPN2Jv9+Qe69NyKwPek7Tl
rJO/Kx+1B6UkQFwFpDGWBtkcQuMNAIcF1DXUYz9Yk8vb2273WHxkjalsQsvUO+DGRI52hO+zW1Mr
geSFuTa0aEBGsEwgmZG987d26d4PRAImbv79OVjijfv5ODwrEiHhzlJ301a/w8DFDt2yLqm/1IFs
diqEf+ZIezBJjsjDlGG6/mBF04MmEafG6or4SzONbXxEq8sNse9rktqVlVhA+uqx4/i5N3vscdol
1ncnAAbKrcl2Jx3M+XSMHJ4Id/VjCAv4gMAX99Efj1v8z85AyhGHhsxVj2+xAhOn76qfRwWdQaaO
X4qT4MyX0Mo/5o0DdPYc/yjY+4w42LX0zKHY/+nbxccAiOsUzbkyGayotI3UPrrPZvolb26K/bEz
wSkAJTSUhDcR9qM8lBvjVhD2Kems5PELXm6C5Hu+B/DY8vCJQVEil+STd0XSuLPm7DbpriB3xmeQ
k/A7sqYX33nUbrGyunzsUHPdFRg5tqBoPBlt5OtdIm12Wy63/ABSGdqdmR9Q8N6Yyud7YgI9Vrpb
YH92ndU0JnFTgqP9g0wotz2mLZlumn1q1wkh7tauABJvWJiZDmzxlkO8k9yUxJ1MH2fzDVsFPFLS
7h8/X7Kbp8wZT+Ehfrfy0ZldHsrQpYedCv6vG7Q1N6sAyEjWZEnGkC9tPtUw1jgu8nv04EoOVH8k
b9FxachIrTYj+o3qLDDwxhZXtYvQ981wR0z6VEwlzI1Up7LRAz5SyExhHz08OBHw9DsHvUO3xbZE
5CzdGjCj+YHxgvjhjXLuF7xTUZeahTGf66BdTeTtwQCKQWT6BFlK9/ohrzT3YALh7JAXh3jmNHg+
0DAOzvUPL1ZkH4B6Ix2rFyiLgnW+GrvG9Tu7dkmOeoMFepvOao07LUvy/Co8xWQvOFAAFlsr8R/Y
krBSRRIlFRB1l2yJZR+KvR8MDwZBtT/nHVhIjNIXt+h1j4GHVd0yEeRWKgALb39pUkeZVHGXBTpo
Atk9D+EGsdslcr4HBm+sEOWStevXz/pd1CePUiHGfYkIxbpjfOXv9M9l7ENddBg0Qo11bksAbpDE
Vo4KgPsHUjDIiCw6VCwOCLKCa1LQeXEAqEbI4YYz3w4PgQ1XR1wsW3ra2zy5f3JZ+IorEnaWD1J/
am1nihMkTSVky+sFxSzW64UVCdMDUJo+lgO3PF+e9r3jhNZDjD6SnDw/IABx7ohrb5XN7ikkJqDi
PydzF1isdpmfHnDKAl3wRwXjviymVTuCvxfLOtx93ty4FXlFaOnsC5LZaKJ0HMh5Ye77vW9h1RTw
3wJizSiOmt+b02ja9/ZO3t/DNZDbyLr7hrPe7r7cryMPD/UskcMhRAjm6vZ1if6ZJL3y3XQdjjP6
BoANiIIF58a3DtuDNeBT3xzFbfBswLBa5kjEwwbD4oZVwWdo08974Ewk4lnAMuol7ZOZNkvc5N+l
uAuFouep1SHMx2p5TFgPATlsl5PemPbHA1piQoIwLbc6y/qM8BackNNZojXFMhFaqQRPJ0Zu9wfG
/9ohX9qgf0mlmnKJiI/B3gVr+3L3HJzk7cvmYG0rU79tie1uTHKPPzE5g7YC1bbxgebGvceSTcBk
uCxpZSgjXYHiQk1X++XSgajIcsULLzSvBtL/EpalYmTilysJpyBrMyzNxYOlFhAGDS+6izFRzmr2
rFtes2bntCh7rIToKwOkXQ+rGdm9+8cn98tdXleRteACq6r/ckTZ5smPsmRUFSA8mYfk7iMz03dM
MzAR4FcgAOANz+hQttlI9aYwFNDR8OAb7Dfpo8ZKEKDd5gAu59CSjy2nxH78rp3rDLJOkUqBdk2M
Cm/6c4q8Hbxp8D332kBYTXEsMvpljBHGxjRHJdizUp9IGfH/ZBCKFBp4nZ3VTA8GdbBDVDR+lhZe
ElJCLSn8UUeMdhAwvAV/ULscXpwhmoNqvCIyK3AGV9umXwvCQsVQ9rWKwjl1SteFUiqnqFqod3d3
zTa3P6+zt5pyPSdACf2UNrXQSCAgZE42WYVmi775Gmz5xjaeJt/C1bEWF/0HmsCH1ERNwK5z6u74
2U+4yYBSHwzAE6m7GInx1p5tM3/8R9z9pUT5UQ7bWjspBneW/xTPVmPh8ZpYncvjwjhGZnI1BbTM
+v0/W7TzA4R4XvcR2CothQzYOSkQf8tjUgkQ/hpQiQiDuTWndE7vsnL1r0Qe5yATwFz6OrvKcWOK
KMSGu+D+Op21pxgsyV++6KeYHza+HOE5hERK4cqW1DucXe7RSiHuMyzoSg8+4gq863cxaujqsdII
y6ishfcX30DpQYjtL024XOSEhFFit67uCfZ99fE/HyqlD37McZhOxyVO2KGD+RGs0nEe9eM/mORf
zPPfQ6XcQCyKldFPPwwtKHYZgBYGB9u1NkyOFm367UL/UqIcQaTq8pSO4GjZF2oAOqvHeDqm547L
9JyPWClGniLCQCWTMktAKVeQ81xtGMKi5w6gK29Vi9sEoCjcXhfQdVfwl0HKnMRymHNhgKdfhpmR
ZJMCc/k9YnYTiYuIXTtHypZ0km5g5RJuTD4NyKhi568JAGEUGEsEtobpOxGgRjc9rOcuPXDb4KZx
Wf18jKukGy9SrslEX4ZvnczmseuAGaMGpaWGdu9//9dnCnxbVRZFBF4AuaWuLhumsi44MNs7Lw1A
wmpMHtyzfOt6/uOMCnVzamfMc4Bt4A9PBgnNZCQjEFsD0lgimmRSO3KC++mDSXXlIi94oy5SzlJJ
zmSIZe/8xJR4qwo2cpHOjrl5Y+XCzkj9mvVpfDEKqkX3MsJjNlaxReue1YIrsYhQfkBQ1SoIAPKI
4Qpjn7/myJO1rmxXJ+NuPqX6MsKMfjezRKBSuN/1SXQ9WO+c7B6RI7UsjKBaQK+xeNdgNtmvRaEX
B0D7jiKb8ny5YZw1r5uVaaCX58P3br/K/XOJDkCiuhPhtpOPKtp1EV7zGYqAZlBDxvAM1r9TtHOF
D5I4hl2YTMwC+p73XjLDw58Jd8oqXBChHFM2xAP6QUGksrOjcZRvusdgp26rjWJHpwQzvYtPPOa2
ux+RCv/u0JD1nZ84pNDJhEELVvJi7Xlx8T2U/zISZawaDd9TOwfR5mWyGe3+2KJBizVezjxfyoVl
nFZ2agNSlr/UYRJgID/eG6+sF9OKeb/giPJfPPptUyUEmcNHsLvVITIDUe3rsrKqQmeiQpk7sav4
Sp5Ao7z1vdqWnRPe8IxQnsUHZewSVYgDvkX29RDfRvYfblPjCfZPfO7FaVHGDWM8Ylzz4KSyG7uw
OxtN2HDvGXuh8loYf06KbmhPA2FU4HiHB8woE20v7QOU3I6F0z6WBxZfa0mPC2KUkTNm9ELLHE5P
uBFeeBiSw1ZD9VOwHAwbvsm76RDsUkuFPbFeu62ZvytuYXKmZ0sygWnziVltd+FBQh0KRTDbd447
t3+9LkVr6a+Lj6QtTtiLZbqciD5iWOE5klD8wqyzNjhF74bqppNIIVlRvQFmfCzcRBOZFTOczZo3
08z2YxSP0Dg/lXYcWvG8q8tTU2348p7xmctnXLFZGmWzYpyk2rYoO/Cmv1Oeg/34U/nc2PweAMFu
TEwc0MdnBUCUyHliEF9XNVWTMGQhY3sNdZGjqk5KEeIiJ3N4f0GtciAtCua5Fe2GQ6qjvjeb5Uzs
6EG+gefq8NOEDHvDKi3GlyyUfh0DdsCqCHN08de6TF7kpIDDZkkExnGPRLmAMjiqt1/V9nZ0I4wy
vaL2dh8TeY8pOIs11LRuqf8Wf3jKUudS7Rthj2eV1JnJFxaPZlso6T2Dy1Wrc0aFMtJBUqpCHuC4
ebP+5MzkFVl5Fi7uuic4I0KZ6BSQUKIegwgiiScVQzoRXoPDA09O169sJRtyXi+j0aw7vuJruQQd
YA7fifcSXoDudQrrRu2MFcpKz3WmZ+0innBq/c3Xa+oWFiO2Zh4XZaMlBaO9dQ4aEzZnCG6573fN
pxlvWHsQVlXtLy8/33GWEg/CHjWzHwmDdI9b7k51euSorp8YDUsGDBMM3IoCBhCwXgmAGZQcR11Y
9FOTxZ54Gr3JVXfhZjgEb8MdUkfdKTupW8zSfYjAut6Xbn6aUEyerO6+QuPBY2EpGybaySLSZ3r9
64MokW+HWE+C5YMmE+gBdoLKerGp97GTPMpOciO9xqc5ZgWbi828RpRSgTCdpMH3QZQH//Hth2/V
NreZTcH7k93mm+tnTunBLw6pcEWrkRKvuZ8jz50vHdgdOSMgotOev0jQetDIShQNIFFaxdEISXU0
GtND69JexJKIyi3NDi0KiSPsfGQL61235Z+vM0mrya9PoNQkzeIuVjt8QrpVLHmT7FpkrH1XQLfF
dUrL3Vy5O1pP/Fr0s8QAoW4idXsqy52AJTXd8HSdDEMufxzCmTo2WTSLg5/GXmGPPJGY2U6JIRY/
tu2MQB/Mta7m4EO6qdzOBgyz45vlq7wj2rE4ytvAnnfjRrpHE5ODgdNNmhPZzj9iZz6iDeoYesMz
/sQEb/IRAt1D2V7nn06Q0hf68/Oz74vnOOTrGN835U+1ZOkH2SxRqk+tBBgmx9zitQ/f2KsG0yJQ
nv4XYcpEjU2gZkUBwqI5AAMyNrU9KtRWtkUDHUOWKJv7i9QiBGc8znlfZVm5yJKtbGu084zoY5tY
J8kSJcraBHIr9XwNKofx8xZL+RCAL/1nkvlVH7StcZPdXL86FleUwekBIFxFIei1lmobToeE/YjK
/nUiLDWkTI7MLy2oPYjMAuGO8w7AoIzL+UnBX9N0yqQofSSAjTz2tHaXBaS8mSKz2Im2iha+8obf
dmhxO+TH8amA+e4+35G2/wc8SoKGXYM8wN9ojFhjjvhYm4sYo4inUX0zxrdGetQ6xgaTVUMgY3JK
RReBigTvpRBOtaEFftbGXqOQKu9MldvFhjVjoXDKiMjoGct/yzua23VRkjGjpVCSUTRlnmfSCJtz
r/lI8ThDlJp69DQKgtPropnoCenEhGiYGeSwpiw5KNl7hm1g189VWFj6dbOqiGVoogaQQH1585zp
Xcxn6hj7YFlozaH8DFSnwjoydOW9RPxbPchbdR6JEWd2pniztONYGrn8/l/0NdHADKYhKMhpXtKH
cU91ZRRizy9ls0v+APwBO8sqMx/c4TuLnQF9msNWGHej8clgffW2MfwJoB8JnXo0Tgyvh4pchjKs
m46SpGSNxWtUYbS8sDnZLTreadGWq+BdNW55AeC08olvK4J9lST1+ipnSPiiQr8OQsdKEKCvqMAP
XooCZxeRG1KqlKkSe2GS6yStufuuMO6jNjf2RpIM2MmGBvOhTnuij8kr4yhWDf0Z8eXnZ8STtqxr
DhuJvTyJrbAWHmTptQ882RC3cywfmw5DpVlgF99hxWB71XgZkirIvATEHoOy+0OnBUXbqbAseLHq
h0j3hvJmDL6vM7h2uNj3Ck0D7gc0jpLyvIhqtVUNeJe63wdRvhPLDpxVD1UoWoPcvs+18MJJ2Z/r
ZNck7JwslTDwm1kSxRlkxU0bpCQoM5vzc+Jr1aGdOoYqr/k2nV8k2VAwO6JSbmBSJa5sZ5xkUn4X
w6nwYTyip+sMrfkzPPkNTdKgs6JC0WjkNAy5go8hGYFZSK+I+uQitxIkazvdTAqBIR10pePHTGI+
Fx2KSDbwhkqZSR7ICFUySwin0QkZNe9B1VtihWGR+mS4Xco5ZZiSvrIl3iDNFLmVOIqknW291N/L
kGdUzFaPWMF6dGHZGsnT/qHj+FTmQtynJNeEEx4TqTIFrWYxvaaNmEpfUmIAVtW0RZrPtHGY4lJM
dA46EZFO2nZtQvhEM9sEkHmxjUZrGT2a2ErBykyvsqcj74+2IRmSSYvrPCtZ2MaJl/UAsR9Oyqha
aN6/LkJ0/ubnSg1eUlRFgByJP82RZ9xhqYKYYrV64hUAc90DEkwyE6kJbcPn4207i62jl420n0r8
q0J/lYZK3XfanN4zvmNNOVFFhWTwhqjq0mKZzr6jrfvY4CJ8Rz/dBolVR+i+zysiKa6m2cVsK5x0
CLJtNTdWkIevouz68oETRbtIZ7NoA/f696wd/vnnUJLu14NSj1KdeLMWu12Dev34mHMs2VozhMD3
wkwwj1AKbSSXTM8tlw9DBS+TNYBCN96mEftGtXSXqSpBTeKoiRWpiu4fmI1zqpT5RVtTOiUDqJba
dyb2pp725vykjRLJstmEhTSvn+VydbQvxYItQUdWZXErlC+dmlFvAwAGe0byCJQ4J453ehWanX66
Tmf1ziSUyXSscdMVmbqzIGr8QJ9gDzj5O+R0q0Pc24qc/Q+oAEvVUHV08iH8vbyzQE6Gtm9zKEyT
HpTuC9A0TjB/XSeyqg1nRBZWz7RhqrKq6uYy8WTM7kzVN4/5K/l2zqx8qBkWYPneX7dzRopSPI7L
qrEZwQ8sPvaRdXzBILAq5GcEqGvJmyTqgN+ceOogPQuAtMF8tj3W8lZL0ejDy1vdH+0oZhruVbE7
o0t5R38sjDHIwVjQ+J+tlhAlGj9nldvPPBzF9fta9YwGcocyr2m6JtIyXmPcXwuwptDrW1sOT/xo
8uptnjl6f5MH77oQE30+aFpISvUQ8C9Bhk5zPCTGlLUAcFUJzj6EMilKaYiDPOBDyig2BfFRVBNS
zpvr7K7KjAqHoWqKiNY36kqNpCyGoId4CgHQ2LGfIUxVhtSs3t4ZCer2prmfVK6H1ARNeKxVxdLq
xgk1+TNrVMblrR7ZGSnKwftVIQ/9wk3UfPMYKinDr1Kzr5/YOg1FBngkXlXYqn6p0EopCwM/tIlX
87mpc1+1jlE4VhKbRYS6+9Ros7KDvnn6fOIQcPL9oZ80xmmtmib1LyeU9xiyCUtoDBARM2zdKzcl
9wDIMXPuC+zEfv0npwZwebwKgVVFr5oQ+X4K2hpCUAs1qerHUpNJnTAkbfXUdFFBAI1OYoR4l1fT
R9nQh0sEpDX+gN3RQ+/qY+E7bZmwmlxYpJafn5n1oUgFwS9wdn7+lHdYNFKdsMKBEbCuKqeO+X0s
UzfQnUcRmeoo73xpSLym1h6HWf/C+D1DBlbzJZinQyuQImi8QW9MyLRQlbNmQmyqBR1Jwv4oyNk+
z1IraDsnytrbFmoq9vEBfYhm1dtqHkR2E4VWIgXeoPqMVNHqwZ59D3WHopD0fqiOC88TwXOrUb7K
5Om6MK5YJIXHLBgeGpIOCBfK6NV5Dz47yEnede7I6/FGFUugZafaRAaeVfVaSzNfkKMMYCkaRR+M
uMasHJy8hrkYPoSZf9T54TmvgRyYbhO0/zYS+sYzOy9RehYY17yQoEIDBaUwHu9YXUXfuHQprtyI
Lr186hHqxDXhm4woXIcq/2yHIrALMcI5/vd+5YIgdY2JGvKTUc+J14oSgBgrbbJlP9cZVFYs2AUV
SkEaYFfLWMCbeFPxrccYzRaUzaAij5rY1yWGLsMuj6sLSotInek74owubgvc4dTdheqpjIBbLR1m
N1FuE+iKjN2v9aEFwG/XM4zAfyAtAWwIT2MekI2XpGU+1fmkkeDU1PsE3jkoHbxf+WSTCJGtKxP2
AfoHHUPvqnhEBMggv6KPYFw1kFKVJAPv5kvq+RjzU56IeD71mZW0u6TDboP07vrxrgSWCi9pyK0g
Ew3ppPy2XqYAqtS72Iu+M2wgOvnyHi1WJJ09EdFepn5dJ0d3kP/7Nv/S+xmvOrvNqimCmu975AQz
Z8i3oZe44alLrW644TEEnWLAHYlw8WHKUyIUdiB/1c2noNz4qZkrVrCMkNvCDbfBPPf/+GWU4xeR
vGgTBSehpmQWifTqb+DKIjf0jPvyIUDeYqOfBCBXGoSvzLQkSmjz/G3uZ6YLUIFXY3v9g1ZcEAr2
sBwy5oKX1Mnl9Y9a3Bq9NuGFKX+jPlDojKtY1WCMwaFQL8oAC1zE7+wmuLiD8IVL4msU9uHwFPVE
xFC+8g3gbkbN6GeM45cRxOoMDZu6dew4oRSpFAOkSCK8lgWBJNzzkFmC/CS2wFyoG5jeB2xGsVJZ
8/QiALCAk483oeJUNYpLCP9V9W1kZL3WPwivW7SDIvUlK9QHRfjQcDTwQR2/M/qNWgKIA4ClTiC+
dfldmu4rzSBIGeXlJpIfRavs3mbZDdMYGBMpQ89XL1rRhaVlwjAMum6i8WEyA6Yt9ka1MBXl1WCl
OFd1/IwA5QXnWhJyY4Qk+c1Tp0+boRq3kr5Tqj+1rL+O0lMKNMzrwrtqu85IUmZFiCEHZQ+Sefoo
R7sAXVVRKlnXiay1BUA1sDhHQ6FFEn8irDMRhs0shDjTQaWMCztFqthOsGrJAVg/fK3Rougd5TMJ
+DGxIrQMbnoh6hmOcPVwMRSmSkiZoIGMUtNMHaoBGWQY0PJdeoYU2Xi35nxCGmk2de10neXVaAJ6
hOKSKkE/xUul7XnJDzIfHE+ycgNrZY3TRJrBVfp8l9yOfMvstsQv/KW5ZwQpRfH5IqylEfmgvj2g
qYBUAkv8Vw9wKWEoSFjqEp0aTqJSUBI9SjyJS0icvmedKTRm/qEmtp9jPlFhxfbrBBUV02YCr0LT
L88QQ4l4KEnQfU0JYcdlLx5nW45TO8g4M0Z/CW+HcmBev7i1HLGCrCyy0BoYRQr8kmrVxmEXB2Hi
he2QWlUmRKY2lqrViam/ybrRQI5fmi0u1Ta1YsSuqE313WQEEUNe1zRTEAAEbQDpDO6FCg+l3Gij
pMN3AN8GbssUn68zSiPR/3j4cwKUXwkkbhDGAvepbiQrew/sYSO8ZK7mhH9azJw/FGY825MHgJs7
xZQk4Bklx3ibYHTmJv0vNzf9+hYqdtT4tEGNEd+CkEbdCAVvC9J3rwxOVp/q7k3wvTBlvHBWg8Zz
/qmLHueey30gTnmHKSXly2GurWm2cyCj4D0HsxAuf18/8zUPImA3B57eyCVhSOdStgbfaOWRT5Gz
SDQSVt+i+nqdwFpNXTmnsOjUmaUtak5Sk+UgOzN0xm1ntQD496QIAyaRa9iS2/gkmiIGXwyyEk+p
ajvxXa03CRJxPYnl/F0cbMwFdf1rXvTbsb0RUYEcn4L8MUgbMvMYrFEZBnf9OpdmAoDfwGTQre0y
NtnHGdIYntqWX0mfl0SbBCeN0VLejjeplm4wd6WEkckFbhOIOzEXXcbhLy6EtsEC4jRdknDHIl0x
nOJ0LDHVg5y8ED7lcUbUGLZx5sxMFV0RHeO8OBKAr5pdzDmj/E/s5Tl5SrrSnscB6HABimGYsl+a
lVIR8VMIZROFLr62JC1mePZVI3XGMSVuQhwr1VguTrV7zyMMYCARF/CsZrA1R4BuByDFiLomC3T4
EOVtwU+CH3vBDEA0vrcR3dfDixS88YWXKZWDmigjx7Iaskg89BT5y2V9JWV+kwRjOWHDwyJpDUKE
l3Y0UGt+iTLfmnMs4qsP/jCfsn5g+J81EyEh0JdR45Ww/Ymiq2EeoQJoIFLBiYp2C0S1rOfqWmpH
1gDKy2P+EjUqSlf7QZiahIMRKo2DxMUki566sSLMxofFftLacE6HDrhCsQ25AMl5rIOw0taPTCmV
EDiLHdwKPCzeEwmrjLwWdp3TpMKudi5rXi+RQ50TR6+exk+9eOsssR5I2jf/4KYQHkgaJhF0pI2o
cwxqIPAPMaqmXfHN+QC7U96u25M15cK7B3/peHBgRP3SlhvjWHPajDT6fB83B24MrKhtGJZ7rb1O
wc4qQ0cLjsCDk0siQM0KAiNF8qKNWtGNfH2ypqhoLSyF5MyGkwR3GgLOHvPIMKU+7YAu0ApmrVQK
EfW6fEv75JQYulUEvm+G2rBES1Ntj0Wtm37DZaaRBhLj5NcOBkERYkJ8NVpOqINJOimMI55DaNSO
ZtJsdZ2ovco4mVUiIpwpFnrBEPzaf2Uoch8lVerNESkzPHXf5Pb2+gWv6TocFnRQ5BET/EATnznr
qPPREBhGqZci4y/033nBgtxY0we84mFJBFwxT6dxx6Yp5ZAHE8gVmRzeHlkTmI16gLleOvzKgWE2
Vw/tjB4lTXKO96uOlJAXiKc6k52+GExmbnqNKUT+CBpRYJKR/L8U2VDplVzUmtSLRZVMCUyKgJYJ
Hl27fO10RezKDQs2a+2mzklStkzpuaaI+zr1yuAdeWqL1wuGTK/GL+ckKKE2+FRpa39Iva7qtY1a
D6IZ8SGmqKoq2OR42Zl10c6bkteKHReVSL5IEJcsTIVT1Ro8a+SaxbF0ecjpnHKdpoDjEK+9pSN0
YHUwrHl17MoTFoiexbEvsnQm/Yo+yJVWtKnXFie4H98S4oPqFR6nmD4D5HtNLBESYiOsYWB0TKWe
F62q+2nWl6mn9HtRPAldSETu8boyr7lVDWM1qB1gRk4wKMedhEpd+8Jyf4Vh9jnWOKB9SsAMHEvH
Vs8NTgdNNBqKFbT162rgy/S5nHpQEXTqzBuZf4uVtzBXdn6IJuhJs8OE9fhfFU+4CR45fngJIExe
3hbgBoCyIWipJ2JfJD8opyIfzCiVd4X0MPSzLU3PmZaYWow6aThYvoF21usHvBZPYKcE+l3wfDKw
vODyC+CGel+Y/YXvcCZLuYiocx6b7ajvJi23OQDgXqe4YmhUbIURIJ+6qIo6Zc1meSgKccxQkeVm
s0r3Wmn18s00YzlS+hax3P0KfyoYg0pgoZWq/kyqnumDn3dVOKS411D0xOQ5H//U72VxnFmlvTU6
2tKGhZFRQUUH0eU5JnmioQyspt6Q72XfS1TlZmqaRwXIuqoovF8/wrV0CgILtPShfciQeJXS8sSI
dK1fqDVahineXiitssG4bFLHBsrbxkNqZP1uSLXWxLYI1eRDedgk6EHeXP+QFfVUoZ6qhM7GJcyh
uK5KoeaFLss8rq7Mvvwzd5aOaLTLGFK6op0YlEUlQMLmTBSkKClthSLJx7HMvFpGknNoSaNvq61k
mMIMGOmvHIgZ1xlbvc6/BOl371A0eRUKC8HKigobFfb5mW93Qmpfp7OWikeLuLKs6tSWEinlA6Hr
fl/7OMEmdnMgG39j8F622tDURZLeBUg1PM+b8RsQzIrppgBgZERLqzd4Rp9ykGUcZWOkgH6s4u3A
33NlZAlGT9p4Zhzpmt5jcRK0XgbHKKtdaogUCANQ25XUK3yb4zGEGIs5UdTQGQrDzeMKyCCGyFKU
xaFSz6Wl915Hrg/tdhgCuSQqLoA4ut9mniYM8XFs+FfBV9E8YfihQYa0KE29TDLHx8zCsQvmciPq
Y/44JnloGfEw21inhsf39Ttf8ZsqqkiGIaN/HfVF6srlwc9F3U8yLw/6zJmztDOjEAZJ60VWO8+a
GCNI/TF+aOWgu6zqpKxjIMSlnjZ/qfW06/ndYOExt+k5VmPKWv8afIiMDTgKGtgMmWKrFKRI6KM8
84S6Ho59qPm2jwEV9B6Gga2IQuQWeaHbEToCzEkY0PMBL2GPQ1fa6VA3tjDkPVoh+GE/zgB15puq
YBz86mmgS1lGQzTaWmhf0Ep5xk9TnaH6WhSbpCiljZKHhpMUamrPihzdyr6fb6/f9pqCodFz6adD
c/SvlEfTRtKMobEMbcDdMdCk22l6qVW+ILzP4m8RZlrY4cs19f9Iu67luHVl+0WsIgnGVzBMHqWR
LOmFJcsSc878+ruofc72DMQzKPs+2C+qmiaARqPD6tUqGiIUlGwvlV1KwtDvMyh7UW1V7S7JeVd4
YS26iFLFPH0IRVNj/vvZY5oRMCdPPo64UO+78F7waC+BcJ43IXLhnEAyCJdSROZRhxZcimlCH4kU
acQ5BXhPjWNiTFQdBDrKzaYc3q+fz8Km6QDTiXAxFaKidehSmJSlpq8FEm5jdhM1hzTjdfMtCQBf
JwJrWHdYWmbThjqLEynCauq8MJyYSCCerxt9dX0ZS0dDFIDq5DnmRZXlchmxFmVq50HKK5B0JmYd
RDRR7Osyls7lXAazEi0rZhKneSVACyHFFTtpZgHoLyZ/HvDq54LmDznTsxFqPCYtBLUoGZABzePD
IxKYf24OLqQwD5JYd2Pq5ZAitKuh2FYY8GxsptwKc04hhrdvjPfiyVop9AoE9eNqEi3yWbz2o63x
bueiogHKguZDSZu7lC53rRtLQtTMwHRHBZX6CkGigyqazNm1JUVTYQGIhmo9QVngUkqdDm2Ocn2+
F2vvzfRuvUB3+9hY+0nBUemFdxKwHGRTESYQ/VuLaEOqkIBrGOdTlPquUmqQ6wRKug4VnzjXNXth
UUAgQMSM+kdeionLy8oYwJ1npntDSOyxfCzST1JHtKs4ycelgA/F3pnt0wQjPIBVl7unplmhx4Wc
7ue8472gPLUa6Gj3oOiivbAzrIlYfXMrNJybu5R4R2MqgfGem6/gQl/KDQZv9i5IuhfzZj0GsaN0
92bW73rJp9rgH3K1QgZrp2sCR/LSzgLfDfA6zJ8IGr1LwX5reihhQSnnCLdRCPXzlwGzVuTHPz9B
5K1kVUXGT5bZ+KsQKm0oJZygX4IXa6B5vW2rQ8bD4y3ppIwtBJk/mm2+PU1+DWh20YbZPpE/y/6A
tmUp4FiLZRHAOJiKjGSEPP/9zPi1E/xVUU+z/SC8ZvprAFwYt1t5wVSgLQwBJLoNZpQVo4ZBOhhB
pOVfy1BRRqzTvzmOMwGMBc8Lcai0qMz2lXkAwnuaYlpWB241ZEm75goW7hRAKJiJerlXhS8VWUSK
bF9KB2B2iW4jQvN4hmhJCnIImJBLgBsAGO1SSiaOXQXSsmwvdTu05lMl/tn5z2H+/OcqrCLNixw8
ssrAil2KEUZZrMq2zfZAD69SpwZdWSk3lsnr0P3y+hk/EX2z/wr6MhZnGjbqcVwJeQcNa01KjMaB
QDeJwzs4jXW3m+OesC9pop6iBMRXk6/tjdrcTmDH6j5E8/THywac58s9Bo4JjtjlstVJKsYmQOUs
y16V7sXT7gXtNlT//DG5kMI89n7R9rmUoZCdmP3WdNQYlGOFyDF2S2YW7efobMDLCK3UmHcEnWVy
qCuoXgFxkY86pkJhL0sR9GLJVlVXU4jJQyTj8C0vGAwINYzZ8gEVxfZfRmkhlZEMMHIoroICQxaF
W6nhPFwLVwDkp5hACzcLQ95YanuUazFyrR3R4qWMdteDHS3P3RgNV14ccDZxVnNGOy9EMbfNrABP
Lw2IGsWDFnW7EGOCKnGDnJclZB9Bna19ybmugrOKXRPJmEOPZGI9NMD+G8NjaWf5Ttc1WquTLYEb
4Loo3uoYbQ+qCXRrOkQVquM9jWV+G2m7rH2ttNsyfvFMHrnbUqrQRIIZlU5ohgm04OX1wqXwqlEC
IH6q7yJRppUARoSidCaF2GMQUAWTsnNL1hEwpKXx5yWCC+HMfUCMmkpygbOUs89elqhE7rT21/Ud
XfKpLoQolyvUm0ANDGNeIfJnka29CZKlY4qcSI2AmiIdBZolq1LVOUc5/y6rNec7yygqgmR/7DMs
Tupyuyta29dKzv7NVumaCEYxx2byfNEDXqIOrH4FAKIGItV6wyvw81bCKKUuacCJ+VK877fuwHFn
ln97Hn6EKUhIcTKvGjoo69wzsUvI0cp73uOx9Jbh8P/9eXYgcl5rneTNlfZkMz4qq/Qj3ZpW8gAE
y03lbHPBGh1zM7O+Xlc6zqpMxvGI0rYuegWZRKGp6mPte7XjSYK+uS5l8T05Xx1zeVOzTqokxeqA
Ewf/4zz4LcfIhcThjS5ZMkszfleVUItCmoLRACETG8mPVWRGDyj4CLsADIm1jfI/si+creOJYl5i
lGlIVrUQ1WOeIDF7yw8MW6qQdpaf62YTt/fZyMuM8WTOfz/zeARxrKq6hMwcteyqdwFqo1Xk1mO7
Bh1LK36YPB6cRQX5vaFsDsuXAwFGWcEqpVXcrNCoy1GNpRd55tiZAxFDktiAJyjy2ss8dOfoxDL3
98Uu3gqO/jNf1fSdlLS5F9cKRtNdl7rkapwLZfbRyHqh7XQIrWzfuW84a1p6htESiNSlArQh+qAv
T0kOETkLigmwofwi5QdRFNda+ojgJ4n+vOqB+Oq3JEYHPT2QpCAC1kUv7Twc6M8StlVJ3eu7tah1
Z1KY3UKA1eFp8OaHCZMf+8Ia1N1U7/z4Uc4wEqOacRa8pNZ3vUMuE4V/FfEdYlGW0CWT/dAAlysq
gwA8uJLU3/WVyFODBadiloLcrCh/4WwY86eNSTmQJElQHhs0CtaWqLNKoq7kTqK1/z626IIdwl33
5PG4876rPSQjjf6VTAWEndlT+Ndaa2TA3nQSZqbIqJhgAG/AyT9yhHzBu87MhVYXIfxpIBsU+dAn
yRy61uQRbCHX9WOhB/ZiMWzxLxlCMZlkAHuSUlzn/nPUFgguYycGrLRqfsjlo4SsiQk20VOUrrpM
B/5BKtajUHDavxa1Bhk91OTFmaaG2VVDqIhWpViwlh4Jio/q9Hh9qRwBbOMbSc2qKJMcOA69pF72
GvH6PheeSuzlTA4yQzznsvil8Ygxij2tdOylHCjruFbdor7NxEOX3UYjGFazbQKuSX/k8dh999Ag
dsadI+2Ol5M1w6Nqzh7IALGJgxCs+iULt2mYOo1o2Fzs4uIuakh4ADIyXz/m2g2RlMXdMAsLdKoL
twimOT7tdwOP5czFFzSqIaRkGYMiT5WDKYCEONDgQYN2Gn2QOYY1X1cHnph5oWcXDAk0wDxnMSkg
VjNhQp0dRrX9KykzctWQUQRlayJRhd7a1ptQQ0rruaUb7ZSCz3FvF5qsCZCMSB3P2U1AP8jlUqIE
ZU9FjLGUo5JSND2YNcLGY9SuFPlVrYnle40VjDH4SXxA1Tn3atGEnItndjIG8Dj0UlwsA6NQdP2Y
ag9yiNnX4kFIMLWns4UCdCntqxGpTiOXaz0PaCqg30TjUnp8f76xExIy9shgacBYMs83xqwZXqrg
Biqrsnr3wwrt5B8ROsv5mz5XAC/joktRzPs9+IkqRCVWHVXZyivdwD+OYezm/WiloZ0bKZV6K3u/
rrRLt+98fYyFKTyt6cYxTebErK485h3v7Z5/4PuqDHQ5wPvBG86sqqzEXBQnoANFESeoO2V47/uP
vrLWVsOjIHBux5LlAlsX7L2JtjO0P18qbjKJRaaMkBb6XeBKBdg3vFEYIbiON1qrg4atRYO+rif2
9X3kCGaxNXpFMtXwITid6x1rv7cT6X1QV2r8EAAFel3Y4qH9XiVrMo1KLiIthrA+/GWkB2/k/P6S
q3C2iyycPEoAJK3T2R/JDaoqj77qU0x6AfMYx5lcNjQygHpzqk8DEOryvHSw1+ji0CX7EVnEvvlM
/eZYBIf6PRe2MnkXyEomniOGhdWRrcbD6i4eGpm9PaSOFWSNLqXPqL20bWGxCXpZ/Q2SKdJ9bTdW
2X9cP7BFK3ImiFlmFwlKEatAfFbDR6dY2j7KnLqlCVrQ/3+CmNsWpePQTg1WFL0EbjBSEEGjCYUT
0iw9dABjIG2KQibGnM3qefbQyaUeFaTAaob0FW3sYX3Igs/r61jUQBQtZ0g9HiCWpsHIg6EwUxke
P0acYEK4xXNxFk/kTACzhg5gmXiQIaDYSHaHpsnQEjn+51d7zDfTdyZj3sezfRJEPRlyAhn5VqOP
Co23AGpvb02nWH9UNMHU8ZbWTmX9yhDdWpZhPRO3dD6VtcD5ksUDO/sQRs/FCbSsZMSHEHUTNUex
d8Xy4fqBsbOgoAx4vc5kMCoO6qsqqnPIqPYy+pd35S5+C97JZ425Xw4GjLmdpVa0uBcejHVptxw6
gi9mnWt7zSh+GxtBKk0Q32KKPfTemmi6BSlBWlgT6MAFijEBLhBzPo2eCqfCSLzQrmxMaXGlVfY2
Pck/05+SI4EznBdXLhoZQHBmGgBAGFgugDaNSdQKBMb6jdgqII97aa1t9HB9/QB4YpgN0CLRl/0S
YmLwJGIUTv9ZgSomW5PyF1C1f2MBztbEPLPTUBmTNwPL1cGnjUe7EKlcwinPLGotJnsRcJmq4FNi
tFbxzEQwWgjRg8eZylQTnuqqc69v20KiHXp7JoXRWylF23YkA62u42zC1m69NVH2vfrS6a8ovZaN
YYEWLwZsNeAVhRaNnCkaaFgEwBpUA5f2geReFgoejiyU2mHlTxhmNBqVZEtpBeLm0iA8APBC8y0W
ixI8ouGv95axeorhN32YGYjNlckGXbLUUfDzt7ZKDn2B6WVlblVw9tW72EfxJgaKQuFozqKann0B
YxMlkKT5QosvEK1e/VHFuI/ZKtkCvKFHPGdweX9/r5ZRIFMLekQSHkwSOOfj4GOIHwQPHCDR03Ud
WnJxQfQhzaQ+Mx6EvQ26CmxfE6V79TkoN7lu1/qPLBxvVf9GbhpHLgX3usCFhnwMWMKrCOg4cD3o
bLvUnEFWwZOUBACgmJWyrXuMSG5IEzlh1/WgE4tT8ENpk4sQP9y0Yx44aN4T1mZTtzd9XBBLyrti
2zeecMpN7y3T0xblcmSs1XIETwP6SmkGYgenS1v0F2WtsY2DSgFGaTAPhhSaO8BY/c31NS0dloKI
FiVmHelFNrec+LlQA0Ka7AWjdpGNpUUTWo0YO5Xx50wm2D1FRb4BMQmiXPly9zpMhYo1sL3uVTxO
cgWu4pIKIueMFnM3MzJy7vIhYIRktGJuCvTqAIZleG9f0Vufr1CgHOBhglO25pjKxc37LYvllcqb
SAljGbcKifms3Kr5VpU2ospL7S1FqIDIwidDPIemdWZJojJpuj/j6icfc6SnfvTtwuhelGwKLTPv
36K4TVypSixFSUFI2Y3OdR1ZTNGefcC3dRZdg74QoMwLG2kc9L+cZMv80f30O4wfsLu/yeiA2sjA
BDHUmRU21yIbpZL7ItabYlAUBhu5qslb0eKWAkMNPha01aIsdqmLoaIVddkLsFGVDUa3adekbqIc
AnJn/Igzyhtit+T2zpDt/4pjXrtoSELguWESUaT/VSWPktetfLlwtDSym4bjlM3qwPpk6HJDTw8Y
WTC9gRE2NCDsN3WcFhGsKXOF96QejpGxUY3oBijVH0Ouci7d4vLQJot6G7BN8EYvd3MEZ31XB126
j9PG9sud1qK9DC0gqP4FMeclW3JPwEE+z+EAPYf4lcQ68+6rNpZHKQYGPi8rtxQKR8zNbV7w3uzl
Jf0WwyiIPiErhVlJsxh0COXBqgPPCZBFtuxN23AyGk4EuXjHZsTS3DSozyWryz0UAw9cnzq6hOT8
aWjWEQgsq6xaKz7w6hgzl+UrFK+C8rmpFY7oJd/gXDLjG8hJgBKqlqf7zrdrNbHF1Fb9YdXUwhZq
Z5n93XVzsnSC4GOTUR2GQySzE4ukRIjkUkHrhFTfZVpoZeEhzHkUyEvndy6E2U5tEImme1CTRF8H
GD0QRbndt5YZr9qUh+lbXBCeTwW9eug0YLtVJK3KlTZQgfjVUsXqpDGzJgH0l5jjwVvWoigNExy+
aDC/0b/pUy3pbddDLUmn7SJpGu1cNDYyAPucOz0rOGtF0MYwdyAiEkCh9lIfczJqmGbiAeVrFFRo
B7sNnkRQkMWF8+fqAKXHWqALsFrkUlCRJUGLzqZ0P8bbHIS64ib8m6WcSWB0oWmzBuOEAZQO6kMe
O11lpd4m42Xvl67R+TrmozszTFEsdqCGxDpC1RWm2O67e1Gh5aPhZY7Rdqfru7Z4PGdrmv9+Ji0A
IzzmHgDQjlBwcKaQoFGy1a2h0ANX0RFQXRe3sDjogSQjnkYbDUD0l+K0qFezSMGbUgcDHadtr/0E
yaXcbLPymMYcA7GwNiT9gd8Edg+pa5aEyczbvOjb2SCV67Heox880Dyr400VW7hLqOTg9Qe+8ssa
Xa4pRvuDnwFVthfRDa1ijna7VQXehV2wQxdCmI1DcWFQydwNEGdOW1ljdwDVdlaCcoVjxZcEoc6G
wVQzfR84SS5XQ0Z1Gs0Y9xWVw8BXHGF41YSEttor0MYcbVg6IIBsAfhGcQ+AaUbVZXlMhcgT0IQi
rbzYifItCB6njuP38qQwW6cXaizVE6Sk0lbNQCtE5fIu4jmbC72G6B8FcyWQ/sgTIUC/3LhWKMGV
UsXZPpVR1CUnw0DGqlXw6uv53qyVPak/BQDORNSyfcX4jEVlFaw8lDQCaUcyXhFgKTMCLhngLUAu
NJMuMGFSk41NpqCBEfUoJxgCahiAkQrVYR6fGPi3SmIRTJ7vnn0Tw4IS6eP6RV+YPApqBCDG59lX
6MdWGWOpCM04+DUA3Vkcrgpv2/ebUthVgYCSX3eHV8f16xH5mdqqhla01OyxF0tMDzgMGkgVdqrw
4eluG6/69pgB09tL2458ZEhqCPIulFdpszF4PD8LFDnzNwNsgM5IDDcSmS2rUlFog6kGdF+3kxC1
E81fJ6ZiocEnsPRfqUoLf3QEabJ0oaP4qk6keXiM+4M0RLSe9BXC1Zu+5kW8814xbyhAsgT1fLRl
gyqKUS1x0DrEvABpC3LuOwOc5FWhlA2nbLxw8w0R+Xq0spO50WP++9lT4A9KFZhFCEBashVBbEze
EC+Z+i2vBL7QXw6cPxJncxwz828zglrJqxW1AtuC+RD02y5417OXDMQ4OYmsRLSrftphKuSN+RZV
H036EYTdQytXFG+fLsZrtKZzQoEFAzEXQtCSDPAQ2rqY7+mhCjqg5DMff2w1SfvZTvJqivT7vuCZ
8SVRYHhEPyxKZvNUoMs97rxw8sp5lkEaxrYRbGQ1ovkQWWbGQ00sS0Jgg4YdHOk30iplCg2lAOz/
uTFXfXkstOeRB3xaqhqAsfO3EMa5QwlXyPq2BMxfNuzEMy0h+SkYmE7qq0d9+FWvIhXZhLFzDdI8
BF5tB94a0zFdH/lgHCeQYMK++XMgHQG2Yu6FQt833n7mOCPB0KpiAiBwqp4lzw37rVa8DLz2tYU7
eSGFuZOZWKgNegTRErAq1hyFnL+Que8G2sHhw2pz+zrbIq9KXT01HiC2Tb1FI2i6Vc1dZew+r5vo
Bb8FZg7d3wgS0Z3L5q9H0Cuhtg8COtQBjamgwHJR7/4vZOA5xLAvYgBpzTjlWgWkP+bVIEcun9Rp
n/roAua1Eyxp+txd+l8ZzEsziknqlRVkILkLwKRiRbGLuw72S9O+vpqlM4dawXsFogu4KkazYCi6
QgsABg0xsTcE/zjm7V2XsOAfG+cSGK3yTOD30xQSxmktDgBUmS5YoNA2gMYIVeUsZ3Hj0JYNuhY0
taKP5tIYkaHCxnWACYX3auiMCpKpW9745iVVBssAfn/OdoPg91IGUD2VPHqQIT3rxs/yXm8fSx8d
n3+zb2dimNSmniH01NsZafcqAO1JNQ9s8OJJ1O9rnpewkBaDj4DBRzPuBphPRt1yOfONKQNuO0vq
G12pH0xfPCYa6i9GpJ0kQVyhdx8NLOnAua8Lx3UhmPGWBTCDJGEBiyP7g10rMvL7NQUHLVXEimOA
ltYINxYT6yQ4jiC3vjw1X5l0X+jAbzrBZ5ykjdn/Km4wVEJ6JGJtJZrsXlf7JZcAVYN/BbJRB3Ip
bZw0cAm8vJRuVb3x3Yhk8dEfGkyFrdrIrRK5oW0soXvCwwwoAtSJZQ7VaIUgAqN9F3buiIT9Ke2T
UEODoprlrgySSBdDxwZOQX4pyXbxuezNAfkqMXwQsBop2QfmY1CGt5EH1l1vF2JGJGo3Uerb7TBS
Q/3zoBZT5+DPo+0TOs3CYmN0JsZygJ1SEQk20kg76achoryqCRzbLc/GmXmG5ulBcIkMsLGi+/dS
C7wsK/VChrOCyYnuUDpG1NBBNWyQpa5JvSPpzscsOtQErdrIVpgcK+luVr5n4brxTFssVqZm5QPS
xyApHxsamcUzaXk3fynOOfvKb+yczVj7iZe36EdJna5+QcaMjuNNR1pXAEkugOA/gn56zqpN3R1J
G99e19wFgw1Mu4zXGrEfZkczDp08FUIZxHCzkpk57E7zMDKzsKRupL5HbMBa/5/yGM1Lij4Wph5n
0oR79BhRgunJvrkpmpR2KP4JfyUOaDwwpKOG/xX0nsUEoRBgELCOzQVFKRWMR4HUVNN7KmDohyCf
Wr/mvElf+PJvSvdFfDK35+Ndv1S6AsYsU0cMl1F7VH27GC2JUUgD0mwrQbML0O2RbD1mj1VUrZNe
dENPt4xyekxHb+NJ9+m0LwgBKXJ00+Rubro+MZ6uH/mSHSZIK8ERQJECs7Uuv9DQSl+vQrTRyF0H
fIaAxn5Zb9xCHh1tIiOn3W7JFGPr5+2Hqw0MyqW0oNBbOce4hH2c546SEIzywmVHTxnxb0uMEK9r
+WPKtPX1NS74hvOZA6A8EzbiHC6lNk0GNiYghEGcdBL0DOOp1/r0fF3G4j6ibXfu7wI2nk2Y5GKJ
fvwS/qcevTWNNnc0zFSlIW9Cw5IcBAKghJtxIgALXq7FS/3qHxJZOdoW5khF4ltZ62o+L501/xCr
uueCGHspyDXJfA2OaB20blr6p8G4wwSTTmlWQ+U5pPZX13dwwbkCpxWwW+hVnwH4jG4A3JJ3zRf6
13scfOWQKQexswpD36Yyj+7uK/w/W50xN3ODRgvNDIjZFQxMuNzGUBExga2I+5NK3fHJezJji+xy
q6EGNdxkbb1Qsn2TqWArR5GqT9XqF8c0sNHmty9glFIJEh8TGYL+9DwgjYdRCdtuZzqlPVijHVFx
lx2Mo+aEdrLFa8TxiNhn5pvwWcvOLOGIpjdhiCF8APDT3iBntndo5zgP14/0C73wbZsxAwOsSWC+
NNkhQCGGUhAwjPanzgblJqBZ1KR4YC1gweLVIVwr25KiC7z50SLjdGpW4g7t9b6NnoVspf2IH/D/
urB+Xf8qxgj9s/izj2IWH/oqCplJ158KGwzfsaWcHmNMTfhxXQqLufhHjIFWH9Q30JvLuta+amRh
omHt43Za1/aL9bh+4ohgDNt/RGC8uCiCUBobfHmMXilmQ+AN80qyZ+11p9wlN9pmuB9SNGTT7PXO
4CgO60V9SYRni2z6TIjwDYWQzyPOBS/pT+Fn/DS5Ag3sah1ae/fH+/G2oT7VD9LdZBHrIVgVPJws
i9D+j3T02CMnAg42Ntc25iLSS2Lan3SAKnVanWKAWBCAuRUdVg/c5uDZCLDai9nw/4pjbG2YS0Vo
xGV/IjSnh/KIyRQN9YBjtoSVanFcYdZX+GdxMsAJc6kbYhnny8+qvswM6EtlD250alLL1y10MNrJ
2rH2Ly/wyDb5i2i/bTn3gW1x+SaZsbyNN3l52NX9aadjod4KU6BpYAGO9Et2ZYrmD8pZ69INxKTQ
f5cqX+qtPxIvF9AmfAo8eiD7hKog53V53a7y/DPfzo/I6L7Q52NkMR9dPE1JFecw8oVBSe2QEmxq
yl1aEOS63wbD1QRMnJBA5zZSkh+95CUV1qP+FgUyBSYtB3UTybqOAusvBb5tiJzbtLzxZx/IKFgt
5yEp5tuEq6S78dan/uHDsxX6gk6mdVJSnffqMI/sP0d9JpGxGCCx6xDrYefJg3BTbpMaVrkmdCRU
8J41bXOcDmZmYfJ3p1pBA9QDJ7XBBpv/+QBgVBDImkhFMx8QhALB0Dl8gEqfu/29aWHGlHUUbF5e
ftlSwfj+RxAbhBt9NU7NrGNPg924OX2OqeKYbvYgNTTcKtAE+/gm7wqrzWi0NW+bAy/B9j/07/cn
MPeKdOhxFUt8wq6xJbfb9B/lofiR7aZVunkLqJ/Rdu1EzjpaeUfC2WjGfftnnwG8MCRNgmvPpqqm
xJOTpBj7Uwn8JEUmrF1zvYhFZTqTwZylYiSmLOWQcWhus9iKLQiC47J6pJZBRfog2JrzFy8efN//
LottHPaksujHfupPvaXu0p426/hgOrfbngYHwZY25U+y4YgkS1bkTCRzip4XF6MX4ZG1Uypb9Z3v
+CvMcnEsaI3Ny2IuP3EqwCWgygONKsvmIU4JABORgid944aildk+fddu+n3zGm3HP8z8/KMkv4Wx
T47Xpn1V1hD2pKdWhNYTycptmWZOwvME2YLyN1HMLmphEqd5Lfcnb9X8GvZDcJT1TY2g1s1LJ1gn
h+ER9E0OxvS2nKift6XfCHraZNT6FKIbV6c3kew0DX33aHLXPIY2SlY8J2nR85PPtnXWqDPvOs3K
NC4yCMzRTU5jCwYOM4gphtbwDnDJAZSBEjKAL8RIe3ZCQJzo4Zia6uwANrbq+nSOIQbrXbbXAShM
uDd+8UXVAFND9IR/KnPjSawJQqwLsCoDAW2e0QrdRDFYdbrRUhVlsA5TBBq7SPWRWJ1XhqDJSOa5
4MpotJrjtXLzSQRder9+Rb/ShN8eemBiUW1A/h8Tyi43XJxiIZf6eDghhyQoltQ+j/IW2YUBNAlm
kLtGaCXJqxjbujTQyLiPpvcW3G/kLkEzUPKsvpkgpVyr5U9MpQBntjz+MKfcqatDTj5TeZ7GaoXy
T/T0xiIGxNI4s7RqNdabaKC6xiEbWzTcJvj2ZpJFoM+ZteRqJOo9iYZTgfPTPrqHDA3F5C1+II/X
d20xCARa9L+SWIBqqUt+JcuQFG0AC2hyACl+jsM2li3M3epew2AVTVbR8+zp7Md+P6zfYhlLMHtr
vm5AbEwlV11TDOixto3Fo1xaepzQswdvGpER3kDGt4oGMonCmAyn8E1aT8f6Nue8RV/RBruQcwnM
SRlEyGO9hwQ9p7EDrmZtdEanAlD6IdxOe4xc7DbZTaFY6rMcbBLAYwoUDFWaoNY2rA1EvJaMrCrx
6dAfxNaKI2jrZI3FxvBXwrYPaaeBmtlui7XJDaWWbjJMFDJI4NLDTZ7/fmajTNKLcVrgIa3s9POA
oUnaplBp41jFR3fgu31LWn0ujjGJU6b0laD0sw2eI7fDKfs57HTnB6hEqeF8PryNlGusljTgXOYc
3p0tcfTUoVZqyFRWwArfTDa8QMnWNimx6n1s5zZ8vzV4BK9fq0XH81zsbLPPxGZFm4bTBLG5o9OS
BjeZXcIUUaWHd6/Ys2ckrvt1YpW7fFfZ0SF3CtvnOPqz7rG6OSdd5smxugxsxuVH5KBlSI1a7E8p
/ZnYujNZb8mqta4vdTGHdSbl6yE8X2qEIM4vSY+rXNKfNwI9tNQq16ShzUO8j3agIvmbWPVcJGM9
8gbzTOsRC8PY+Y/pZLuvdrdXbP+2W4GV5J1X8V10Hs7lMfdkAHFXqneQdyg2JkXv98d0BCOjZGF6
BOKzXynnSV960QEi1NDCiuwrcqGXB9egxpyOHVwydOwkdqAjQh3CJrGEKeORaS7ryG9R8/05O71+
9ACfao3+JK7IM5LvwInpnQUEI+1kd1I4Grn43GBm24xLApnWt1EJfqOFXqBgZTZc2/o+32IkoVXc
A7Dt/J2S/BbF2P62GwVMo4BbNFqyNWxGMOLYzVqhmJPq2PWDsDFtHm52MbA9Xx5z48RyGtD2hOWp
VLQwiMB5b+3Jke2M64Upsw58v9z/Lo8Ngqqyr4lAICpJoReNJSmBnWiWFKzaaYsOSqDHneTXkB7y
PLRaTDhxUDOMwPHfx7dRtiXKweztHmDNbBvWG9X3ocpW1boeWgFeW8y2yXee5nTJexM818XBDH5N
qJGiUBW7QXyr+E6OyKvy1H2v3Ij1MRrWHo+gnqUd/IoXdFnH0BZghoDnYY4QiWPDSDphOD3vXkVU
XlEpc6w70/4srOTDXo+r66aMzHaD3dNzeczxeSLJ6454w8l+Hp2Smh71nvoDcuP3m3vdunV+vOgj
tVQrWW+b1UjTjK79m7XBU122T/+fdWO60Ywnx7QEtn8zj71Sy4x+PD0/I2cx2cSurdO0jjFqDNwD
dE+dt4iCOH31UFjF6tPHy9HT3d313Vi2ejPZEgFJCoZFMlZWrVsjNyMPmQvRKn3aHgO3o7LrW5hg
ejesPq+L+6q2sJsPF+RfcYyRbcRJzLQS4norp9pAD1pC08qqHHSHPol7R345VqgGV9Ta65bzGLqf
PU3d2N7ywJMsdONr+8+/hPFT8jxHw9GIAOdg6Par8RHfme7g0Xu92FmPn83buLcCMCVcXz9XqnJp
ic2kbbq0gFTbv3dTWq9V5LdlJ4Ar+UmBI5U7mq2Cg84JNZZdlbN9Z1yVLlGrUjSw7+MjCWgjbDTM
6MPYPGtA0lN8zm+H0gpfmqfmsxx9CyOSQtc8TcqP6KglYPysop/XN2LxRTr7HubxCyI9iOsa+5Ai
8UpXomug+lNYnCdWmbfzmroxD18NkEjdVRDT2fFkZRtxq7fUPz5F9K1z6ENL1ZsekIf7+e2YQNag
v4ar9CA/H0V39WK+VbRaedSyuk/R7e3ji+gS646bCFoKk+YIG1hpDSG+xmgiJv/FcSb6c5iEqT0W
YPYOKAA3vsUtc/AkMdoXen2aFyMkTa6NYNBOaHzbWLHL2fblF/JsRYy26cpghIA/DKe2oq/dpgAV
Rh3SbWyveQOgFjMw55vHKBIZ67ZQEyxJO8TH9tgepqO5KmoKH5hzd78e2+/K9PucGGWqNC01owqr
KmwB8A5dxIy/jg7yRtJp9vkwBGt0dBfbNLUAOikNWmqbKLSqrR8BDOlevz+LNSTsMNKHGH4x4yAZ
Q5LBr5Tn/EyxPxiTBfTgvRTQ+HCLxyt3P421NTlIW+yqQ7+2r8v+H2/Gb9nMi61NLab3ldiIobKN
t6HdVbeVYpWV1TjaKb9T3QZNWHL3V2IxdhBNUYBFgD7jcslDrJEO8y8Qg8QYkH6nNw/Rr9QnK4IR
Oh1GnoEp/p0At60Wm57zTC4GtWeimRUbRRZWyjg/W+ZRaC1E9MNom+puLDAUlLPOZVna/5F2XcuN
I8n2ixgBwuO1Co5eNC33gmi1JBDegwS+/h5odkdgCcOKOzsdE6EnJrIqMyvtyWGziT70lwxKPHLW
FR/ZomuLm63tZtljMTUpFon5fv8OeUSYZ182vBpbkMGQuPQcYxWTl/ljwmFkWjeBRPBfTpjHPmqy
TO0H64sEKd62K6YUdnLn1Mmy69Za9kv3OSo6KPsPDR0RZCxpb5RnKWvAVWHl79JyTnnLbbgsybeX
U/eGWGJV+OD7m8WhIoMNvVpXJ+Lo92TBcNjz8t+zY0yol0sVuqZASHcUoANZGKptUvoikmUItJin
IZfCzWYPH//z+FCuw7ZGjPPqzH0lGO2NUg80L1RrqPcJaJrzS2Q9xL/TfJWY3FLBoLD36DHX1Z2F
yGvPoFcr76p2+ZW/YnF9+8uoi+N9aZ+2WOo3Z8y1nYGVEaXtGTHGm4++N/ogmy8xUjOVy1sCyeOJ
uTcjRSeMHhpw8JSnACX2g0crzsDTPwjhNzfsmyfImVwPDoPwGf0616j6CWaz8s3ZO+fYBitw74IY
i5uEpVj3HY4t+HyGkbUX2CPYoWy0MjmEJh0TdOpi0/IgeCzoUicIQCXysuFpRfO0u9PoU3IKiXuf
zPSjOSLD8NNKvlyHOsg0ChYaUCVGW0vmqKen6L22kudqRtQ10A0Rc82Wn0BwKFa8Rc+Tfu/oC5iH
pO1L0S8VfEGI8AeNFxWAwHTym5cUnPbARnSYIDcM/bzWi3w40DMNbe9BN+XFS7y/uPOH+4fK4Yh9
ruZ6FEpeBUqZ5W/P9OC50QK7TOj/RoV5r/osDsOmBBXpeD6pqGAWpmD3n5/3qbBIVX8Fhd/HxlpA
oFCEeR+BjPch7TKCGaYPw9JNz57tYyvfoPjMITiYuB8aNiLImMAsyStfTUCwHSqW2aZ2fUdabjti
LFbzxX1ivJtijKAQCZd544OW4QIkD8KnWGv5mbejkUeFMYBKAMRNbVBlcTNr0AToE+GobXSScWzG
8DvsyWFKHrvmAKYEnAZGky7zupLkLupOtdBKgPn2SrMNgsxp84vBu6UpbwkA8JgGBvwxIEoHnkcu
War0bSxg0xe60fxV+5DvsFsmRPOO5sytDPkjoqJzaqV79Pz6rwKcEW22dodKqCzLMWjb8e68884P
rdU8CUNa0+PVuSbFf0yL0TJF7YLKyEGryVZy/xqjdB6YXbOILd0zI+FBxRBNtKhMEdonO/elk0uc
8T5qD4jjWNIBQ/LpbVamii0taDKkg3+FRmTL2HPoTTmLY2YZ1euEMG7lBPTQhedbz4E1o8JC2aer
2EM+Cn1Zn5lHedivk37dMNk6dDUKmGBj1KPQvaAJ4+EJOmzsACu36UElQUtF83j85G0MnPQUxtQY
TyGQEmAI1KCGqvc2j2jl+EhoLPuO55JM2bExIeZlLTM/jFQ1RVJV6s3SEolIXPfTs9QtLwyfrC6M
STGKnwsAIw8q8PScrjUSbeXfUoJaW2vxBITHE6P1kRqcYWVAaGWjS+5JWwWL+tU1PYqROXpfGKeM
5ognFtM/9X2sx+pAyn/0C1KtZya3TW6yhDemwSh3V53jIL6AxuOFPq+i7atk2mcz+KVYSU7oEcmw
x/tMTWbaxxQZje59XY2bFuZktatoZL29FWSxsV+ls3WSzbCzmjXQb4++6dLrhropUmuLd25tePKd
+FY4mVFzDzNnkjcfbnGT25FP/QXG26jr+va72/Iwiif9rjHLzBtbFqVUNj1Y7uizRtCjbapkgBHW
TF7PIU9kGEOieHEtFAUoRcQMtqiLLnTyzustZOEwvhwiNNCjqQIDFEhHMAZEv+RxXJRz6LX8u97F
otW8tG9AvlkjAD1IRLVc81jtjvSyQvIJCLiofNvvvHTi5BWOPoIxLvW1nGdYMwPJNTfl+vwwt+3m
d4Gei8MTkm1+wPEsJqPFMdOMhYmytqy0EPRy8/G5NQta/NlSuufxNelVAE1BGbYXKQp7tknXVVKe
KDhbOBbWZXEmlNsFPHl0IxrM0eVRGHQZQHjQ0vg70azWNSzVXM9/LRuy2mTIyXCigcmMO6Z6/maK
OTujNsqrEICg8PqqEXEZ+ehVOxwOPSmov0yc3eJ0NgsgOC6L46e7z9726F+jv6h1/WwtH5MT9LiH
7eMJ8sDnD29x9FmMLY8jvVDjQsajgQUAq25x39JNv0nfP//1Do8cxPicKVqS4+eB9+E78nG5dPf7
PUcuJzV+RIQx4EmrzbFdGUTMpKCyCchcCqm8z8lgn9hzwowJ+kiAd4V+EuachHKOUVe1h+ifD1I0
N3P0iN2nMOV2odaLlgcM1sN3ZyyKn0W5HF6T7pReQhurRKlSYG+Z6mKRGcdt51VYWXBXAMo2lYoi
32nzJqlOQLSaJB+HhJ5tw5IfHIdaR+Hps3yN/tDSCa1P7HAmfWvxBsAmR9C070qvwlxcU5/bpmiv
qPSamwz9M7toiQKbTPApM4ESh5bkiE2S+PcZby7k2lrcMu/PU1cxRIPNvpiBg+/JvoKXUD23sldf
TlhZCbSBZbsGWG9I8lWwri0D7nXtiC7GvjmX/VNkb8kyz6Gnlm1/UUBWwbBJQPTFGpPNFu8p/FqZ
eiu1IAPNgNFGkl5hRzLngC6SvAbt6aqD7d/e0k8tg6RH1NQxbE+MtxALQU2Z5uvUMFVAh//2/6Q+
KSsiF5v2MeTtaZwwB7ffw2jRrO5rbKNC42MWGUprZlphLOaNcvnMhVzGhp65ds1IOS+Kk9G1OpDx
JS0gwqURA+LJGeZWL3KS8kzgRKPF8FUqsFOg2sPm2dsoNtFC0QOQ0l9DTjMDiwFKAHRsxR3mIz5T
+qvdHNGi9nRf3X8+crdEGfdLkACZ5Wlz1ACc4ldle7sjXCH3Po0pKcOiO+xkleTBY2EqJoaoX2aY
yB2krLMi62wqDrbqEp6YTTh3KhZQfNNh9DhO6qAqctBpaG0HmOQpn+bbZJETfk/r17wkK9JjWsxl
zaNOC40MtC7LdH0yErIr0DGhmYAslxbPMB/LlU/QYUobrLqvTXUpJmZnZYeF45/N8HdvyXZPrWBt
WKFnavvLuiOKqWHetN2Y3BzFz1fj9mCYS26ukRx3kG+Mz8WLwtqcdDQiiguVLHPHo5xncEqixifD
2JRS6JUYvZDDbQ9dM5vfKeUyNJzuvdNnnGsvbHpjJuP0h3sGtjlK8rWr0dlmtszp/z+3eXt6zItY
aF1xvly+Ti8ju3rl2RaQaDlO9NQDMD41xhFEr1GGRm0QKTZzB50FvC6GaR1EA5GC/JiGX7o1LrF/
qS+ARRwaOnb+h/X7s1o9/hst/6bAHFNTXWdddAUFjIRaoZm7OknQE8U1k4Ow/rz7bzrMSXWNqpWz
oVVGsXfPMUVzlq2/tI+JzXXOB3txjxLjK/seBqav8RdHu8AJzQRjVQiDL/z5rWkF/eaJeZAqQQgl
owClygpPBYEzfiHyUSVouQkd3yxWPHCriczTINR/U2TTll2R5Epo4BQfq32BVlq6TXa+yXEvJh/a
MRXGIodnOWoNFZUwhfT229kUXrz1nKJtTDMjzkPG5YixyIGangVvuK2ENJaNiuz7MMzo/ruTG3Yv
wl0bYKIZY6oKM79SxK82k1d/j/c5B1TBDOlXwusKm0hG4pJGpBhTekmvWhHNv0ghW2Fn9PzkmaE9
2/oLjOUnFTq87+vw9BM6osiYiUrFupg8RUUxXFzNt2hzXfZos/PtPc/5n7RHI0KMtdC8Kq3kCNnd
wnq+aoREJoBDF/e5GSzBD/0d0WAtxawtg9DAMBISajG0KV5yjovHBGMglEwsNS9HVnUVL3q3JdEC
lSFeP/MXkMg9NhjjMJd6pZk1OKr0ucTMxuv5uKkoGubgbaCrZinQ+QIrns2M5OiRE9/ll2FYXbZ1
23pRG/xRmd1DtFgqiwuvn2Pg786XsWF1M1fPWVFAWjbyskdgPewV4+3Q/gpp7xFhbIhxrZs6kUHk
sU3J5tWjMXwWBWuaNvqDJ2NmWSBna7s8EMMKHOFkph+xw1V6zk1/GbpRAqHUAi+OjC9DZhBhs0Hd
DLtI3Jdksf1FM0CCqweeZz5BclhwhLmwAej2J8x0fK2wvakBLElvI8FdA7kiO3K8jikLM9TM8J8C
mGGgeuKGR3xpwFAMvKGNBWskbaQT7HaFtwCoCrF1Jp8eD/BjIsmNkg6QKbBqBagR8g9omSiVZ10K
WV5VKk0Qcm4wCtSacEh94GvZc5qYqaMfkpoIh/vGQJ54zW9IM6zOxDRQUhnGtPjEqlCku65rQM8N
X/B83uTmKxpsyWxbEPxxNjV6scUH+XilmPe7buUVpdl6aSwGyfPt2NEeON7TROfx7ckwz4qotCV2
qOBk0OdN5wgdAEm8VaxLSBr7qG+trbdVFryS80THxUAVmG8qnmkMqDMvTKpUWCoVwIJJoIglaajX
2DEWnqMdTKMooC6PWG+9nJmAKEbE9n7/SiZKirfUmddGSRBolx5y5IIjOhvRmrvw4q3rMifaa+pk
TxlP3Ic7ZmwJHu6hjQVeMABKmUg08vK28WSwq5ASG/4aB3EDUZaz5fDG8eIGcXjDflADetsAbYSH
nJ3RLePm2kYaShsIubSVbUu2uNRIuCtXAQ23Mye3LHePdnJi0ZeOYJ0Z4ZzvcH53PoBlF05ldq6H
2kqN2HMOzyFx8lW0wQjHFsj4AHkjqP/9C59Pxh5ijBUB4w8LUBh7fe3V5JxLOtKg4rKzJNtGYm/7
gKqm/+c+exPFD/WGEqPRlaIJYTBMikTuFb0gMZ7A3i4wnIFBzoD6pxTt0z19CCxr9hpS3xR9kmC4
0dVOc+4M6pT7efMxjP4qndClclt2J8O7XpcpADVf5aiQSV6051UZagH19ATDG0JSOnKey653Qcs7
50QG+WUvfHz2jDpjvDRo/QJnLx1DYxGntG4JNou2dqOYsWJ7GJ0BIEQT0xzdpAbay23gLgowau3i
/pdMGvrxlzCq3YiSFjeNhspJYc7W8pVmkqNlrhxR1RSuy014pl231fxFUK9iKmIutHvTJJPzFRMe
4M2lMF5mWYtRA7wmOCiQRFM1MVSw9oCu0FJ1BQ9izyuvTL3ZY64ZjzNNSjnUU3Bdmxk8oqeXFhNK
PKYmvK4bphivM0W+FlEBmJIw+SgRcZ4Dp9QKFpVGsZM7SQCv0j/MjafGeA9bWw0OQX0SBLOo94nC
27A5kTu/1cHhREYORCSgASZOB23vgcyUkL6hr8E2XGzSRbgo331Ls3LNDBaa05gpeVEc0bT0hHLh
Oia6//EhmE+bSxKGJRWVMQYzrxY8JfA7oMw8v+qbV9TODUzabk0Cb3jwiAOMZ/0b8RrRZHQ+90IM
pIagKewVGJb5cQBSs7B27+GMKccLrgfTUh537HDKJb7hlVHz2aX7j1hrAM3QKndmuNpRS18ByS5j
E05po3OyRZOknUS0iFd6aks6KcVf0nwJ6AspecIA0bmyjQsR+pWWV6SoN3W0yEvqH+8f0aQCYukB
8CCwSRkIf7fiUQkqKitF0J0kW6Yzaiy3vCwNjwKjDX1eYTbxcu5OiRuaBo231Hi/z8PUMw406795
YER8LjSdIZQDD0R6o1eHJ0aTRuPv30fX0e0ZeaGQiXUHDsweh5TvavJCvbf7PEy5WoqAXQSCqKG6
NP8KBEZ6GhcDDJ8udqdqKTqypYDSAZsS6IeK9jgszvgXqnFDj7G8vVxjlnsGesZxyMYjO16hK1Rd
+M7FNhxstLAFtEOc7nM5YRmB+gmoDrR4oNDADt1Ec6yZKTsU8hpxn84wZGRs5XJOmtpNfeTXc85+
xYmLuyHHiF5R+ZlRhyAnQQ1nukbkdI9hWRrOM2IkT57R0Dx4vM/iVErthigjjf68UM9o+ejQ/JA9
Nk6zSRAa/qnWEiB0eKmHwY4w7sSY1pfNHQlNN6sTI45QoD37QPjLgDDYnd37/PBIMN6i3HQiVlCD
RNJg1Vr5FsaLf0EAM/wY3YPsQzZutcvQsspvBpnQIziiAAip/v+drsATHlFgXgF9FmhB4HXdyUez
+tm8cFR3wom/+fnhBEeXEEt6I10lMBAAhF6MTADiAMyWp7ATZvSGCuOvVbMm97XhHpQ4NHUgsYke
xoFSgxrxH6XirICcGDO+PTLGOsRzwCX1ybw7rVabr5I7ct6n+M8po2RB/qxbax2tyQtGOmlqLY/l
JqXp5h05Y46V4h0t8zp5M/GahQE+Q+hbgO/9ubQAXil4ceCkiI/kgzETVaxgpDoWuhO6pVER9C/2
VRU5QiINYvxDVUdEGLMQGgE2+iIGQRvdxr4cAoDJ+sTYAmTpeDhIFeKhNTDhyDFISbI7fuqHz5Vx
el/xpvenwqCRHP2ATddmddReE0irsD8/XBfJod3N3eTdR5KcB9E+ea7YrDT0vgFb6OtIRoohB0kj
AFKpO3lA+tGl93PDa06cijAVBPB/k2BUWwn1QE06kIBLNSCP7vrFKbVP1xVyf45jrS9mjk7aGiH8
0Vh8vnNs/aR4jqgzmn+OLoUSarhTo3xWiqc0tZLKuW8dJ19MnB4SgOj4wfbmW+Ny7ULlGrRBf8LS
tD9iGJiNcaX+tXpvCqG25hGgkbxLR+8TneRLwT5KQNurMrySW6JygUavPoj6U1lsvGhb1g9zYPn/
bzQYxpqsngdZFfenUH/LmpYY4nLm87CbeIwwSicbsRcLRgjTVbZUkhZtPrcKuP/3WZn03bA9C2C0
AGrHCohB90eC3mt538z7rP+qoq10Z0bmZEY9OyUzJzM7wqvNTCWugMqPnCD2OyGSUge+RwSRmOg0
/Zr38Hg3LdI4wM9alyfx8W2X7W1SmGutJC/lIXkoSbc4ptTd3+d4Wu9GH8C8D7JyrYskrvrT6vka
EB+e3ENnbd5y207oIaCFaQFbpaDpb2spmiUqVMEORVnevMVXUfyHUR19BiOoldz7qlQV/enxcZOv
Xyvy1mXUJ86MOhjq8x+2QKd1IgAKXkiIsICj/pO6OaLOiLDez2ZYYVf2pzbfy/7xgrWMQv7LU3JL
bOHUenOLc+rDqd5jlxHnq2B4nVCD3RVaNzrrdWfYb9XmShYfAXWsEDnokmbH435m7nkvsTSpSt/M
sgsvlCZqEtEYaK+edec1fH+Vf/XwpxbEsVrrYr4sfx+XF/dzKRD6Anz0XyHhFUMm35OvfRTAcBQR
sN5KfS1f/HPSpThv8SObHUr5dP98eb/PaJUfXORZ3kKNw+Q10n+pM052e+r3RQHrLYadc1hiz7jS
ZShW82ut9idNzZ6lc/lsZNd/YbklEasMVSBzYMcC8x5eorbvi7PQn4AoSYxu0SiPWWfeP6apPjic
/zeRgc+R9ellowpDpYfWKbZKhRiDmOXx9JSIwBYDgJKNbswmIdqJQ3bKgwLSF95CYP0ApppRdkEL
EzFr8NZfwusspBcD/d/U9w3AMcoXufBIn1SBRxMJxnildoaxCcK5FpP6is5N0gR5bBdx1s851n8C
uxjNgMD5BHb9XMSIN/NdgXopU7RQzGH9ZyI9o4XLLjbJ5tSjkjD7hZJrSJbGElAoS9dt3Ef3/38s
aALGbl1gF+MPFgZX0oMk8cN+DjimjUyDJTY3WcvPPcfWTTUejMmwALiFHpW60oPLwkoIenqS19Ly
X/idNoMNY2zcDR1GSTwlPnfJBXRmLvy5ze7tCkgh2jsWjBs57l3eGzL1eKNVBG0cw4uKxUqMyki+
X3RtocxPaBsFsOdu4cCYAijfWnJ08+dzoUE6MAOJvnCsZhUYtdGxPqsIGgxcmnZFupc17XnuzoRz
f0uCsWCe3qXXSxnDuV/2K2Ktl9tjxxH3CUG4pcE8/X4R9DNsb8HcKCrDBV2QdWdanKOaSKLcEmF0
SgzgXpxrMLKaEfllixYCaqLFhfeqcQ+MecJnApoU4YUiKb2RMKeSHniT+bxLZ55sr6uzvCmHS6/2
3fNRPXCMMef3vxgc2WIDK2L7PsPvVwglU0Jr58ixL4P83yrkzVV8ycOIQiC16AhoQUHBpoPQDujZ
dd133k3w+GBcaD/vk6JVcBHRb+M3UMt4sx8TjRS3bAxsjtg4h9gK1qMrGPG34mYOjmoJqerInofu
M9FMf0uJ0XMlzJCPlkGp322eG/r8/Hqm7i6jb7uNnWOY54ppyx28NI5PztMZNoMs5H5ZKYPyz59f
H1pC1pYVkl8czfxpngfmMAWBLXTDDl9GYdJQrQOvzDASgmYMGGYEGKR/uS9yE2Brt0QYpemNQpxV
8/TLUv467AC0dXUPB3/T1OZhvY9608ix+sYfEMk5lDnsyUyq/4wtBF4pgvJ53RzQ87KuAEtrB07t
6jjS+WFNnqxsgfHcX+gz1V4+/R6zVjqVuPowUS67OYOvbpmRvOYz4DiVAg76Uf/1uMGLYS/Ig0bX
pfVkbSlPaP/BEP59rzKjf5VeGf45BbmiQHUDpbjV3vxXpuqbBKOBV1nFZNuQGDcLEmX0CbB4IW+L
/URZ+/bYGOUzaqzDuWAH+mlj2rb9IT44D2trGPMK6SMPgJZ7R8xze9XOmtblODTk9Hp7Z89xSU7p
pu4aNZscHaB8jKGfYdgtf8zr2wpxeclRQzn1q8amxum+/P+Dlfy+I+bdVdoUG+mTChw9R9sNpo5P
KM2Ss5tvTW4fys9o9pYVxpRE6K0LxQynZ26uQIMIbQw9UGIdA3SYGSbvAZgohN+SY4xKFsqVJ8iQ
jNUqIeYG17VYPLTU+ajdA7zLJQaMDQx48B62f/CX/j5SdrimEyrMIs3AZuJT5XUJUdTRKFa5nOBy
+gH9JsP4zRlWvCsY00YmNCPCQt2Z7oXX2CAOv/HTFfimwRiJLumCEksCcITms11RdLMi16KaxLLo
MXcwsckLOnhMMSZD6c6XqCuK7qT+UhBl2ouEfsimgyE47AijvCPkXhVjPCR1XmuZAhFJsY7C9DfV
8xLT9fs956omWglvRFFh7Mb8LOW+P9CBGMJmoA6AzljHopZrAG+ZiyPAe08VxmiEWtEbAlbcnB4T
NOh+vSWnD/IH+XHEVNT1TR46Hu85URg7YgC9OlB9UIzIxrxsKhtvyo7znvBsPbuQM/SQim1ySMez
iR62E1kg54+RXswOr3SLp8cTOdfbS2PsRxVhJctcB0srkHsFvbN9IB+e7Vgp+gOh15/793eBswV0
0tyLoo59qFhcJ38FryMvAENUFfx7SIrWkOwZUKr37f20Ro9+n5FEbAhKPayDH1onHjHB8Pq6WyCh
JxM0A+k4Spe7h2/Q2B8mZESQEcUrUArmSPxDxVD+AkrZENhTW7fal/ucDap6jw4jgLEiYml7g4NT
XNm8PN3/8YkMGGRhxAXzdOVqmWjYyz0cGwA8MQq9ni+xmsM1Hi6E6wpOGsERMUbwGq2r1HaGgW9s
ne9eUCTkJSam7dE3BbaNwG/8WaaFYCdHDmkHs/4xmCMkDwApwrN9Pzsgb47uSyJHEt1KHZogPVyM
YYe73EW1Ezvz3nnOBUdvvnJ2Iyp1/N/rl46Bozj3r3+i+nHLA/Ms+ZXQNvHgLD+u/upofY1c+1Q4
CweJ+HVPL6a13SZmYruI8nisTeQbb6kzr5Smd3UtGjjBFZqW+0U8xxR6ieF3bAWk1RvgEt139/hL
WHFHggaduaNT7IhiEpd13AzBUdjQ2HupSYl926J9ljhGjyPwX5Z4dHlGOksjHzjLJ22nLxRkTTky
OO23j+SdMQ7lvJ9FdTacoIlaBrzcHWKrGoWMi0mXncurW/DMxZc8jRgqW6BTA6J6SJlhoYtt/2Vk
TUuhS/NfZQFGvDHWQjFSWUv1AR4CUwIanTsvdLnf1xzzOv3Af5NhxxNLRdbyaDjC4EoEiMIFiIWY
gRc1TkQ+gSVzI+0svv7FKP4jdCtTsBTXW+6K51/tK8aYuC/8pHs74olxb6/BPJsnxSAWCXnEPq61
razhVWhIBwPgyYqel9ywe/jJOyrFJp87QOECdRW3hawUMStyXZVHA8ucScUbBZv2lkbcMWajKsQm
UUJoFaKfIfj5AJoZnBeLup+rPQ9RYDoJNqLGOBaCHvai4oExE7WCjZ1YaB1aHCrTeVlay44cXYQn
q3eOXZ52LlAbkhRZx9JMJgYS26ta53NErxJwE3f58bRAfCIuiIXrczEW/Pl5+cr4cchOPzbfZBm5
yc/SLNfFL7LPzzts4MAWAgtOPVW2g1NPP9HHm6PPXHBRluEVFSfqF4OCfFNnHqMATfyxWNYoi9F6
HZ5eNwtypaB/2m556Fz/4C5+02JkKJSi2ld60Fo9YlHn0BkWEPvg1Cg1wHZacLzvH+0/CO03QUaM
Cl8uhHIInoeIE2YTMKyq6SD/tVe3HFrTUdLoIBnXVEqMSlW14VUXnGfM9G0GZ9iznxxr+9uCN2yZ
Loe74Rd/av83d8w71OptGF4H7xsvOUkgMmjdcH6XDhfl/x98hm9KjMNaJEKV5zOYtsf6j0YkaMfC
Sd0env4T9oT0VLYBG8Vh7x+e2W+izFOknav/JFMrqzZXZ3So6GviYNa1ofRdWex98/2R1xHGUQfU
2XHmo7e2rs9yawy+bGmazwLdaO4OfdSVeXUaDn//8Kz/lz9NYM3NWUuSZIhlXo2dZy6IjJw7/Yqo
eY1mE2sbx0quCYyJqYMLoA7OQ/Bp2uZucNEPiWMHq1ckOZGBAX/rteXOKT26JnDW3MDcx794KbTp
7ODfGqKxk/Uw6VpSasMDCd23TwFBPob0S+QPuGc7/RZ/ny1jadqZhu3H5SCwQCbAoGXqIsDWt5wX
Q+WRYeyLLvnSpbyAjB5h/SWmz547Kv1JSG1i9WCCenBrYmCtIotUx2cs/jjO+mW5RFx0tCyyONue
+efPEwZYntEPa+yzNX33EDQvlxbC5ybjhevTCarRBTAmaqZ6VegN2W0TsHr5AlPOM7gNe45Zmg7R
vs+eMUsBpjCv3pB0yDByS2evgk33Lg/Ua7A4/2z7NIGxSNo8zXR/CKH7RWF6ZMA6vc/GdMJmdFiM
+Wl9sRarK9iICJKH+2f0qgzYeQdMmZEaqrq1aPAAaMnjfsVFqb3viWCc9dYKhbniGcIQIW5AtaKG
JfyhS78mHBan3ce/b+pLXkbGLtKrKLwOOSkAOw4+FrxVpx02X1klPQIUglfC4Zh07asGOSKYdVdE
viFSbqvXYhjFhoN1eMA+TCKSzyV2KxxD5z6LPJH/ig9GFJv8inamr1qguvQuZL6HHVAuiDfM/5EQ
Y3Hqs5B39RBWZ473guce2w3cI1cw7vuKGlukDYVrpEtXCMbjKgcGirEVXoJjTPdfvuF9jr7i8Tsq
NmesRTsT/UCZDdLxuNnM8eRjsQ5xsHvcRW34SF3pReMJyKBT90gypiNS9MvcSHGIqzNaerE43j/t
eebpvteEJS+3uuUDyb7GQtahxBe4SH3skufP4gnLNRBScOFvJ1bX3ry8Xx7qSP7OtXRJ5ykk/mqb
ryvMTW52p8Uh2Hyc4t0BvUmdRD4+CKEVWsyBJGasV8fo2Lku72Q5rrDGJunCCtFpOqheaa6eX3f2
6QE7e/DoH/faIqYcZ5indmyarpOCPi4GtmeunZ+J52Kn4IBNy7lMzivA5umUIPQV7K4YIja1NeWN
npM+NgWebvPIMDFS2Hj/KbjYWKOMQrpBD4T+XqKGD93juaAcHfgKjUcS0/v/NSSrDSrd3gMA4+4r
Ns/xZBNxbY0sT6VCyzrHREJptwjtevUHVn8YdOD1enMsFpuNu8a50utXSEKw/MCo+DuHF97VMBZD
yRPJL4Yauon27eE5Qfu4Yw03g8rbI4fY8GN3zBObiDtf4wteS/ACJILXE/Km3nr9VeZYJW+8dNI/
ZK7+fpxZKNguNwIpH2S7SUxBIanqhoobX9excZQKyHohO2l96DDwVtH7fHLOlE3OpW00F9o52Fxd
PsWXcvvJ0dqJ+eYbo8gm5ZomiMN0cJuT3xt0n0fUWdgb2bEhigffQfmZbC0MMl3IJxqsONLPJc7E
QvkMvc9lBe4y6xnlitOrba7kzbwwL7TPLa/Z6zvaPZl79/MYb8IMZmv1P1pHNm1XN6Ha6+iUGOo/
AGWGl4x2jxj/OLz+Q5r1bxn6mtMb2ZIylebYzD3cZPAbbWQaFZ/RtcahwhMXJghCVBdm1yGOLTKa
uyrJTh2vZ5xjEyXGFenOmh4IEdpWEJUHS81xeVaKF/ezy+3mqREqfgUKz5tkK9BXkiMnBUBwZ7a4
r1y8KJhtgWskuW7UAUjkQrH5Yu2TyDk4D9vygMo9h9T8vr36SguMrt+PmuhywXNyMs2LSnr0kJPf
yGSeOU42RwBkJlqJZ0VTBz04QjCZAdYWwYrMqelwsmsAUb712qSZkOtxhyTphQLYxtxhY6tPPhBP
E0yRbsOvNoQKa9l4IPHTIYuEjWyGgiE6/UtwRmco+nNP8wczbLiPdmSdVPMDiRoLVfshW8LvKZ50
T0f0GG3yrrNzFaa4M4Wsrq7xK3q7LxTTubwRAUaXaoxGxJgwh6RjCsh+fUPQh6pjTMjLFrWy/erf
SeGIIPNEp5IW6Y03nCBZLBzPRtcU8azucJ+vST9jRGUQ0tE96XmSXrNgcOt7EzhxPJM9mdQY/fxg
oUY/f/bj+GwUgyqp+8CJyVdJgGNIebLG+ujYKPGfYOF5BZSuoTn+A+H4mpbUPSIzxONpMsvwzRPr
pF96ST9fhuz4ef2Gq9GwB3qlAsvFMOcvFa8SN2nCR8SYZ1cRjFQU/yJmbmJb+OOaPH4mzd2IBOOm
x2pkGMFXllOm88MTsvwIUHnu+VfY+8MJHFGRbyWhidsqCSScWmy+Yp3PxxXwVwTwPGjh8XPrvlBz
iTHWoPAvXSfpIGY+P5frhKwuVEZnqC2/CPquWLhVY3MoDp9/jz3WPBSpCBg9UIyAlJ85BNlhgoKJ
qyx40s67LsYuYN8XXOmhoRdFdAzqoCXKUVByXqNYgrDUWFww+Pp4nzueEDJGYobmkTSrBy2WSzKL
MHvCLTnxzo8xFFJg5K0xCGG6CDbXlUGv6B/+HJy7EP9zRH46R/MtjKyr3vRXtTAMUHvcIK+PIwSG
rHkAABb+ofI0ICxgrUBDBJSk7x/ldIl2RJp5kSMxmoWdAUEpAVM6AJVqyJNeqHHMdz7pHv5c7HbZ
L6WNH8GFdt371KenFUbUWXMSFVmbDP2qq9fko7IVSOhetx55sBnTiYwRHcamyH3ni1mPA5aIB0j7
bXLB8p2lewx4ydjpBM2IEmNXArE2LqE8yOZmaA8EknwEXViirubycF+mO7ZGtBizIidSoghn+ACl
+dxYKHPhYa4JVlFgTA4lIM5dcbTuh/ee+VgAO5h+E62Pbz4ct8UBhRC0DmDjPNc+c15q1pNXVMWb
1R2oNXRTEN+aO1hww9G7aSd+dICMIdHAUFMMmfNmGa+x9uBTWikJ8bGwb4sdOp9cH4rHFGNVro0n
CIEGel/T07FpvM4e7t8Szy9kvfg+kgamQMLeJRaSXC35gxZfnWyR6t270uk+OY5MsP68rqupLnkD
Q5vYnG9Toh64GRSOS8gOpTTBpRPr4dDQZUcOH8MogoVuZWtfch5NHiHGSGSqUWlaDkIbbLBdBBw0
Hd6vM4YhDyVR0oeE9UoFnmm1uH8RPEv6tQlj5NnGopGnlYifb+hlaV6Hhed/+mWxoCueiz4oxU/X
QkUkJRvDgmvGZgcKOqSKEDGc/tGYNDOxy4G3cXEyQyd9k2BuwpupYqanIGHPV+JDTESueeExwdxG
1WPeN/HgtaDlebNpXkPz/0i7juXGlWT7RYiAN9uCIegkUZShtEG0Wi14Szji698pzswVuhrDetFz
N3fREUpmIit9nlQA2PB6IcUKl9gwDYV6EecLLQdK30wx1to006FRLiApv2c4I7x7cN82NsehLuce
Ko5CAc4WwLnsnok0mZHUVx2N+3JysfeIxzAv0xLsP2EPEG6IEz8sGoAZPSZ8kAYlb+mq49P0M8Pi
jrKB3eTIjUeC0Tel6eO6t3r6qYAngDGye+xKrFFtRL0NjjXldSOWozHc91EsxQLYMotFpp0vajlR
eNDOzkl8JpNP4URoVPYeOWa8DX5ujtjRiL1iryTbA2+AbVE1Z+QZ5b/oQdF3EcjfhweEKF8hx5Ev
F2FmBBjdFyLd7KWAIpOSaLeP7HsvcbrnNXkUPzEJOK6OWL7KnnklmOUq5owso/8QthFeJn18Gp2J
5M/xCnO25xZRLYe/RX2Z0dF/z+wKaxTE3MTtvJcXA1/NdC739StHJxcd+YwGk/TQEcPWqMHL1gmA
WITxF7S9tbdPDhn6Jf4wtTMyVFVmRh33WZtIpXcH68cYx1oerzOMaFkdLzyG6CO6RYkKdUYJ7aoh
M3IwlPTAJGvPNvHSX+Eq1Na81OraKvrvpGR2NkvWzKjWJ6jfFkOh+q9UBt61Gq+aENXzMiK43EJR
viNPvPt0DkaC3eytxlGR5cDvH8HK7NBWEbfn80WCYB0nqwjBgF9BisfjkXtuh6P1MjuzVQGLJbUC
nBvcVv0WnbMctsM31geOpixGFzOGGKMxJNkgpEAFe0oyLyxCcu4zkgDGt1+rIpGkTewo+jZoT8/C
9NAq3mCuOT/gtqr+iWuhtNFUJPSr7kW7ejvHdxnwRy4GaoSBa1S8vHW5+zljmLEmExqGjWRBrmq8
NsWCSKndreSfzUun2KJK4pqMq438OW4nV4tOOi/PW4xQZuQZI2MNRqAPKgCV8684JfHDJuS58uVM
ckaCsTEhrvEa5wQ6ir1iwDylW7hygiM2xuaH4h4d7lIWjyXG2KRaEYpGRr+gM/zAjWFaHh+c0W2I
b3MMm8yjxZibPsTRHDMGrReH3nkoXdx+ccq7/Xs32eaRlOvdrnI7T7/XGoAXpA6v8MChz05mxY0O
kO0ztKdw2o87F27o9nPgMcjOZHV5XQ1WSp3Q6RRs1rEL++3JazTuaInDKf2tv9E933a4pQ6qeTfM
KzucNQLsOi7pw3D21ed6JE/dr5B4lR+oNqC1fe3pNqfLice3mrKjWWaaYMJovNIryeBGuIuR7nSv
QJmMQ+m2Y5fZHk4Va7jbSm0cjcsuNk7Q7ir/Z0boxO3djxIHsB1OdLtcN5oxx1iZstTLSo3xzEv3
Rf1qN1VGNtxdrtsBn3ytHs98b2bF506dEPBhA174qdrjJu9xF/q29DgO4mpPZ0TG3pyqhL5u7/Hr
9l9eHnGYCYkxHFU3ZHVFzxk0Tmc4l9hOHw111QRuX5PqxdpjKKrzSx4OHlfxGBti1kJZ9C3EFkUI
8sgK5gqzXyjs8ZZmOC+K7ed0SjOOKf0+6Y/kOP3wb4uPY4rY9o1S6LEiXvBh9sHKM7ycY2o5ysXO
VplGWscqlRLm/lI09t8AynabAY5mXdONmWZpF0EKqxIMBGtsf5w3t/86JxsDAOrvkanUd/3FGOjr
OO2HDZ3GbndF7J0zG4CSGDU9HG3bfbt7XFUaz+AsZuzfis1OWOEMkWxpLTU4m5N5QKZUDc4nbxd2
OWWfUaHqN5OfWvVY/8rBIFCWJe+dAhysAKqM9gnu3djcCUIqrxv+4eq5ZuQAHRIPcUrlmTlNS2yZ
QI6oFqMxyQ2zeQJkLIMkhNjDEmAZuoacTmV+rPzkZQqOES/n4xlqdswqFfS26ah5a7zzPkCxo1nx
gShuZ3247v37l5KlMggVei3lgkNLr/W+7ol94JPhPFl2rqoYz7LZycjFhs1et82H1O7Rv8M+18WB
5LbKA3e+lZcPsdi1YqqIWa6CpOGjYuwSbDP4duh98sa2eL6CnZmyNDGRzvRJDZpT4ozu3fFT+0RD
jfYJ/8eciB2b0gZFnOoW2peioRW/9LjK1zs9ToldgPHWELPduKJ321pdY5Abr+sKoDp7XWmclmGQ
gabSATzkMSM/W0A1AXqI4zU4RpdtxpSdIqtCgqNKVkvigJx5Rv2/5FeYIsGlFtNS2S2fOu77QrZw
NAVoIU7hCY/p/s3G3bfNMfYcLv7ictsCoJ7/IcdY+c4ozQ4X3mkjgW4UHtLtk7lWf8Y4VWg5/iYh
/tE/cFzjf/lY30SZ6K6rRMnK6VGS6X7rrT3Bnh5xzP6La+Fp8v2nUnzTYSz8+ZL3Si9QWW4Bznm/
DhyMjFNEqgbX2oCjxyW4XM35JkhjjpkWtoCyrKIABBuMQ9L9NyxoUgBNGinDr8CtYJ3e4aj+ciDz
TZQx9iJ2kjrFhEq+bEHS2w8Dbm0+BEfZEQGnbx/qLe9y6H+x+t8kmRCwFus2GkR8QADMnIn5sKNQ
dwD54nC27DL/IcNmixEQ9aaGJh4v2W5/sScP9aJyf4npmWHuOihHWa48z76ddRYUTU4EehzM896L
J/VHmpLA+1F2Locv3qNjU8UwFdtCpSeqsDcUbjXPw+q5vyYbzBocn++6tYLIgDfesxxMf8uSsj9j
T6ikQDVLaEluOAHOT0cxhyue5WLTRCPA6Wmjp6YEt1ZlclJX6Oy+DOZK91BOdzhehqcbjA0prTQc
0HyDId5i1S9+va16V19/w3SwuWEfKGGRalcT5ZzkDa5o48joB4XcGrFxEtst1st3+RqzPRngt5xs
hb3P2z+BK0/GmFStWsXpCA6rXX73UTiwIefd7nUHd+DzxmoXU3zDMHHl0sShUzbYr3FmVa6qBPOh
Z+CX4ZKCB0gTVIBvs7QYYM2oMN8sGwc1H2RgZAqtnWluXboajoAl66Ta5i1HHRcH1TVdMei1I1xZ
Y1H6gURQR/qFbss7sFH9R2kDvgz237r7pTsPGE8OvW4bevrdZwjAU9PlfL6l9zYnz/ieQqtN9LlA
HjdUS0xmRb9uy3KxmzQnwKiHFMQXgI2jA7jdex/eL33d+nSgF63NAsr4+SJ4twkuVtTnBBk/Ixl5
oQ85+oHAKdqqbuXHD/725TaRJQ2Z02Acyzi2qiXGoHE6ec4IfKqk5mTNi+WLGQkWSj9tmyFR6IfZ
7qtj8lr/xHxGeLY/uUeRl/zynBBN0mYWt++k3owpXAPWFIJN4DxgQCgjOxqT+rrLERxVJ9ZezYnR
yGRGzBy7UYlHEDu7WNd2ed5jMVExFE0D8L+E/jZbLZHCTgLstEjHHAxsZEstMQG81oCXg1ARrF5w
+FlShDk9hp9exhj3EIOeEpPkNSPRoQAu6m1lW3xCcyKMTwylZhh7GUQa77RFtNa578Vb7MpvZ4vE
61ZD0X8Ab19+INrJquYCQ1y9CPvV5j+AOrnZVxvCNtY1YYKRSFFf2X/UK4I0UFqRyfV9iTOixP2G
jPk9D4KGxgbYBTF37wDbXX+ixbsLuORYv8UQ31Bl9JYl3VBkk0nZFVkSpnqg3w+MnaR/G8Hkjlxe
eTbjmv7/IcUZLeahXbBgkAdn0HrZGsR7rx4MP7kf0YtzGsC1OcfAxRDg0dY94ATCqXHryMuCnf0A
RlnTFBt0g4Qf4JzeA+AgIsPwEQ0bvJhn6ZHPhcroqx7mpZJXoLMF9kv1Gh5vv4fFNzdjg9HGMhXG
YGzw5zPkSeK6c1y/4WI8L9Vy5jwwSthFZQkwDQmywrTX+5rEq95Wnd1rgW1auyPSeuAEiouljzlF
KtXZI5vCsqyDEhRpOeLkeYJ79sjxyN2B4nHGOOQxVgcZF2IoxBP2vS1QsTfq4+1PtOi95swwTlg1
LqOUoW5NoxqsbOIgvUrkV45hXAw951QYNzxU0hRigABUKkwnT1CH3C62K/d544cez1TQ1/HH80WM
hqEp08SaEENMLwvsWWkKiLX0iIYrofHpwyByJEcV6wYZtohoBVaiipIKMnSe6TQ6xp1KMF2O3txf
ie+bI7aQeB4zLTAng3Lk7QsHvfDGfrBJhJD6c/x/zOUvW9sZQcYAhZGcyloo0/UurJCdPhRHdTJM
nn7xWFscWzdmlBgTlGdiYqUppIinhGpD9HAGqsGEEZLtg4jONexrfBS3oPupu7yHzFEUtq5YmtXZ
DGodEPtO8DCtdseN/6WtTZv3+ai/uKUpjIkCAr2VTj3obIeN5WEl4HU6SPZBw8jibZ1cDkBm0mRM
UxzL6bm2IM2XFHV6DNh5I/YZLXu1Wt3hrX0dfNO+TZKrKoyVqvS2HOsUquI0jnYd7Bs9xZHXxYvs
bHiSXDSJM/4Ya6VEcmhGLR6C01McA+WuPAkarDx3wJv3uBkbok56XSQmbLyIokO/Fu6y7fnn3deA
2mXNvZLD+2wqE9z0glQl+QgZ1u/KK/a+VIW0Lnl2VxUC/BZQGL6prg4otMPU1NwK8aKb/hYqO/td
jYkaSw2ov5xdnBQP77x9t1JygptT0+FNfD288CaPl73OjCRjXwJAghYizgfT0TEYzcc3WM0vnIF4
4X5IzhtXGfuS5dgVrc8aROtSeNeqJYKrvvqft1/BUmo2s2Kq+ntIgJFIoQwGvLtaWcXtSsA+5Vp8
tdr9bTKL8RrmtXFwDJccNZF53giMTXOSTUwer6Y7n78auiys77/PvOW0FWW91/H3a9cBfjQ9ltF5
Fwd7qLf5WA5wZ4ww7zgGCEUfWCCEIXfbSR/DTbifRFvvSLM/oPN/pz2NnLH9/2KovpljnrTRN1ki
KaCpAXybiC4OOaMJ/dMkm6gmn59cVIFFndAVqLEoQW4mI0wVh5z7gGpeg8j0o7jPnzXsVbQoxbbP
lR0Cxpq/ckl5+MPT6JZpYqIftbcrQNosNJWxltBaAe6LAkwB+N8C0fxIsuX12OBAzoWknn/IbFn8
Kx8wI8s856iZeiuWkwmRKt6YlNivz7bfbX2Fa5g1+l5vcci8Z6XFLR45ASlHfy+J4hUOjo94j1iS
eP2FBuuD+/p28SQ7IM+bzQYTpyea2iCEQffr8xNYbvbdG3KpAwwNx/cu69dMCIwNCFHwT80Sv2yv
+Bos2h0OKAIuQ1pz3g79O7ckwEQTnQiYNZF+Y7C2L/eyQsK1XdlfykO51V0OsUU/OGOKsTiD2uu1
nIEpRJ4nXD1CMeFOggAzm1eeXgRFxMm2f3SXeS/BFPWmfqGkgIJjrk4KblKEqRvsfIrs4/s2wG1b
og9Y9MeqP40LcVgK6x3dFvk4tz61aGpnv4a1UEYUapmIo7kn533aKp1n2Vf3Hz2rIeFuLF1DzVsf
lTFOrWC0kqyAHO3STk7krR/X0b1Z2KiKxYnjwygGtin7FVApoMbHDb04dXjhRcSLocA312wtUxyU
SEpj6BY+weC+n3EhLNgpK2zXo79J73h9/l0aNSNJg+eZyZrOiXnJLuA8SIlXb8SECIhBVm6Max2+
9tZxpwk4X9ZgjFUYRFi3EUBwq64QfEg5ei4bcRvjAhXwKj551aTlcsGMQcZiqQkuhU49pYcx+eR4
ufd9gHlyrA/H8BuM8UmreCw1A0TQQM0BIYo2Lbf+zDG9BmN4UKqXk64N6ZnirWd5mmi7cGTAfeVh
YvBMqcFYnU6A7xTO4OYF8ShuqowkBA4/XXrniO1aZr7x7tjb2Plg9JjuDejkwGAnOwN7SbA6qNhK
dyKgu8/rrwNaOYGtu9zIlGPHDcbCaEF3FoUG4kxxrMOJD8oj3bvE+oldCOR/M+MGY14SVQ/xsCmt
hmxPe7mwxc8KLXacMCWa83c54bfKs8Xaqihao0ipk34/r9LncA8AxiPgmwYi7HjVnuUw6x+3YTL2
Iy6ivBpKmKw9bJb3USDjLbbAOI2P/vYvI+QZZ4zxwE7uJRWArkOHGKP7CSk1JMhbHOPpv8mYjHG0
ZLMMqRl20sNooC+CAUkH9QLe9QkuJcZudINsyl0D/ceK1bXMCPyjHZoFW66dp5K58dJMxnoYaZgq
iRpNaChhdgbQVBSEG3ELb2aGZ29NxnjIRZUJiQJd357O+54UfkWARyRz95kXpy5mAQsb4AdqWRR5
D9ldVlFJEIzFruAalh3sipZUF6dqiE7OO0RLn9sovrN6+/arvg7z3RIpY0EEwyqD5AI1QbEHK6K6
rWxxSTlzYhcwauugtgOAHXsDBkPl2A1t04dHDRFL0HyHj5TE1SXGyHSSnKd6jVd/2XhebVsXnIoH
trKwRocEVxVvM79cUv5+iewF43SSplIRoU8oUO5xMGoNhOf946tJcLvMWn9yqFGlYUVtqjiDoSsm
7nBfE9pZlFJ3stZPRoZwUHHKvYJFwZUf3xf2Z7L/RJrDobb0VubUGBWeUMQrewvUsFVDCie2Xy+I
TrgZ6lJdck6GibinrOwxlZJfgwaBpMCD9C8fvB7TolrMqTBaWkRFXAzaNf7BgH8MDDeA06ObxW2Q
Lw5gzykxCnipEyntA/DToD3YTjj5hr12mw46In/4Qs5i4dwo71stZUgzotcfNdOMTCuCS6TRb3Vy
ehH87SKKk4gE6ZOnhDxSjKvTzKkAxApI0eLuybFQvhjI+aTmoPbymZ3+Ny1kNw4MCdWLhn64YBUd
lYnoOfq6tNuQ8PA7Fqej5kJkHF4DFPTQPIOzy6rGCtnWw2axicsXmHUMiWY5NabobXFLyRtrAyPG
wbXoy8WXWYwH5z+E8YdpJPdRS1+es3faloA6zpTjvy/UDFCA/XzhBKCLQzCmalrI7jQd03TM64hy
QYuF6oygGhvU0Nb/IC1xviX93X/ar28yzNMIrbYTzL6A/cJuFxbuAZf3TNs5vGiMQ4d9Dao0Sa1J
nyDykPAQ4lxRDLBDAsHdZmjR+c7kdv2Qs2dnRBgICBUwBL/rUaSl0R+BA49qHvU5KAtseTXexT3O
OUlqtWckKw13rMwMJDHYDCib973i5Rtt361FdOJi+FXnNo+LU7FzgsyrUPpeMIeB8pjd14BR9g+X
FYcE73vRf5/xNFzUKeu6Cjydpl1aE+uQIFqic6POJ++KkLTsRP9RQnYNJ1P1VBR76PrLCSbL0TER
AHgjH8gLHK6oNt/Q9uvm+owrzRRDXY5rmj86on0f2WVNGl99MjZfR+ON3oX9f1yG5XHHeFNBk3Xg
OIHodP+Cew60xJw41TbdpU/AVeGNPi5iRs2VgzEcYVvGRSZRbTx5/TEJHIR5ONmFnvDr59cXF7h/
OST5/naMARHPITrQKshRPJKTg1jTN+zhiWtAFmMSU5GBiG4h3hIZhbyc81FvVBOlZKCXDQfN1TZ2
InvZipt/L3I0o8QkJJ2cqqEJpiBA7TXBAhWWp4Q1cAo4pmqp2aVhAlZScehFMnGq8vc3Jkd50Qat
imesrp6qD+txeGtqjA1tw4/ber/UR/yNEhMgjI0uCIWpgdL2dO99PLWvj5b76ydBpg8Q+8weiMaN
jBfeGnbeJFEyLZ02V5gPFohRWZehNT3pqNW8CKS068E2Aabr1s7zsdpXq3/vcn7yjNdSvIceGMAB
ZENRRQwS/i7Y+HLJpVQtRRhkL9g80fPW5O3i3P3AFRAutt91o4kxKr9RY8x/WBVNdhk78VqiLXGS
DC/8h+WdyUdIEu8RODbZ9ebg24/mzvSw8lfZwF/xt0i1bn/mpdRHl8G4DBQKydCvajAzb3GvVV0x
RCK6Z9u97NYqGuGIqkVQ9L+sNT3ExKFIjQnD+28UmY/cipd4HHG64yl7QGPYMIC3inIwZp4urwfE
1S/8QstCrPsbReZ1XnohCacgEWkrcq84wRNFPkO5hXvceCmS+I0SteszaRZZPgHkN4UW9ajP3k+T
I3+++nbnW0+f8IMyBRi0MS3K81LqgsPQZUm20B0GxBNU+HfCTSkrSPMyKJRGRq+HEk87wOm4OHVv
EHjIxKbdUVRlsClQr8w3E1MBH9mrtbKT0R62Po7dABLbjl6qRzu/Pzo9r2y4NPL+2y9kPkIf5UOD
k1j4hd0GjQmcqthD36Zm1brACoRobGKbu1wlGr21aX4AkbHnzb0vmc/ffgTzfepUTfNIhJgAZ60R
LO+iJ+GZJOGGW1Tefyj57HswDjxJQqtsrALcIuvuj/Jb/uQ+f9UfvPR+qdP1G0eM6x6mCaFdBI66
jeP4VgvgcXRrg8N+qxGFRFhsrLx0b2GrABHtCiec97hTAoUQXozUt7ld46Wk57ffw/h2OYUn1nv6
mR3nQ32bPnQHOCxAu2xJj5VHWjPaBhangLOU882pskMvwjmQz5lEqW73l7v4INeABYycB3W9Cncj
ygS4zBW5F4LDERjfO28/Q+ey7T54pm3R0Hx/dXb6JTHCaLRM/IwLmoiogqwaP/BGXFm1cHqNY0Zp
wH5Dw1jEvSEsM0vPahH+Gc89SJz+0UdhgrvotmzTZkwxmYPcRWojdFdCHsrimUKkEGXx0RawzoGF
DhvMhQX31thVWLcYZExaCjAmsewrMFiSi5tuSnvyQ/Jx70UV0TB6c5dlpHQQpFar42Zc2XfAbLK7
GHBY1MLSpB4te9NOX/+mefWbtjGmrDqXkxXpeHOwpyd0r7Djhdt6fL/FMSJXoz/zJkaShkCZgOSD
w0WqSB6ExAy+cidMvKj8MQQknBwhITinYW0u6jtHwRZi2t+4ZExYWVlqLwaQP4pRoi3EnvqpxpgS
nUqP92443ktljBgWDrNCMuindujhUDfEtv6OpnOdH614JpP+7j/0SlF00TIlWTPYwSehE7rzYECq
2cWzSDbc6cEPcWsY7t/Ib0aHkZ8xSgGkBzovnhMkBFUSEbPDVC85hBYtwYwQI71BGQcrOjdUetTB
p5vOe4vgDW6TWZquRXj4LTfGsqNi2GpBADKd3Tre5U7ZBgB33JGfa3iWgvjt/lq5yPbcYsmiJn5T
ZldtE9UM+74D5RFn0V5/BV74mZBptDMYIO4ZtsVHNyPGJAKdDiwMyaLmTnbPdgy/FcDM4HjSkdvN
X8hP5xK9Riuz951VfYTzKuBLIfuthEF2zX1rVrwCBk96jP3WjEDT1ApUhHtEV2/Yhsa8C8Yv7Nv6
sVTS+o0b1l5bDRBgqb7rhu3IvwIHeNpqhS3lbi04/icddYnvDwcO1UWXO/tcjC025aLOhpjKsLez
e3PXefKpvXOq5y/B+YxW3PPVSy2I39hkQsjczKWmMkAQoASSc953HTl+dR+wVdyz49KiXZwxx5iQ
87kQzVyjtHCU6r0m3jokGbDejtz64BIA429sMUZEnBIsIeQgVTmtR6+cxrWNxWKL6HbqCo95vJ3s
5vA1PfvHYvVl0NEhjhegFG7Y5at+zV4DrgxFlkX1h+ahpa3/fOFNoC0l+XMmr/8+I2EChSOvW5Do
7OsFYGTbwoTV9i8f+Jn2Jw/qZjl0Qt3JRGYtSpLJPIk81YTzgF2VJ33TVGTYl7/Sff78M/I3beoc
u3vkvFva0ORIcmkkVpdndJlHMRpdIlUt6Ea77al5QkFK2aCQYR8xRMh5gAslm99IMc9BDMcmPgsg
lZLsSbpDu//4yXniixZ5xg3zCtIgbCrTBInK2d/3r4aLVbmjn6149cLlFHVGiHkDZi1mWqdeEBk0
PgqTOUm/0BXC3h6dIZTdxiTSY+N2TvrkuhV20D3hMCDNJ8+8mealp6BIumgo0BncJmKqfLERiYGm
T7QYVaW2UhOHFwQt1n0UWUY2JuF/Kgulf07T8Cy2Jn1t3mPQuwGGepuV/XUYMISCFWDON1wKuubk
GNEqWplcLiXIpcR5f5/I/Qro0xm5e/a5E0OLKeicFhOoCBcBTvxMWUMOvD/dP3mAu14FvgqEExTP
ufHX4tf6FiWbfGYo/Jpa9i9R6vaYIxhCpv0UrkYXEKufh4hXS7nmdqypnHHI5pmZEkzIDQy875go
H+m0ESQ3xq32jbnduCus9/0iu4DcbQhFGdL1zcFBKe9TfwQs2o8Q6CQO5+suGYH576EhyMyuymYj
1BKVuJi7zXm7Wj1GwO/9+WZfMAr5Zbey91dLvPqcJhPWCBcl0bIzZLA9nSIUicnr3Ub2gztO+MRj
jTHhpiLkTZ2BDF5/J+G0VTweWvlHKNhis7KM3W1J8nSXRew3FD0MMWGHl/8UEnoIzbUSe71aEYyA
I9Ur7OQXbHjNxelZijQUGQMpkkSLwTojzR69SNwNCZCsCEBWJieAzmHbsRzJWNtozfAUZikmnZNj
pJr38E7nM8ghiOp3Y2Invn0IsMa2vi3P5af5zRbjCAOjLPszVUzj8YgBRWyM3v77i552zgjj/uQg
iwG4JYARZ5Tt6Cit9NNG/cDdez+85y53LcbYc3KMKwxbWU9MampwFDdznEr1L15ouxfvrV5v2nef
uz6+hLSIZ/YtQcZw58lgYkUCDKJRXTg4/4MbRBQycvVAbwfYtDs+ENPtiO7yZLuUHs1JM3b8Iqeh
bGaR9PRyWcEd43hjOhCdp/ocFWHH1JvSPCtlBZG2x8EBOAUGDDgmZDFznjFiUEZn5rE+D9VlwpkX
BDAUqhIA5zZdpnw0dwCPwG2+H0ecav7kfrulnv/827HT6UofX8bSDCFAp3MFfDlU7Va8sH2pefwb
FcZ0FJOsNX0BDXlx3rOE4E5z+CCSZ5FgdiJ06HUsXnhL/+Kf7u8fnWTbhKM5VkpjQZ5dQyQSrKec
zmqgg4Ce6xfn4y22DBTczUBfRcVkDQvVk0yNXo9aLj11F9sRnyXar7orH2zT48H3LU2b6nNSjDHp
21budSuTqEtzxHAdY2nS7e43F8nljpotWuAZW4wlMeWsxf2MArpxclK38RXbAW4ZJzlYjPpmRBjj
oQ/jIJ87EHHMmog/df+Yv3IMMPUUf+jCjARjJHq1mrK0wecZoAt+6D6dSW2ba+NdsjetzoV+Wdb2
b3qsuagrUW4GE98I/TRlK/nVQ5XbVV25guVE+Xac3H4gjWelDoD15Qqbm0rilt3Dbbav4fkNtlmT
UhS4maGgaPq0PbtYda96WBW6Md2F5CVYYceBFB+Pj2gmO4mnAV5Kf4pP2CFbb9x6rZekWyPK587k
LBrsmWyYMFDPi6rTLon0VJkkHfxpslFqupAvPee4dd5LMRibY9UanoqAr1DITmRhrdSPDv7meVNX
hIu9RzXolqiZWEXLOiOPLxA1rYvs9+sEYGc9We12b5sNF6VxaYZvbgPYxZhYmHKUckFtP8YEty4T
Wz0FrzwIucXKhKIZCmoTwLbQ2XPnehe2SpeUeDZ2eKc49SpYK4+FPz6q9Ohug6QW/TL0T5TPlOjP
t5V32R/OiDNvNk56PVCLWkIUA3jj/b1u3yPafWxR22rc0abded9RH//KbXyTZUE2qkyqW1zDkp60
yi/8O3sMbXWLsQp6XOSvGsAzAV87ljOfPwZSqwQSBIxBln3vlQTnt6zeQf1/ywU/W9RQXUWRCfh4
GNph5KkpAJ8ILg31G57s6jYS3sefBOfENscvAKXe/nrLDvGbGivGWA6qLr+cJRSXaFMu3IwfdEU1
rRzMEXBoLTqQGS0mcrJyq5o0BZzt90no6IOryhiirb3n9v2Y4izMiuexlusiM4qMDUuaoNCmBtwp
pPcK2d5tAG/rjq5soXnjfE7H2xxyPp3CGLKkqYJyUgbpyRtWha96R5FzXZv7uRjzFefpJGQDKDSC
c3logS+b4oLOesvbGly2yTPJMblWESWq0hWQnIMyXeyiSYw1SEzL88HRF0P2GSUmTmrPwC7QzqOE
YtLJoZnqk0Se6ufSXpu71Q/bTu/9Y+YeEX3y5myW7eaMNBs2ddqQykMLJrfv+3fv6VITXFIkduZH
RKSz+gefZ7Z4b4AJoqY0rwK1BbeQqybZYk3i52JLt/+Pl5Yck033UX7c1srFxgNQIf5jUdjr8pFk
REplgaa4QoaO8bTBjfdWYwsr+1xtMptfRFuMR78pskW0ThkKI9Kgpi8A74lszMtPq3p9/jB5aeX1
Sf3hz2eUGJuSNP+Rp1YClQIdDo9a55f+DVNJ+8KzHrXHX49PuCrZPY++EGFAqFzrA7pXvPyWqumt
H8KYGrls1WaUqC4B1aG5z7wCkH6n60elEKeY5eB8Vc67YfFLjLBpyizBC20xue+9t2uLnFG23w6I
NLyN/oEuHYfiYqY2kzVjfLKmiy1l7OhLle5x4PpyHUFTn6aGm2UrPHEy9kc+R5ZoTqBVu41Hj0Kc
it3FNoHNXBIs0UkrgLi9ja77ulIBKYTdGhzERevHcpwtT9A8ZWYMlCaruh6FeD7FjurYx9nW7xs8
WG7GSHm6pUKMOZIwAp8HFngGkL26AmwiUNeS1wo+snDt/1VfGUPUBpJUKAaIJZm933oftWZX1cq8
czCVmtjx3yBs6zMjpDJhTUmxG3UR6rpFdIi8LiaWDQ/pB6g23dbTa7h7Q47shczqfFG1MqYe5cUp
N9H9OcHW13p9Xzi1LWikXdkIEreZHe2BuJntP7lTsdcLG7d+AWOVwjxIdL27wE17+y2uvuzvz/ZH
TNLNmoLCu5m/qYjsvT0fuVtnnBBEY8xQmI9m0YcwQ3sH87jnV54DW4JZmX/H67/PQuGgl3C6Verx
HXtvj1k1xau88nmwXMvF5BSytuPwUdh2v9pgBHT1s7cfHh/yVYeJ1OcIGD5A6FhNK/H+rndx8Tyz
/ZdxWI2chHqxsoozrDrNhjDIz04FxefWEOqLSC2V4GOBOVuPzjl1tNgTMjKsrZdNg3Pr2wOvvrTY
k54TZp7w2EdWK4VXwuJBI0VMsPBx2osXgC9sujex3mO1nleSXIwK51SZt1yHmSXVABt6QmXwdL/P
H9PQlnJM06mcp7UYFs4pMa84j1sdSEmUkoU5d9UuWruHLDeKK+2Nt9vveHEOdEaMnRQCrnanlimI
bbGCFNZe+h7d60955HRruzTgc2rXx0mw3Llz7xR7U7g+HrZuEJ7fow1a9jXPfwfzmsUIiXfZUKab
yBEeswuxqw1FMbrN72ImPafDvF0pLOoxtybwizWy+/vafsTVq5Vhu2QD30b3sxOb1zpeshdzmkzK
0rVlH9UTeBs7+8NL0AzAwPaGi5HOU9HrIM7MbNRq+m8V3bZHZfUGyMGDaXM8NRNbG7gsQjc+VFkH
TgvGNJj4pBQHavmqbGfGakbCoXPLOlxV1l2bxn7RJGfea6AffqYYfxBkghQsp2aXXC+zXZx/ToKX
ReqzJH50SG7LDgWJw5SoThAk90Fg31aVRU51UweUlyVpOCuOHzaTZpFZ/Rmn5tOdWji4jqfYl8jJ
LV6IwMR7V/awwYMFHlQhTEtk9D60Mu2cqGO2awwr9Hsh7x3hXE+OMXWqbaWmsCr0INsWaR1uddTV
3cTsD5EUWse4lrW9lKUx5ycxEdK/fxEA7ug9agMI4b/zfcbRBwsTYtlOPV9IZ32ZzWEMG45w2U7L
v6jgKI4MHDqoFHsdum4Nve8UKduJ6nA3lEgZRsPR+nwjhTr+367k2HLOgrrRukPaTt7tb8va2H+R
V4BRi68raobK+JBiUnCZejCynRxmOdECuXfqS5y5YhWJRB3q3m5xFc9W0yJwkm40ceNrLOwWmM2k
7yphJ04yD1BiUe6KoRgGqlI438v8JDEfyyzWFCh6l5E0Mch0eU87nfOelrQaX9aUFLxh0VSZ92ta
xbkrBzXbRefamabh4opJZZEg7gCJ3uV35/wvDIZugCEZC2q428AouKXXrdX3WbY7J9hRG94kcVMK
e3Vq/o+0K2uSE1fWv4gIAUISr1B707bbdnvGfiHsGTcgQOzrr78fvnGPq9TcItwnZnnxTCWZSqVy
/fLCkvR8/1iXj9dtxTUtTXVnl4XjzBVoxSzF1pLQ2EcT5RtvyKrucuIi1kdfAXF/xVVXlqGgIhsi
F3dWulV5gDco93EswkMcZ86OT8N4ckg37e3RVHuWza7pKRXWwSRydrzP8OJ06AxzlNhM9CPZLs7z
9q7aRT2xPqtxV+fS9Yu+Qv+DQzDOFKVo9rXjdpdK9/OQtP2GkdBCx1/3B1jwSIZTAoV1NKusoiqm
MoSke/ulRoLFpY9NJ3fC2Cgmrl0KjhlDQdFowUwd+aMEou5IQzDYt7PjNYKmp3rsql07YcnDfVmu
smQzxqjlEC5czd5PPR6BpsTL5mBJgVO3j6kde3H6Ypp8w/qsMQX/zaUQnA0QFc3BoyUNh6aD/uT1
R6OtvcStPSufNvhZpWIDApNTaAZ1NHtSOWmjqj7Ng8Iox8fUmJ9bO+an2Y3CDZuyJjkURRgQFOCl
oT/uVgutInYjRxR5IBdzXnm8eDdm/zjxG3Thmox2u6dZ9UkmVB5Y1pOVvESD47nRxp7MVVYEcblj
OqbrMO1oxsLGRhFGssCtn+Kw3FEURnPsq8i/31e21cP5TUcvilLbVbVQeP6SpvZN6zlOmVemG9Zh
zRwKwQVGn1GMd/QtejBMZYqHBObQtA9zlKPAWr/l6K9ILPK8MoUAilNGq1gWlOFRhWJHrQ/Eeib2
xmjNurh+c6LpsoD/V1s1OMnCszKfO/dchz/vn8iWsDRTOtZ1V0QcJMxYeEZV+VjjvWE0t7jQlCvM
4s6gFYTVmLzwEwQ6QkSoHNpvMTAunBs8uQx9vnqtUmCle4TN6lnQ0fRgW9/ttDyb4uW+wNauCkIB
YQFdF5NBbBHo1dEXLFZROlS/rqPLvzUO+mXGcjfKdkONF7Hoj5wr0GS3rFjCG6eJLWHlFM6unQcM
nmH2lPTfTeTXjdyPjb/qMdqb4x+7LFgdQIjAOD3+hutyy1mVEqw+G3A505Gd+fRhFlijhYG9ykrP
Q/31T8WIrZDEdlxMItsCTN4SS8eqc1IAcgeNeleUL1MRlMO3qNxalPTaU0CbNnAd0JLjmjgtzXga
mTXPVl2ngXVM9lDufbk3/WzjDr0+KRCBO0+hEUCS1ZOCpOC569Z9Ggz0kDCyEyQ/1H2JB27yecTQ
WMs9x5hO9yW44o8tLejLYBogwpaZ7lsROvYwDXnspEHLjzI5OvaLPWB+bG5M36ibdxhh9sak8NN5
Ckj4x3catF1MxQH0eel20nQlyUjE68wFbTs+l3a/i4fRn+2tO/D6st2S0ewsLZKWinIJRqvGk/mh
zRuPmR+ZONyX5WJIb+/aLR3N0DKnAqhJbqSBGPJ9WrW7aHgc7NYfsSKC2G+SHeY8KBQGvoPmcZnV
jD7JIYbHpd5n2XtstPWiaaM/eFUlXTTtwzFZYk3teuVhNhIZgQYt3lmzD9Qu47s09kXuT58p33gN
Xxv4RXq/iWmKOJF6LoUZ4TWU5KNduZ5oq0draDbktsET04Yd8loUghbgKXS8YvZm4k3A5Mr8SHp1
4aPwdl8nNrjSYc2r3ghzQsAVQ2CaNY+l+cT4v/dprOk33iuBZ8RkCCm0Y8KuSTLEcw7/UZ7I9+ab
i7asYtowT1tEtONpGwBqZzaI5DZWQQ8fzTz1GU39aSurs3ZAjCJuwTgKYiO9bFiBnbLPkLMalmua
nkfhOf3PwXQu3HAOZW75WZ5vKMUac8zhyGhgTRf+tfz51XNs1oyPc4/whUssisXeKhEdkl7uGrax
BmFNHa4JaSbCZoM1WHmDDCCWx6eI5pN/CXuLaUAkhmSIKRBWCO25cp2ZcGchYsUxhPWztY6bvv4K
IyYGhpBqwb+RC9LClsYWnSQNyQNO5UFVl8kFuhKizD/WbNMyKVJdhMCHeYUzMiTZ5Lg0D9RgPLGx
2IlG+Nz5KscNN4m+Nt0gxFGMcTmlVI9fw150CqCkedB248JOxcsNCsvJao8DUG/gGeGpQ1LU1e6P
QPggsUwqD8zmKR1KH86rnyWPlRsdGuePPX76m9Yiult1HieW9pLgcJCH3Q9y31K6K4c/V2UQgbCI
C75MPUCK0CrfhyU8y4bxNlB2kR2MuifIfPbR4b4arCmbhVcIMIPIgSFIvuVHKqIMq89UkJBj2+Y7
hDBJvRWNrRFxbGItLx08Sl1oiXCE3Sqpgih5aiu09y4giqb9x4kFasLRopAcwy5W/dmmUc5iPGwq
QKb69MPcSuKtMuFQeKrUJOiN1U6+d4e6K4tCBXW8N51Hro602Ijyt0hoN7/lkk6pBAfDvKfz3yq7
iO7lz8/bQcKKMdtBspVoVjLFAAgpbZBIytk3CCwLZT5xNhR4xeibzpKFhPOERZ5CezalMuHgIOuH
iJLthsT2DOvJcb5yubUOelViSCOhQIF4D6hft+qLEf+SN5GpgqnYI9eHQ+nVRkpkzbo4v0noI5y8
byqapZYK3OijQ58b2znOCfOwt84zjHJ//3jWBLdIDXEl1MzVrXLGESNzwA0FY6LOkgLsyT2bhdrF
c79x8dfM8jWlRbJX73JnGuUcdUwFpvd1eMPbcv3bC5dXv52wfKZxyVXgAPwaGdh43+SPY70hq5WD
AXIeVBhgZ2gf0dPd0lTCjUsjC+bsGyDYzqY6zSQ55ZnjSXMjx7dyLje0tGtDJiaM2ACt4UKnZNcS
vwkyc0ub16jgHUM1Au+yhTTfrdxqqzEKo0cmEZvbI68yIgAWV//MCC13HMtHN+SnNywgWQ5beUVO
Y2qeZJxyhvwo+dbEjdc0H5u8PlDkYdv6SKvPzvivU3v25OXyIKKAHpmxa4bAtSMfZmRHppOxJYFF
67Sn/OaTNMORR4XMpQsJxP1Dp4J5eB+z0/0rtqL4IMHhw9kMPoNe4Zuz2nZnUSI/NGEuPPpo1s/3
Cazz8JuAFj4WWe8M8UKAc8TE9lnVHwb38N/RWJi8umEVr+2pMeo86MSnPnoeROjhit2n8atm/vow
fjOyMHpFxOxoD7g9uCGWwzrfMpP2k2hcsWMOGu7Homrf22VUHFJmxnvM7hSeZRDzkNA2Pbejm3ky
trCGT/Xpx/sftnWC2jWJ8kjwdBGwEJ/U9K/R//jvfl+7FwlpJwqoAiT2snnvOs1DF6cb4f+qjmAX
F9KGmH5zdDyJGXtMWEfgEY3tsf9kmJeNVOGqiJC1W1qgsBdOr4P1Y8ojI8Xvm6gbW/FlbLZu6hYF
7RB6O1E8nBL0RXa1nyfE51uBw6qM4M2T/w2DdC/YxvMUMUzRBIb8nowXor41asMWLB/5SsOvSGhM
TPbI1FSDRFdKLy/9zjqQTxPSqn+uUMilAv8FuUAXbQW3F4mSppdVhwAl6b6T9ltjjxsE1kR1RUDv
uZ7CDouhEwRzLi2PxtA95oxgziJ9uc/HFhnNP21YGsmBgQztudfyRzM2sH76Po01vbpmxbqV1TRQ
2xhnC6xE2NMsPlvi3/sE1s7cNtGOiigBmXvdA1Z955B+kZUarJPpWj+Z8a7k0YzdAFtD5au8oI/D
RF6C4aZrIYOpKI9jAl6a8svYM69wtqY/l/dQV2DUHv5DQTsRo3TckcdgJpyrF8VTLJ8ezkXVfOb0
7zF9nHm8RXGLJ+186ryfO24tPGWpR7LnrNt6dpZvfs2TjR3NDsUGH1e7lF0u0dA48Dzoo6zf1Wb8
07XqHdZf2J4NDKPBs4nYydn5uyDYpxm+IdVsAWkaSzORsUK9dRHA1aunpnKeRipyuJUl0pdxfKl6
euHqyzzQY03QbnNfH9cF+pvecumu6EVzifiJ4ZXtnWdZ/uz7jadgVd+v+NHE2VjdXDADv3+wXujf
Xzd+fdUkQODIVqA4jZLu7dc7XUttZKzyYDQOjgCqIHnIii2dW37klUYs2QmyIDpDMW6JYG1Pwgoe
qSCf5I8qQ2o5GvesOWUW3W1lfPW54F9esY0WQix1AUWgwdwSM9MuGtoEGZEh6+NjSKfI66doPs1i
6n3TMUKfpA77JFpHerFdyINsqqdSyq+9MADaWs7U76Mo2pmudE8p2gSFX5VJ4rvduBXDrQqfwZcV
Fvqu0S92+6k5K+uualGjc3o0ofyUpINkzvfVc52GA/gi7KLAU6l55GNWUF7nCp5EFPrmvHTzAJhY
frlPZVVJkYD6Pyqa0LGIws4tCipltGuxioK+m+tn8c99IvdYQYOUnoaSpmtOwJZVAW8vrXtIhk+t
3CBxj4+FhGaPCZNDGi3SStV+LC+KPpalv5mS2GJEvw/IgxpRDCpV92Mqn/v6XVcf/ztZaUGMIw2b
Y8sEGLGeUMtxzcs8799AQrgWgCix9Bnl31vtpaoopIhrFYQifGdPTuJxg8Qe8l+7+4RWD8VFsAdo
MYJKrPYMR6FdzYZCODnQ+mBiGlvFpsdYCFScDbd+UVPdUC2hOzpPlhYH3bcgsrWI2cJ28BYrrqKD
GHYi/NeY/hmEPKFZZ+Jbdd611+OaonY9MzENc9nkKhAEMMXul7AqvPvS2+JJu5qiLwH3bYCCgQbC
uv8A4ASvZZdKWF5TB7Tdp/LrfYpr5v6XtXG4i9Y6ppm1LJJEpS7u6UgQv3hT4Wdip77R8PN9Omt6
gSQ7MuwY1DdfKaA9FDMvKyjgLE6lfJ89dPMhTTeIrB3QUv7HyBrq8fjrVsunPJd5hx0ZQcl/2rL2
evmGa4QEmEDDCzIa2AF4S6DpTCZ5icdxjFX+lWdVjTmIPA5k380bqqBjGvx6GxnawjlKRugF0zdG
chsrK4wZVsEBbrJXPAHW8hDJZE+soCTm05y1Xu38zMVWsLlm8MAc+oaQewee3vLnVz5SJQteNvGA
e1VN+1LGvpv8lPOfZ98xQwBYAcD0wVnXvXUey2G04jENuJOxT3UZjQd7tMdL2fbhlo+74rfDwUWf
6pK3pijx3DJUJnU3RGJKgyIJD1WcvLdjdMda7W6ujiO/hMUIV4MMXms/WyPzuds/oS/dU4/Crbw2
xXpay01Qig67jYXoK3fi5sMWdb6SNBv6lqQuWmVM0/0au72XoOWHJfIktxDSVnrdoUJXMtAOtZ2W
OeGuwyqcbjoo4lXxJZmfO+F6tv3etE9hGbARC4GS/ZhKPD9bAwXrrKLbFQDSuEC/BvmuWC2cnmQh
MiV4qxtvil6slCBCO1tbK9NWlBd8/qajXVDUCye3YWgDyocpfN8OeX52kulz02OW9b5BW6XEMBZi
EdxQrrddY8eL4QzlnAZY4LdznG9xXHvFyA73qegz5YsVwHKK32Q0k9ZXmPwoLSsN2Ozb3E18ZBu8
WYWH2ex/pD2FDaj26Fd97CP6jhTDgbvtkVojgM/JvBdR55OBn+9/1CrruLow45iKYfqIac3YXPEB
FyrpW886h9gbLTdKvyvPEkweYw6GCx10tWt3ds6MYkKlG3eWiORUq3qXOeMzq6unnHRfgGVFdvd5
WiUo7MU5Wip1rnYXx3CoYkRuaRAZf8WFsyOzV3zt0mGXji/3Ka2aoytK2lW0HfjGrAKlafpsmZ8N
iSlvgBQygWQ/wFGHz/fJrWWWMVtD8A+SIhxW99bKyNSVcSXRzjVIMgMIIZd7pxziXWaTyG/HLARa
YdruzDgcvbTL+jPmWqsTLZXpzXH6IyzbcRcDS/Yt98e1IQhhU8fVs7JisMbeIfisRl1QZ/YqTLdb
3af7zK9q6hURXdZT18XmjJa5xoM3SIPB9O8TWLFrGJHC9ecYb7EcvdtRiawvpcnTQE61u6PTU7dk
0qLyKUbNcn+f1nJQmsMLWthihUzJ4mBrrpoCIjkZS9g2R9nf6ro9xV3z4T4JHchlMTegweEMwovC
g6HFCbLoe8IVBNbO1VmJ3At7BN3Mc5vUVxZ6faovRfplzjGgz7Kv1iD9aBx3HAWIwSx8NaFs1W59
08oh3nyTdavAGHFDoU6INHBT++85mU8ZmiZonviV7Q3jp9zC/K/Z7/r2XV03UGbyXVrFNwpbmdJk
w5lYMRM336LZpTaU1kQi9MGhnZCeMXfDPZJO5YV3Zehls5EfxnwejvdPZfXgLcqRjYHBxRDMrQBU
EpdDO+BQKkc2fhk3iD5MMv+5VadoG/kPFU3MwKQuRRehi5XHR1e+Z81ZhV/uM7Lm097Q0MQ3JI2b
iRLiy4fnBD6VBd+L1C8iegmJ8Oup8WNun4xqa45z9ZpaAtMcC5KVpY9apJ1Vqw5dWAElR5Zf4v57
+0y2hofWLC24+01FO6eywITvjHWOgZE4FtowxnafZQmmlcrWxE7o3pwfsM26/ksOsj6X3Wi8Q3YL
OPFGhTFyI5S+kE3nFTIMN0LldQX6/WHa0WZNEauhwGROs+8/GBvv2er1vOJaO1PWNVMII4i2TaK8
xql20/gz4U/3NWfrALVHbKCp3dQCitNF0T6KuNdNL02M4R8Rb7xLW5S0J4Oo1o2VgcbaeTxE1uN8
6udTbf95+HOjKctHXLnDbZMOmF6GPo7dpYrKHQvPIks33qZVW4UAzkanFkqT+sxE2lXIdS89u60M
fac7wFzK5oebXVTx/f7prOrXb0p6u5aVtzMOH2+5yYfL3H2UCXuLcbqioF0tFiFvP1kwTjtF3pn9
h2ILXm/xo189rlcEtCsS5b2UrYSwTIyUpeYlr2Iv5x+W9XdwTCJae4CNui+19fPBRkOOjZQoH2sk
WWGGMp7Q3zr3eXOcmzB6avLwGLmhl8NYwYvv5PN9kqt3FdD4FCUQFw6LJsYCZhAKgWiiol9T96Fh
ErMYWx2Iv5zzV7K8oqIxNjMxjVgiipdkiAM6+oXcDSrzRor9iNaovJk22CDRfOrggA6ijr0hbbxU
IWbpkcd182ZvO9g96gBpsB53NlqyWmenuhC5lu4TN9VW1m3FI0epYynfY1QSIA2aVPqxX7qB8L1J
GXusmXZD/I9tXzLyd/vI+FYovHoGDL6iYyMXgWHJ27uftBKsdIs/LupHgmfp2HaWX9HB3eij2iK0
/PmVken5SNq8gN+E1gHf4U+8RaQRTRtavHr3r9jRTFlswTnLGNhJyQmt9N2G77M22EMx1APHxxIo
verDNUaDzjNZg4tKXcxK+aY6pwrLlHKUYD6rhO2idv+Jq614cJ2tBeYCfbRodl4u75XwiiwvG/id
mJWyniiPHnnvbjzKq1qHJNv/UdBSFRkH+ADFNGvQuYU32tyzEvItiR6Msso8EQcj3XKkFz1+dS+v
KC428IqnSYVJOS2jKVlsnEoWA8eg3/NOwbOPPACBndhwlibZzXH2V1NtZYDvS9R5VRGiVkZSDn5r
ps5Wm5+KauNVXX26/8OfoxeEADwC128Ef9Vge90cfQA+yfuWMo/KrdmELWY0E9fF3eimiygT1Gse
t8LWrV/XXKrOaMmcjRBVhRV9p/tPwPqFwjgF4MdRPEGN5FYL+sQohjnFpxdV59eyP/YF28XTfFaz
+XdS2IOPQuqn2u0+xXUcxN1WV/8qc8AFR06VAjlKz2uLweCGuQzGNFPWeBbGVT6qqh5/3GdzreES
+Wt0R1gu0BGIjhrgYumznUmgEyDz6c+olo+5uZsdRI2R5RfYCl547SQ9eqHD56Sd92lPDpjOPbWp
7aGh6zCZ1bmW5mGskmCI2ff7n7cmhOuv06xm2apcJiO+jjRA0GkEBr+/3Kew5tAgmscOb9cUcPQ0
A2Z3HBO/FWaB8uwc1c1eJtWhHyaPnOAdIJ7vT4rK3X2aax7NNU3NpKVMqMJYsDdU9F321I/Szs/L
zyHEmTYv92mt6jFwFzDrgLomEhfaJelpVktuwn3i9pccDYR55Z6LaPya9o4/K/ZI+71ZR/sxdr4l
abHlvOnQZ78yJdfklxO+MqaikHEuoikLMEdGuUiPKN1jXK069hV5bNuPkRHvRobG3fqhQoUI26J7
r0byYNfFu7irD2jiPLjwveZw9qkyNh6XtbffXAYzBOCZ0LGtvf1m3A5x7kA45nQoknf557TZ8C5W
Y3nTBhFwJ9ApolV605TZdeEi2i0qrCsIY79vPppO4ecR+dgI06/DcC8aPzT6DY9jrZiBMuxvypoF
MzMsru0tADQkw+wlQCiKh3eq/TmWP6vxp23PHlHoMKseDLiVZkj3zZZx+X94x3Qf4ZiDQK379vCJ
FYmix8xv0JHS59VTIdTSkOv30+zPFnrW3fwStQ910m9Y79UbhgwQBYwj+tz0vHibO0PfRwOEHlpB
7mAuprH9rqg9LppjBbik+5dsVY2uyGlKjgYO7HWMR3gM0UfM+R+N+MndnCvZ4knT1TmpmVnQDmkT
GyjVlftYm9/N/AIU67OZ5vv7HK0SwwwWRgqRd6b6yh5RDBWm5KA7Vu36ybCvHazRId9KJPLmZOMN
2qKlSQ9QPELVSz4oUXvZIJ5rfkyG1yH6YbQqN27FmvNjXjGmSbFMR7wpC7E47w8Gv2CN6wHtvn6G
u3BfhOuW94qU9njZSU8iYlhILLAfeV08pNZD6ABmSRb+xH/Ade0leuWroCz7DQ9vVR8BBISEhrPA
kmmUZ4PVzFUwuqYA2vHwUmPf4lBuEFl9ORGdWShLUxf1ytvLLTK3MNsOkgQKyFFEl0bmu7SHMQ8P
bf8ZqUSvNclGrmb19K5oLqp09ZpwdJexdABNtz7n1jes9sXK6PwIwIOP9w9vlRBEh54Cjlr4L8t2
RQhDb8AtbSs80dk4HYup7+EGlfOuIZHrtV2xEXOsHphAdvB/y89Ce6TjNqqrdsA7lAE1DRg3fVJ7
bCs5+MuX0wMbE82r8GkpfNpXk2lE9kVbwioObrZrRdOdQ45yrFOaft4Jr2HZcy1J4c3/yCYDUGHs
9eYhztPTDATBSWyVtlZl7OKBsjD6DRlrh1m3JOs6F1pad++qJp89UXQepfPelnAC7p/nmoAtALnB
SANEAV0bt4oTOWHRhRaw3Dg6TkGq75/7zRu/GCpdvtdENIYAItc2yehg+j8ud7W65Ojpus/Gmqm8
pqB5juYgB6vFdvBgKDLf6v41+yOLba9FndfC8N99YmvnY9EFeQlJsKWV9lZmk4tIO4L7huaTwq+U
vJTjdG7id3aH23Cf1OrxAEcKsC4At0A0ckuqRAsJnAABGBkm/draqQbdVVsjgFtEtEuW83bKYwbh
Oe6z6gH5nOwzAFb9d5xojxkNzYEnNgeuRX8Rhukz9Whgu999IquKdiUu7WRUimGgsoa4yOCLU5Vv
/PyiRa/0GI3uwFuj8NscjYe5k9JxZ0wW9qz6jPSqX8/pc9fRy2iRY1OU/0Sxu0FyVbHRq/0LZBLb
bDWOeizcSW3EokGSVIHD0Fpjn5MSlUN0OiPJ+QbxAT4IKwhQ9MZzommbTcOqaQH3ZpIWbzHhw1FI
u9x4q1bVjaFTAsOgmHfSdbrPbRUbY465wdTFakWroj5lnYn3eFDH+wyt3lTgwixIlSZANLSM1WhI
F4ucMaLoAk2opF/qODqMXepxubHwY52n/xDS6/gtOlZ5WGDMrexcr+7HvTs8p5vAmxvs6GgTWKSD
mGkGXBbWi3tDLn7U4kOcVfucRfv7glu7SDYQ3+ApWegWeBWcTUXWUCCVBlE7o+OK0S79B5MJWwq3
pt0UT/svCEiMxmhxUNbbtOsYXp9h6h8mA09sGZU/4878SGtUxvPw03221gQIiw0MMIy6o8tYU3AA
EkVRRTBFW9W1r8RPaSF7YjQHNTzdJ7Ray72mpJmKnGMMYSAN8AwBtONbU4yOabdxnhoq2CEiAgDO
U92eaZT2mMNwf3YsjPzOJgawd9xAGhXzm9yO3nAfrr9KsyZGIpN+HHEfSvsLF/+a5DvKeXHeveGG
C+y3wiUHVAXCpFs7Yg0qj9GcCDuSlnvWXpbXZGi3MIXWrDEgKtCniz6vpYf7lgrLhLBHCwOBVtFE
nuh2UVd84211aSxjLzvkpBNz41qs6Q/uBKYFgK0LLdIyB7UTtQp1ROBhdrPtxf0Hyxa+2WXEG7st
M7lFy7plDw1lrXCWcTF02/ytkn2XyV2EhEAYzrv7yrp2C5Hmw1Q+GnYsQKTeUoLnVBBjcvLAtsZA
OmYQAt0KSFrHLGOHMks3emDW4iP0kgHvH03Q6OjWjDI1a1rmLZqgpxxQWqxj75rxb7tzH2LnwUYL
EP6vizuyDQutI5v/Srihjw1Ig0hQAnZEu/s0zthoxBizdWJkleL2KUya9wpJglzYR9tBxnZWfl7I
R1IND2wOvWRo3mB+ANHHgaKHESBXN3fWJJPJ4pjDdafqMlT8r1zafpn2J15tVYdWtQeZazQt42hf
bRqHTqaF6WC6QQGxbnSHdxzNgf3kPIpN33uFFKoxwAvCGmNAfhPtPBWwO113QqO5UF9EPft1N+4q
xdEv8HxfT1cJIRJEyzcgvjDFdqunllk6quI4wcp8dITzQeUvaroYjP950OkQTBoASMQ0kefQXiWn
ESnSYpiioAY5R2hrzElzfMvI9A0V7dZVdIwb0WNyokTaSvKnxMHiyOINLusNFc2K2HMbl/EyBdD3
xntsHvWY8cky2qVAqNpkF/J2w/av3TNQXGB93F9vgHZK5TQMTlIuEzycdV7GMkDQPzHnywTgRlLu
ixq7eKPeq8hfEWDmMKBzvq8lyxumOekOlAMpfeStcd8Xa3eVoShcZfRDQXDP6eiV+QsCjbeA/9zQ
0MLNhqEyYnWgkdPSQ2ncFtRz/hzfd8HBRD0EWQC8OXp/R5JlqEWWALOR1gtXSEXUTxIoz/eltXan
LAIAE8B5giW9KbSbK9JXRVYEc0KLYzex0gtz+2dJqvdA1Ko3XppVaiYxgXKACiLI3Z5Nhy0FDhYS
YDYkms+1BazGqvrU2diRrLa2C608ag6gQ2Bq0R2DCVFN8YkD0MaERkUQu8916M35WbIHPpxsuSHB
NX2z8I4hW4MUkquPolTEKksWGipgVbFXYXtBfvgx7e2P9w9qi4xmLkbJAGxrp0XQzIiUjjz33GFj
nmS5mfrNueZEE5klmlE5tiyCoc88s3/pqi0E2XUmgF4m0CmDCHDRj6u72TUx8F07MMGqLyDA3GfS
v9yX04p3scyC/4eEdv352Io5wSRsYGIA2UumvvbcdkZ7wj5Nxgc+0p1RlQ9Gzr7cp7vm8SPnixkh
E6UVYLlqz2Cp4By23AHIRlHbR7fMy2OZ2J2XhK3CCyJgeuFoHcfRcr4MNscIcsn9VEl7LySnZ5Q+
pU/KCaCV9z9s7c5hFBtLIfBRy5zrrczLeogHF1nbwKqmo+NyBCPzYbIfi3krL7bW/Q0wemDgLW4d
nujl+K+OdzT7BgEBroIpnfMkqsOcnu1K7Png+qL1CUqpQ+KegPTjRx/c1jmEfNhNRfJhEKNv1Z8Y
3WqWWlNpABNwTIAAHgDZ1NsvqiegR0RJUQSqcipP1DTCsqXwz9duIE6+oqJdnHoYrKK3oXPj2NSw
n7XjWzGQIEU4lYf7p7n6vOJ9xRChTQVG7DT9tovCSsxZFUgGvfDK9Ae0mZXJUqQcCBCMHkrzNFoP
k0Kjt8vP2PbyBhOO3jxs/cAINkJozYSXUS6xcrouULq8TNYl/4Z9B97GHV4zE4jrsBwC+CtwKbVT
mwZV5W1X4dQaY5dkx7kOd/G4EYZsEdEOzRlzQEdwMFKgvQ3+l8BWUWzDuX9cq0SQbMBTBNhOxCC3
+ueSsLEzPoJI/IScgF/Vj6of3nAk6IdBEyiqTZCXZnncIZ8LuDwlBvKbwuPZY9nLn5aDicTsLe4C
OqSw3wLBNfZPLMbm6oY3EjB0bVuVgaybo1TGj8n6x8yTB1ze+4Jbeb7xQlAb1wpVNK7vGp8kSYC7
1BZAyWlDzy2Ng9FGF8ERWshh52xttF85pxtyix254ou3YY48WFMEopu8sPhupqgzFdWGb7xGxUG7
CQpNAo6d3j4bjnlF4pBAr9ETrNrmGJ0SJ914xdfaG5jADONyPhQTk8tXXPESkhgaPZZl0BjiOLj0
Qxw9l13yyDC+Ojflrii+o5XWV7L2mjA/onnET7N2Q/FXDC+4BIrsLxRRNHjcfgQGKVSWdE0ZiKI8
F3V9UVtrNlY0BAN+gG1Aa+dijbSrhapFl3UyK4O6cbwqfBfTYwSAfTuPvXDcetpW2EGyGm4F6mQ2
xwaRW3Y4i5Tg2VQiNWLa8w7aX31z4hgh2x+rPUdVHcvDMZ+FpjPNKA20C+d5smAv3DY75JWlzmxQ
8tAranphiTk/Mcd0Qy1XmIMvjgoTuANwttAudY6639ADpC1wsnKfLkvDGmm9YfQdoqM4qmU8EqA9
txJssUPdcEe3xASGK45taaSXJHaNCy3GZuMGrGjGckrMWoZpuKPj5KqadEjqol6S4D84jE5vX2jV
JR6bmX1QKnGxXaa1P9w/uTUhgiCyaIDxB+y0JsSxdTsjD1WF9SL1dyNeWtTd8Hifxor9QNM9Bt6R
qcPkow6HmIQOqceYVli89SgAvVG7JZArtpCw1qggRyZ+NViiS0rT9dQJpSq4rAMb6Ll8fkZJuDb2
f87JNQ3t8spotBpbpnWQFbZ/rDD/Z6YbbRhrB4LOAUS18JZcZusK109WI4akxqsoT2Kuf+byLUPc
gJ7CTBja5HAmepBpt6ZTd3ZZY5KZHSNu7Mwq2nddeLovrUV3bgMzMIHdSKgDIrQAoPHt3VFF3WB5
CWLZmUVBTb8xs/bqvPX6ZAtwc4uSLjRZZnjd4wKjF5+4/JqHmLFj71Pj632GXp8NGIIdwNEgWHt1
No3krJ3sHq/7D3Py2q2QfOvndR8VuE5RB48oMFIsBOQ7lbLdf8eA5nJhA08SxR0YGPaN353v//jr
C4hQBXj3cK/w6AAt9/a40bAwtSXD5/8Pa1+22ziybPtFBDiK5Gty0EjJsmSV7BfCLrc5zzO//i76
nN0lpdlK7D5318sGGnAokpErhoxYUbpLVcfO+fqi+QyMnJWBWi2qBthX9qPXnS9SFIY9FV+gPGrB
BdTF2Ln0WI25rwAM+VsE5csUsay8ol/AarWBpO0FBHSPBfw0VrBQAXCnawGHSV8LOeX9IZaFbBdV
fUn8Bd/sSiHHq3yeh0bPdSPDT36HFPf38F4gdTvyvsNYEqhodmVraMMyz83qpcXic8/mNkHqCC3D
EFgKUnbspanc83iv3C0yVzI0uXDXfcK9pjwaU6UyKRmIORntT/XAAoEZbuwl/N57exM4Ji7np400
Qj1O6swU2yqJjDhA6EpLbD8LqTZ7IeOIO3QMfJvO7afgafMbwisszpuM9UZw646BKrnIktC2k2Ab
YuqZ2AngVr4RRMfHNjOn4/R+MHGqY4CKZjvH6FjYpCICLF0tdwnY79Rs42J3g5bYIvb9ZJpKFqyg
7udFwHQhKIXgJeC0F+r032/Uy6JMQpDDVztJ+queKLYZrdQzx3f396njS8VQ7SIJf7/rAxQe9i4J
vUOGNeYa4/Bm7BGODseGCAS9YjQVxETRqUujWCGo/+ziPWwBa0Kx74IVbc8qNIkBuTbiHHr3SZJU
ijr2brXzF8oqV8GLcm64zBiLdhMrjHfB6XAo24MLhyAECsiV6E6HDGufRpEPavjWgGSgtZF9ZBOv
j61uVgj2kEx1z4nrhQqpyowbPU2GEA/nlYWXtrHj6vJYxoxlY1HfHxlUSMUJ4JRqvLgGoQxvaHG4
KdDc2mNNxBDwlp//JXVYYVWLASNjmTVuTUXIO61xQ+pyb9xlK7uLYUhqsI88p+mx61g141mjQzYr
4c+jxkZvX4q1DMN0WVXv+OIp7l3UaHoTiNSLovX4AGc0wfuwimfZqVIo/dAkLXgJi1ebXQAKB0vC
At91VQc6y4lM3psyOPTVIGfFyzc6oGivVXO17+qN3OyGdDRiPb5kvua0gmB3UU0WSfc8NMmzPKYb
JVguoo2gXRbt22NNf5oK2q7Q3jOx0SLvo4Ee/hEvmwupBXeKm1o+OgvskBNRFRY7l5RiFFu+h6d5
rDZZK/2QrB9L//lBIR2FQwVLLVBLom93nSMsrAut3WHgzmj1kcT8Eu6d5AtGSvYTRu4FUbgrtFrq
eq7a7qJwlcZ2l9sdRns8h1uwvul0f++/KV7a4bjw2giuYgTp95egCtxSqxZtt6u7sIhA4h0XG15K
NSsFca4RjGCw1PXENdB9XpK89wSb46ts+fhcf4IMfgSmaZDwIhvBu+H9jwiEZBHWsOBdMrpm74FB
IuwJV8qMCz/z+VCXRXcPLgoeDekCdO+66aB0oGPUOit8qrxpVHLn5ylDzE8bnXJ3sIxiawSSH2X6
GTdOs8LbSaxGJVgFlYLf5lIzOj6HWSepjd9rFazci4GvVnI8nNCILjECku9K3P0HBU0rpnNAMYem
cJVWMh/bUeszVdgpIC4aZCzDGs957MSfXWhGW318HsSQ8K3hNrYSbepn/KHl4J7br1Q+Re6aXwQG
i4Pt57ljj/zEmIVFUKgh0lXeREwVTBT74i7oq9waSr5Uj3oatoWh+EqGwbwcLzoMSJwZVAK5Hoh8
poEJfGr6ebhtxLit4xHrjNSWSBg9S/QG440aAakpkQvdzGLVGsbQKhf/PRzj0RY7QzB6iEIYpvTu
DcATwjirYkHYSQmHLXjRQtlVQV2cH1+amVNFMxA6uZA+gNuUrhUVcdmi/93DqaaBsObbRcmRDON4
pJGQaHegImCA0s9bCh+GeBBNZBP3KF0HK8Kx19R8EHeYrhRB2bcAl9ZHXCpl4oR9FmgMS57JWfD6
pX/zheGF/8fzX1biXSPMKmHHL8ykMGQV29xILpmgz8eCN32fYAyn/68R/l4mFYrwoauUnZYJ32QY
effUmJlSGOAgf/ztZiACLLGwSvTigaVEE+8tJCqQHaLSJ+zURG5LY1RqITHirEyRt8RRkRno18Xe
EC2vR9PzR4ygJRyoGx//iJ9OBrH3/wyPgAPiB68zFpdpXM+1+BGcIC5RY9LMHpxnthCW6loZA7tr
5IB1LalQBXnExG2HVAK4iD46+qE1CUcP4w28cN7qB8eJPDKusDpeN1ap8dkRRnpBPzn+kEZBMYZj
igWeLYSzW8KnGJtNu3zPN8fPxwc53ecbyP0hZTroG8DXQQaY1p4gnLEhl3vuE7DHYfhzy1CGJhf5
IYaCFaXRxTbVRhzd5a0gh7VH1s/k6ZdlWcbmdNquWEZK9wX8EDhZ8Y1eYy+EVRhP32pbm6YiG9lL
uXIPhQ36oZXJMcyRfv2hxdHNa30Xx1E7fayEmLqdbo2QrE6rhrBwhcKx/5GDWzflaDBAupdRGBVf
kFLIycYVMjSCOcjxA7SALxuX7ENSL02WRAqqf0ikUKVG7cHPEPicL1s09HgcQWXMOJ0C83hkjT/P
2uKNchSyCGiZa5puMhKcopwaoI9fXR6bOwVeP7SZ0oQbsygXLRcMWBd15hpSOMovz8I8SWDjBeux
nHmDuNGFCgvTkY/R9Q1dOsOMnzKjLAlvro5bgQH636Dz4wLfCJos5kaj2vPV1g3wfbatSwrF2Ozf
N6focDxplmswrxWVRv04PwqUOImrw56ThbOp/s5fBZItwc8Q8aZ53PaMWilNovpDFgVNvt/Wsvpt
Dlv77TCSAubw1ZHPz8+QlUmw1KLgCcU+XcgGHGJubq/OaGZL9YXbACYYOEjHBT90omCJBzdphr0I
wlkiTnsWnjei+eLBLh5b3/cwzwOjoLvjMrAna0EKMQm5yMur8/Z2WJN0+zsmOysn+xdj6zPSIJYd
0u3sbcSlLR/BMjLr6pQ7rLqy/NIO91vsDdrGxv/xIOmt6GBharC5BuIuV47I65AYqxVDBgOO6NZ1
Xy36Wgghwg9J9xf/WqyNVmRZxLxnRLCP90usf8W7/f399YakE6NQE86O6S7hG9f2+q+nwFjCMZZk
Y6w6cmQ1adL5xf9a4R+ZFDjxcSnXvrfALb6q5K3dDXtONY8SCwNn46Ub1Sho6muQhRfVJCYhKums
keR2Ixlfx6NrsJ5PqYDwh0oUMCVl12pJDVkOR4Rnl2x6RgZBbz35IYGCo0AsFcEv1An6iE6uTmE5
vU84S3Lka3LIl18rdhQz7+7/fCgKl1QBnf0eUubzJSHXUiS1T1QrfvdycvLMI8M3Tkf0EzT+CKOw
aRTrhV/HUHAS5gQsR/X4z6OF5N7Q+6YLwwh9jGfV/vAI9/y8TldLixjGsM2w95oF6VOw8M/aYMr6
XlyuyZ07YvLmzCGauHZWfoq35cXgt+ZjrJ2FdHRKIQdB2zMyTMousP08jYe6Fs9ma7qvT4n5NRCT
hUWz8cStFMoS+lwto6SBlO2bo5PgRSaWZG2lNUMbugTzbeW3cigjCGOwcA0F5Fy3vOEU5O28Xq+X
xCLv7yV5WTHEyXNf6UYc7agiceRDPYG4ztiaNuj6l2f7AJ5QKyLOcLxiZx45FMRek+fqdXjKFfJk
DbuSGMfS3K5S51j8io3Pxx+U5qCij4D2ZElbq4VfTR+0N51zaD8Td2cRjQCRB7L61HeMe/e9AYo2
1dtDmA7pJoRTejWSGg8Cc1NcRgOR3xAdJF8JcTrLOZDAecZ+D/u8fn5eLpe9EV52lqUYVkwSnfza
W4JlpWRvGJ9H1kTh3JW9/WGUb8qVnhPLDD/sgvERjNhuGUc9GzTcCpDvNR/SJmv6fDpq26kMDPRJ
y83qC3mT8MryRt/l9UenTHmjVu/Tip/uKbfaOhlxDofUXJ99e82//g5/YfXcOt8YxwtYjBnfl3WK
03+/+bxy3aEZarJxiQyGvo+tx/ZKc1r9sFcKgMQk9qvh+yttr2++Ya+fVWsHaw3J5sgsS8wFRWB/
w5YWlCYxd0GdogoSFdCEduK5bDbYQiXa9fTRQPSo/bf8IP+r1x9R1Lm1fIMFGBVEbQcDEWxqhmZu
6cvEXH0d/0Wod6sVdYRCBLokBdsOz/zy4nzI58hmAN1syHUrgcJvVMlAfxVDQn5qrRUHHUyWiLkk
5lYEBd36KGqD6kGEOeFGANR8lglZsBzebHJxI4fuVOvHXJZCvZ3s2bYH5+wf/iK/d7vXjcGTr2G1
Cpesz/MPkPy3KdADBaPnYnfE2MArXR3bDgiwcPmEEPnlizNZFY/vcaifQPFHGAXHrqi1CwxVTOdo
n7OjR7xN7BPPIkvZXFo7yzjlBfnKjS/uqSOa9cmwxdnC3+35UqiLXk4lHEGVdh6WV9MBKIrEQBbA
8r2TOTxSk8JeValVd6xhLgpxKuI5tbGKDYZN/gPo/jlLCi5izY/5sIAuKIM4aPWPGhNt/ySxzXxZ
G5uvT8U8fgU2KwFmniGFHTli9bLJIBfmAozXXtsV/1F9MPLsf4DeP+pRuDH0/4Herakdrzpxmvd6
JdeGRkJ8tdMpXh7VNcs+qGdPGhdVCkoStBzEYgDdErJ1EKRlxH9nKTYfl/1RjMISrH6L8nxylhmJ
n2Rzb4UI/lgW+P3q8sAE6QYNpSyjRpNggrBzxV5/RJvUPIw7hHu6gevtP+83RrOVt+LWY6IlQ0ON
yg8WqcIB8QEpW1vYehvdKOzA3h4Vxg2YrWLd3Gb6uURWMrERRpzk1s7tviYdR+JtZ6KW1ZHqA+2k
oVEwE8dvfuVHJ0thyKj32OveQLuIIIx8sw/ATExUG8+R8ftpuXu1fAulNPwCZqLCgBV6QwyfK8Oi
GaZz7UfTXv9GIOKTE/eUGp7ZkC2rlsHyRhqFMKBfG9RMwvma5taxP6SVvbYrY0zIq3EaiGefDM8n
jI/K8kd0734sqjmqG1CyAaw5cEj2+a9lTZY7q1xuWUc6K03D6zMG/NC6gVEjKoDUw4Rzo0lFZ7RR
IgrImhTmL2W5gYarLTNSnrsat/J+HGmtyfGUAIHOfYPiYUXOIYKvQSKKseftjRGYn7q5PbJqOHOx
JdoPwHOHrm7QmFBXUoxzvx00fjJau3nDrG2Ts679nHXeiqB8uxIWgSBVAqzTNA8fnX1igPOsOd4K
oC4e1r96ohJDAGpeU5LxgY+1Xj7hoWsjkg2zRjk5GPqe34qjTIMDW2XNYeDirGFvokdI+xdDIXq6
9Nvb3EqgjKFR/F6Ma0jYOigHHD5IMkVAR1aIx5RDeew25lu3aSEHmf314Bu+cV6qR4Q+J2ZwMP3k
R4dGeW0/GGKUub5VMgGMsS0sN1iiSVasitpsfHB7eJSrbsrCx7zlOIGTk9oCGFCwDnRCfp9svlZH
c8t8oJkLDm4lUo5bU9usRFEFn6sg8hkBHdujMa4pXbMBZ6MfKR1EgCaaOIgdEY2jYv1LMjbHr8vj
5JZh33QtJs0LKVSDHgc4WH5ga4Jlsgx8Hu3+Rh36JSHjkipLXHwjpbb48hKFIB0hPmeUIB0HH7Kl
xqZo5v35sWIMIKIfF7Jy0NNuOsRtRkKf5JuVwaquzNbybmyB9htxmpQF7tVU8bheF4ZsnAmgaGcF
5721WjGtffYp41YeBRVgK4u0dgIj8ypc+a+MlOvDAfN0S7lDAyAJV5tMIC9Y0XI8fTKvGuszUvih
VNjh1A2TcLOz3B3KSCYrKJ7+xAPcoMnZ/b4YYpGHpWyvdvVcGcoeFANP+9XKs2NUjh4bCAsQFxR2
tIM7iLE/WcjV6U0beYxmPi9Jv3z5ZIQzs8WJ2w9HgUYFFgVpAKsX0uurtKp+K6+fj5WZjUdvJNA1
g7HNJD7PBijjwO9Kq4B4xD89PyM8RNuCT8rlqdt+rbasl10G1NOFg1Tpx1EIcYjB8nhkgi3jEtOD
aILURgXf4K9fTOX31l+jXo3XyPYsK0Ycr4ypzMN8VfuHaPBvvKJntP3YxUyn9+1TUBdzMDZKPj48
6/U9JO+WUa1ZnpkBwfQcheRpca+GU0RTPgVPp+OKYRpTVPfgVtFjKJEARnY06kx2niG+iKxkVRGH
BB6R0OzYEuOliRAEsG4z8xwpwMijqJcq9BZPgQ2WZq58E4/jxvv+ZKyOqED/H6+zSgUdfNsnixEd
iFN849iCecaYAFEsjLEBqj5ZUMXw0XSNwFU6pcDSw0k5xXbe/E/vGD1F52wNrPr/cBEoAMkXopcU
/STORJB4dS788qrboWB4GXGf8SAWmN2vx3bDiq3o4oFaumMSZN9ojMqLfXheyueltdlMtTIzY1jp
bEHpBsDockGhBRK2MUNDLFqBgo6LZ+bMWumhdWRtQ2agCl0xAAlHPcrS97dzn7IdygOsd53Z7rhb
bagspdUytBxMaZCZESTLK9V4xdvWCc8FLN8yW029FUVlKFFS5ANmBqdqFYS9ITdHKcKzEuNJ2xGy
ezXQ52CcuDW6HCKysB4bCSsEoqsDYDrxPZCEoA6Y7O3YLFfLpWGhQwoZzNRZwYglpUmZB1hG1wVa
JWyVCCuQERqjUI3SeEOanpxt8rQkv3bpO+Ku0/DrFB8xQW4e0TT1WN3Zt+jbw6ZAJk7URY9hpSmD
xr41UTbdgHwhCWDJYWQZ9DyfF8oBx0kTduJtPbH8PbpvWEEJ6ywpTBkWnMr742SjSDHGlbR8QeeI
yXTirNCEHkUTUOoMhAJySvuK5hHknecYL9Gu+byuiWwSPK4alrGKOINVjGCZy48VduCHGCMw0iPu
Qh+O/bH2SASv0K8yw35e9kfXXi5Ib6RkZ+w3J1TrttzuM+4Is+Iz3fcHdktTHICVICrj9ttuUM9q
1wX5WJ+nIhPJyeteMaZQ5sj6wAwjojufOEnIdTGDUH9dm2awKb82K1YOxAjZ6dnJHswbIQZNYERv
v/6PLkGn0h2hVoPInUo9ttOvDx560NCu5VoMMSwIowl3W050Kx0kgueLo6CkdOiRxP1+2hFjjw5j
8/MxgrDqV/QGvdody1KdPsoWSZz95nTPh/Xz76XFLfe1gbVmBssMmPdvCmVunscHzJhExXfFzBHs
cj2aeMNGzwnJVxZ6jVtLMl5CcvrS1wxVWWCpUwAzyvwQ8eVkG1hD/WuEkXcoyTDO83F0q9JdT+7i
P9ptsdOLmPYZt3sdms9Pv38NtmFwr0yHO5sIg6EMOD9N+tH1DNAJNmO54AAqNR4wK3J49pE3ItHK
iWCgMe5oXljt7/M2eiOTiicacIe5buiK53TNj8v9sHvVyN7KzOowhWOnE09OrE7u+fz4RqZ8bzdB
3PWSjimis+mvwb1ljET+FDbZJ4xlhea4f9c1OZH0/+dgqfvudg3+26hPIaAnExEPz67BbEWeTVhv
hFBZSehJ3TSRK55lg39yn/9VFnLz56kAQc0WaQgCqanVCNYYjVZ77j+GcLeKl6sXo3w5xqzul9m+
ydtjo+631CVcUINV5zwYWYypxetvw0gddX1cbcAZYR+Z1jjp8MOZ3ehI3etIb0pfDDzpbC4+V1+X
f9Vxf6MQXctQx6GU+QCGt0W4UBkZ/i1fRRMl5JXJql/Mh89/lKELGGXk8Uo74jZHpDMc1FsPhwPq
rQs0CT8hLnl/h9hNR8xPVnGDdafp4obP+ZXECZC8vaIPbuorWj+RnUZePQO9ZgzDnM/Gb/SkEESo
mqpXeHw0f7c1394qwyM9eVqcl/WA1u7jp/fBPNpZaL4RSQFIWYLVseUXUHBrw6+2p9islr6JEVMB
GWuHoaTpAdFEOwvLKTAuOV3yKLVMivHOJ55r++I4/pMTrWyEnOjXMZc7dbkzBEM0S2PFKgswbgZN
BOth+18WJbiKH+epAFcz2OeYH5FCF1AtlHE6uR4HrZO2PRJ06ZDp6ev0xYxU5jPym89H4YqqJYGX
drCY7Vt11I3sycQgxee/cd9YDgHmABBvYCL23smMQSiEkhBJ0OgN+eMIo1w/wZduQpIbx9WRWd6b
T81vJFIOAAsAemGYJG7j9Vu7xhgUAq/WmV6nWGWA+WDvRhb1vcqg8XoBq1ORm1/MN9Sk7Gcgy+8l
MWLrBW98n4zj/Gb/+gnNf46T+mauLKResQgBzeZH84yZngT7I0hhFD0Z8agtrsmO9NZ7cN2sTni2
//JJfJxSj9X4FBH4KEYeO4l79HMoT6F3uSxEFfQ3o9XQkWSdnExWNecf7PRvnb8vzU18Wxepi5Zi
6JxFq/yXUtpk9bJZXdAL8dhWGcp84/mNHE1s1HrMoIzyEZ0N12gIs5dlNk38Yy/f9nQjIpdLL/ES
X0K9+7AIrc7cbMyOrFqUjR7rMh+b30ii3EESp/6Yg6UZPYYK/qF/HzmW0Jkmw+8wv458f8HbNK1D
P4egLXfyT25juWTlnY4BT7YMUf/gyv8YAoUleR+LURBOxu98N7YPBtRCSYy33pKXeOudURXqMA8R
79G6ErKweVLkga2LFK50jZa4fBVMV+9qv9nr8zeWLQla+zfGC/wd/pmMrzjv5/5oTOFLq3rVqE4y
G+Oy2FToI9sgXOGetp/sjqfZasKNxVDQkg1NEUY5bHM7tQvbHHpT18uWLC0kkBskyo9VY102Cjm6
oiuGUIc003eJcKwvqy9WAMYyTWnS+Oa2gaQD23T4SaOpDwc9vZVxzrcgF05lFnYwZU2x0q2sjB/7
XphutmMvsF/cAP7a3JnZrTUfc/1tERLVfzPU7iJffH+l62Asls7bBzljDvz1tTPfkYAzvhJTLQpG
sB8FK/aiyegFhHgackP0Lk1NEY+tYbaREfN7/wkTvgt9N8fX6H6c8t+O5Ork67cPjiDHR0CHaa0l
JkfwNPeCN35jQBcvq+Y7G9Mpmq6AlWBir6VUVMC8K0lyJiFBqKwRLSUMtzJZ8g/cuPn7E67cqLaQ
einBzncE5joyEAUEyoT/HFhzR/NP0DdiKHCUgcGuMqlxQTCsOiiUI7l+/JVmp020GxkUBLZa4FaR
DlUSUtvT2yka99qtFpjROXT8ZW4yZwZnAfBGIgWAfeS5Xpqk08cRl7WJdyrw0/fG97Aqw73MB443
sigADJpaDSM9kVDHLs3pS/W7MjZf0D71xaqqCtNJPTIKCv600Us6WcZJNpBj2r65wNMp0jSWz2QY
37fV3BifKPPyKC+gUwjSx/MJLaveB8MoZv3Gn2P7jkRuRCh5qnZ5AhEXPKUXLy2JwRev2Uw0n+7J
gyP7hqobOWJUdFroQc6w3F4Xy7dkw/UkRfNIwTq0+eDpRiUKEnStTDJXwddxnBAEXxaiio5MTcbM
uh/r8ChwiF2uwKpeSCqsq3mw7Z48f0+ZW4hwje2F9Qo7X5O40YxCibFyR6HNcYgS2prRNI4Rl2fV
eKrJ0+4V0wsam/Bgtpp6I5HCjKgY+9qNITG4LDgM36Fx6qifk1+gKiKPLZGpHAUWWex5IfYWTGCB
iFcl0G69xAgPXmEweojWUYbXmq/M3ehGIUaRucHALSCQXy7ets7BxoPXuK9+GxiwYr6zzfhikFgq
YH1Spx3L2D5870haVwc/kVwjnJlWONsqkY9+YbbiBmSJ2q/HZznTHHAvjIpnOhAktkJU4FZvryhf
obCzXi71I95M8D+Gh5ypRN8Lo4IanWsLLFSfhKHEScZd6RPfXKOzqWqmJyGWuJ/gey+Out5FJZft
2EFcVe5qczDETUGwEdlUnR2ISM9KjxzGMB8fKEsmddE9OR2iMCilsy7sktTKwIvf8ScwkT0WwzxK
6oL7aZDEvQDdTDQDvWGBTWBVg71JrdNqNXLMsPcnft0fJXW7hZDTha6BWuix4xckfefROLh6rNNP
H3Yvg7rWadkGXgeG33PRmfbVN+QnvjFqw3gsZcb934uhLvNQ9pmGxSoSXicwuR3hG3mY9xgOcmM0
AgIOlhVOVnbvz+7lUSGAqoX1gqsgz5QOTnmOODI6qIcxUYpheXQWNIwgQSrF70+U/FW+sAxuOpYH
atC7RXOEGOOiwNfB3DWGC3lcYEROv6+tKVuJ/6wy5E0f+5E4Cio4TFyN+XRqziV49+3uKWWBOuO7
SBQ6tF5UgY0bCmF8fhue5c5ccHZ8yVFY2DIseyagvrMBOu3hlEBNRg2yLo7JoWfPXbcY7jNOUwcW
w7wZN5Xm+lR9sFNoLg4OrIRhTZonH3JY1aCZ+uS9QhQe+Ekm15kGKRfn2lzeBksnY75pzHIxJY4n
y1iQ15iQPfe6dbbcwdmaRnGYOFpWJjNg/Bl53P8WCjcWQYbV7f1k+MGCNMu/sNQrJhb6IFlHy7IY
CjkiPtaacYBj7tDPb3bhWjWwryxdEJPZ8cLAQokCjUYIvar2WtQoydbMW6Ltht8RawaH5URkKtIY
Kyx37LrJLDHaampLnYD/6EyWy3CBVuMLwzJ/5nh330mmQo20dP0IOxul87X3LIWUO1MnHvq7LOXY
+g773UN+DCHflBo3iUQlYsDDx+IzPEkc/GKzw2uqapjCk47xOoZpzDwQ3OtGgQlfiBUfTycJp+K+
IeTO0GgJMo6ltw7WO/QGMb0ly4/Jk/o36qmNW3tFB/VMwPHBIYnTrQ1m6MvAYZqA1KsKza1HSGmM
bpMMBEWvOiGEe1GWQEo8NLBgmYFfMoUs1TDo2LsOKxkPF+1Y4KmqYZaCZhK/+89FQUbpZ7XbddUU
0F/NERWvHpxSTuRbj02edXgUYIyp6NWdPqEk6CK3KeOvz5SC7rWgQCLJ/ZJvW2iRXLIF0TZBblTa
WgZPvK2/6iwfxvgwNKNiWlWDrpTfZ9aa/EW3xc9GJOKqWrEenFmmTc83hlqMFU0SRJmY2cZzm807
lV28wpOxioIzc/d3Z0hvtGqGMsCuZohaoGfgusA2Tvw74JWrImtvw5/K1OqXBa4vWKsYkSELNBQK
NIp0UUlDDn8i4ZnDscEDZ6wDZESJo4K+o0FHv0hejAYUYKnDAGOGf1Eo8BDTqImSyZXFtSWPxpkz
Ys1URlY2xPySVJoiuAhJmxJyJoqG0TeRfsU2apYIsRgazZTa7r8kBRxCNQ6J1OcSOnYuDujhm2dl
P76h2Obh6Y1ZcJvhmboXR0GI2IJVt5gSMDRFOPmHRqZgjjlizNSKghBsNkgSXoGYzrhc1YNtilbX
WHiMGi1rVSvGY8CaqXTca0VBSilmQ7SYUuaLIiC+34454ZegpOgFKypXBtgaVivV1FhiJ9f/INqn
JyW9WE6wD2s6TL8luWuAICUyvzCBwfDT84AM7kBwW+MdgG4yjLI+LLtoQHDcTCRK3FGuDMat/gff
8kcGFea0utAMft1N4LXtf1kocRD2hN38/f0jhEqPCi0p+9GFkOvUBVoZ68RA09EeHUebdLn6l/nL
H3EUUqlRh/0tA6KArXN1EseoTAwaMbkq5wPEP1IoUFosUmkxglbtfMl5gtVeLISYTxT+/H0KjNpa
1CKhxN+PyMWRTGGPiTr0DjHEfD8Q/zTmP2IoICqytnf7/tsAqnfdHjHFhP+hybT+1I10XwSk2xnD
Ct5Ms42v8IVxhef99B/xFDANauLKZQPx9sFGB7QFdnNGKDDTiTyhxB8RFCgFKQi3ZWXS8AoHjUbk
wxnsd08eWApfcaanzZdufrHu1WRjP44VW1ymnSCSCDb8+3iXi+QOC6xHpEQ+CXfRPn7l/5IPzTq1
IsxOncIVs39x5iRl7M3DklfsWMAiT0rNXkl0z21H/jy41Wihtu29ehGGukmY83jjGwNxl2n6sAp0
0TOzhSDuESOV/90CINAKoIUS5P8Ktk1gJwndpYw+MUHhOJE/59UxjDHrl1pa9uuxzUwXizra6U0W
6154HYsG6ElJNXAHPqsK8dxH54WwIAF2bD6W8F12+CkCS2WwBhjbeemOGE3BhIFYlCLCeoyFxWtU
7d+80jjEeGP09oe1sH3mjGW62v1akM7MCTQV7WZX7fbWS7tkZb6zCmN/s6x9r/T67kC5yZ0iLKlW
0iZH87CPkoFUmErF2kMy57kVHqt4sKZDwR6ZH4uBEixk8WoP0V1tXLGT1Sc6uF1zEnUEhdoNeuj7
0FzsXcZJz4AoltpNe4klCYyBCuXBPU305KYUIVaWSNau2h4bAJkR+sxlxIpELMHGXiqd174n3G8O
sO7b2CsyHQhwKN7aX+6O22y+pJAoTwyPPRdn3UminAIIFLwx9yGptLcqCc+6FYFIG7yhDdGM0n5s
pnPpACZEFF3AZ8O4m0qdXhYXMgIEIFuEITunSK1WJKOHwoiELpnn1pAxaVGNe87pF6RdvuCJizky
NhOjoGOFn1ZwTLvF6A84eH1fyi6HkHkj7j/6VR2QYIUAXeWXyRoU7KlhjgfWiru5RydIlbGsYdoT
isU29+gaKnw9Dnwin6VyHeqrplsYPBYXGuFzvtQXu2YwGpWICXl83nPBEs5aE7GWFouFhe/nqRs7
4jvsvFBdQT+jMG61W3FdrH0i/jqysFycCZiwmkabVmdhW49Cj+skXLhI+0KCIHMYDLN456f+gvIS
k8MC02Qj4Ujy3uL/SY7gG79CcFqY0oafyE40lQhPLB86F2nf/SDKuYSCntYxJ+rnyvL2TmwHm8p4
81YcUfdxTNp9aGXgf2B1Jk5/lYLhO6mUfbud7yoej2OIA6I/RztcpNPq8Tedsd8bET/oi4UGSyFj
7N0+D62Z+mYQb/utvA4URpg1h693ciiL1Rq9qgQPcrbhurEG3Wg7W9/LpDqD8TU1DakgmzBjoOtj
M1rwVNwd1nLiNYKsnyFztPSGtLyZue91jz5S5fz4IBkm8mPRaupFilzki8lmxU33LpldRUI7MZQF
2W8kw1pcM5NZpn1sIQuewlu/i7lwTHCsZrnmrN7YT3xkjxWbuYw6VlGDwhrbwCRFpqcouari4qxz
9bNkSiRdprukN8flaHgv3KFetyDsql5CZJ4KURXHi4xFakeR4eGBbj0+528xKWsSxWdPWbp/Pf5p
P7XHwlYe9NTYXcNDecqo+Lr3ksz33fNYmItqV6vJOpN1IrRoE45jW2Ut6v1pT5AnyVjJjRXx2FdG
5Qo95r3rrIjc85W3zmffwMvFleWsF9Mnu7/090KojGCBlk89LyHkcj38ZdtbzZimkUGtILQkWWVL
xwbTAsYQDmvMtHor//D0utlgVvl9v99Lm+QJ2fgRm93JZhPYWK9zMt5ZxZvvdsZHP3H6Ljd+wAuw
MchV8BNNdNh/fEw0BS2m4K8dWBLOy/0GTVPjZiMYowXGiY0HprzH333G/+GMFE3TsZEbLYK01x0D
DwuBS9fFa+Boty1RVuOqe80HEq+yA/fK6mGZ/SR/xNHJTIIFatFY6u5Z1nIjXFyVgpE2zMDjnUI0
IZRXSHXWtZBQ2uk6qAjo8Hir2BSGbvh77zUn/aU0RAb2z+S+Oo+1kRICTxnJBE3JEBS51qdZKk9T
sRkBs5YB3jD7mYBN6XUHc3pBxwzLeGamaRBDIBZFVyl6O5GaUsZTxW5YBZ18RlIhmGgoRXtOYbqH
/XtHMquxVMRyp/fHBjMzkn4vlLq5i9R3BTBWywBn3Jr/R9qX7TiO7Np+kQDNw2uEJEse05l2Ti9C
jprnWV9/lvICp21Zx9q9b6O6UN0FJBURJINBLi6WBG1J/o+j2+budQPSv+/v1NLbxspTmM06ofQo
x0TLyPHfX4PX3zExbpXhGqbK8R3iSGmdriPdP7pH58Em/WtiyC/iJ3O6v/QZH3m13RNb5cG/2Ad5
LZ4Sn7xnApFtTJheeu3f5mqulzUJVNyAL6NUghBdO7zLP49DBEInFNGO99dyG6xciZlirbwyUbqC
b8STuvIOjw/Cmvm+L2BJOafdJr2fKQ6rQcJwYN8rJIIEHR0FmBQg6ttu3b5G4O1pF7zZTAcFliUL
vMKrGs8qUyqisI8x0jfqsXtoFUcPg2ucyt2JMGOz4OZxpdAVlegTuwHfTEJ+j4K9sOjZbb2QP7FI
RsRAk1jqRuOIR17Vkc8kpxgREO/skD68jD3W+/OTt/YMZM0XznQG03a9+olpIkJL/CDE6ptX/0Ne
wzI7C4BLOHXj4WWb2nsQNXhLMIQ513e15xNDxFsffz3u+diAqpsHyTrZMoM+OLDMj9M71r/957jj
YOhdrGLNWsvFfk9MUuhLGekMyAYcw0Up8Dl6sslwNIz44UPcjrxhVPtv8BDX+zyxUVFQGmVQcMql
YSb6Cc4PxN/EeFOW9HkGqABJSMGJiJSQtZ+22MqaHySuyuFEYT6f3MZeYUATiAjAtmz5ek+W0Ecz
DH3XAsf8x0U8kvouCPwHCARPE2hdbejQI1jlZB0TPlCVQ8xKkYBYoheZifivxY5hw6VYwBUA7odY
4Et2mcmJdrTnt9/KaXOM3semp6WCyFzgdbWzE0tVhjhVtA4S63GuSGjlq8bqXlKqPf4APQSqXmJ8
nM/FLsQua/ZROii2akSGuF9w+PPmc3HEE6PlKw9Tg2J8SAjEy85sbMzSRmPIyt9ut8I6I+tUB7KI
/Q/qsHOh0tUeTCw3D+SYk0KIzo1n4NnQV5Guih4BLwuCsyU/MRPxXwmbmKroCE3XlOy4zuChSU51
SiWFFKwRygc5XHiuzmTPrhVqYqI85tClWTZKG2iTwA+yT2/rEjDH41gV1e+7/aWNnDKNYdAv4zrO
AKvZ4XmhkgYVNnT0jP08YAxZcPMzMPCrtU2ZxtQCM5+EAk5P3eVrsLwQskI3EZrZRirtxPB1ZeFa
mwFcXEsc3fCVeYahH1aQKKGA9G6uQtta2MHZi/MfK1AnfqccqliNWkjIdFOyXMLtDQPc7mBMsI5L
yc75e/JC2MTb+IJUCFKC42p0dV0Snuqnv/jgQdVXzCqyYpPRGX2JvHo+OLkQO3E5nhYHPBdC7EjL
P/IyIh4ybVUn5ItsWx1PvTXI976tpWacJRczJR2LBEWN+hSCn1/HwTamycHDpGcGAyu+tgZelesn
Rk9oRAO6pKvjuU3et5dWPx1UHVRR2YotRGMGwYNMuZHrGpfJFjBJA2SUT0j1HdX/4gl4JXTiauJe
DZDLhlB2bKnC2Z7Aa2+vQJa154GqWlDdpSVOXE3ghZEm1nA1m43cUlDVWWMl+r9pj7gywikNWSUV
auipvHjy3rwn/ltGDZV5w/ieRZb1P/jjnUObso51GsfIbChAX7ytdAj36K3e1c/FltM/bZBSVuTx
Effjds+jFX8vE4TzW0NZvTkEjMhg/gg///92eJo2C9yWG+rRXnmDAzUgAQcaiPQF6hni431RM9Ck
602e+KEKIzFl0PaPnhzcLeyHaXeEEJ9CXc8g1oW6/i6ZyG219VrkxBs1wHtFbCLhzZKZ0UGq9qwN
PIMF/j9NbzeYEAIgj/bGbMulIsQfUvLeOU8cUhC4UhFVWGxYEF0hLK0Y/dFEcrJe5Q4Bvhe45bEe
BJQs7Gijb56sJ/r29oLQZKBvGCi2ZEqjwHsfNImFPDEvvIzFLSBjeOIng5eLza0aTPGxfmvyff+o
lyLAaWVEZbPS60vsewgi6tpAws0EF5btr7iY8F9vY7uiskUyQ7foB/LBcJT3P2BpsRMvJXthnfSB
iEv18ytcHC/MLWzlxCuVQiq0GPUkngKYLQE/G0gtjfsLWHgscFNUUTdUPoYuwfNJ7sbE6J4Bo2A8
irYSBmVDhrT1Co+w6jEgRq5ZLEnOC6Yz7tCNumgsqveyymMexbgHF2EJ69SuH2gajDXZSp/iF1ij
FiTMhiUXEiaBT9ELFTABkBB6Rz7eNrXeM1RiyH+VzLqQM3E7TOMonjBAF1mK+qOxenh54cC4Ok4z
1pcC8ZnaIxzOhbCJw4mrNOXH59ap0kiRHdTfJj5zA4LkxChP/aYGoJYl91VlNNx7JzXxNJraN0nJ
YR/939cyek6Zda0uHNX8W/liWRPnUXhB6XCxikouGEdBgzXyVzyezyNJ0sJxLend5N3EdpUrlz02
cOMn+rAR9UHV9cUodUn3Jv4hwdDfyOOUMVx8Ra9RhxGon50Begxf/20tDWRGz4t4xHmZCjIqsoBi
0F8B69KiAg1XkehJ6NnSowMcIS6i33aDR4z1vVjwH43nVin+V9i0cauQGiZtw0DCq0Lf6ZGKzKBK
KLgrFiXNXrHaP5ImjiJXwbjrur6E1wUakTSSvi7yOM6/OC9kTFxFX2giZtY4fymM9wbj4Fbaahzo
wujRakH/5oo2sOB/1jNxF+lQcWrvQJZm7XQBuCyTtzsjftvXS63iwrzl/iNq4iwACUlylmfgAXFI
Y2nq/bCrjczWS2qeHjFwVKOZscXAqHq7B4vF+vcXDIGLfSbzL9CLFU8cSKc5nusUUEzNTMYucsc2
a5vfLIEIZxB+o2/8Z7kTJxL6Yl0HjgsD2DR6josMOWSwdCQb5INQOwItdEKPR32JaGumUe5a7sSl
cG0TOUKP9T2/7l4Vs94Nx/15VB+6+Dqa814jzEdWUefl+WlPXlM3ueC0kXQq1yiHpkTukR5hnn1b
fEWghWDze2kg5KgjU0PnFbR1azxyo+KfOl94FZfNs6KIBekkyuCclnzSLcF4xmhmKkHArFGZR/1N
YKdMu1LiOqnCjmsiGUcw/veD+1m6w2bDnUshE91oai9i1CaVRk5r/b38CPeY5rCJf3evPnBSSPXo
/fY/oL+dc5OXYieqIYqp7GTDKHZX6Z4/Nv6DIt1wThUp9RXIoAzMSYRSLsTHs1mSS7mT+0dM64Fp
+3h0mgrW+0eWBE7JrXEGr91SUDKnlJfCJuEqm6pVVcSZdBpqqub72FkPH1600vQlRopZS/tH0k3Q
WpVS4/D8uJ2vwEILL+F23ZzBPri0otk03aWgyaXTxKHk1aOgccIeGIRN5NPB7otRXwQQT2mZy2j8
gf+3EQDHh7+/MLNAVCuxHg8M09GiEeVNf7+XWSgWN3By+RRa1kQlHqwQU+iv6kpBuVsBjCvbeI9u
QHR9aSf/mj7vLWxyBw2BW0sCD4nI1b/uJKSqXxmLzcmg6fIX1a3nkau2X+Pf1RGdtufz2hjoSxIB
lE1Bb7P0PbNX/eXJTi4jQci7phfwPag6mbGRrrpHjOwV2sVnwdyJimgwl8YKEAAGkxMtwAdXY5Yy
BDEJ2WmvPOhkTRf1gaclY58L/C4lTQ5VbBhVC2pIGp4QPjMRVYhmNvA0gIHCnY6JbAJluv8qmC37
XEqdHKzG97HS5Z10CjTSh3q8YiukzgZMzT2ObFg8sr/fS/WW8WdOlUmUxxm56ITh+CnSqanRP1r0
kgRKfQ50SykAj4Qjnilpemblhe4QjE7HoDJaW7EDvtB+tbDopQ+YHGojOggTeVE6AY/pfMSZyZ8w
e9ajbvwhshT42hSdBH2+EvwFybMX2OXSJ4ccFB3DdBGWnpR6/owKLfum0e22RuoZoQZRVi+UBS7S
Ow7B0knPhZGXoicnjYSsK0ceRGdfvNEVJ5G3ZUDdawc4uFbn39Q3TaOsswmBFo/WKXrKFnZ9TsGV
EVWMQ+cUbgr1Z7UECx88BYlokHodds/po3v0InI+ty8e6prf9+XNEL5peJv9I2+y4DhGP0etQN4m
yBCfexyV9QYzI1KavQDOjPx3b27By6xtJTCXpoa36tH6ZQn/RWcbRrELvChiXqY2RmHXt4LbsqEE
8j7lFKFviRWJpxxbU1pXY22lt9rP41EcyDitc2EDZm70K7mT8CEuFM9Bd5uC5zh4qUGa8ZqjpfX0
OcDWHkVbPH0lYP5dD+/ramcx9q+yxLk3512uvmASU+QVD3o/Hl/gWtIL2pA/0dN6fH4V16+bcv3t
mr21cOhzdcCxM0CRgMZCWmraXtFn4NWIARM7teGDf+J1FHT6TWyOaZxjufFW0tv9Tf7j6pg4syuB
kyX2UeK7UcNAy4Dt5mLMxDx0um+xjcGcY/tj/eTsn9YG8Z7/6ksADQAyUIGwOkQPwcKnjJfe5FNE
HiqvyejNxIDWyaeUqaJ2WlsyJ9U1wy4monJSPwtmVfgPEvqUuGzdCm/poBCp/Y1TM6yPQav7Wkd8
NiMZ/5FnOykoSAAXGIEJ1AqDbeuTODk0Km06m4lqyqungtl7g4EJgdFPvIQXnXtWXy7hry5yEUD1
mD9XZXLBnLin8leobF7zQPlbazuHM7IjY+cOberT/X2bCxOvhE7CxH6QuVaNc+bEsHqB2MkMvhnO
kDYDwhmTEvVAuR17OrPAshyX0Jhzz+or4ZO7KPJixYs0rDipATZ+CiNWdx9k4bHP9DQvSMY88slC
2nvOLK9kTm6hXFBzsVMz5iTxNC9NR6UcT7T6p9l8gjJY+MkLu/5yyJcikUGET8wDbukyWNBVceKc
h4hB5xuPPRd4GvD05/EwliYzo2MMtJFiHoW1cMjjPl4ZB6wCfUkqh44hdF9N4XZqrbIMW3TOyVWp
uUv32ZNoBKaikAj1wr1BGwOIHhofFozyT2PvyZ0oV5GpgeTxkFtydvVSbNwRWoLBlIKFRIp+2rEo
qEUmWZXm6pTo5spdBQifA89+igxNBngzWUVUeLi/G7cJ6L/dQLcNNgLkTFM3KbFph/nxvHPKnzWf
qGVImk8Unz7zWC+0J4atiZwtxD63mj6ROXFPalM5iScKAForX8JGO0p0fV4iNrgtKV0LuclopuAO
Reedc0KSLLZw6SnkdZPpjWfID+EKzTbqg+IYUk9Y0AKZuIFR5PsFjQQ//GsNH78E0Hpe5iSBw39c
3/pa3jcRn8hYruCg4H/4PLAI6YNSTxx02Ky9bkHTbrPvE4GT/WVzqfDiRnJOXWFVFcDWzXe9U3aD
Uez38Qku2/SRHeStBbm3cda13OmsjaTJEgc77pw24e/mNdynBNPGEhK+O+ZL6I9gOaAMxteL9nDE
WLWn44Iuz1r2PxutTCxMjdII88JV55RKhC1JxZLKYI7xA6IaOOz7wm77R8bFol9V5DD8gVOmQI7a
rbWKFT3mtBFXzjF4SLaO0ZPAAKaJimvQhANniqEY7mpAP9Bb3Iz1efRyPf3e/47bOGfyHZOYkkNH
XZpyjAM6gVWYk1Qx+C0NdV/3zd/AqHLyu1ka1HfbSDuROdFo1WM4jldd5qRHKRhlu60ZfZ1MP8Rw
6R1p30WBfMimxW/W/cvRsiJD+fjo9Y8zotylyHZU5alTVSQR8GKBG98Tk9tDc3O3dHpEOugdeXaR
BBxOzcF7jfciDdfqqt21HFlHRomnpGhp6+o9wADDdc4RfamrbdarXX7KJBOBkbwF49T4lDKypOql
Y6kkbNonlyNBh257xl44+HFpk6VroObE22VcOxodrt1KprYVxg/ByhGn1Hv4UaPDoAvUpDwUiL7v
C7t5sWkYM4TbUlFkBUKnAWXMKnGqyVAyqaI9+OmSDaOiF2qvne7LuU10/glCh6QgSwJOdbKoyg/q
IlcCBCREjx/r9yZEelU+SL8fvB4ZzdlCyl9ZJBO4zSJdi52CBptQSZHyDBnkV/UQeykGZJubsomg
fWnE0pzj0HgJY6EE/MYjALk+t7BrtTRIIasZsR3HxjIFqz2H76fRXxCAeTD6y3gSX9ID6lWA1XzC
bNpNTZfwxXNX/9WHTIK/VM2VOk3wIblMxH2grWXH4GmnHmvlq6JxTbJ2Ya7BbfZw3OeLtU/MNcx6
thtCiHzeYEx29m2a7++7zWZjZWCzKw8JrFimh/7nVOakPhvxiRuzAvkbrudkOUk7a0GoL4mSIKDk
8+fmLt4YHJeGKMBIzClyjToDf9WGdQ9ZRTzNrLWVGlG52/tvWkfbZlVq5oKqj07yxn5xhSBdCtAE
+o+v9QDzFEWvrls4UYU4uwQ9Sj51A701eXD6fqfjTJAlivPZBeMIZHQh85zATbY/CZgwTGuFOaXc
ocHWsmmyFAPclHfx4yUNSQ48PTWQDky8IJc5btfXtXfm1T1ABjQObCE8ZsyrLIL8NjEZGhsy6AAc
9zkR3tSNMFBscJ+tJX4jBcagOQvR5qy9oZ9cEdBZDkqCP5dzccq8xhWpD0zHeWCOXmV3+VFsz133
UiK7l1E1pXz+zPcVEcrXhteDQTGagQzPQfuhKLRBj7LiprowkCz6YVrqaz4dUrOVd4qgN8AY+tVS
vHiTnxtPSJMkASB7hQd5w7ViuErmiJHfuGfBVBzMQoheRQUBY5WQoSZiSlXBSIpV7tIeT7T4IXIX
Qoq/gHSqmSBUkGRR4kEQMcUcKlUbl1Eueec4QQ3vQQUDv444LrHbj0rU248BzNN6+TxkOy5/qzIQ
Zchgllc+05QCuhLkgS6ZMVgKTLWitTDmNkUjZT6Gx/wca5RzCSs/ihrxjaY3WMmIFZMVKLdytppK
NbMLbfklG+iw9+3aIehA5zQ9XXuy6aBD/RtDcuNTtXMoRg4FMREYUvu699Fi9pfzfd9EZ92VJmii
CkjTqNWT2Mora0diHdk7MwH1DjkJXnmqrj0a6SYY4SkMSDeAR0zIw0HUIyvUjexxHZofyoel2JJe
mZrVuovpnZlLUkGtDCwm45sNXCYTxx3znqi4vQgbG3ZcRvyBZg+1whKpcK083zU7P6ZMRNInNdUT
xpKcp6IjzWMl01pcsq5bl4Jv4TGFEGEwsvjTMLhHlSsZ+sA/V+hMzuye06MPnHD+IwVmH3YkC0+F
S3lOZ6T1GAdhLm7QkB4lBdc3+MhkbE2iSWhwzUvLLEWHt84ICWb8A1tC3IJq9LUlxVmQh2kb+2fP
Zl49M3UeysBif0s8vfdOTjI0VackZL6Gnzh8D9idFqBZgLX4fw2C1vAdIlQI7dUYSyZM4uW06+Si
agv/HPUP2hPMR9rGZ5QZ6v7I1D5YfMziR0YGftBZdZU/Kc3CvTvzMgPRDCos3HjNYTLaZCN8Jh4K
zmOCcw6AQUPLgaYKTX9K5yU1mH7T5mAU2TakqPcIV5nisUvN3DValaSf7iGUMEAdYZ9ZBofgsSqo
tJCEuA3ir79uci0VnVcOwvh1Fdp1PRr4uJjggoedlj46LGkq/b5dzzyQFdwIqAgIigw6DnZySeXF
UPfV4MXngN9mmIfxwTpGHeg5u0l3jmPCxfgntrA4gXjnNKBDTtwlBMNtglMD2YgAbLzEogLGTcNA
JykCthHC5FyvMP1bfXDeAPGCd9Xbl9qOzqy7cK3MGOqVvIkKxHJWdU4AeQn7q+G6A3Ly/q7exjPj
gkTE7oikZGnaNtLFCae4WpKcwV7pYiDwb/v5H3SnjVHR9d10LWWiK5yDrkrZLZJzo9r1sdsIZrXR
1khWu4WV6uKGqRds5yY/iXMSNFXBEAQgWvhpUgF4j4oRBC89O8Vv5Zld9dyk2/s7N/N0vJYxLvoi
REn9cTZuDhmZ/VrxhA028olZsZuiR1Xqvqy5UxLxuIK7VkRJmc7YdrTY5aumSs+IJereQLYrAe94
aXDPzGIn4dxZXcqamFnW5EEkDWV6Vr7aAn6HsBvP24bBM1Md5NeypmVjRqlxf4EzeVYEnohvZXT+
41b6Y6K42MygzoVE85Xs7DW0GRBAKK9hYjeMibHDnrBtSj0ODfZB+M2jgSCfXYUnt7aYo6ttGend
5wLCcyR3LRVwrJZIgc7HNEosRXmtmOe6tIfSUEu78ZFtWfeITNCi1yNODGhaPzlLudJb7UOOEpfX
aFYIp6fv4SwRGs9v2/zs+bokvafJTqwXHiK33hcikENABkHm8eIew9GL/YqS0mEcbcjPYPsmXfdU
AGbgP7KtZPV2cpQf7x/PbclBUwF4FmSwSyFuQObiWhzQcELPsmV+RjK0qYnC0cb2ipVX72W71ItH
7lFCY7YWhog3v+V8xSwZ2+jorj0IPgDWrCF7h3hlSnsRBHEbc36H9XYA24ESzUX6H8jhljQ7p6Ta
Q21l4sKNc8vpNa76Qugkple6lgV6E0J33Yk/f5qfwVM06NGGA+PMukJjh2lQZQWSkyfJpkFj3d/0
uSPWxtcE7B5zx6ZGn5WNI3BtlZ+lQc8c0nbqKuyAKtY0PfnwKyqVLL0v8Y+J+WaXZR6LBqMJB97A
62OONKFy8rrHjCZd6MwUdcUk4QjHG+pv/lyDqignmpEw1GH1KDE436xT0op0eATOhvibXqYJKm8f
eYAcLt/riMwitBoVGBrk0SKig0vLh+4nyWgHyEhtZ2C/9Wk97DrPKmJL/uRL2jBWnhkZ3iaLzFm3
swfwkBxJ57AwBSRtUyXiOt5Xh0Yqzp5A2CqiUfESxNTNzSLsqdC+++mKdZ41zwzfeumxE3WxfRJ+
UGSSJJD200QDg5spqIYWWwHKOyUA14XdAEbF6yyeoiiFKZbW6Z6yqTk91Uz8Twn57PuHpN5eBter
mGgll0eZzEpycUZLu6/pCgBHyk4AK9ewLX+HT6AlUAJyVskPZoG7b4NqB4HJKSunp4pqlQENhzXP
rnq9l/WgstpkpQ0PEbsVGSPNzMKh3qMkHNIH5d1/FDLDF17cFhMlUVjuDfcgflWOoaRbzEh0Xjpm
U6wEeS1rRwWPup88WBWxzvjPobYqw0PImQNjOaHJS7TYp3hzZ/s+yIywyanokWGFRgkPP8VbMxIJ
ZCpA/LbMDbYwuYb27YP3WXt6rvFI5eDXQwvsqyctbOdtb+dEKcb78MKT+lUpyIUqFmd+Hdg75vVQ
r+KcRMilrVgd5J0ekRHakuEnw8hevF6NZFWsfHOp/C+NxzaxPU5G0wCiSxChcH+vgYvvyBvGAzGZ
WpyFQ/urfKX7fF/ZnsmBBMI9xVszwayZQ08HM9y7RNlJq2CPCapIz58j8kLBdomRRCxmkKHXkKXP
mOV7tqQVb/qHYOH1OJOCVK++dFTQiy/ti1QIS0YpzqxS0qT8Hdu15afkUVrhVEPTW5I3p/CXOzNJ
L+dZJwiFi53hDoVZol4zTqwdQAui6p7p2I7J7cVDhNnF9YIHninTXK10Wo4UElaO4TOgG8fw2d00
0uPwJu5alZYlkeu3obcRd6R6EK5TCarBP903dX7m1rvcaWFi6m0oO1B/7LRm8dR3aYekM9BAry4s
gfgmanK6YKebhEpvDi3XqZFuBHsEp9z/jv9DN2WQyaIZDMR8kxOQUAlt43j8jk3+IR9L2m0SvRhM
XsbrcwNzYcd5j5GdJaT+ZV+yhy7XcyRa9tU3G1DtS7HiOCbSOl+ljRGExCFMSbScMmA2qs1Ra8JD
e2K4VTtsHVrpsd7sXZ7Un8GxgRNZh7qjLKxpJnzH2SoCMAUAHPHKXyn6Qou5to+0WPHLc9/qXofg
8VdONaomkVXzW5bNaZAz+0L5169mSEUMhZyCqiH5MjlRlW1iyZcc6LJoOBGpn7vOI8q7t3GbJ3mJ
0fUvNXzjUzCxFJkwPJqVP993scZc5AHJYYLy7CG7U/54FW/K1a5IXwAMEjNrCL6kxieVsPIxsaCm
ScQvRBSzpnvxAZNcXODVXsumYXkWQzsCSBRht12FtlpuugUvMZP2G3f2n7VOvJI8JIUnqFgru94x
h+A0mOzHAdRBMo2tamxlQ8avGtv26UsNKp/YxluNRDShlfGRkdz8jWwLkxNwVVHXXHpVzbwIrj5u
YkDoGBT6WBw/LrS5zIoDkcjd430r/cPATE9bQXoRDwL0ptxYqZzISHtW7p9GB+VbLp0iyZIOcQj+
VeUs95u8XjGZqYBJiAFiYpdXyNMaVffWgRexX7H+4f4HzWRsEEQCxgdKYRUJz79H36X6qW7UNzJO
X8EVXnv7zmwR9yFqqjADlNkOGOEjsVTVAOIhjPMQUek7WidLAM45HcTTEqyMYN1EJD1JPgCtLGe5
VEEHwdlf56bjPQ/pl1MCYOB0C++UOVnoo1UUZRwXLE5zl3kWhm0re9UZeOzqC4EMgww3koWoPyDz
vbC9/EzEoI7IVIBUFAS1kzegp5RNlw55dRbajcq9qr8MOIcVBeQ/JHRXglRS1TXyMlzz4UJ6Ze49
yF2Kntg1J2dx5idZdS6+uM9QEKjQ66JE00oFeZRPS1KLevokS6tuX4o+TYAySIuNuvTQnikBAxF2
sQUTo0+TNsVQ47I6Y7KwfQqeJLi5N2X1pCJZfFB0fsHEZh3qpbyJHTdi5mYsB3kOu8awwZDf5Zgx
mwWouByr1lZryoWE5ajSWMpJaxa86WzkpXHCiLv/u0AmJ64Jg5MyVV2d6xgFlWyTiYaYU6fbZZVk
FFpASw5tADlx5NOCro0/eepbLiVPDrxPapkr0WJ0DsqW1AmCYiWm8WC4LCqBP2GpD9VHkn/F/VNZ
b3jNdvuXuKLd2/3PuGWAGUuBiJAF+BSWFf4CpguPEnJeJ0UKNqBHEPwAFnRR5xOa7/qAaOfs/Vfd
HyXUcHyTo2fJjjeqERg1KS3J5pdMYFzxzY6gzCYiEzyyVo7WefEpXujXQp7CpTfhe79rcgNpRnXM
jPQthmkOH0y6CUVb8aj/yh3UVk8z6/5m/EV/N18A1lEkCFTc7srkTPhx7DpfxuWZe00N6aFFQrDi
IyKyButv8E4BxKlcAS9cdma/AbfIyolQkg9+Kry21kWBOpj/ioG7O8+lUkcVfwX4YNMe73/lnEdE
Tu9/P3JioZmT81ogYZuKlPQ59XG7xps8Q5nWpYga7wu7ba0a9UPjMfkAVPY4lkl4JXEx5puWBa5A
CoIsmdgD+gXw0NT71/DU256B1N9CvWrWMi5ETvSgVpIQ7FVlea5CZBPxcPWcfRLogbLwGJgpIF6v
bXwsXChcUQcpZo//rU0D1Ui2rdEWJ+jI2hvoi7DBXLoVQHQWGQkope/v6+whjojev5Z2EENei46S
qFGyuinP6po7tG5EiwFSgvoQKQsX6HgZ3+j0haTJAXJDm2mRB0lVAiL5NmEk0y3zl/vLmSnjjFv5
z3omZ+YKAdeIIFM7I6V2Zj7l3yC3EmA4hK2cEDa1vV3pLCQTZyJAcNWLHCdzmsRjLsf1Ftat74pK
I4GeuvKMAL4xzN4kYUFH/h6kk+27kjJxCbXTqT5Isspzu+6paNQ/+ciFnem1lRuVHj24G+GzQ1KO
o6zZUB+/C7S1G4O1O/TBdvvwaQkhP6M60BoQ+o7VMhU9eNfr1goJmduAKc9R++IrGLXdHBu0pfqm
gDd023T/zTZfiJvoT+t7UT4wTnnOk586xXAV9TML/QVzmD1LEQ1B43HKmLNyvSZE4MFQYTTvudZo
6PzGAropwiVA8JwQTlVxs7AcEvzS5CgzrquZPgjqs+sYroiJuRXIzpfaymYVBrAftHOh/MKr0zuE
KWSRQaRYnws9sjud08UfDxykA9pSC7RJGqrt09hWD6GNJ6P3CJZx0BtS4QBohSFavF6Q3/u2OYP8
AcQfeX4WqQZUead5MK11VC1P0/rMJSRf5Wfuk61119BoaVbIcSkUSWk0HIssaDx0abtB45ViinTT
oDGsI/kmWrro5zT48oMmp62Eg1YnYlKfFe7Rl2kabZh27Ye+rgbEFV0COBrSGWasEl5o18Mrv5Ix
bONZ7hdc49wFgAFGGtriUACRbx4yHdcVatMU9XkTo9AO7jC7OQyW8tgfenRDI7keGTFptnq25nbF
wjU+45evZI/aenH5OEKuNiGLU+lQVB+4XdWlC3f3qM9T14WRSSOMCtNLFGXik/tBLLN4qOuzEANo
1u2qbOPUVlQ+iI65oGKjE7gUpY04HPQwosYBFB/+cL0Yv+FUpRbd9uy2evUKOBMgWSsAKxKQP+7Q
yNlvXbDRqLTVLRQW7wu/yTuh/iCibwPIpHGckTJFrQ5dKg5ZlDenNLBfB5hY9ekcQPbdbtOF22Cq
uH+SZFQJMZQFeRFx+liJaieNAr4+1RHh23idtezOCzBJzKuOQW8DObuwsVMl+X8CQdA4wmbQvDdx
WbLP8kFVqPWJ4ZEPRt9gI5YL/n1WxIgbR3kfmJwpKAejxKMk1PzmFMWo9PIeml/+pXP/WwSaDwE/
kjQUwie7Jmsek8R+0Zy4QTYZ7SEXQuK6+cI6bsoOoxhASHA0Y58jqwnXOljLNdcMo5hCl1fFVl2p
a3XdPqtr1+L0RGcMxfAx0ya3OaqtUjvb17Zn8aSFv1tQyOlFM34J0HIiK6IsBtbvyYK5QS0HBEvN
CYUW38KLSgUdAYkZjEvaeKzFbvnUrj/TTYnqx78XrWrIy2CIBRIz+I7JJrBRoBZa2J1kVBJ8o9+l
mA4f7OvHUHySypNY2w2/k/kHKTGCPZj2FuRPXQ5WrgJbhfSogEscs4sm4rXMy4M0706+79Gc+R/O
rqy5UaTL/iIiWBPylUWSLeS9XFV+IWplJ1mThF8/J90z0wYpRLjn6/kepmN8RS4373LOucA9Ol/Q
jerMm87eyFwNuZ9LnyNtGSB2AMcBfOhqv53RVMY4HmDLVl08rTR7NPnJRLNOAacZ/hzdL5uXfoYM
jtj70kw83v+OuoAYrTu1X5PuNq9fx+5YgOtuHHNtz6ogyty694h2Cxjus9bfEhZoOdCOjbn19py7
zOXPX+2U1Uaj0tpYqt6+0cGB1Vx0/OKnnP4tcpcabkG94u2/nA4NoFoTYAoc0NXBTBMzypOEi5fc
8fvu0AXGcKyP/FY3g/or054n6CTRG57fWd8HoAP/i3VMmUFyjUiErgNXcP17W5178TK0T6YYvBb8
4ylycZ3dCLBHQ3P1+lA5LeowN0oWaMxj46vmiI3fIRd2eW4ouNB4EuElEG2ux2gTIGaQWAr1Ra1z
xat1s0SsOVUbTkBmHwsrQHAAaA3FfxU8EXQhlzehYboyCVCyXwond43iNE27UX3QsuD6op5xdXHb
YAc9+Hc78OJLOzhGUZ7iX7+Ie/rMWre7FTedh3bwSxQ6itvGLr8tw/D7eDMdk9tU2/DtZy/iu3kb
Dy+AVLJkujTPbY7JegzmrTAWp3QM6vQ719BO1CQgd9742rP24fvXmohi4V8tEwjOpblpIALZCMxp
9UujHezm0FVBaWAOU+amne31c31IMES5K+tTNgw/0qb7gflXXjbtmy03f3GHgZskBAcJifxq5Y05
r5gmf4toIV4siv2cnVrlITc2v1ou4vosAR5pEB08O7j31SLPVmOicZpqL1YXmNNj9WJWnqM8lU+6
7O8nyGHayY+He6FoLkBMfp6XGyH7pW0GEQnYGR21CsgJLNedOFFtj3WhvRTj35nu++JRH2BShfp8
8WI16kbYc1aVlPuMdXVACsGcAXL2jLGpykVkqxAahB6K+3rEBJu3+/ublxsOaerw6+AD7O0+JyBR
Hh5fr1+pS/v60fZqtUuj02mcyJsr7obutT02AP338/66lTN83vsnOhZgbQjuZI9puaRDVqZjb1fa
ywnfBnVIc488B+Pt3B3z9hD73+9zKETfvGhuHswu1Oy+GAH++SFZ95P7d1NC6Cxx/ecHIYaCqg+2
eo2O4naUFQ2J1BefQ1KZeS9vp7dv3065N3vDbtw3fnHX7o+H5+e7u0eobX29vh5njQdpHj4MU0mp
g9GHZ6zZEWBkkXfai90F3ZcScg0FaT0D9fesajDu0HB1RJCPfP5e2tUt3egin9U5/zH/HrlBrO1M
g6uceIzQstVeDJQ0C8C720ObFMArPVL+JsYSROUvQreC3sKwwtw3xpemlJPQrq+C9Bnrmy61Y3V4
N8MEMGB5KGzQkvLEFNqLTnasCJoRXe0f9aue7/j4JUUwc93ce0t+bQ9QfDgxUCjRzVv5sHawnK7O
Ne2FsLtcwxTU/SwoXuM7zIfvRzAAZutgFL6IdjTyu/pL9mpi4h3J94K8GKVL4pBYnsDwoWwOVO5h
PlzZ/gS2q7hh4jR3lTuVQb01+O+sZyT3CsElNgseCfm7vlylSfRQ9mhxdRArJN/mY4qmmHnQoLD1
/BdKiNfX6ILztdEJBPZZTv89E1AB7i0vFMykfTG+AZkODeo/1//+hS1f/P3VFswkbioj7aGh/hvl
Dwtc3Rt+dKz94bqZs8hc9lD//Yx1PELRWsn4hM94Qw7iT/6wcX83lmkNrCntKW4aBX9f8yOfnrTv
13/+WaMOe774/as9762Jq4Tj70t9SBv/O96Zt/zGTVKPbdi68AAsTK0SC2qMtV1TmIpOP9PAOmWP
179la6lkgPqh8lOnkWVM8u/rf5MdevWbPJstA/LffzCQTvkwWPJI5S74aO4cOqAb+UMI3v1fqTuw
rQq3cYjfJVs/WJyjpBqBXTMxfqjDlDfq3msuMjCAQ34BSxdMO3F3+LsForoQlCz2SR75D0ZBUTTa
ssRnYngF8ZQfB+fp9/WduvQowcegvITyIDKmdY6ZK6TLhRyedVJP1bPmsVvuDg8Zhsgdx42u14UL
ujC1OhVZmgrbrCaMcvueH+3ATF39uCW0umVjdTAoR7UiMWBDbbzOc5O7YWvB5AO1elAcZFdICMB8
QU6+ujtJYau9Umjy6AFR5wE0sIdE7eRu2TnLniWF7IOd1WphEoRuKnhGX2K0rc0fN/GNsc8fAKG9
21J5kH/p2het1kzJ66itUnwR1PijjVR0tR/AHKCJo2Kh8IaBY6qvnJpB1VkgFtJCMTnhRJLTVKem
ywzaeoKpYUyz3fUDvbqn/xgEiRMkCujTn1FaC8XozB50kbCqxl8J4lqdcsRWegyyNz9UWe4prHOb
vN14fVYe6R+7KGMicUNgA1mD5VXV2kRvU5HoIRmIEjhi7H8wHSTYPuv4tBFDrdz3uy0DPR4bHUlZ
h1u5BVqWjBVi1kNTjZ96cJPzvAkG8idF5Xhj/1Zn4x9TUD6RYphQtSErU/mo1C3ulB5i0FLyoyEt
3+lKq24s3mUroEsScF3xP3JTP/i52ErZjPq6HioqA0hlqodDXo9xcP1oXNoi8CLwhyQEAwXEpZVx
xIzSws6M0CnKOVSN4a+ZxL3XlKiq/xdLuL5Sflmz1slkTWMnz/LCCKPC+ilG63nChBHMG/jzH8yg
sYO6M1j+UEVZfhA8VM2zojTCbtbth0zEdI/CsXmoG3XewOWtXiJ5DvAtkqxuodhzdrznRAVeISZ6
aPHi1qI5Bl5/bVrVK/mDoSh7/PPpT6M2XiNsFKou5vrTGvR6kgGj+cJBfK8wjpMOaJXRjQfp/Ngh
EcSJk6KkBLdptX4qyPfWZKUkrG0z39F6+p4RkW84pItGoKSCijV4XfCGy01iaYvzLGIYMbtB9ZuG
lUjqndpJ/4shNCFwyS0M5rBWHogOec0qqyEhNQCa0atSwds0V/3vz+6MHIROMFDbhFuHVszye9S5
NbO0mEjodF2pBh21eXPgUwaBoKFqtOzp8+Zw7lQpME4MZ/2ADH3UdpiRbYeF3WIAus2fzcQ5EGuj
cHxhl3CukZdbsgKlvaeRHzzQPDRjH/WpHSZKE0orRtdukMPP3Y/khaFrAKQtunjvKvgfTNCiJKxQ
YjvkffoF6Wrkktn+3RQO3/DZ58+DNAR0Ol5dB5z4lZ8zM7uYIie3w1R96yDBwqq3rjR3qUY//Q7h
UYcMF14GE4oAdOW223FQozrJ7FCi4OPRRC22dRu1cTe359In/WsJvdjloRsxelYdVGwPF3Wg92+G
U/vjYLmVs/W2ngcsH7+JruuvSd9QEeuwZEQnjbV3TXVbK92dFmMuQbbhfy5/FZwCSkLAhaxlacYG
13husH56hmZSFevJrq3TB1ay6lg53cbFvXDEIekETWu0ksDGXH/ZwId5KNURUUPizGBnafGrPRH7
1/X7etEK3giCbi4isPdW9odTnua6FVV6o4fNmNWNWxl6u9cQ/H366QNb26Yo62D5EFuuznhTa31c
l6oe9nZR+BktC6DDIS7SEE0E/+GLULADacZA8W7df2CprlVj1yOyM1PugVwPtnFnOxsKnRfXDU85
OuDQCIIXWp5wQOJnx0m4HpZZSZ8cXc12mPrt+Ne/5ex06zqK3JjUjGaKbKis7pEyalEW51EfDmWM
jqL51OXE7ww857b5bLBuY+nOgnGYAyxDStxAhAHY2+VHmUmXdC1r+7AodlZzeJvyfXToAB8zg7T4
rDOCLcB8UW6WQ6gRpyxtWZjPIqaoH8JcVdwCvo5W1Ct3ZrzlIc52ClpemAqMeRdSAwF4gqWhSHTA
cmn6EPYDf42dqdxRqhgbX/PuOz8kZQBWwYqMh3WsnETrL60MkoUTD90cthZTuEeMqQBYp+LmzyIq
6t63MqUy7gRmYxTHDJCvJ2okDt3nnBT2iUUM6C+nNZzZRWyVDH5nCvLb6GurDiLLTt8cK9NeWKRq
YOcK2oPq0g3mnTGO+eA3itY8lW0FUHhfM/rKRGL8ZRNrflm9Pt+j/56/VLnePhb9pARFHEEU2LSN
+pnrghvuYLCC+fU8jE/ZNJT3gPJBCCWzqTIE3BibX3rF8p/lFKUvWZQUlWtVNXuMMKOz8OrZIiej
VpskmDi4OV7Tpsm3JNfxqEQcBRiwT8Zpp88dp3s0kgroD3GWpy8mqxKGLiSdTq3ZKuYuSXXlFuVs
4yeJMhVSX6w3VMgYpcUjL5W5uqtSBdrNszrFfZA0EbBhRQmNrlhN82+zzdnbaHf2TaY20zfcqBzM
tGyomGdUrfOjyoqiCbqSccjdADCTBgUk7p/jRucqEN2AivqlpTWZ1/cVEpoi6bvSbQadfIH+iRiC
rsoY2sLAm/5IUmblh0FMANlEA5SruJo1JaSOmp75tEu0PsibjEYuSMjj97SK2XwzYO2Ia/ERcsmT
iMutlud7Ark6fACHy3E1yKGhWbK6t6meJZ0+ijGEvlglPG3iyJkxEmVMdupMx8KPMlt9GloGUn1Z
0PS5Z72dYkEMDJLiA8NWaA3lkLydtPJHVBcouds5NFh06AqjlalBEwWrYpnE12vi8KCASFXu1SQt
0R/K7f6E8AVI73QCO8eLDISYngkK7AliEGXQ1nPza4jmtvGpNvd/lDqucr/iTgoJphECHBLQkByB
Co6e7bQslYM2FOWwA/elFfuetmjsGUUhKhdtT/tJdKOq+spkxdAdFPOEUXpWF8+1C30JGzyUtnWm
jVDw7OHHrXYIyiESUibj2uXlziZeJxWZxnAktdePe2IkO978UYqtHv26vCfdCJiDaCOjUgBHsoZX
OUrFxaDGInSyWHuaFSJcSjuyA6daDaqyQQ97EH3mNpUDrVrQif0hspUds6cGKGAKaSCzybYwNBc8
KCg4FkSIIXQhJdCWny8MkZPeLEWIRAUkehuTLwpC/n72qUN7CcsL5DRQeyC3r4wMQ8eG1JxDRBA7
TBDyEru/HTqC6vr0B5OtNhz2+cuK10DCgnQQXm19Df2YZ8JNNsdqyNBQvx8iE0rTNQ5v2U4cEd1s
ewbmNm68r+fnSBqF8Dtkh4HZWz8ShdPZYyeUOUzrjAbWMJQHvLfDLZo5zGfAkW1kFvINXfoFaQ9b
hogfWZK9Ore8EwybmqhhkqW2F8dmfaJc4T5aF8pGPHRWcMCMLACfVBUuGgAzdR0PjeiKtXqmhqoV
TTcWqX7ovTPuRQrGkhnN811FtN4rNKXZXT83F66MVA8EiBovPMria+KCqkDen+nGHArReLTRA9Xh
h3GgjyBTeJMJmRjxwns0jY2blHWQ0p+hWF9HWz2U981bLbZUrLIgeovSwRmYCNIqHeV9pYVQtVQ9
zhBeufZIOFRmKzCHMHADWpYt8eAqoas4p7VHMw5McTrk+H8RsVuO/E+T2qY3aH11LAdVOanqPH/p
xw68haRsfWiXFjdVK+ihapL6uZpA75yqKdpVZdbcOTHrn68v7vnNB5pNMqcNiqAGqN3lpVTrVK87
fVBDQ0x3td587WvD/PwhlUqfFMuGYiIwiksb9ZS2UGyeRTjHfX/SIcTu4zynP219oBt1y/P7gBIV
6r0a2qZgdK1Tg9LgKUuMWg9Z3pgutfrp0JVz6ZmiFxv34ZIpWUKSJUUg3dcgVrUiLBOIHkJqBWT0
umiPjv31zTmP1rFkeO8B5sKzCrjTcuFQhUuwrNQIWzVtjnrfAeXMLfJUATByRESAtvhAoCEjSOzR
ecK4xev21xQbPFbyBwBRKv8BAVj62A+5Y0uL1jIiwwg1sbPycXIjCpnU/Kdimj6dgg5cUHMGbVId
dzxmXjXd/JcfAHVDBx4An2uv3gynRKpZovQVtmbpDyIOMAnKK9Tm1jbnV0390mjNTWUbYaY49+rY
uTzdypgubLOOEi3uhw1JUMzVWy5BM8D+xDW4PVbyL61msluUcxwTDLFIazcW/MKGy+gAhQd5XYx3
xu6H9R4NO+szs1fDUjVahhB9hlg+N82dnXfj66ikUdDpPN9VNiRvjJluKXidP1+ogxkG4gipNH0m
0OQkQolwmlRIdWn0aE0pD3DKO8S0pHirKuWT4HZ5vvR3HqwGdhFS6NXzFWmKOjdodYRplZGDrVXV
bRw5xc6Jdf5Q5FF5p0Sjee8wu9loiK8R/NK0IddZN1GCkVI7y33Vi8gZHY5PLfTEixh9nLIJE3mh
kDOMgPbRx4QlL10GSobZbOzy+UsqTTsYPAl+uQwXlqbBIUuEA9J82KiVDAq8iH9nWWiS3AUKwEu7
/cYtWnVI//db/zUoz/iHY2WkGPVnDjBIm9FVmu+5k+86o7zH+BEXega3aZLeVg2UKEdb27B94fqA
wEmwv4jFkBDoS9Mzei4JUVB9IqVT+noea15e8hKn2so3TJ0/ZSYqxbLMJXtKqDosTU3AfwNxUunh
DorBG8HkWpZBLuHHP75+w9IaMFBk/HooGEMS7lZiuHUqcpqj4readnc90LxK3tzUTfo0zkmg/xxH
/jWjHcjVShDlgNCpQCdkf/UGCkwjebi+xRcuronQHVGZDDrxBC6/3UHZsM4ESmKWAcg5YV7avGUV
+pBgCF+3JF3+MgjCQnywtDpLwxyXUTXCkp0EtQKGrKs8JMXxy3UrW9+zup1oOhLM0kBpNM+5r/JT
T/pdZN3UdEuK/aIhdATh4THxFtqMy4WDqATtRNTqYdXRu7F9y/p654wWwMSfLS2/o0qR+EDvD3j0
s2kvmRBgFaBvW2SFX5EfrCYHwxgDJbc3zuqle4DUErkcAOeAQ6ycKo1sUFTN2AitrK8OsV1+QRyx
pWt3ITQAegDCtmDxgMgPOf3lwmnAqWhxkWuh0UWxNzrDeNMVWjy7LdEHzBO05oBAbfzQOlKbGBPB
gglhKGSXaP8FDXS+sbznHw3crvTk0LzDu7mOY/tEMXnS5mrYdfrs8m7u9nrDc//6sTz3ZpjoBT1S
ZHdQUIQeyfKj89zG64mNDEue3cwkOvX9cBOTjcjy/H1AAAtXaUDzFFWJNWm0n0olV5NZC3MdYgCY
EtbUFqp48xES/j9AxX80tnR3zm8BusjoHEIZErqk8J/L7ypNOlIOnmxoVtX8qEG10M+riNw6ZJhD
ZSRbtNgLu4UOuYHADo09fOXq1iko+DhsbhHW9Xp1TBiBBDJJQCW4vl3nZjDbWSpNSiVqNBNXiUfW
2sxMVWGGrDShCW7m3X5k8efvG+AWCNMhFaOizLC+2YXS5jzpYCUxS8vPBSo6bCg3peWwBUu/CytS
jgY+SrIBV/dttssqEr1hho6ImhCpIyi1CFofm64zguvLdu7icYxhTerQA4W2jsq6UpvTrMisUKn7
bG/VJV4stVIPZaEb+wmQztdEGbZe7/OrBaPI8uEmUWUHz3x5BIG8j8qK9VaYtiZAx8mQZRgQhQqz
6Zodi7cUA8+PBpgjEEKDz4eTRHKzNMeqaajnsbHCuWwsz+HzsBu6fotLeemjpL4wUlHUC86IjrTO
+dxgAlhox5XL5nuagxiY6f7n9wvZOzhpuEq6vu4jliaEY/S+JGHqpNDe5GaBqaLGeHAilhxoj2YA
eL+fxu7g1mLdgENBR8kCgH61gCYRnA6mFeak5r6TJOKIDLF2J432G+fxQqwubQF5gq+TzLvVZhmT
lbdmRK2wcexiz8pJOYJASg5Ea4dwsNv4piqS4TApxPDMUc+OpZi0LQ2ECy8eurUqGPbADJhA0a1u
YCp4rPKoApxDrZAViNvejAOz+k4KCE5oLtMgTEbQuXCN8tneTBouHCXJqQbXGMwf1B3kv/8Qw9ct
VeNoVq0wyW1g37tE+GYCMX/E3vXGel80hVwb/TuAjJCjLE3FQrGVYXAAKCHgpBwtoxPjQzalBQYU
KlwYG7TE86sIFWQUxDEzEzN57DVQryyKpDGh3xkqDAPM2sLu/tQiUjeyg/OPklYQHWBek5TnXEWU
3UwUeFeVhHrrtD90To1dYaDd5aZ5N2xcyItfhDgPQ0kpXOhaH5DZilUUCmRVaJ+MkOgxuhFzSzDG
yfx0qIePQlcfzVwQ4EFeWu6U1jhW1XHsFB7r6rWI7PKACYv1BhNrTfhD8iNfN8npR1UCV3CFMOoy
NHwYSaPQiin7RuuSutDoU+7bseW3w2ipx1jM2m0llCnIINe4yzO13HdlOTw1WnFjZlnhqXmEaWRZ
E+0dhZtvap/3X7N6qu/tZMRM4LbPf9toLW5EABd2HcNngKbGVkAvYD1GxB5bpP5pF4V2GUcei1FO
JaX1bBXTxpZf8FG4nO9jOABZQl1hFXUPtkAHFiOtwx7PF+SW1ST5RvBWQ8mnUtJfDSPNC6YONRBl
JjzBgJZ8ZK88t7StT17TiuRuIUBFOIwTgZb4upnDCoxAVrPECSMny/w6UwXmxSa095043wHcEh04
htb5eYmwrgUhOOin6C4taXs/JmN+KnLn1Wwz41jA8W+kqRe2A+EL4jFA23Fg14MKVG3gtB9iJ3QG
Mr2QGG1JVsb144xiy8bVOA9ikM0BFQfwEPi/ACYur0Y/yCpXVeenkZYeKX8ZPfAVAyDiGD3yWa14
LDlgvyg6QL8LcTv+e2lsMuJusJhdnphzR2jrajPo32/XX/nztZMtB1QHUUWHn1oXg/Ep6K7lUAGc
K3RmS6H9NiE+4JEYNavrls6yAaDo0Z+EdgvuDehHK1dp5LQykpgVpwiP6X2Rp7L0mtheEVnZLa4O
3123J5/vRWgrgSjgJWPD0B2EL1uuXiJH3A3orp+qUjWfJ5RZfG4OIJEk45856i2gU/rZ1xKDPumq
qDasn2VbsI7AHYVu+Aep57C0PjRRb7Q9Zyeex+Ypq8AgrnUh9l3S/8mVJL1nidp6Cc215+uffXZC
pWEEugaiCbwV696dMZRGPJeUnUTD6ewaRgzxeyWKYsj/gawnduXct3+yWkyfvYUwDAeFSjNyPfR9
Vq4qhZYsr7SkPg1zBZwJIsoAxwkjaIux33h1z92itAVoGwCw8MCAHS1XN7MqaCEYoEZbzRj5VVvT
sBcI0zSmaQ8AMSd/HZ6Zt1EvsgLjvlL9QaOiOlxf6bXSJWIK/AogtiAti2okWAjLXzE6cQIoQ12f
Zq0lz6YC2IpqCYlesDEkS4d4fTZO1U6FNs5zaQ3W6Kbg5z9OrC/cmebktlcse9dH9KcOAO9upmAX
YUK2F+V9/eP6bz275u8/FR0HNF5QaFt77zrlFq3Ttj7lUWYGBWa5VYiy93XlGD+vWzqLUmAJfhjd
TNVQ0XNfZcdo++QaUSx2mqmW+g3hkIVSRbnhh+X1WV5uebsw7xeAVF22AZdLnzpd1KSkMdABjXqM
seaVjupvS8rHvlOzEfO2e0vcXP+y8zUEFho0bhnAyrLGyvcjF58K3GoSNuYcz89Vk0OfuQK+qLmv
BYME/mfNmWgLqzhZuM/nXHlrMMa5HwonzMcBQCsbXVvnBDE1iLalahJ3n0ZrSPgZbpQcbIFXbF3r
qs22a5TJscNYzzEyIFKdjO8qaN7EG5H5+ToCA2vCBoiQkKhYo2JwZOY2r1InFID4eaBGJakLqFj+
PEaJlW4clPPjuDS2egVQwUusCozocAC+x0VGBWkgkTmf9vZI3QDiQ0kI6Bt7HZo7gK7PJVcAxW64
vjfmFhPRcIq4m5pJhhlpEEQlVm8ytzVIvgEyOnf4CENR8UIjRiIp1njzLsqmdrQSGs4OJnDy6JiK
FOiA7mXm2h5j2K+fygvrCUo9VAWAMAYJYV2rjPuJjRkixHBoisl2J0stFK93SE43woWzUwLSOHIc
qA8BhClLRssbbjqNhhykZqFK8kNq473WB00JqL7VN9sytHqpSeMYUWUxzK0gHIqxf9n4aNfpxltx
tmz4GmSIqgWZFrQF3knBH/LsCCONkzQSDLChPttljL1U6lBuVHgvGnmHW6FwTpGhLJesTZRCiRxM
4Bh4CiCjFQ/pnRpX1dZM0It2IPv0zxxF8GqWdixaoGREHRaKOI1uxhIK1ugrb4ltrc81XnWcaYQx
AHWpaOSu3G3Sl45k9VtHMnm1lnvDkLlRFrT2tBfxJ107bAGmB3KQLqUOwe1bftFIJtuqrcg6FuqD
0wuv8e1+c0jdOiR8N0Jkw4+iAAIYydLIBDINKhUUQ2kzogDDmmSvs2lXrxgmj/EHE42/9chVb2dg
9PaxMaeYC9qZX9WBxI9EtBhhoTiV25pxd1vVBXiVpfmLMWpg3ERmxmQjYLj0Yy2gQAj0BKEXsE5x
kd9FmTNX5Aj2QB3srL0W8BP/ft2ZvPumj884lgRFboQlNroDkkawXJLamKfWKQtMjdXhInlJ413R
NNoOkGy2R0dQ+NXUQp5UNI6fOWl+R7pO7JWeVDFKgkN0y3SnCSKbJXd210UnW0nZS6+y/olywQ+w
rN7McxJlftvFqt/3Gh1cMg1SfsYGvttNNCB6NzzXOjbBR4FgZANaBswn6qYrhwJwdTmLmThHs5iQ
GO41vbtRhrcc9Y3ry7dlaBV/1uoEXAcoCkc+HwFtwJgiwy3T+5y//gc7eEYl20NGBqvbMetV36cm
7NjW5CozCWiVvtVmE4jZ3l03deHSIz3819TKtUxkYGqZOM6xp8NDVJJXu9n106m3VFfXxw1/uWVs
tVGKDXUBHQIcxxyfFfsnzMk89FvjHS5tEsWDCMYwMgWUqZZHXC+G1ABtjkKcba680Sirm461zsGZ
hjvTnrSNvVr7Znn4AP/ADFdsFaKrlTlMoEwijcHc2FLh5qQa/FZPq42T905TWVxc9B4kcFyzgXCG
WNbqSOSoeWXUbpJw1NMa0t1WHEFqOun51y7mNvSf7VH/0YFOA186FYnwRIch0p4q9H7yckaHl8FR
q8RvYyjfuairG7HhTiw3DdeIp/knJ2XxSCrMlguq3NQjhE+xof1S6xYys+o0tKPjo+mDdDbV42ar
K3bm/ECBhj6VpIsi8gDNZLlnpWGK2cos5QgIf/OF2y45QLhfySCavrGQZ5ksYgFEuNAXlPwPcJxW
6VLdkaxynCEOoQDT75o7UKl+Tq1/W97X/vWrtRabQdYHELrESkNzHR2HdQ6oTQOmZmsiDmkGTA53
HoHoP5gtphOpleL22htvIIpsZOiMlV9n/J8yXHdz4MGkbGE3z27e8qfYq68uUa7RWDrGYa/clhgD
pA/NvoBoFAbU2kq1v/7hl41BCR/TFgFBW/drQQefrKSf4jAtvqaGEvDpL09eCoj1cvHtuql1LPm+
xLJxBS6zIUk9y4Oj9LkBOPoch1rW+Hp0K8BzmJINjvaZR4E2KKoeeF6Q/8qQcmmEWozrKrPTsC2d
0xC9Rlq+HxPobg0bmcUZPAmfA0uSl433F3HAykFySqMogbJ0aGrK0bLZGBjIM/rGYM9jY0yYOchE
UGhWvCOxlj+IxOl2UwKZwDFx+B58HP1RHQFbZxpC6waRy0OEsP5+qIwnxqn9BIAyxmlf34K1sp48
5phRiPgXpC25BbIu+CHUNiNwR9IxzcIE1BvzRotDYd2g31s+0Fst960f3e8o8nfRY/UHv/m6cfm3
V24RtpFBw/9ic9bVVFJFSaehMQHeHWpuXsfC+ZFpEPTcixH609eNnbUO//nS/7N2pvQ1pYCwNwas
NdnvJG5u0nry9dncw83sbAom0nTk0MesvsKXFva88a0XzaM5DCaAFK5HPWa50A3oP+2kWlmoldw1
G7AK4wjtS4u7oCqBHyzwLFgPlvU9br8OneknGRB615fgwtUGQf3fn7C6CkzLcyu3CNZ7+hFn4Ln2
kA30ea96xhbS6sKbgJRKAqfR55Np/vJrE2ja1MizszCaDmPzV0TQBOJvJViOevzFyoeNusX5JQet
GysrOwCIHNbaH2Nl9EWrD0mopSF3iNc6qV8BE26VP68v4YUXCJYwGErSdADVX6clTpTGeoYIOuQ7
C0I3zalwGy8hmAzQbRzYc++IqpmUEAWkBW/rumoLjRHVYaaBicGjLhkXEBL+Um4ZWetr4f7Dio0w
FZuEIt26JZtp3YwOYpyGYyDC6JZ4T8QMYl/xW39r3OGlTfpoSh7PD64mK6p+4AVMNeyPonjxY0WP
fbuRiZ0RVeQHAVAspe8RcxnrnhPJpi5lVZeG+r55Mr6pAdh4bmvvHpufhQBOsvpy/URc2qaP9lYh
ZN5Mlp4NsMe0zitqv0jQepq2ypvnrnL5Vav7lFtTh9EPsJLOQRrsgHHSgvaR/tmUJ5Z/aOmTga9H
mgmPDGUTEFSXm6TYsWFHxErBRflqG+WDGrM9s5Mnp8139Uy9tOq81vxGY4wIcPr2fp6Uv1LcQNkc
GSlf//UvweGHFiiEFPBOrD65QRhd22WZhfa9dk9end/E/8V89YC5N/jP9U28dDQ/2pKb/OFozmKq
qYRbhR2EDXQQmuyfbTO4o9jSLrt0WnCfESEg4UCyK/3mB0NF2iTQthizkCgYg4tJEIMl3DjbiHnO
2s/yEoAqgYI/hhnJzGNpRsIB4qqbsxAN58fsgdwCE1o+lU/8RQsx5spnOSQaD8OGx7q0ilIMGHQC
lP1R8lxaTUymJLNpZmGsDi5Eul3QnV3UaLi5EWpd9FoS7ycFQ8FvXwepNvJ4Dcc0Db9ZOzK583HE
zLsi6G6QAG3EwxcebnROPthavZr1nAmtUGBr9ChUad869yuiBBcJiLc1nf7S5ftoSl6JD6eja1W9
R3U4DbvACv7THwdw6l3PBU211XeoGteTOALHocv6B6aVoysDM//zFwmY3P83svoCZIcamUWLcBID
5Ejd39cGc3P6GLdbmnYX1wpVfAheQLT2bM69bjaC0nzIwswuIYSsZPeqMm51eS4+9wBfIaiA1jzK
+KsjLRpWt22B+zrpXOzbRMMzSWfLbwEQRnvC+TUphoqeqVUEfSVoEI0Y1X19Sc+jNsTIgPhBKgJX
GTnM8lAgnRcE/UP4wdRKfIU6xxY09CBRjb9TV1u+MJFbXDd5yUtReA8whCH8AyTN0iRUzVoR5f9D
2nXtRm4E2y8iwBxem3GSRhpR8YWQVivmnPn191DG9c708A6xvpbXNmBAxU7V1VWnzpkPcqTZSNZM
Dh6/sR5F4d+y8sBRIboBzAF4PvRi02VwuWDbss/8eM9J3znmDyGBEFf63Ej710O6MEQtpB+0bSFG
TLSX+MQERn3r9dIehBjmbTML9/T81kT7CwjV5hbIy5nz0aXfpWEc78NeK83Cy/yejJP2KUfQYkEx
EqpxqseRJlN7H13+/SoEamHpLj6AWrqJCSs8bvJ4X3PsK8+wdstKx2SEejgr92RQxbtIFl5Kv3TG
meofJU7gJ6My0dMIEuFDkkINCCBh4/a0LH0Vcmzg9EGZG7271FdlObB4YHeI90EFZtIhMpPppBTS
SoZy4f7BIYFWKLqjATmiIaplJAQtMGzz2OtDWX4EwpHjQ0dDoubvhwMZAaSigMyEw6aOZIg8VMhq
CYYjVCYnoj1Y+azLvy7p4GycW6EddisovVen8b41ZWAgguyJq3/n6LF+uj2aeU9SgdbcbjDDatG8
gT68yz3bC50W9dWU7Bley/SqK3I8SXvztpGlHXBuhBrMKDWF6Odssg8SXTD5jPyH8w2ZWIQ9ABCh
PEXFralfCXUtFbgO6lc+eY54p4q+bw9haXvNFJpongayD5Wpy3niytQDoUQJE/5d6p2GeNN6hpxu
bltZWg2AYHHZAFQA8h5qosrWk6pBgkcU8qn4jea1Wpck9Dmv3CpL7yQAY//YoW7qqoaedc8F8b54
TRANMgHxoBPmdR5hQf9Ylaztpck2KUoyjaCZC+4yTlw5r0u368U3UIuW10lbKCy+AUmw7AtVK/m3
+lbsKsjR52bwcHtiF+5RNC8j/w7kBrAHdOiNV2FYS30U73NmP4bpcUgg+FI7fRyYQbHWmrWw3ZFA
RaoA5UBcojQyv61C0VciLobS3EQa+dsHJ3qiSCuHamFHooUH6FnU/GdWO2pHdkwZ9F41Yg3VTxai
PoxvgYcGi7iGZ10cDpLB6A4DYu2KLz7y1basBx7XdFsRPvf1adqO2RrmcWHrz0XUuftp7m4UqOH0
JRRHI0WBW1Vl7EbImtbVf5gxLD1q1sDuiEDXX57hpK8jv6nleF9Wv8LpoYNo+ziVJK4eb2+2pZVB
Yx7aprHVELjNccJZJC9HHvQWwAj6EwcLfQCeIF8XEhtUXSsHeWlp4Chm7CYefBzt+FDogb5O6yd7
CTperfiigalH+VtOPoRps6uYcbwz0QmNcY+7svPSroYROSS+amr+kQsOZbKGLlkIn1BKmpFcczEJ
CNvLaZPQVTJAhzfZ17FHwjA2qyrcxHIJ1aJ9l/vboFW3aISwby/W0hMP9tDZgm2BG/2qeyxtq3Hq
OVxOe/4BHQMtYe3sqIJdxWi/uhiQvJVFu06PzviJPwap7VGwERqs4tmgy5uJwTxBBdYUVm6SJSMz
Og1oODyS0FZ4OZmxNLFp2o3JfuLu4wF6j3wBvJ/1JRYvK/M3RwhUBCHhVkT+EDh/5HupUxVFag7o
opCgWYWkppqdYgtiVsrz9BvKEONazWLpbJ1bo26NjC1KBnlTbMbOB6r8U/RBgcrW+npydP5Nt8Y1
O6yzUzzlPgdFYhEz2O4mJXGGd1yNWW82EK+M9S7ehZFVQxO23K7x486u7pbl+dSfWS5kQUgHjUdX
06EI9oNZf9UtUT9vr9uaEeq0df40hb6CZRtq+z36iN+mXPdOt20suSc0QuPpjOAfkBXaBlsFrTYm
6b5uoq8czTf1hG4muTb+f2bmoZ7NF1OzQzAyabovasnJsmAzJeO7IkZrYdPScBAC/oDV8cqgHSGg
bp6QTXG679EFTVq011hx78+FBmktm7Z0G+L+AMhp5lVEaH45JKBGAIDishTMxZGscx4adSEVT27P
28JZAuQeLzLgSJEYoiOIwa80rZ/gI5Bb1gMJRAI1r6M0CkzciqWFgjoeSiAYB2RsbqClO1oVtVST
Vh2SfdRu2zogIP/mk5cyt9sCyItfbLcdw8/U/0DpueQkfWzWwovFsc4kPkjmzDw6VGQdeVUuDD22
e846Ch5tRWj1Xqj7a8HSQk0VI0VNBeEfgGtXbPtBDW5H/En34F6EoO5kfKbbgfwmAvLWmSnpMcor
t5dxeXLPTFKbZYr9MRb7MEXVo7PYbW+yJlSGG3LPbcvNYGe6tGJx4SBgjOgeh+okno50gY/jcknr
wBUOMvfUzsEHhuoUE9zfHtaCgwI/CzSy/lkvmnmolQv0fTResofuA1p37Snh9Ep4aLxnpl5JmS9c
lghrwdwBYW1UP2hccFMCnyPFOG0ZyG9Il/oRKAGj1E5HcdgULd6TKXowDyE6MP/DTM6iZ3PPwZxQ
oK5pJGt4PsVfe0Xcd93vdh91fw8gQbsZ8Oqo8WNfgjjt0pUInZcXgR8E+7b5LADDZyW0QrbbFK2r
2iq97cLOQEYWwBHg3+b2Mup6BodZLTPTGO6noNCzclv7oMAeVx5zC2cZ0eEP8z7ArkiUXI4IJJ8p
H0si6mHiA7SODVb6ljXUNP4ePTL3ef2xMw/27F4JlQCBoYhymCKdZE8xWuYjyk8Ada94x4WdDh+P
OsPsGrEHqYAQxPVDBdraEIogkaniwWCEEofSPIfgM43fp67gzL86W0hkXCqpUBczRBqlPI44qOjU
xGaNfr/qBmd/ehbDXFmg7mQxl6qijmHBTQfjRGJdtAQTrD2ntaIa9Wq4MkSdIDnLuGoKYGjnn6xP
0DabvaHfni3KPVyZoNYHWhxDGTGs6Mrbg7/zjM7sN2t6H9Sepm3QCJEI6Eq8G3nRDU+tnTxrBu/c
HsSiAagGIBZDyQTFhMvNrEQ+783ewRUIZ/h2Zf//fj11v05NWuRiil9ff0f3uT2NpFuxQF9z/0zR
2Qioaw6pc77x8LByjVkKDLvqhHt1q9mPzl8SZ19ZoryYMubgiEU044LGE75Sz93bk0WXMP8xgOKl
CHIUkG3QwmxJnAZdC1fg7l4POQnJ79rgyX8QsUMR748RakkadEF1SQ8jgVGY2kpn0uoQqNVgcWOW
Y4vfnqMuyuuWlR6krR6sDYJ+nl9NFbUWPspOcZ15WIuUPD88ZxvJ4hyuN9aYQhb9yNlsUZdKPwk9
nBbGM+unpeQou4VtrCw75eivxkJdKFgP8GohO+Q+P0ManLCoKR+tVEdjNL9/eHhYw1PTXZdX9ig3
r8lh4w1AY7mhszkoJ/3psSe73eudsX/6vj20RRd5NnuUu0e2uurDWIO83UNiiZv9ZEZkbThrs0d5
ejGI80htMJpoU5Nwv/1eCStWtzTl58dqapkGvOfuYeffZRvXPTVI3ZEVM8sbbQbIgaV4jm4vHfEU
q1nV4FHmdq+ZR/LfqLw95Y8r3n7JCJ46qN6iEgmBVerUdHmrIC8TSO6oq/ZoclBn9HUeuIXby750
qZyboQ9N0YKuumVEV7VDB3qhtv93kfnPDj43QJ0Yr/YVpplgoN+O3+UT//or2q6WTWdHSMcq50ao
Y+LlfTMOLIywCYnuayI85Bv5yG19o3bylYVZmzHqoESgRFPkAbZ4m9t7Tr5ZkxRcNoAUGfij8ASl
S0gA+batN4SSO2lkCom4iSbERLeX/YeUj54xwAVBFzDTQQOCfrmHG7mL4gq0tFBhfBWM6iXbQRFW
L3ToMsOL7XYtef4vFjm0uSH7AqoaWnN8Yv2xyUEE7IYkPxB/mw/2sO3udAec+A+S8cVYrT4c11aL
7rr62X9gg/3XLLU1xtyLPCZSBff51UBjTfSYIXUgEdb4fgit7+9vAI/wUzuq2RLJAPnYygHjl5bz
/AOomQYmKOiUHB+AmZ4sXIHPz40RHxST3N+fTtzd4zcqWOa383V7vn9qIVcrDPoy0HeIAJ7Qb6ys
8/qULaL5OoRlkN2mT3JEnMIeyfZONzkst+dGd9JbT1qyOmoqp/zPtJ9Zp4691PFh1PCw/vwM6zsL
PY3eRt749tv2KSCPJUiDjMxe60ZbjDVA+vfvoKnV7lpoS8g1zHoPnaN+ZVvn4SHR18ws+eZzK9SS
DmEBkcIKVljZOEKQjAwEUpbcGv8KXeS9mkTqvlTqpmUScDu49dbo9Zwc+lN7kBID4M2Hr5XQhtbH
uDJG3Wox2ITAuQRj4mEW60UhUnC8e+30ab2/v/dm9OIZCNfx4wDySLpdKgOGRpwRRLFhYXwDvAV0
7m/G+PaNx+/t08cT5M5XLt4f0PTVngZuELpcAJYC9Ux5La+XpVjt/wnxXl+TjULmH9WGzgM+bF4K
d7MR70e0ITyxoMk1ya9fsS4bRCWVU5gNSSCpiyc6tv/W+fqeRXV9K9O/C/v7+2vV5y07H7BAoLcX
qBnc5JffK/B+ko/pgAU0+YdiP7wqlpvbgRW8VBurtmvib7xfmS3o2/DoEdHIgQuWNrcdAY0m/Wdh
zz6C2kXRkObxlOAjhGOyF37ld8ljeoiftEMJa74V7Mp7ZsXmHDVcrdPcSAsgN/w9DRgqe6USinKC
rHTRgcIfVWMdgVSx4loXwz2A7JFkh/AlgKSUkyl6NVfZrhRd7bXWs820gVzb3E9W9ObKzlsMxM9N
UY6F7xlBTsGF6b6O5rSRXrJNoHOlrb1/KxFREZh5UGlWLd+QV8Cy8+rQU3lumNpCHcgQamEqRLfa
hyZOny6TaLvm0Ggox7xHAB4C8grsQcjy/3iis0RZVUchN6nK5BZ1SaTxJWoex8guwZryMiShznIV
EbP477MyQFILoHsCxxZQutTGzMAxEnVNx7o79HrUtvfLQ2hw/EuUys/Qzq1Qfi0Rm6Lj8W5zI+nb
/2BavVNtZbKS4Wv8arxaV4JVpfv55Xy5ZjjtyGuCJgOnHk2jl8ce7NyJIuA56hYTtI0TwdKm5xrc
GCDlEP1ML7rqsRuMWtQ96SngrZXzfn31XlqnBlw0ZQs6JK532c6YssgoG8HyoNhUiJuiEXVZcaqY
3wE2sWJ33olXowZDzZwNAf2DSD8lkrFVwUk7uM1oJd2WUWoy5RPIOgtTjO+C8bvSrMiPHBY0l1Jt
IGV/ysTMblC17L6aNQLBhVAA0wDs70y3B+IVugFH9H1eibVqcJVftfgwVQ/l5OTMe/ctd3o8PeIO
bZ1hpeKx4CYujVJzEIKmCuCVcnAZtjFVrjYrFLeHfalopIqccXxlmmdG2Kh5/5kbY3TsOYU0TEim
7GMUD81ad8uCh7z8HspDsmXXh9j9gzuVxpjtlBgXY27Kmc5IDz53PxI+yg11WNkKP7Hl1VYA1Rpc
M6qfV0x+U9LnJdf1g8tueV9XxJMCJgOfl+y6eI/UN0GxSjm9A11VwTwCmkyG/FDUm3jaCN1BAJi1
vB+4njSBC2y0DPGCsFxxPfO4b30gtU5dgEbDmm0HN+qF10JjAjtsgx2T8dPKaaTbSuF+5hX4MxXU
CijxGDDoBh9cv3qOod0FSVlkQXXtV1xYjOwqKSBMhiAQkEgV6baCyK13YOpTxD1UySPHW6z/tnJO
l7wTOnZnHB0LmDNNNiOFU6EKPje4WhKqAwSzilj3xVj80EZ1sqC2+xu8T8KxkkrPZLlhx0AXDeph
4kefqOlKEvI6UEDtGvACZLOBGUOcdOkpI40ZsqieBhcgRqy2lIkb1ZfXanTXd+ilFcojZnGQhEKC
EUuvUW+DNajnwCh6wpCZ/nVldpd21tmI6DKAHFVCytSwFTN7Jn1TU/DvvcvvfLYPUUBuOhLETnSX
D4/8eDcxeHKu2J/zQvTOnhNGCItAr3JVpw9CtRRAbzi4oEIAiaKRdiYBnaK0iQ5ocFet59v2Fp6Z
P+iDf+1RJymTMyXEERhc0U6aR2kyOrg5C/F0hrJ1ZvfO+Ik/TmiN+CezSWxDNm9/wo/i5q0hU0es
mzngagkKVir7lqjHhi0J0v9mHjk1urOjnYIeo54Lj23cGFX+JjcfI/CpU7ZBfkRX810c/M5LU4au
5rBrigal6tOU2XEt3akMpD3VXi+Y+7opN43MbXux18eVzquFEH2eRLzSUTqcyzvUCLxGlts2UAYX
Qiqs7tnzT7XBtY1/B/pQWQNvB9uVrbJ0X4MT5gc5DroOuhe2GDW0E/PM4A5AdIpGkZd4GPmjGJIe
pOWGp4wT6A0RT99eruUdc2Z39k9nseZQ+o0sxvLg1nwOsKsRZr0lFaCd9u6VRI+hWt4zL1xh+92h
1Ta9D647jYQ8kXvJCOTXNAbAXer1EH4y2+UrX7d4YyoKQAsggIWkNU3pl6jwdFOHpajEiMjhV1Lc
4cWdQKk92oCOS+kZUm29ZO1CogmCf+4JQGdVFHwAZEDj3+WsJIyIfmsfqyEFnRXJIDoCqY7s4Xmt
ZoanjcT3Eyg8moy3qwrCcoeicKPa4EB3MrUhSSdhp+ApK9+POd4//+GpBYggQAhAVyJhCKT+5ed1
cp/JXqG2bjXcpVDpKsIT9uoghnrcZZDEdP2C9ON+7fG6sEfxcoaAOaBn8yuanhWlzCAIyHTuxD7X
HKqSsl3npTVkqSn0KzHBfAtQbgS2ECqCkgcNqzQmRtNSdPWIaueKw7EQA9L1zzFjyTxa0ndoCxNP
t8/BwptrZtLGsQdyC/l9msm3E5lMmjihc8e4zR8HKHSbBeyCzUDUWXTEmUICzaYQi/nI+72yTTJI
td7+hoWLEXzUwLrh2YcnIB2yF2KS8FWode5JDXjStiJh0S/MfCVTpSdrDeQ/Lb/0BM8MsbP+BwvW
VOqqSCatZbJU7t1YHrO7SZSYU6I0DIQ6Y18GW1CTb4cWO14oqtHwGxCLZ4C4ZKPWmuE48XtmUqEn
KgujPnrgk4uLvLDmKone4smza0P1CRKpgqHwo6xPCsjtO6/I9FKDM4Oec2MKULmtuLqwGaQJLaaH
xK04NiJpQVRviewolaRuBfgbSSinFRe/tJHh88B6AyY5YNepjTwEbOmHady7XZK9QGrgQWQ+lf6h
K+9q4en2oi69fMBwjw4qSZIRqdEbK1GbHjREee+KnqmhfJB7G42DtFxQkKL/7sCvCeDjy1j3eqow
ANAnZOUD5mTI1UKj+QWx79zH/POBZx6+6Fp/Upiyd0vR8gbVbsvA4nErF7kBns9dNW2ycJuiZ0UW
f7HtY96Cy7uUwYz0mkX+ypNsaYujwCFClhUCJkAPXjouKZukTpSK3mW897L9NWrHuCCVTJT8Ll9j
ilryIGADxAMYTK0Aa1HpSfDqpX2Qtb3LN9EnEMcElSLEYOFR/tUxhQ6x65ZfKa8tL/aZTcox+9XA
Fznf9a7gMb8E1Y48Oy9whaLAktQ2kFzG2II4ihuIl00G36wCQ+cJvFpstGxp2NcAp9AQ4aloQNzK
Nb2bijsx2pTtXkoOcXuEMHVjhoOeoyGtKnZcBBc6GdlhWqsqL67w2QdQR6tq01Ic590mBIwpJSkZ
pMzy7kXw5Ldg0VMycSXGXxvx/EFn2xtXuBxFMpY5Grm7gas3ZartpXYt87cUimAr/ZlZ6tnC9FAL
1CLM7MjUDheXBgsR7ULehMxAoNioc+MsbRhYEeAOkr1yhud9c2NZf961Z4P0Bl7pRxGDbBLrIMs6
ACiBrr6a09Nj7awEXcsriNofrvpZnYTaw4xXQdCghi0lfStZp4kfM0CZx5PgAUa1Mq75DF6Na+bY
FGZrVyiqMPAHPmSr3u2z3314kEHK7gl6kRno1ExqknvWd958rxhdnEw0HYKafdaBuIqe8iZjmw6H
tMXdpYJZypLwXCogK64zGukkR22bTds4we/bhn9Yua9H+8fw/Fo8W0VIs6lJLvU4nBPqUyewsj5N
bEyaAj4QfjCYpbrziLAhdBt9KMJs+v5QNKqjIbjrm0iHAu8GJaGgvC/ZR95rCR4iADUOHrJnfEdi
0VH/koBxDoRn6YV/54qKEuqyb4Y2x1yBRivZqOCg8HunYdbac5emRpsfP1DtmrPQNDo5GPq8naDL
4kbaQbICM2t1oS5I+uxJtuxDyd1IQIEBku3ks37SKpfJ0OMzAe+hefc8c8ALXs4P4OzbVndyez9M
di84A973t1dw4WigbY9FvxvkBPAama/aswVE033AFcw8G3Y6bQfvQRI2JUDMo3gspbUywLIxaHCA
WRu3Jd1y5IXTEDOphHOYgevb8YWecCyR418s6CayLlqJPhfCBIztjznKv6E7goNqgdi7SI7uPdtS
xv80ef8a+InAzyYvGiSpmEoWefik1ktWNsfsw9/6tjShnbNf02CYNyZ11s6H8+POz6yVTNGL9Yjh
7CTSrUzVTyfHrV9OuUixEJo46/DL+ejRY1FOVGrkW8RN5pdGJTZG3RyZhijNRsVJ8QYWnGRiSpTq
WHnVlg+bQzyu1fiXHjAYMFpKAbBG2x3deQ6qcd5Htht7k83vNcUrkORPMpF0Da/oaj/Gbx0n/UZw
r2ylqK4yIrXZX/YYzN5iJheCz0AnA7oNqPPRiUWrBQK2bFE+BPyJ1cGrDkEPXxf5ze2TuBRpXZii
4oyoHHKtEmScjlI5lpnTvJZda4xhvWeZbfirkozo4IFyyMtW7qzFjYWXw092YK6sXPoAIfa8quIY
GG5zlTAaqpzaEDVrW2whrJmfvf+amf//2f6th6yIRtVD3Wh01HC0unqX60NRkfbNb+2qPbY7dSJg
4UKhx6iyD25lgn/6NK/2+NkHUGvZFFxUJVKAZPBmsDoXSjMhic3WrvXm/ihZgvXOkMk4RCwy5ndd
4jT6YDc6XhG5s1bundfy6lNEEcQKKGCj32iusZ3Nhe+NaTsqMRJyyd3Q6EkNxBB4cysjqV6jyEb8
R2rxVL42UCYQJt2b7rT21Oit93Z70y1VUoDf+fMh1JOijPN8SkMU1aRjlwNARBLuVKdOo0CHw04B
x0+wIicl0ju8W/l+P8UnrrKaSa/j1mhKC2Q38TFAM3a2Vlta3C5IW+KBNyea6TJCjRBYU8NwcIUu
fw218mtsdkH6cXv8i+uA1sNZPQHk6PTjQhWaUeIirEM2cAyyuuAJ99jQkKvMzL0G5K7DyilYPGsQ
d0K346zLR5+1bIi7Pm2jwQWvTbQV6in+GIMoWylKL87dmRXqqA2a4CUKh7KcELfi3utFf1cIQWDl
UqM93p7BH9Wsq62M0gqCHU1A8oWypbZsVoUNphDxVGc11rjlbd4GP8QTYwV28YrdYg2/jGjDbmtz
HI+57e9f4s1oae+t5W8Ks7U4u7ey7+BDUvS63eCfnfkYWom+FhAsvXg0PNT//VbKA4CKWBDlAh4g
4gOSj2TgkBXwDpC3inmeqKXj+afm8F8ycRdmKc/ugXomlBtsZaY4hOx77j12qNFmRylBK9l9wcHL
3F6UxfU/Gyf1gsxjlYsDNUFtugtHICGHyszbrtrIaiitxEA/R+R6/ZHCmoVIcU6pwVUgNE/9EHXw
3Oy3jcXb2T1nML/kx3l1oQCxl63Mrp3bA1w8tyDr+F+j1AA7ZpBRgszgP5ne20H8LtSLKhf3VR1I
JMgFn0CVWlkb6hwE3RoqFVCmII5UswBD5fvcHBypmQgzHCsH0oFVBuCcyXvI6ppMuuY1ltfz3+HS
rTlci0jTE+ClWak58ng3oMCkMv2KM/w/jscfM/RlkACg1zYFCl0a0vz3sabqHbsNPcIrX/5blwVE
4R6ZtdhzqTSBtD9QFHi5ostRo05l6vEx14Ix0g1Zx081XUHOtAkhDh0acMYbaZj0xrNaFkFC5huK
rBgid19nb1r9USob5sNnvvlhB3pBXRbXnixLpbOLj6O2N1cxXRYLOEqpZ/qRXbcPTeSqojH2m9RU
Wl2NrdyQ4l3UqqQBm5f294ndC/vUTmdCDVLuDJa+yHw9NNN8HytmU1S6UqylF+d5vtreiHgBqEOO
CdmLy6CEEbKuEyvcGp74yo+O3L7JDIil7NtH9/9Y7j9mqHDTk/1sYsX5YcxYIhhJUAoR1ccmPdYS
a5aRISHk4Uk4qEaCvSZhQ6iiT3LEH6nisPlxYAqShDsu7nQ+5FbO+NocULdZyIilynfN4IIOURfj
QM88S2Lyh3aV63PZcZ5NN7XtBy9XOm7GiDBxbkXhPtbuyjJ6K7R7LXIyv9hN7JswnVJ2GzWO17YG
KF63jLovNeY/DFqcGfOFWXX1Srg6VINmkPIR7kUphw8x7GY74mAMhcztuzSV1mZ53rT0Tjs3SO20
utHEKCgBIvDvavleYBsCzuc2tMJ8m/Jr5YKlu+IfuBywgBwqMZfbWh0bgR9yDyf4w88/62DDghm/
LRW7/7y9s5cMocY+gwE1dL/TMoUeI/XqTNrnDmVpAFIJ5FX7hLYnZ8rDoyqueesFHB54W5DUhNLk
LKVGeYYxxvvc61AanXLFjtunfkihR9jparsVtJ1WcFsh/Nay2rw9yqW76NwsNZ0+1wixFCijG4IM
p96G5Wu8Rm+ytD3OTNA18kka0F/JQH60q1/77lhVA6QlrTARiRq7Vbx2uy6tG7KmHFAIc8eKRJ15
JvRKgcmZ0W0CpHFiPPuUB7511L51AlQKb0/ftTFwTIDlEP4PxW6ISl7uRl+thigIIPgqArBSWR3/
IbznPFHilXvj2pFd2qGPmBpHSejDDqNtG+V9Ul4LEBefbg/m+jVzaYRy5U2XQGs0AjIGSAcgy0SP
3TL5yFq3rSw83GEGOoFz9QfZVDq9DV3Pke0iAY/UAW0l6iein4EH/bI5MYZfQ0Wn2+SvfPjFjM+p
tFPGrxEZhCJgDAmogVKMnKD5FYS/RUAbxm2mFg4vbvjc8HHT9G0PUZWVabnev5ffS8193oehpPRA
naX5/Tg9NE5tdDLJeUP2/xq9fWmJWoAUQJW6L2GpUjaBuoml0oz9FzR96WzEAq2xAqdbwNbAHi4I
pMNAXAJCgsvdi0ExQTxoGFmcHIQucOrCrLrHQRhI2bePGYixVKuvWdLHEwGoJBJZ3feRaPHsht20
nc5lH1EG6s0eJaUNv8bHcO2bZKCiUf8A3Z2K8jD1eX0HRuCh5kfUQTjPVKtyJHEBKu0ujn6v7MmF
8zUjsBUg4UCDfkXhJuScWgPmw7tihSt60LnB8nNTGR816QRVp6I8dnJAYuax8iU9C4G/fCiYhwYw
o/A7knZREP1K1S+Ff5jl6dtX6K0yrW/lzcoGWflMWhLH5wq4ME/k3U6MeQvsy2ajlOEWCdf4Phib
cMW7/dB3XN7suP8AcJlZe+diG/WEANtgksZgsXB3OUE6rUSbtP75+Snqn/f7l5eXt7e3u7uP7RNS
bATdMYn+9dfLAvvI44CndKaUkub5OEusFYEs92AkltxgD5wFke3BkiyQfx18O7SbnWB7lnBK7cmR
N5yZH2WTtdFgkWyjp9a5/SkL6etZcG9uspyVzcHnfvkpoearcgJ5P1cCMIFYDbTVfPC4MW+1swZR
XLQl4z4B2Q6vgkF+vnXOhs0FkRJWrSIDEB28adbkoAnxLjNl0OGvjGq+3ukFnpmlwKSK7purtNzI
CpEwtpqMrv7jqIMEX39Fi9pvkZTG/f5tG6Dj6fm2yYXOMdRsBUwgDjTiN5p/T2mVvgDtvuwau0N1
7x6td+tgJPqoayH5tDbHEHlc1yJwK6f63nEc3dmapk0iDN542K3cqwsPwsuvoeKfYELZnM0L2VVI
aOadUT8ByBe6kaPr5X7YJsgmbdegTWtGaToI7GhoLg+YAjw4n/X38bNMTOFF2E93EO/rnhuIpj/6
jyvzPl9TV0v9Z95pACcbRniCByXm3TgY74ejdTxmhnUMdIa8l+RznnRwE6gCyTfVnYF5f4yI/sGj
x8Z5kO5b4qxshAWs+zz14EDCK0WbaSAvd3mVJbI/DrXseof2dLCqfRJa+xfe0kx7AqcL9xu9mPH3
uFXW4ImLm/7MMOVVIHiF9DAPwxNn8Hp+0B6rzi5jvP+tRni9Pe0LdSCMElxoEBXjQH9OPyMGrS3z
kG1wwlIy7TvtqZ+IJ98P/sF7UUI9OgXQ2FuZ2uuoFNBgqJnNTe74+6eYfeY/wLnN9OHgq26BFZXM
p8Jea5Re2sIXJuag6cxEFkI0vPc8xWVtcQvArRlZocnoHXl5QTXNEZ1VKMZ1NHA5KOqkAojQConP
KO5gdOhv9R3mrtrFT9yJN3ILG9TJDt6Ke/ypSlBnBpzFAF6izQ0hCN2ZKHPliKbMGqMEdUe3C3TN
LPXPwAA1v452FJJauZWRU2mX29KuD0BDWPMcpLZPWOuUGKETGQO5l+yKRGb0AEJ49E7PX9/ivwo7
NBLC6C+AL+r9TtokB2bT6L7l6cGmhCTEI2OpKyNa3BlnA6K2vpxWacgoleIaheU/POXHNSqdnwIB
NWVApKvguwAX7iy+fLkxFJTpm7RTFLcxRF3YeffMqbAiCzNmTk78HhiT429rm3uprYqouxwdpQFp
7MaOsYjeicc8gMfe8e769Xt1wQXO9DuAayMfhoINda9GahdmKtpYwIk0mq35Xm0Ua9rzJvFdtC16
L7eP/kJqDNiIM3PUGYG5NEFLneq2ZrevAc23FBN5IKKZH7kRWpEdmIipibIStXHzM+FqCc7sUifF
9+pArAQMU7bVbbPJ70I0YnekMl/KTWd3d555e6AL/vQHba2hXQ2CQnRoNFXQnI+SQXU9OzIEp9lh
YS3WKVdCsDUzVDAqQB8PWVOYQRjoDBv/QbMjp9CVt9ujWQBPoFsc4PH/HQ717EigZq6Ufa+6r9kG
DThW/ABE7Mk/yPvJbiEGo+CKRFLzjVszPP9iet1AsigDxQdKAuQSL4+OjFA+T6RRdZt9uZU/5G1i
VKZoKPb4GP+S/hrpOkPloaMmiMD8KjRBJht5Jdejs80VSjMUCTwUimg+2gPWpGiWotkLS9R8+o0Q
QPcx0lwtMHtdCoBr3deCEbePstlzOr8S0s0ujJ5FKExCyEUAW7qoztvo7Gaq0brSTGmmudk+epQf
eWNN3W8+tjcM0NV+aGZyozcbkA+MA2T4yd+zlriy2ZdnDQ8NdHNLIDCl0/cApWhKJ5caCBbYj3LL
f1Xf0Skz+RO/8qZctIQo4X9I+87eyHGl618kQBIVv1KhkzrY7naYL4JnPKOcs379c+S97243W28L
ey8WuzMLAy4VWSwWK5wzNedoeOSxLGBN4kqNWnf6ucxo8Rz+UsEUaKOYCSDz8VNdMLtZ53QtbXJe
V9tTR0obyG6jIz03tYthSCZ78p6EfblTD3xklD/AsiomdOmFP3PxTaHQ30oywWYIhnBXFCBWP9bH
8EX6En43S0Dfcw7qWgZzuepZrgpB1OoIaP2Wdp+YCDuWfzK73i94qDkTl6fZH7xGMXjEth0IgQvC
sSR1z2ZU0fjUXTbiaTAN2agcwQI4RHx5LHAmUQRECDRPCcjFAKmdBUyN+TbltBoC+a1KC0BSjGt5
1+D+9FEVBiANFe0EPQDEADev0ey6n0tobTMIRLdfwKwtaLY98LbhC0oTA11PVLV8m/ysVsrm7SCa
ial/xBdAEPxrX4I+iKl4hp4S0DJJzKN/0MpEGFXZPav8aLvipiiF7fiHqzv78QLfbyj60QBtoGFH
v1k6bg9FqRRV1eQVd+b1fIs49Fcxeuo6STGOmYs9vxAg3EXSgGwArrWEZJcgwIqYMGggERht8kg8
xxyccNSVqZmBiMQSSUMW4k3p7kwgDQ84WpSjQBQ3ddDeaib6aI8ZRiKfufEgFFs+32nhJtepikk0
l3tz3a8ApD3hnkebifcy9ic5o7J4QZRmqGTVf/HeZ7NW3Zc8NsaLgAo2/vxdfmbZWtdeutLgMfPk
7YYe5Hqu7XpmU5k1hheAXVRWFrr7m7copnVrKQUC8wQ1sEsf7Yi30KFzdyVAS1yhiCsnDs+7O0cC
E1GSTi/K1Ndcq6gGcPqqSCOGecNZcRAWa1/MPatoBnfBcuYka9JEcgG6JUzyMudCknsiu1ypnAEy
JqzEHlQKHhHzTdVjkQNZT1ZqFaVPsj4sFfrntnaaUEJiFqESii1MpN9xZeGBLERB+w36JATKuaCT
ibZyeiECzfeJbzfZFpwASrgfvW2oHVM9Mgphz3dACFn7nDECF/ynPuzG0a5K6iknoUE3Zv5D9NaR
ZhGgklc2l73Gf4Jin9QuZjhXTfzhJUYr0yYytJ34nm5l6YnHIHoQUrezS80h+Nvjw3kfx39bMJDM
ZaT+MFzIKKpIgOetR6TjwNp8wvupRO9xTMAEkHvrvKoHs2xj0YxK0m4KuXqqY4U3o6F48ZSkMUXB
1QxZd80uSf8kk4agRsqMmiRqQEWSEFqAtJ62qdpvHn/3fQPI1GunozMN8eyEeMPEk8QXO2X0tPhC
Ki3eANElOYicsvFjUHkEaGBve5BDEre39RxnDSFxbstJ+G953CeabDB8AD5cw0gVXBxz9bYZGuXD
cnTPeQjWklrInkIcWansaIbBggI7GSn1yVdfA2HB+9wnXyBaw8sdqPrgf+HZWFByFVLwJe9dkmzl
dgZZd4Ld8quuNoNLV2/Rjim7v6XFKavJIG4ixEksdAZDFN7BoHa6dXpKlBEeIKbeJWx0zeI5lIs6
l3etIWv9VRUI4J9uq2o9+q60FX2utTFXQptwzE2N+JjC64p6KZy8e1tIQMoFcg5ojEGFg6j/9pOk
tgbFQFh5lzKSkGkLK0PhI9mYeOHtkmSD3aCl0IzqQlvpHj+C/q9K7ToIw402iEsdCvdJAnwNeBVQ
VgdHE1wHYxJeyAd5g/afi/Ci+UYS7Yc/fEWj0cBAaYh3lmR2nZUGFnGPgmRVno3WnEwqKJ8c4+yX
6IiY/87XCajlgOCI6tjX0K7kcJvJlirsZGLq+qt68SRD5ZbW8e5tPX05qP5AsoL8BvIct+uYyOAh
yZIOFvXqKtT38N4lTvLUqIdC0mlVv2fd72EXjqtEGRf80HeGljGrCRt/qlDhv+DnuZU9kE4EjUfu
XUTtAOfhmt7zwKE1jvr5tgGqVLuOpFMt27xrimb5GT/xz92rZA29KYc7wVAtSaTkJJ8TzeyAas1Z
OqgmlpzO/YWPBbr6SPZCagpZ9YvMu/TwK0euWvXEIurW28uoG9ZHwZJ2ydv4Try1+sTB65emYPDy
wjZ9F4aYpQIyAk7h1MQ69W/cLhXBZGjXyJp3qbrIyp6G4jUtrN5buZmhuL9rzmnzVdF8pCNgayXH
H36VvKkIKxV9Qb1MhXSFHANgv8Efj+cIn1txa0rcahwwmnCIYyt0T+CEkUqLi9aNToXYkp/IFyqk
7ov+XIebElASNZK73G9JeQKOLW2EfbMd6w8g+/RgNA42wUs0gHko3QIadsFOvhH+HynP+H2JS1op
ASfZRdlXio1hR1r1z4G31wFltA3Ct6Kg6TqJ3jDShEsbw/kf6SnM1pFsjr7j1bYiv4m9OXwp3sbj
niV0hmdbdTAbeGy9OiousP7KZ3gbmvYXjKEDPq+QjKA7qYoN6gb1hytt1PYSR5siPaLL0Ie7GxxF
taVxn+a7GH2lAW25jacZOQrH2WtamrlqFf2uXAXqU/6OIZXHN+HMDY5Ck4K+eIRoyK3IbMSrVrXH
c4p3qSNbKQz0xhfeBqQPrYlmrZiKwUqrjWGf1RhXszD+Bnw4zHNtFc1Qhr20xF8zdy3dfA5zP8Qp
eLu6yvUuwz6RMPZrV5HZoYju8zTzX+vBkCRL4iNTE5fgNGZO541kxn01sdiPicR5Fy6lSQKsyxKA
e5VKZcUGaV2ZJhQT5wurf//kR2yM6B/OHrhx6DRgDiPGu4lUlp5/qfkDh5snHPu972m0ytFPkdKe
5FZUAVxK1rcCguZWw3H0h42uLZFJ3Tfp4UvI9xAQWPoAYcCcjCTMxUJqiH/JNLmjIqoYB7kR+1XR
qoLRDVXqVGqsnTOhO3k1X+9S3evNLBl6qviC+J4pjW4MfByZYiFkXznnLrV6z34hsCqBAAUsLHTv
MaaBeSQ1SCo/uDQuWZdBaOpqaaCVvVJXeWX7TWtV3CYNW5AmPofca1w6emlHKtqVfz4+M/cVHhS7
J2zUaZoC7VsK48iVXCKDAjDIi7KK0NIkvKn2sIeziiSATm1EeY2M4Ud0BFTQ5bHk+wahSbIO4bhh
0cIoM7FKi14MsdL9+KIUh1S3Sw+YPOssOqnuhSi/QnUPFgsX4xb8oVasSqvM1OXfc/HcAzHATyfW
mAyNpu8dj87q2DW0PNhCFGgva4PIX74GrBh/4QF4l15iPnkKG66yWoIUSxzirugiKgm59HBDdthV
Fbp4YrDllGFqSH3mL9y10w4wfh4lMUQigApFEpfNTnApenwDvowvJVoinGoJ3GYytUe/njksgdiV
6FPHrxeGgzq8dl8q2eaHVjOWEvvfNaFbSchCYF4HzUjIfSPHdLt6apm4GfGj+DLE49YL99KwFUp1
7zZOcQEuqNVlH/mwbg3EFiYnuefH9nafAEV6Bx0uE+zflNvXmLgqETmpcX3Xv5TCBIMVdjQaMPFp
t/E+LUOalCt+aXbl3l5uRTKHKx6AFSW0un+ZeHMisaExETCA9QGilt8ckkyPNZwUYNYXyV0VNS+A
BWkym+EFpGuP6rQaXIjfxabfjBXlM97gOnUJpPO+qI+1hG9FZx9QwpEqZNYyKyqvF9QwvGTpblCe
vHYE7A9mzcTfyOjIn21rxalV2EJIO0fRjnptj3vg89Cmoqm4i5YquPd5Q3wPAenZ5O6FiaOTMa06
D0ORi8NLze27CV5CNBLuWX5ybW6kebpJjhpKkgOtTuSiK6cSsMA50nxgUEyXHqNze04kpA/QLorN
YJ/jOd8nZQasrEspfeX5uS2fKu5EErCf+ZYXUMXFUH94kXuToFYsbV0wUyK8FBsRJKzWY4OY/RQ4
DPRfovaDy+Z2VaKs6DuB79AmRQjCIb1JVyUJa/TlAoIzVIvYRJCw9H6ZEwpwJmD6TG3yRGeEylHl
C4kfRJfY17S11Fb8pms+hLrdoQtpxBMv1Bci4ZkMyDd+AnYe/EcTVsStnkPhBpU7YFVH6Zc0bAZV
oGOC94ZU0eSlRzBeBZbQWNpSW/DcgQOU6wQIBux65Fpv5Ypdk4d4hIcXVWnHvQCEkyjBrEtdjgu+
a7pX2JOtAoBKQIIFoHrssA1pOn5QNT9CggNMXySA81q4ZOacs3gtYtrWq6vNhW/GlH8YXfxKoALI
m5sRcfsXQevCK59+DISCPq2KnBBwwwulqTmLuRbNBEOKR3SEQ0V00XJZBTRLzxlhLKAlKVfx3AVM
PmCnkmT178+Gihc+ZpcUdDyyEdjo+8LI61V0qYcQA7NnlxSmTzwj7HOcxyVOxnsMWDgoFSM6KPyi
T+gO9NvN2sgfM+iIcVXBzjpNpHXaF9tRGJ+5oOSAs6VGpodYdS00OTrDQozqSn4TmDVXAgpBG1Mr
Qo+93VTKlxoOBNBWXLBLRnFxpH268O+MDeUmJLonkFwWkasGMEaejAK2I9k1MtKuGNWjGjlUoD4c
txhN5atVtITXM2t/WCKAw4KsD5kPxoPzmTwQaZCji55UpjdUa7144UYjSc/IdZPSbvBC77VdxZuY
+eW9pShoOqqs0pihm2qjOkA1WLSZmnfFfBTz+MJnbbDnMg0j1Focn0LJv0RuwB9TwBavZM1NjCHv
Pv61LSJ/gbobOjQBDPsdo1+dPZl4Ud7ndXwBNBGmbXdENrvCklJAsvx4LOl+dBwmeC2KcZVAVtXd
iFTxRdxj5nLzrsZ27VpvzXtgAEDAim0MYW6B/aqC1TI5hqCqW3tHZbEafR/TouNXgzMD78eEOcsc
eTBPkzEK4uSC9HRlZqIAxLEIbOr//gK8EcM46ELL4iTsouSSjCGmlLfAmvKBcg3EmqVc58w76kYj
NrgVC8/nGw2iyIu4GjOqvmkfskc1k1ON2kIKLLB78Aq8jC8LOyreWy56ldEEiEhsIg1n4nefcGFb
BnlyQbuZhYT753Cp9qH9OzxW1A5NDc0lnVmdlB14jocd7o+l4Gvmcrr5gOkDr613UAL0EKbJpeRT
nQ6KHlteNKT2Yz1nsilY4Cs9mbjCkzJ07udZcslNxT01nQnoOBHE1MDCtDlxXZ3Fcquk6wWpM3fT
jdRJ+SvlFK0qZUmHcurxq/yVUNSmIlN67w1kgjelQbaGNfx8eiz0/kU2aaqBextd+UT7TrRcyeQ9
0QOGQZ1cuAgvSkCj/sSlka7cpo2MoA24VdOJvSGl2VJD6f0gALwDDgx6IXn0QeJxfqstKjgeCkVN
fImBzncM6z4XcBV7UmN4OSegGUsuRu1lyr29enw01LSPs1J28iwDYHswRMmr74XtV8TpVfvVwwqa
YxDk3E8cQdlbk7bhAM6ha6WPQZICmLKlIOWlyYeKOu49eQSiSFBWuYKyRKf/4sCXLdt9lIGsy0/A
BiDEvf+T9IEXmE0fltEe7PV9amSpgrtBkuu0Mx9vBOOlAMsIplDcRX8xeN51vEmVQHIi6YGTA4NW
AjShiN4cwK0pYJR6LImJJO8ksYc4zsNUSN3AIZWb0q7jQRiqfPaNutDpsCSHOavoUu4VFBMDJykw
WEYwt5soKKMvPEQZjzBpg7ZQgGVIU2JJ+sb8vDZgAXeMrKWh05Ryv9KFaN2Srlzw7fNCUDRFJR5V
JrYdMeowedyFeeiQ/m1UvD8AVf96vCnMOfyPGv9IYDalxQwUQAwhIQK2Uix9krQ0Sl5dc8JeQWG4
WMT7nVMJPAmYRUW5He81RmCjh3jHKBAISJ5jSro1P5Svj3W6NwAysVcLAAEFQwoW7/aEYzDV7QV0
nDhcrhmZj/pF/bMfFmLr+4WbhAD5EfEUzOk7+3m1/22lRmPTgyA+y1071uVDSC6BIu38vj/6Sb0F
kff6sVr3J5WgWAaDQ0iBRyDb5li6nKTXCtTyO4W2IHbuT+iLb8MFm1sSwxwfqdFjjAdniaMMBoAs
1eYw5gB6W3gPLUlhbrogd2u/THPwViuofMqYlKkKPGiLmJb678frxlxvMHGsG2YICLrmpmQFo5Co
c7EW8l0COOOjG+SvdVbSvK+gFvirfMV8LG3OLnQJqeapQCBgVuLW+Fy+4dBbA2Z6PwwxXpeWQOJ4
LaTaKMr6jz8Cmiz8t/5uOr0q0suo5kJZdrKM89S658e8caQ4LM0qzmITGCPZmjT90kDy3cnCrYkp
RgLWGm2m61wtxSYbfKF1osAFW1Yfv/cg57XRV9YsHK87NzFJUjQerWoamDR4JqotXUXkiqJtHQ8g
5Jyam368ebxR02+4eg3BEG4kfKdSrw5w4sZKVebQBad1epryjQWJpT2mUb0WBSU0OL4EPLJc6WYf
9cLlsXg21vtL/oQghWGaySyntb6S72uZkOKd1jrtLwnDlsZGUMGKlT5nLW0DozSqBX3vDHPSF08/
HslpDCFq04pfydOSTIkKDfr2lZH99n1KMzNvTFAxPFbs7rgxchi92sL1pSEWIQeDp0CWVsWzZ5bk
INYLgtjnyH9W8B+NmKNGGikUXR0aweKL18SQNsFv3aoxHRAYlz9oXLIX9mxJtennV0voeRg6a3kI
3I+/Tr4Jmk3j8drdecVp7TRBwwgZUty4wm4FgOPaq7oCazf+ygJjNDCZbf1vEhhnmKF9SUomK6iU
XYwuaRcAb6FqDOOvx3LYSulfm3OlCuPg+axpxEImOF7BM+D6g/IkAXdi7bgtzYEu9eq99WQVyWC/
/B8FM3aey4U3xh4Ey0dRB2GA0dl+Ybx1NuHX8vaj/MzpwppOFn3nSa5UnX5+ZRZjXUQCaqqtU/Ov
EdlL3mtMFvqkl0Qwpp4hOzMEoYTVJKe2/9lp+4wspE3Y2tHdjjHWnQnVmCST8UV+YqLBFLDH0nuO
XiazftbxNBMXzu+ciyeY4hRBOoD0MhtB+WEA5ATgHzt80FPexWVMlsYj55btWgSjUuWjnhJ6QeeI
Pe02ym5pqnxJhcnnXu28EKkpZECFOvwhohm/ff4vjPlaAeYa9InAVYXkd47bb/J8k/VW4R/IJ9D0
99qB312CY2jET4+FLiwam+WJa2QmA9XrnDgtzEwoDMBG0HQJ5HtWCrCoCbwduMnZXGgepGISp9ga
tzdE9C/QpYHwufsOA0F/C2COTJDoXVzVUeekX6ChMEL5XCUrFO3KYAXUpsdLNuvt8EQDxJeGwhxG
nm4NwU9jV2z9tHMG4QdPHHQionZPfQqWXc2QfmCTFm6Kuejlb4GARmXqzH4b9XWpTgINMMjwaDH/
WasUw8b5CBof87F680v5H+0g7O5aaqJOC7POyejwR6e0//O58ByYsQagQuKNK2CMSwEl4+36aZik
F4gHm8vLpzQ8x/5+CM//WokbEcyFlKFDV40ktXVE4SOLv3Bci+xYOaN2ErKFYztzjd+ImtzGlVsQ
G/TKa4XeOgmA1bvuk2gfvcYDtn71WKV5ORpaMHS8QQnbCzY5t64lOEMwAb3TjFTzqQ5WaUlfsoDJ
UTJX3ITa+bckxtGBXUIUAAvbOQBNN6IKIlLOigANAjx0ZWH1ZpwqwI4wv4XhA7ywWVAdjx/EQcvj
zgmQxE6lkXYAXv8vFk4EB9z0jEYSYjLHqw2SBTLWYFHpnI7fJoVnawiHJWUt9cn6saC5dYOEqaCp
8WisYSxBK3q5k+Kmd3qvAXLcJs7ftPRjyq8Jzb+P79GtKiM3gIK0iszqrU5xFgLdB1CMjnpszxVH
UwFYLwZa4aJkQdLcBl1LYpQCc6LXTTh5jtIoqhGT0EfzXbr0kJ6LR5BkndhUJuQQBMa3CnF+4Kly
ABLJGjQFDm+52Yrn1r1Cx3hVbBY5TGac3I04xgV1GlhuuR5b5ZNop3xxomcGw5voWQKGUaRiAbBo
zuFdK8fs1oC8pA7I3d6R29BMMp4mIO5uzMfWt7iEzE6Vfd/pA6l7RywPaG1VDFU32gOf7H2AU7UW
t5CJYOeNpxDyZg2Zc9W5gtJ1MtYws1qA24TH7IIagunSmgpAAfDpV2L6e33hkM3chZCK5IeAHM9U
WL01lFJAI3tVl70zFLvALQHYj5pU8VEWlLhfWmxLjb/gP2aOtYqLCqwv0yQGysi3EseijOIm7WCa
ZrHP6ed26XqfOWI3Ahh/WxGl5big752O7DPZp6X779fsRsC0plcekKD4y4PkBGc46q0uCo0mp0AB
imRCY1GdIB28fMEaZ0z+WiSbcOkBBxY1HEQKBa4ree8jP4bM/ILJT5vN3FQ3UhivMXixq+cSDha6
8W3yTuz6pyNvh/faclEVzN4ei/seVLgXh/Q84lgU1tnArwYFQSJ1sPjO8E+g2Nwg8qMSBeGrLa8k
M0C1sloB5Ng5jD28GAdMiAQgH1+PP2PuoEPr//cZOhsOhhi+1nLk+5wo3LSDR0eiIOFYWW2j0Cg0
edw+6miAvvj1seAZp3kjl13tmC8jr4X68SY/d5b70Tj5M79gq3PR9Y0UxjUD6CwcEx0XjlaBqsYU
Gip2wZTkBLHVOwkyi8ekQ6b/lCKZDq1G0XjSRbn1WNV58/1niRkv4wIxH8QjUPV8MpbAfBfMCBAt
t8fRzdISbBP45Z4oUQ7Pe4CimYq/r6FqyBkVCLRH1XST58K3ADc4pnYFTrOCxpgYQvKrWbWFnbXu
RopyYxxXmCKs9UMF7qvHazDv99Dyh0aOiSSSeVNhTqwdah1HuOFXFdrJAX+io8fHcoWFxV4SxDjY
Ugm1EoClOMU2eCc322a9RLD4/zGqf3RhXCzXi20XoVoDH47XIU6tYKtUMP3PFtDCTybSYsbjxZs/
pKh3owkGHLXo47zdZE3wGskN+d4JBIwKgAWprEsat78bNE6qgDVxD2FtN8FS6+DMK0EFHc/fYhlX
j7rhICc+1rLnX3Qvo/GbJ7mU85ZO6ewB+VsOnom36vk60vmlBDlE/9TiVXzi2tVwwVj/ZMH+R+v9
qMy8JXSsRfwZGEvoHDNhAOb5eQQAQBNAAzYjX8xlL8S8KrxEwGN2lrO6/A+4sOwRxDBi0Npcf+Hc
zcKezl43V0IZBxg3XY1GZAhFOuNJ49Ct72NWOtuip1CWdx5Ab8VXSY03PM6rn4J8N1uIub7VuruB
4N4JaiXICLCtbAK4ITtxFOD65SRdkfrckMiq3eqHUIDbsbUaddgUXYFZatMHhGwKSrpIeGkxtCz6
2SbywEr4Q9X3TexuE2/hevhOWD/6uMlmrsKMrgSzK/Bm4dcU2ZbdxKz1k9usSG+65b7DkjwLwyZH
Tvjxtkwn6U7shMkKpyzDHBhTSJMsccduEut6xuit8IKIE29fcvrn2MuWpnEL+Yt5Ra8kMnZABl8s
xwYS5RdufXZPwrbfiqfC1DfBQsgx77iuRLG3YRLEftFDVJVYgn12TcWUVwcL76JVfHCWEJHmvdaV
OObeS4sgDVFR6h1OMIfRALO24nB/uMTMn1JjCYP9O+n7aOeYi9DX9CgA7E3v5Km8Gcdm7RWYdBGp
7CgAmfL3lSTgR6+EB60n0gIeSImjTTviOirJfxOvTjgE6CHQkZxitlQBk2eWeyI+pVmJ7V4WzzlZ
MJt7O1Uw0Q5yPA14ehgoZ1xzVuU98TJhcN7RomjBIy4FFvc+EQLQMYdxQfwFfU+3528cKhIMOQSo
XnrmUFRETS4ZaSBZRZEhufIh5u1CLDqr08Q5Ch+MIW12XtUFInI9emRwyHuHPurQAH3QqZnaLB+f
8e8571tTgUpXgpj9Efka1LUDBOF0i0b90+spWQ+vxBRosFWt3go2lf27tEBFWiC9bOqn7ufLUhp7
XltMyEvAVyeAgr5dYOQzlV4uscCiYnio2ko7zlxqPry/wKEoIK4mTA78PhY/SXeLKlViZXASzXCR
JNAKSwjNCgO+j1d0VpcrOczZi0BRO5aSPDjhmVdoWq64hJZvJf/UiNlCLMQOgCNTcKsTczFwQhzk
Na8OTm9HVLNqGxh7K5DWbzVjONARUI/69I9RWkApM6JVDv+2Tem2NCaUOXcxAr8PXm6/h4lsi0jP
IiHR8D14KsWh7SoVmHIXtJ4XAqhnBAwAO2JnOIq+jYnXQYgi2TXwIoYRu1gvuK0Zhz2p8o8UJnbW
0YKfKxykSOFbqj53qzSxJcRAMfnReZauJgbp5QXN7uN1TPEruAamRB0y0cxZlHxtACceZKqRHeq/
unCl1odcN3SAgvxrIwXyAw4b3kMijwab2wM3CIlE8qroHTei5dkFRPLOPZZb/fRYzMxWAepUmegZ
8K5HOvVWTC1ogx5V0ejkIY81a4657oxBYT2WMhM2IGmFSYnpjoEQ9gJo8rruuzEcHTU7Zs+lk0Or
JEfrDkU7fg/iFhCNxPi/BbH32zUh/AAICkaILhsWNklFwKhGKbTT9hw9ppva5q3MGvEI4qzfjU18
YwD81lJS696/3Eqdfn4VDGICd+xyGVIrSTbEbJeio7U3ZHL20CpVB+sFJafA5PZ+uBXHWAqA9VB1
riFujGzX30slcODKc9tt3ecoXjUqZ0nE4ia2Ax+0wu3P/008a0FepIDHuE5Gp/6lXTr0+2ZrTrXB
3VeuPBvATgEC8H85lwaveqMyC3JeF5jBzNJ0dNIgNyT+vVDehnceuaCu+/NYvXkLQmsdkE8wjKkx
/lKqmhi3BQczaV5C7sK7P/zyD3F/I5P9WBA7NPOXTkDAAAOGDGNlG201vW2CfPBHJ2xUswgDKyoC
iguXQyKxam30+OZuDAgQlF65p/xHW1cLqXrh/v7FquI7YC7TrBDb0jfGGJoZ6nh0/E1m1b6Z+Wv0
jJeW++I/61vXeAG/wJP/O3p7rPl97DaJnWZP0ZUN3CNmicWEr3ndg/0OClUU2oCAeAQvEbpZY6NQ
t+LzY3Ez98atvGnLr46nmDR1UmrwRQO/58aX6jMzkD8FmEig0XzcIF+ycGnMLywWFCwxmAG4w08H
VFOSqXkGLGkbwEHWvjyi+X/6ZyNRl36FBk+9hdtx1gddiWScgtaQvvK6fHRQjt0BkHQrb1S6lIlg
QQb/stl/pLCo6KXqRa0/QkpjpUfROI/UN8b18flnSz88oMTgnW7EKyDnmmSJaGDWWK9EMzexCkyH
OuLhAuqxMAIJgCljCXCuI1AoFuzl/oqEvVxJEhl70ZVakDNIkgCcjWqZkoymPNoRf87id8Ab5r4M
Co6VyHtGngsbvBSModrUzYKjnaLSOzd/9RnTNXBltmWValWvw4h09yPQf0b9wrmY9XRXv5+JirUR
08S+X0x7meTPmovmrqNYmJG09PadyeRgQhSjYvgXJWO8O281SUvZreISVtPbaL16Hdc9zdf1OjZV
+5hSshUMOAIbOHEYUn1blD53XV5LZ9ax85qq5UJIV7ayjeqBkRigNtqXaxXtlL2BDzBcozSlfQhs
b2mHFDtdSGWxE+7fxwZgIVMciUcrmhpuFwAwoELmVVjq2q4s7tjbmuXZsllZ+UYckJtVOgNNLkg5
i7ENXu7MWEx2zLkH4MZikBVkczIunNsvQPlrqFq/HZ3stW6M6Lk8pyfxU23N9NC9iTugboACFBzh
u+64hJeizG7AlWzG0FQ51lKJb0ansAo6gKq03JSnfuP+QbPmE9IukplTsvKMz4/ceJXxCmqML4Bu
W5fV4XLRaGDoxnNMPz3jY3Wu6AaQg5SjlWF9Op7RW86hPIi2bNSrl0u3U56XYso5v3O9cpO3uDqG
zRirYpZg5cBu4tS7xAEp1oLDmeyfPeno5MfcGHCl8YBk4se8SuMhrkb4bi/ey5mfAHqw0tYcz8fA
Fh25fdIBe4GkVWtkCoCu1KzYJGUTojzkEfvxx8x5Hcyo4wWigC0XAfytujXfCkMRiKMTFL9U/5gu
daffex0oqaMLZoIZQhs88/tj9OK4ki9rTi0Zp8hpnBQEHo9VmKnWYwAPjfxotAEvEcLAWx0CsZJi
tQtdR7sUrzxQaDMDr0S7N3hb3AymQoGGG1vd22OxM24OYoHBi8FrDEmAO+VWrOwDgrcSS9exc98a
35KCbtqf0hkhFcjqVzkdNtIbxu4A/QZIM+7UL7zsZi5nyMfUG4Z3AJICxNFb+Vzika4BCKez02ND
2Yqv3CH6kX71VNzoP/R9Z2bn4lQDkL1aywY58Ycl+Ix7JwNEIFDiSFNLEJadcXOaL7huLiqu4yUA
xgIX0XCSuRMSZEhoduLCE/M7TXl7am6lMadGqHNBz2TVRYU6o9wx+OToBGcnrjpLtoNnoC7b0Uox
e4q0ID0/K6ZHT4c3hb4dBCM5dZve4k3Rblc8mgJGC4Rw5mN7uD9J6CVC6gxYKyo6/9hcve6PkZpF
nuv4aUElAIcskZ7NzAncSmAMDgDBsVv3nO5IK86W36tVdsmt6tK+6ZfykL2kK+GEIbHHWs1E07dC
mcvcTQA2AeIS16me690IfoTRSo2IpsZSW8WMp0A6BNCogHMEbTd7aWpd7ie9hvdPLwI5uDgkFome
JCGCp3+s0tzB1XnwaEMY9gkjMLcHx83qrlZ9gXMSoAPu/VO7Ibv4JdvnPJU2/MZd+4fBkS/Szju6
B85ZQrBmFUVFcQJ4weAlmgJxfpltFBKl7YuccA6HFJ0XfKV5S2NwZZcEAy3FgrJzwhAEIEsHXZHK
ZoS5aEJUsjH09nW1SU+4XdaJN1INHdH+uDBJyrqDSa9rUYyl1ENZApQh8vbEdTdglwVWTsHZRYVE
nQdu2RBZAt5beqKwj0tWKBPo9IOXAyIP+pXnoxaawV7ZRPC2MNGfj63mLqj7SxIm4kQFNUqBBV9D
KpKkoDyEPWDswxGN3I7N0Cx3SOnGCFrAc26VNLOTo35aIuO+O4Ss7GmXr4ISpcKIUNNAtg4ewMY7
K+Oq69bePtj0+R9vBLZz8PVY3dl1RfiuY2QXp1JmvO2Qia5acVhXoV6Jsln0POXf0TBJVfd52KjB
vw2ZvzWE00TFGz4U18qthlnUifEYwXjGIH6J+8ws2pQKlYe02oZc/ORFDC6eO6GKoNs5jJ9iNTcq
MKdMYJYDbfPf4hgsub7Zs/PPN7FgbrHQl6DJwhro/0fYdfVWjjPLXyRAObwqnGD7+DiN7fGLMGOP
SYlJgSJF/fpbZ+/LrvfDGlhsMsYKpJrd1dVVtATAeG6vlhP74SyiBLtRN5AdvV2OF8P58lsC4v/6
lqABhXbdX2Tlr4xoqq1cKBsg0VoG06l/H17an8N52WcVgQXaFu1mWno30Q+3847feaF9lebE6YUr
/+3iX9Y+sOMC4jIuPsKRRzTrtT6LX2mlKnbqbhIKm6Vf7to0/uOtd2e80n4nwHOJv38/6XF9TLmC
aAy5Hwwh/GUB9bfdrmKEx8XG5ETkXiznmd6v7R1429+s73eX+XIMRNK6YFxwmfnTXG3VN9Hwazrw
10NAgv5CY4Zoyl9V0t8eAtOLnUSChMCbm59tNx3Jwr4B9P6CX76+KLDlY8DfwPaj9Etwp/AbQ51t
6AmS0Pthl19ttbiaT8nh5DXpx3xSHYwXi3o7DffQYj+3QGkOB7Qb0KTipwI9/f+OGf9KxC/P/Pf7
+XICcJmPSwo99dM8PZv8DX3AUkGqFtqhP/Pxh5trbJ7JQmDlY75hS2mgeS5+JMB2/vs+/sfH84/b
+HIm5EWXeR3GWE4c8vdFC3en6D724G5zFbF9n3xztX/1b/HUCRoscM2Dxl6Csv+foWsSNBuJWrsT
VTBrZFXwomXpXAktfbj4YFIaVpFNfF4bAA6f7tqv6Viq63auDv/92P9qwvz/jQDehRQ24Je/8p6/
bTmbcRfR1HanYn0Mk1JGt5bAxh5TafTAzgA/T8l3JcBXraxLrABVP4AjBzr/0A//8q6DtYjStXAd
BEBvst24QkxnN2VXfbzr7ld5iIpdPEIDBmZeH2QnSprfoB5S+Tdr8C9w/ettXL7Gvz26B09US9Kt
O0Xklw3magBftJ3P4q6F6Oh6vQxP4VAP8OuEPIqXvPz3i/8fZ2UKXB8cakzLo8f2JV6uE4UmFMn6
E0tfcsjGtxBxD9qSvSk4n3bwyZXDt2p2/zqbwEtAaMHAdQjwEmoK/3xgzLGMA+PjehKlAkAC7fhq
LtMqbMxdWm2v+N9vv+9+uhpK/tVWvkyYfoSnG/CTATyGDdnKn7+cATcM54JQfFjKorYojKraR3J/
TeoBQBkEIeGN99/v6ivYilI5R6mOvieAqRRmFf+8720o2LKAAnsyw1PnkXKYwDT75kP4V+i9XAMZ
/kUZB2qKXwWrOKWGQMRtPS3ZUNrL5Ej/HUoEn0jc6D9iLy4CbA8jXlCdwXN8WfRFe5YXlLqTq95O
16Y+VK9Tvb1D1ukA1DOsfq/lS1e+CbzB17gpzztZwxkHvN7q/HSGPnlZHt+eju9wM6tfLkZwj/f3
UVlf3Zjq56cor+wuLtPyDtAQClheHS6kmttgj3+d6k9T/fpcGgb7XV7Z6jM9x3D7ifCfH2aX4M9W
0+4xL9cqL9mRl7cA2ZIzIPr9TbR/sfVPWf644WWzVP+9tP/6DL68kS8pXD75YKI6gjey3+anxKv9
91Via/rQCjsW8hs8ILq84P9YgK99Sc8ou8QZLnd9ejv5Vc3KZ1UeTx9vx/3DqT6dj1ODv26aq6tf
+5s/0/71UP/388bf3cGX41d0ay9sgDtI33Q93aTV8e28+7Pb3TU1pveH8rEx5T4t92VzaG5vqufD
TVOWd+VVuf9V59V3W/J/RYS/bcivzuGpi2OSbbgbVo7Na1Z9K5H+zfp+9VwxNO36wuICGiZT4Cvg
kPtc/njv6dLASFVi0x+3Zr6Oz7y79zCwXsvX7wdUv3vKL4F+znN4dYy4CTXc+SDnguscsrLXJXL0
1D3RD6+9VpBhmb1rAu4PWsdMlsvwXXL33W18QYmlaVsiY9zG7lnioz69nhUm9K9ZeYKqWvWE0dKq
wh543e0eNM7/m31zd7W/eXyJqur6xz2+wI/vlv/fJzGsTTB5inYDgGUIqIT/jKytMYUbOggkixD8
mOM8/5iVrMe3Tr7A3UTNGM/ybyDHJd3JtpU/g20/lxqw2VwX/XcaWV/VyTLEeeiBXHxNwDyEyPyX
byPzst4m3sZPrx7cVWt9JNey9m75ea1lXiYwYYXxUB3sp0N+xAvSeyjLtwiWNfwn6nH32Z/0D/kd
7f9/vKMQVQXyNGjfg2T8F6T69zRh9OQcSDqfOqlAYlYjOeEwYnU7tP6+CFvdhAkZ94FbdQNlWP0e
y7A4whtA3LKM85o7SXcyD7tGFk7s7ay8k5+lpNk6/7tpkX+flLjXGE41F3gVaNWXnb6G8ZapsJ9P
g/q5RDOUDB57SJ78dwz7dwi7XAQrdRGUv4jv/HPTjFkBJZACF0kvqO1TsZUbxOHyMv1OszPC2f6v
gI3+AvZEGoH4etkf/7zWqkI1RpO3PiGroXHJQdHbYBHWQTRmIcEvEpv+faMr9+GDE5tT63n6j3Ow
eN9jNKmF77kT8may0C2HCocI3iY5BrfOed2n4iy9eMDbAqVxtC47PiAdt4VqzxugvudJWmgkMZsw
2GJNBixKM3kGIndoquwtJiTXfbBs8olCuDSp+pSusIBqOYg2CSyO927DXirbVXnBkSeGv4zG5nCj
iKYV9sE21h/j2ufPkxppdBwgAb9AcMrAKCDM+Pbsj/M8Q6RzFMoNN8kwQySwhLCs33/SKGsJZvzy
FsaSoJjOdtupOJHq2C2FcLuO5TbsS7os/W+3eAmSuSiadN0nZkMm0TnI56dEb24qHYu6CTgIi+cy
SGk61nzu+uQ2VrkSx7mQGIgLhg5qtW20QJAxTfjWQi6lB/uSmTnyGwPRLr+KRpaLfbilS3fArYB+
4xGlPzRMxSDr48WKV+juwjqF+6DE5Rl+cWn6VL+ovF3xUSe6S69j68FXRMwBPdJArg8jZxP0xFUy
3FCealObIZjvV+GTl60X+jekXEIf8gxTcgp7VmiwmCBdOGZhMe5731deyV2sbR04k9SJYtBWJMPc
w8hmyBlkgBc7/VkhuhnUSaYmXsOnccQBFbm+37kuYi1qPz85DlqEf0YYf3l7iblv9J+lx5pO5eu2
k9lluddoyZIy50JTSJB6muxhxiSe2szHPNKiE83LlPnpPpNTUNS6y+YNsC2zcaUL6YvmMtdx4vPF
JsNObDhLSfkj/pTiJYm7qNuJCYJh5eb4dA8tlKC/3uALjAcbqN53dmiDSnl+6A7ZWOhru/ouqFbM
2/xhqeq8Y6Qg/XzsJh3OO4Xxk750yk8+ejVlcPGyihdN6EU8KqfVj+6nyLZ9RQ1U5A7LtGRLOY2z
H9RFzOi7EvnyXkQGU0m9N+uxXJIVMzVK5vrZmwMDAd90w6IRohe/Imk4wbE434xo+AC1+jqNTQG4
OmbTD8Yg8wbLtAKGNJ6Yu6ieipTAbdMAJoSAZeAq50yny5769DPBrCSp/Mkl+6GnQVBFXqZwSR9s
qLzDkuxUgLGHeuly0OWjLVjcle2mxTtlGJDNT7OH4bUmkJ0CjJFscVihHWN+rXYqntbWT+8tXuP9
4utiz7FKroIzx/phoAUCE9MOOHkV+Bsacp3S0fMWd/0PgQntHyRJaVuGawFAazEEz69a7LMyW5f0
xRc2w4oG2fgHAxIShdIEdWXSd/j+NY5AVkYaA0Wg8OsZZogtJDZLYFgFLzPImGFwaLXsOViYZhUA
6+n3Ktf1GHjCdSURCb2WGS3GZsgNKarLwNrB9nBLguKChjNv0bV+NfUUsWvJh+zVG6FteAj6hRuA
sX271VsraOOP0+WYV4kHyYkACAT0zccfw5CIBYJxIcfbYp13sbYLxQfXduyqZVlwo92W8rzSiQi6
yhu6EF7xyodvkoY96xPoHSO6Ii0mCCAtlqBgy2KRfCRTa+HxYWmBh05TAUZiOwU/Mswwuho4RPp7
yjSSv21WcBCjfseeZCfWX4MdGYbshz6DVRi9LCovOjQms36A/LudaHTZZIgKRainK6/FKErJZIqo
pUOeyGbLNj869BjW/L3ATTHD9FfrJ00UjKS7AQt2voLSaYsGDopCW1o/YgGMexwWwtjCphiB710C
/7/ColiONz1UPtSNX9NAqxgeJQs0y4rJ+UUjVxJCBrib8/ull0g0e0aWo0xp/0zFmHn7bJHipZCR
Nx3zYlb7zV+XYQ+lVBWUWBOP7bgSRX6itOj6e4iZkbD2ZgFbCXRj7PW6kP4CEmGeq5x4yk/zNqp0
v62efiwG5t0CF2b80Ybe3N94/qIC0AXjiyNgRDBrh9D/iq60dWUUbPr3vGSFboATdL9WcFMfnern
qAxNntxDqlyPVS6z6WnTHK2RaFiTpMJocYQhpkz4Zp8jc9waXiyAlTuyLuIYxxc5rTUng9x7HU9N
2ZNRPU0M3fdDkC5eup8T157XAMdNlUKkD4TbWGS/11mO7Lwlo9GV4Bg0ePSTCS2LOGrH4bTOQ34a
oJkJOv6YKVpHioessvmoYcpoE+Ku4eNKaU2hTZaWs4ukbCTRBTrqLe6+CrA/hyoFjQmvse85pIXX
NntCugGvS5jIJ9u1oCOsgeIpzuEXEmoyVEEIKLmi0TT/BBs6e1CdpT9RuNkep3QAff6k6NbpZrbt
uByY8NZ7BqZmvxs7H4kQTwqF1s7mvMb3F3hVDZeL1RPNQ3zjLE+OIdEDfAzD3i+eMS8CHbqcwBSu
TuS0mDL39PZGEh8vocWLzkrfs1AnNYMXQeYki2BLPIhwRyXA3LINfOgjJeMEWzD0CLsOafriyCOw
+ILVYpmprQy0oECaWVXKr4hjJLs3XYFdNAg/05UZfDOX5ELRrhHPEzCd/IxKjOxhc1dtMQ/POUl9
GJzMqweeNCe638d6iGXjk4l8rglbh0b0SXYGq+gCn0SZZTW3HtflnNoRH2gHyljdAhGdas+qcOHl
kHm+rkiEq+wXMoL0EHrIa9ZpovoKa+GfvbR37fUcLIIekgU/3a9tYdK9CZR+yjroz1amHWZ/N6aC
jdek67xrryXDh+wT/uASA8c8TTm4BSkZlq4piLY5oEUVz8dii2PIl3ruIpFAJKQhoAUA/FNFoQl2
8D4x9zzWhjyqiI3TOR9mSp4SrcMfQqschhNooM3XqQ6dwWnugizCqN3od88SepSAdOMWvSakHwg3
eh2dhe0cUtXK6U2D3aGH5UXBueNzM3yQlcP4iz2ACtuREtl7EexaPXIkfEhEQecRkaEolVVqdgsL
OljNQYe7UdmYD5g/1jY5kBDy5A+bLEJa58MoUbCxJeCP7doGpPZdC98UP1O2Jn7L45vMZFtfb/My
kP1GJwUaaIxfeURVg0o4gDSH/OWRIiOPLb4hUXoeuGG1XXLrI81iSKKQLeSZdY+KKRPeStyVqk22
Ri8au+MtbNNg2LUb/mapJuJedagzoc6j/VeIeq20ijBV8zB7ZHtPtJ/TBuaq4l6gfXilTI6CxXSc
PZI26aHBvQj/AVpp6ARfDl3kljzMP4Aq0Dd0u5x7EC3LyU4KMiJ9gCAx3flUbkNFl4DCq2ZQpK86
aUZaKmQMJ9hiru8xN3leWuiuFjDL7Fow7tIJazjhEItKWOLG+GlIxAeFvc+4E2qZPgVX7Y8xM8Hc
jAiNvIq6JNdllGNoDy2niXRNK7KIlmYT6PU6acQOgcyfq67PyG0PyhESF38M73CGpLxkuZM/lUOa
U86FQWXhOovvaGUbfGwEwVsuc9vRAkUIN+5PoLP+PmDthok/Ld4LRLWLRbFBYIQxMTRNkGoUL6FM
UiQBXioXzBdE7lR0M0UB40ebaMIep8GgaXG/rJl4Htag3TMZoq3jFcmebX7+QmCNcWM8ae7ht9q2
FY9bOHdGZgreCuoDvqHL2GM5dB5D1juJ2QFWpxkWVC0p3WfEH3VDx2WVV+HiD6bpEjimlpBohQwJ
mv1xXM+xnuwtXhGS8C6fgK3zYvLQchoH74okqI6bZGXjcxsuQMJpjlwfojcQHis9umKobtZhvjZ6
ZUXWsElBvMiOwmAGLmnjrk4W5UPak8WbRP6+oVsEVB2jXDyjA628PivGP85meOfRTOiCHKkT/d70
xawRtnD8nFCDqWk/9Yk4JmTq2AESd3FYh/40zPcZCJoCHybOLA4lNQ/6NRj6htxLxiNeSX+B6ouJ
gaf45JJphBFHjuavsF+usgnVdKmCHB7XODvT10XK5CXSPaqOIbbhWHp5P4Iko4299ZapEKVNGUvQ
CADfDqR/s06VU/ABLhUZtiZBpA6qcELXHa52iQQGb+HaVKZhtFyTBGPXIhF4qiK26iZcOlEgswry
q7FbVtAlU7Btyy33IJnG/GJFx7HLXkkIEaVylm4B+3Z1sNhJYlmc10jFQ8lHkqI7tSQsLeNZMDg3
8w7agmiPuPeWZNwvI1PwvqY6NQojH4O8V4x5Hz4UzgC0FUa42uiJy2pJczgJGOwnhVS1o48YI4zv
Z2513sTzlM3l6JGVlJMIs5NHi6SrXIxuSYnJbTRJRt0hE7Xgsn9O6N9ADCI28fWIn8F51iT8jEEz
1O4iYuKPCS27DRglssmHCZ9kn8q8qziyJlLxjkUZTFmyBIMUvcQ9JbFxd75P+2nnhwg0iChj9oSd
Rx+NhWxtiZ8Rrw4KDqMFLsPpvK6KTA3fMJZcrwovAL9D2TtBYr9vyMg6lFAmh83dFjJe+ekgbZXa
Rd4uKToMJOjhYIjEbSOoZVcDzw5jfRhqYyDhRUe8f4DHTQqwqUM67CsGY10omKYhvGL9EV6L+Brg
IBsHeFkiHNifXkyBD91egjBITV64pkg3+u6WeXvQnY1dHbXAOfBH+v4ab3YiyAZTdSsSVK5465n3
6EJIoQcqUn7jT32KYcuARWkdgnhAygDOtc+I1quoGekhFtxm1KV1jsruZ87b2IfZairOotvWtIH4
NP3pUK0CG1oSnZTjgHSo5JTnZ0znSsgScIeoG05eVzzYZInUPu4Y5TXmYSBJbJekg9ktQvBBoJ0K
ev2keFCGcU5+BnFs5BWKCRUgJVwAXna5h3IV7MoNzkItH1WTuYAEDYlSdhhs77LGWk7fR27EnQIo
TQ/hyKLxMIp5HB6HgnAc1os/q8oaCSYJH4UgMJGUUweRtE3Hda6YMEcdiOkVtgU5TsY5KZ6JEMNW
XY7QrIw3f0AZ7A8oWYiIh+Cw8XVke9UmOtoFFPlu3q0BrxSUYzYcHlGQVLMXBOeU9Ijcq/Tn8xQG
Csk180J897BuhFKt8kJ6o6ZgWq6TaUHBiDlBNEnAki2Q6wPFP2D2mG4QSwmWS6QMMSo70FgiidUi
GsoUWxB4+9q3eF1hPJh6pmucV1OHOqAGQPyMX7fuMXED2ImSZHnZcqXWSo+TQjHmoV95Fp4/A4bR
wKTKYsWIx1WUBGuHjEpPeQ1XqwyDXdgJYRVMMQlgJoXhhDLLehgLEZTPIyLUHMrrFMrFfq18y2+j
QkCmFsURot3myziqbETivooyAtI7m4nKIH22MQitCDmCpAkXsAChr4saG/Rse5RWIZeUl8mW0kWt
B9E3nqKRAJgd3fsc5ckff1Pez21MdLBLkV1rHJosjsoWex1T4Omii/NASdEC8WfZeZiILYAVroFE
dsnwGLA0hCyJmkiYH3iUiLciGLfn0Asdxj6Mt36GYltRy0RLAOeQeM2rvHXtQzF62PE2ZDj/sojg
GF9AK3jx+tygvkgYMLACuNWIL1m63ZAjRJcFVHAQ9TYMW+5QTw9giPF4Tk8LVL5gTOJ4BreusEOM
XRhWtOG9B7su6rJlrmy/+nnVtxABqeia6p/RLFfV0J5McYnyGmgPtcv2K7dL9CFdlAK+kUn4aEY3
Q51sRm5UZTLGx6wyqiL4vCiGM7SIxLthaSGr9JLhAyGcBAL4TKILJ0MtstI6wEgALzjimO1QPLXC
eR7qLpNhzCdk6txal29N7q8DqeH0FUXnYG1XXTGEgz98YIVfmthXJzXJCPhgp+aXMEh4tJf+pk95
Pqqudgo4TdnR2ZengrGUHtLMzMEudDYKd71n0BSmTEh8ZEEbmR0aPhaCJMlFAI6Fk09qzwRRfzCI
7XdF0nOvDrsUABOgpKyrxi1R3TlxXt9d26iXpJyDADIqk4XVIHwk8y6u3Ljo94jqYKiTwRd5U4Rg
hVZDILq8MWMc/s4x7Yq12dho4JYyxWGzRWSeKjOF9iU3mbkV8I7HKQCfm6UKyTi9eYtXIHudl2Sp
jeRw15a0h8eiDYb01SYXHHIFHfKoCk/Z46B86DkPLohU48klORRAc1wtMBsQlJKI4JAtKECaouCi
20snRF5elEcRS4mX347agxvhSJFVqdKsCA01zH4jDIk6HNieAz6zkIk/jIJx4MZWpdm+1xEtoCC7
gIBhXL5OwPxVhCkdzD/BMKyP87YKBPGBMAu0V3cFXBfRTURdRuG9XGCsbUw8VoPRKYDpTTS+nuMx
mw6EXEqLka34xKCanoPxDkATpLlMTLoKxjUb60WG61uPXaYqwzlD0jvkHYDPgg61NWF/5S2p8MCY
8SKAMHiJ7GpmOAGRZsXDNSzZAOWsAEtvYz+2ExySyXaY0iic4Re9+hYAuFA3mi4+biFZwCqAkgQ0
ejbVvec0Rwwkzn8GqMNcHSgXIWGSmPxEKjMquE5j5lLDQxdZG5AinX8GXZHC8UCZ2d+HQ4ajtXfg
+9dQ8vDlAYmIUFWAPfpusFzIClxMs30GMUT6ukRT+wsZmaMV7dcOVtvDOITzQa1B1wHY9YV31Qdy
tLvN4B8l2kloxOXRMsKAAMcElN/bOQcs5BaX1aD459MukXP6yMaAXVnCU8waD/GYwCoag7LPxKxs
uPe4IYFf2s3vwjLvCxixrQws6nFdnUPfammv+w2oSgV8JUpKnyuz1RNr16HOABG/um5FhqQgvvlA
UtG+JnRL3se23+Qrk0gz72YcIclTiEPbHbcWQuF3uMsVRp3+nOBog1hdeO0nbdi+WTVtWDA5DjfB
YIWpZMGJqvB9GSicRdkI7zzIhfycMD2FzRDL/Gm0OWYGWt8IJCf+2spHNzCLsCbEDIw1nB3JbcW1
ElBQyOcUOHwLZwB1tvE6qyMJtQqgdqXSUT5y5wVYi8Gk3Zn1fe/VCdJcrPSkugfOVQcqFqol88Fl
r3MA5OgYoMwH00OkN1Mk4dvX0s0Xu7alXlHh3LOQGFlMQpYr3XtZiIAtqVd7yFbtFTRCgh9Ax/Vp
zFDA7RmyCHiHTqZPTm6z02/C88lhKlzG+jbiPqQSIuoEEGxUiyi9C5WjVY/fJI6CGTMedLquvF7m
bDVXBi0rhOmLyAQyt2A5iXlyw/PsUt4BeVApZniBwGP8cx7iA18XXxy0USApl0m+6nYPdi8LmrFv
c4j5QTGBwi5uw3ItxvN/ItdN+7LPmQ+5j1wkaApBT/ZyTzGWyw4+dFaEsri9RaTZNQC7eW6QmSam
zuWSzmUcTKB4eSEgj4ppkw4PE2ok3nQ54mgNo7x23CV9QNo9hkSiH3GGLAWvLe+8utPcvVFopiKH
XIa2Nc0GIhm83q3h/VEXcyyv1yBf0pr2sK6tU6ZF92I3hMRj3yK9aYHxOajVlzgmdPIn8uFVcu1v
QXrUJNZpWaiLWDEAoFfhzYP76DTJ2ncgdWt2j+M1QhHi5IWeOAkkSTSAu2OsVIYGVseRxUogNUjt
qXeY41gB6Jqougn6FtAWugJgLLoV4NgEgeIDItXkV1sBi6/PyahNXHsJFRDrHzJ5nrtgBDfO2yJk
adO8QVaQTiGvunGQ2wNDHvLs9UjwKpem/AmddLRyKuYp510VXWHyl4GHkEMaN+QSG9Sx+NFtWJ5q
yH0x1GT2VbZPhVXJubBBB0GRgc2/gy5KQct1lrNygKtmesgXrs+Znfu0dLMOmrSPt1MbQru8GVqk
fE2kxHa9Kn9KS9IW4EjGsFn+CCnzs5NR4+IDiwIQhiQ1XdMKAWemV1FkpukhUeGKPocSPqYse4Zk
lzARA5JecwGEU+cUpUiI0QojxXYMx7x/ouibgTTvpeCALobrhxFuLA8G2XV3BK8B8ILE2ZiWw6BQ
EdHWD5/xMvM7VBjriWmbvpkCi1WqmJp91m1tXmapmH9uSaGjUiQcKRcd04hgF2QjmPpDpwGQ2im9
D4BjCuAFaYbRj3HM1xIggFNlYFPviQFy90pQOaHh38sWZ4EF6r+WxeAy6L36XQwp9FZhJCXDGY2v
aAxdkyFaP1k3yF8T4Lu73mjkYXBcUVUM5+hjx4E9NYNDpVcFTOOeuphPI8x8jf8pRRDpMh7G4JVT
T/0iIfOWcjCreIiRYMX1gqJ7beZwmu4tJEhgrgnz2peFS6RqQy6TZqNuhIXyJcFE/yJlzzTdUJSL
lKLVk4a0fWZ8TkB3uAD1GoV3s4L50CGXHXtb09V0tjaMpwW+h3h6LNCIBkalOwc6IYAUWc10KF4d
Bb3yyJH8326YJHwknUEPrw1GWCW21rgz9yZA0IGj5hdpM6T7tONgbwRAzq5m2bN0ZwPZH9vZOrTU
0BOCUAWgTKwjCnnsUThCHdACSpDQ9CK9c8AAnnE4RO8g+6AzlKMljh5bu8VPXo/THRXTMjxHeJG8
9AXO9NKbhOcAuXfhr3SZ89uZjwM6GME4ssrLtUEQi8LpWRd+ex/EEGHI9VY8ubxlPlo7xnll0E0A
+vnCgditXTDdY7Yt6RtER2QlgpDkZQkt7fZjttI9jRMfjnjoQ92sVsIN02MOjvZrodGdUXFvpipF
Bnhci1goKF4W+oNk6IGUAD/Fj5QEEkAYQMMH6EFI20BTZS4qppwPbbuAzlGVcCTRqCFMi5WmLrrK
oPvWl+PamXfqSwxT4lAGUBskdrQH5JAmBkiPfnaFkXmBptkQr/1umFv/bmxHPyvtCpyrytWK9V1i
3+r9NChAFLrDYNBqQ4FesuHrD2ba/tMOxSgrInWGLlKv0yfpSRVBpy1Sz2j5b7IsLGrgSs48V3s8
dXhLaNxt5Wy7Yt9HyBjQg2gx/Sy67mEat3A+jkxjU8UwHlQoEiH9ho/cqcMw9hytDdeyRzrOm4Df
dbHKJlmgFFX5kcvftz7C9NkiWvsAlgC7E7jN80ISix0xX7oaKIr1q/K0ugEwQD6coTNKR2Rtv/QY
bSfBQkA4uUuvRHAZYDG6SB4jShOMbUiefsp1C4vG9EsqH9cIrTbsQTccF41tNflx+ILa4gKZmwxE
M0Okuh4XCj38LQ9n5EN+eKTctVkzR4kDHS1l9FfBV30Pm1g8qka17HbAJ9e2Wm20/vJiKeXOLdPw
CqoEsp6cJF1aI630EtADlvnKhg66mtaS/+PovJYj1bUw/ERUkUG3nZ3T2B77hpq0iSIIkISe/nx9
7mbvmbK7QWGtPy09AUPW03TTys2Mp4aS9y2rIjd9oTtdPRxjycAsiMhDSLuXmTedPFuq6W6dBUxz
Gm3XVdZM2l1SE1bxBb4irKDLfSlv1lEz9tOmNorO1eK58NJ0Qn42bLUYpFYl0W+w2CV4x1kbqS9q
yxKJhSHKB/47qk6h1wzBnoM7+AKA79PzYufaP3aDWXiAyqYebRS/GjA/Q2G2rgHxDeigl+TZRxdA
OVgX43SbOCrZQwgj/JX2UOOHgjPKP/ZdGyOZgN5HT073UV/oywqzz60pxMm5hXimuAWeOosm6CZM
ZtsESJGZ4V8uIKBA3prlI6Mpy1ntKQ9So15s92yI5U+X51KiEHd4msRqvOB2orZXp0iugOA72Uz9
e19C0vzJ+evsbqx9j0FWIyO/j4xPzVfoiFJGB8ckV6/ebVAf2UExuAxD91bE4m4s5oapnODnnCdF
9pxsafzfOm1+cVzyYAx25VZn33kfkAAw+KsPGwwTf0qTxjOXpsIsgiaahhRFk08O8jbHmiHXahmA
DBgs7s3HxFgOWesBT57wKKfzkWUHKgBXHSOmc1uPq157bNR+8+RzNLR1/TQnA9hoCnqCEiJGYnNL
3RqTElYPTD/QdYyMqODKlfsuiet+H6lwo3Kd8uTND4TTkMYbrWQyTy28vcwmQ7MnKqC0yG+7EzIY
rPJbjO4I1jProerWPHhvw+DKc3QE7dzYzRTZbsh1GnBui2TZd5Wg+Vmp6POdlwGRGgHHuweOz3+z
jy2ikXFdYCTtMpcHUjzy7T1sFTd+Ls3iHdFPjc2tqv2GhekqaDGNjCI96pSudc+Bmq1YpcotOhCe
XvOAtkYOh1aGkX0qzRzA8Cr4OXf0wrlxx3WUW/VsVZkSbTTDQD0nEeq/ivNUZ+uzAU0zhz4ZXHU7
jFq2Tyr1K/+s4y40N0IZ4Ho5N773jK7KVpc67URGu2n7h3weyoUi3BO6eQfAazWNzqiG10htzESC
8YnH+kdQJK24yYcM0mXtvCThCQMzf5bVGEznPpBg9ML55kdEe5buqkBt1wTeau4OdhNmO4tiyMDv
Gg8L+uCN9i+CMeAwP2oyfULrx0Ba0MpoOLWty+dTsUG2DvFmfuvIW9dT4BX9cOiHfLN7z6mi2pt4
QKW38bkgWOjunmWl15IZob7gfupNYe9Q3y1M2s5hZvcVYwAA1oGgQC6l6cV+vU5C3lN/MHynkyFm
Obk4ENl8UeP4WsoKpJ6L1rhj0CaYJ6ZaXIVFvkm3czvlyxddTvmS2RI+JMzqOdzP6BgmkA8yuI5L
2+sHBc/vTtKbypIkBQqLn43OFmx69ZgXJ14yari+g/3dSXway2E04yBQVYROAH30xXQvmqpudwzc
Nc2xtgOLSS6RRVmmpsH+7NArMv9NhbP+cHzL4WUukOcd10RG1ateYc9/lrnXxijRClK8k2DoqLkZ
qqmfFN6Bh8mT9fIZhE6PhC6lE7tNc/nui6kmQbYMZvJsx5KAUrErtrGp36SEodkXMR4DYGDIXUCt
yhUPWz/E0EVZ1lY7eIy0v0EwaePbfkZrewSwru1pXAWGUD0KG5yoUPP0CIjT4zPglRc3W12qJw8S
a7hseFqat1UAZn34+ViFtz1XT/V37bN8uQs2vMuMVPMTe9lMm94HQ7ZU57Kw0u37aguIKk0RojwU
tsOojbSSwKrVOdC5yssd/TakQv3u+Vk0M7YhG8TjIrx8/YrHqGF1xaUJbx11DqmvRayY1sqXlQe3
mAY6EsHISjhUF3BrtUWW3xOxlInzauEXL123iBasNKWa2y8z++cMEzyvu0iGcXAiy7LZjhPTUwWr
bMkQZCRzXN32uWFVGkRW9jwNftr/CybfMZ6uiBC6LaMQEk5sHqz3nscMQT42q1c0Z1Qatj14iQ7G
J07l7nmUAdfgEGSjee74euLSK9sVHz0Tk/WrT8g7H53rqnhoTUF5a6Uu/wQe5uz766AtIHowau8O
9pBZBR14L0kNYxU0f41NQyY/zEOkjqUdYthTcPjipqkBBlBsOAsjxcFtu6OzpgtOPmfz8sOD0lmu
tA18H/VmjiYRkLqobtYyLP+ARJje2yG6ibZDr7aCmatweN3NChMAmywkwyG9XnjmlPgJOexb2OTl
beoNS3hOXOB+ZMw6dhdva8KKuVPw37tZxcWfNi2R56xYzztYEq7tYQcWA7CL5IVmg/54xWuVecxm
hBlHku/pJeX6EFzWiNNUeJWSzNly8YbVU3dsc4QMuZNx+7vv6Md2WzgFydEIHaaHWK8JMFEQjinZ
abZv7tIh03diamgBt8Ujm2mJXWxvtG0CwGsZe/XJ21oEI1EyxPE+nBNkv9ySXKv+uNEWqIJaemph
Yc8DAmS7kxQ9aufrfPEOsu9Jvl6LEAFeDegDjYFAC5uNgPo8Nv2UNl/tsPjffTzpCcxBocNDdyHU
Tpks+4IhjrNzwmzMN/ojgo62qYk5+pp5qh8hTaQ52x6q56bpo+teXnzL3m8kU2GWNbVc0ypOp/3U
KpXcec73Fxo3bOC3XumFLAKXAG6HSdu43Rhf+yu1htGGbqUP8pseF8B28dzQQMnKkoLMi5PoWkHM
9KJ4sBNx6AtkE7SBXU4m0erKeFeP8/yfHEL3X5k2TXqUcCsvbkhBa8Ta+3iBi8x9cHJgN5roQ18i
ARl6norZvhuvwuUvhn5+BdAfn0Q+1QUt0Ly91aR6mHM99cqdOpp7h5pwiv71rKZkB8xDZVMH0RZD
mboUcjE1AeoikS//Jd68xZcyXZneawn+aEGHGB5IO5V4vyBRlhrV3Zi+zhtM256BzErui35BUaZK
Xz8QlKGJYKFCCS7BJgSBhcu2TTsGjlWffi3CL7qz8VEzQFXtViP8dq+RHAcXBe3G2Jy4GVGPp1Lt
/S1pywO864yxMGumB5KOS9xVTP4rWaXD8p4hBBwu2YZG6LcC7l6RBmYsW0Tksr4Fpogn4i+l9ner
HXJUZSVr/ohmzCxUgCELrlWTD7owp/Zfpjs3YYybR++0lBpVha3mwJ1Rkvn3mt3THnqRGErY6xTd
nUgiilc11+GZFFCBNKDPZXjsI7C1w4pkl3smjrb6UviDGoAf2qU/90NNACDbFXt1li4NkE5e+Tcu
yj3uzSzqNJkNeXLn+wKdohqZRsJdwKWFwsBW5SldG2bR6ZCigw029+Nx8UPkiDaFwKXFuuoH05C5
0nszoFuCVTDBxviOggVe6I2Gh9rIt5dZNvqxQi7eA8VRQZCI1RCHoYCWzZHSuLl4TCceH6DQxQ8B
/98ds3j1EMvPMk32q9e56KZBjmpvYQ7YDZ5DVn2UtaEWMNHUo2NtgIX2aV1OkiI+s+95Sn+0B+UM
yrNJOzj8dhaqPqpUxsHed9qH5ZPr9Koan0IjyZh0ZdJkRFK76SK9hGvOZ1ZMXo6WNv+XDI33hiQn
e9aFQmswMus8uuXDgH/ZJuy6/ZgajeR8ygl0og3Y/izZlPQ/rRr9cZf1W8hsyrQpk2fIiqgiTU96
MoRmKeMgvOng6Fh2kMsBUny0xkflz4l7r3Lg2x0IVE0u9RIRddrG49qd5tQljwFvR+yHRNXT/VVL
8wtIXHZ76aZ63kf9UL4WjaKil6ysW4gS1n6U0FOe+nqe3yom9TD6ZYNMPC9L6YF2zn7xk/Pe5SdK
UFccZDECzamZHb7PmDTsP/RZtF0iN5dobbelp9SuF+Blvnnr/cwyp+g82xrnjDZRXHwvMEGX6ySJ
BKEGS3g7J75k2lenWvvmefGy7XUO5PHdL5GiXxknUvgIs/UCIvg5iYEy2u1FFluPxitVDKHIRswl
pygIlb2VHHE/4GHyPypB3XjT5fP6PaGhqA5TErO7QvTF5lKrTOKTzuZNvwzMKmK+VLXN1WcWm8qc
eLYM9aYQ9D70PGXpsSk5h/dTtyT21gxloTK0HXF0b7B0aMRYKsLnWCeZ2IEiOH3K2kKkJ123wxWW
acV3Ngb5734N7YgKuI9+eFLNP+PJ8/FpQUw1xz4t1m2/1i5/mce24b7lpFGnLm0CDxd7SdAUAg5m
ysEatVHxiCCzng+Lzskro+xIpjfYlJSgvYFCdJ+ZlFx5fxxBtJdN+t9rrKvnZq4iZmhFG1Bj19Gu
PYbCjeowlrVFDWO8iYjxfsnDw9XuMYFgWPURmj6c9uhDih+G6VgjAti6LrkSOMiOdMbyTmZLzqUW
l6DQ1FW4MICTu8/eH5e/1M+tfRhaBWaTGb3mR0+FQ3VT8xb+LcnYtt+xjycETIqT56BXA1oRKcUV
KkbP2cOclNVyTKu5bH/xAiuk2XSo68HigycCl9tYHtIobn+NXI9PvvHtNxrcNtnnLkG/NAU6mfdu
9tNfq42m5LRwctY0hunkvQft1SoH9cwt3Q+F2H5HeBie2hGt2W+lGuvdzKiiGcNcwOXfNYQLujdX
QmXu67QBVYDlBQ8+4qSR3Q1ocjH/pQyK/dOSpza8ba3txycvUIpzzToT7XRk4EcSpaIApUNQtNHd
siVzcUAguKaE5Cw6fk1GG5Pt0XAIXBz3AhM4SlOjxRtDXZ2Vm017quJ56i7JXMrsVnNFezdgxBCg
wTDBw6dBvAQHbsfKP5VhAj9e0oyBeeTl8lrPgm7dT+Lpw1Rjuu3GNIfxDdBMvaViqYMDl2FHcmqI
tx1pRQUdush84nB36fg4bh5a8hTuSZ+QYAd86mJDFs8oDovAzkUcGpDhuj9Pyhvie5ZjVh7tQh+/
LwOA8B1jJb34zDno1r3EROtdhB+g4ltQhfF423Hdl77xvklymN46taj1RcxdFB8H4xe/0xnFSd0l
XXEwfVH9LW1cRLtyier6wWabByCDL6u6D8lF/g2yIX7rIaMFbq2f5K8d3b6P1ARFW3tuocuQGMMU
rm8FJiikGJWcKT+TxLIXXVb4p7leturGJMh/Oaf8yhx8FU3bqTNzXtz7fhFyc5k8HJ+ZkVLVh1XN
V/1ek2Zz/h179Aos0m77NMPSBucgUAje82IUwb1OHeyP7d0WPRQxAphTkIWOQiMIQp2Nxx6TxbSi
8OkQuIGC9Xaszkm9JSOChiEYwQPiJCPisXEbv8lDZNxLEXsPQQAsW7J7gwQvMkT0+ENCOfYnCSDg
9tNchJwNQrZ/a9Zbtc9hm8cPlWQ1KQIYIWg7/MZEv7I2YkxmKSKDeS0BVSG+Yq4cyDNVmDFa/R5h
wP6JLe7xEIbkGr56duvLajd6eQeAMW7qR9ssvqD89kJvuFv8tuVw6srxU+F5gzbS/vDlRqt/KH9b
o1dhSyZBDePa/wyVXOO9lovxd0nfB+lPBguMaEZrdLy7sLKSpefMBIjYUEaFe2OTLT9FOTkYuHQy
N5zsNtu7MFY0PgjUXPVkwKgCmuUabGYlhHj4E48OyHjJh6VjFBXUnzzOJncfWyXyZ4lNSVEph032
4ANUytsiLpbyXodVkx/Rb9XtQ+yrvnyxUe8iReEkaomGgcJqQzo52PxlQ9ys36HEg6/Zhxs6EuHh
dcdqQeXCAV1lXLEgC2ZX9iuxIX2QVD8Im2v1RQfoqyF4rJVPUcGo4Z3Bcmdo/RiVcSw6j/ui6Krm
D5S6D7CHXGAVz6kiK+6ty8mL3LMGuVkQVudfy9zIH20Gu4OHRkoAWTrX4DS3ImUdFdUS7pHALveQ
vvSt8xDLR5TPV2e1nUOzC4Mt+VKZ7+QzzCd1kyVnuTxkwSy/Qawi7i9YSFQ/azLgmQiA3HXaiGaX
uDrFLdFfpc1+HZj8HiUCJFu3ZjO6KNqvbl+2dSu4kUdY/yLhb/8D+C3LmxT8aDjVKSIl6g0k9pxf
SzAd8H0G8qEIuio41tS6yF/yTiOH7PxImqeSWrG+MVnj1rPv9+q7gbcmedVFm6bjD3S9y5pq+mcT
m35X/jRyQPRBs2903j4Phcl/BphAvjOvUUgQS8zOhyDL5+TQrwPuUBUM7bcyqxfc1UmAQwIRe62P
YSnmm9YsSb4rUMkl99Fi6vVno5K12LF5M0Z6QKOqQ5bWaJvX2EP3O4qIQP6m7yJY8MnmnxTUg9ql
2BEIeSpKHGlo/VFCimKzvKFsLezVrbFVOx49lZZul2Ta4/5efMrzRG2HcZaB+VrnCGCwk4MtL3k8
xlhGxdVzB41EKb/3II8q7I+bDHHG5eolUTp6AKdYVtDVbvnT2zzDaZOAgQI0YaBx/6iU7IeFZltP
5ThSiJ7KDOVsz9jPzhzCtOoIeaOzo+2OW7vu87pg+sQ8DX14KCqFwaKPK/k2iLQaEY3IVO0X3Uyk
9gfaG1BqFP0Ltk0Wmwi1f0uJXuQH35uqNwYcxN6dC2WgDo1di+1xTitJ1atGETPjnQKf4ivlrGJT
IOtQKlg+maQ1p/s1g+srSKrRcHO5/SzqtTKfzjpgaBWm9Yqo67pMTdnG/wBqeA8Nzsvi4q/rRNXN
tuYtWReFe2jDhDcZa4aKxGiyDtkUe0RtmCu0UbhrkTSVEUbdWcBnIqWv/butFjjbQ1nHP6Zymhjf
mIdIcNKynEHSSs9bmUe0rj+gfHvUOB3uA5D/uigOWajMHdNhGgBRnuQTfXn7lC4FZiIwqEHuk2E1
6zF3ja9363w1SSeeD5lbY/SMdxCa4R2oyPqt20CbndXN9iBp9xiD3haFPff6KtaEf/ZfrM9DedQL
XMUNhJoeyQic+z/I5kca9CTpH3mAjQWfQ9UKAVJH6hSIlum1vY4DrEUIGnFHDE49z946doeyG+j1
PcGHOCaxyn9F0YrRABAU/bmMw5UivCR7lsGdDss320FO6BKuok7jSRpHP+993LvIA/cAmuIzzUT6
u/ebgf8Gz/5cOt+/p4Gt3X6Ab/ooC4rlfWzcgGlgLdqXGftasMvRK4LvAsvtEJKDrHApofYdAZj/
cPoyNBkNPWZBXomNTrYubLBLom5jv5eCJHDqpDV7qJ2/PJe1tz1XYdD7B8hpOZ1TKex/csKLsmuS
BeaQ+b/rOwzG+I75iGsqj7o2uQQz+vs7BWf5R7YFfgXXRjo5VmnVvpKqqmn2p2h9TEYI+qsQYIXu
mCf5FlvVhUdC0tBMls42twVj2vDi9T6xLumYZLT9QVT0PUdwPYoHzmAP2VeRhDkqgsCrx+8YJRIB
OPh75uZXjRYSqSIrQt4GsTeZg0oSgWWkZNzCi+/TgT/HU5+rW84u/R+hA4wLpsVaq/Mkk/7TMgQt
QdnVDPOPZowH71T3Xf5Yg0xyt9Y+L5YvgpxO+4AiJAlEiBDGJobKo0Fd4rsAN+SE0amzsTnKHgzz
w8mkfDYWSu8ekNN/bf28U3eNSMGzl2iM6keTzYm6K/roKsleRVAdO0vdjgWpdX8wEMMc0eFQ0tAA
QjlDEZdf+UzVxL8okv+iDESXt1sNTEXk10DqLsgNL8qZXOz7LiyeiLiq16O2Yn4xng2imwSeOPhZ
qCL6ES/N/MvFgZlQKK0j47W7kWYVqYJYMqQTsvWq3doKxhBmWZFuN8rvfHeHD2bIX3BWb29R3yKF
sM2E6/5aki2385hVltfYYfDD5wGPZrsm9w7NqCakk7WJimPoSy4LJFTFBZJAvy9hH30CujSMDVoX
JlWjJc7zfVmV6tvleYS8W/ubv8PuUf9STixfom89NqCNMaJYZKd/QyokCMQZBGePMNrqT+O1KyTe
yql4gvOJ4vs5sHTEuImW+w7bK+Y4UXIc0b63B7ENNt6VuUQsrYEgBu4EBzm4RrGPX4JwzPQU+1T4
L8IYIZ4z/ELo+zJTvnrghfrJpkaQzRDR1PTg7R5SW6ycBalUXo+cRmJPXfb+NKjoEkcVGrSWbiI7
bFB6Yj/F5fyjbxONc27FIATnmxVHHUd+fDPNwwhZU2Xqa1TePJ+17HCxVuvaHQJVpymnd9FP6PIZ
J0i55X+N2vkw0f04ALU2kbwEIL1XA5uSRzCJZGb/WCf3ugnp4NY4rC6m47C4xQlfoGyvW8/8pNqR
pC5Bc9WPLdKZ5R8NXE+GRleQDbQDHe0y7vVqexzxD3yYcEE22y/UErsoDM30tsUiRsnnUJPycfOk
+6AmXesbor3037bCmrRDqjRxPoxZ9JX03vbY+huLcKiHsT3paR3fbWPlW1Z3DjDCTNv3ymX9VyNQ
Sa8WqfW5r2pvPBDRvYXo+n30vFluk7ek2FAPJiqPPrtqvB4FW1bIPXa7vuN9UOqhAERVuaunhSCd
JUYQdhB8zmy3cRZ9JERNoLVSdfmxFFVbv0UouWD+OVe7tym01Xsrc7uhUlzWZ3BhNbIUHTaatfRz
fYEKAoJPykUmJz/AqLsbgR7/ZRt15mGOXPO4bAXeXLxmM1oXTHE/OiLoCtS5IcktTBrdsNdsdfe9
uDHHamk8hKpcjb98trc6IB/tvzOQd8KncCHqAzYOEgx642d7yGnzSUDcFuNCbJon4voFs/dy3/PP
CyXmA6qI6hMdElr6ZHQN6aokd3xi7tLqREJxOZ0L9E4lEvG5nX457nFqML+N3ugw82ovox5Vv1/P
6gXVia1vUSyV/O/U2P4mJVtmuHedXC+TU4pVAplUs3bjFAk0lMAnwf28gmxe9GPrhvhbhchNdxmj
j8nQVQaQ2xNYeZASpeilAIXnHzHt+R88HnI5y0IF/xHbMYVHy+gnhgLBzjM0U5fXt7GGNdp6Ms3c
CrfnuwSbyDhC7U5jOET7rB030tP5At5jptzwATQG6VMWpv/k0O0fLTWBvwehzamW5npVuyyu6j+c
AGuwww5mxf1GXgVUcdiIW5DiKLkggpXta0wegOZrDuCAal1yykTRmocsRpfFkTcSIlpPlFS7uu04
cHSXzOm7Jpat+oVhpazOfaqbe4RTkQBZJNiIRYsqYwSqtBdglWm6zNVKoELSIJ/cp2HDSK0t9rNw
78bM4ApIevH3qq160PAH/tnNuUko2KdN3V1R5F81URUt4oQsem+TUICaW1PlT0Ng5ukVngp3mcyv
oQZe3QbqsYv6pT2uWZ/8XJpyI3OY6uypgHOilkfy9HMMNuwsOuwddLlXbz0TjjdaZKFbDfY/lF0P
ZnRVbYC/sxDYChPmRl8r6v1s2oLHfnblE8E9zf0apDiwdxxwqn2TGPbEY5qZPqBKWxo833s/9r3A
fySDhTbiNDRTUuSIetdk/u0k4/jUAdwWoexO5nFm7Ilxr9pbXxDiB1PwnG8rzqpzUIW1xM2DE1CW
r2IjW2G6yyM0wXSK9FtReUzx0icZ1hR84fUNw/xyj7HNSdB51Kmqmn6lY+p8OkD0Toe21iOW9D7N
ilNdMD2nPwwqDEklbXKqbwKgtN//N87lhCYTvtqYB28QsXhDne7yYzgYQ+Xl1wQoRMOSFbs1CrZ/
EdEtw60rKDggF+Kx/2HqQo63FSdhclgZPvEtyG7yn2eY/KtPm0M+/+tpacrnMNsEnE0etoKASlt3
603rycyd+8gw/vmaJALkYkpZ/nJbquTNNpoquiygneWDMGR/3hL6x5kZzq6SB+M3mX1b2NPMIe6z
NMWVQRbCx7SGjbub8zYpHvAW4bQKaVDxb8GGIoMI2P1LuEOKhyFr17O7EupWzCNHkA/lvQKeYNqx
LdTtrUfCpt35pL+wexzpBMQYdchyykVs/FhIdL2j8zZXiG9iHKaRPWI4EQTPZPi2aOpXGzhMxAKC
AMVF855olf4Ksc9wX4xGvAaj65lnHAJ2blCL2IQ62VDZcO/0NOKiSHZtVmzPcZHE+glqijuMHRm/
z1HOBM6SPf6oPa2JOuB1i1svUeKPrabyd8sDcMcKSbgP0ACyc1xVOv+RlaF8NHENBJpJ+KMiMvzM
unAGz1wcuq/RlV5xCdvRUxfoO/uh+8yc+jQN5/MyF1Y/9lYRupKjJ3jTAogP2QQe4IstRvymhP8Y
1krWEn6qWYGPbuCGvasypD/IJjkdyAtqiiNEt7o46ZbpOCzT8Lpt/7/vosC+TxEk3EGFFSwm1pk+
3Vf83mxfGRFYMPKkxWUyrbG9FENbfRI3UtM1rFLcY2Ql68TE3XDs4iDJdigtUKnWCTL0HdDtOlw4
3kfOrFiT++Oq6gWwK1A72naAutmnA7sCV0F0nPFgvkHhQ01HU+c9bVUFZKtKiWm90GL9z5h0oT1l
A43HBj0FrTpI8QA8iCPtscQcWhD5MATrjQVDucvdgmjaMqKd+amk94R3azTmyKzLGe2EDzU7saGk
bY5VNM58tbJY3H2YAYNiS1eF3psZVJpckcDRkMykDz93KrL1OZ/z6mrQmib/PtT4CqAOPHC7UVlt
D76k49rT//poJ7YGLVY2zFhJSk3EAoxcsyvnMBoOYVuaf0jn6f0KBKdkZFbZGp+HOSuxkHBfnweS
Rd2RcLDktZpISziQ2aFffJNDca9FQeOEPo911qF3e1+KKYYsFvN8yGKwZqRzvnoh+qUGz8KyoO4z
csY+tsHY4nFg6Oxn7m/q0Ibhqr+2CMobHH0TDXUvfD37G54Woyx5oOgblRY7aB2/35MSSrRL0ABF
HtGcoHGNCBdAcEFrFuDVVMnneG17DkVCTDCfOB3ljYhd8a78DL8zxG3ylo3+dsBUrp8mrbqTQ+ha
oqNPl7/Y99Hu4AwBfyemj2bDAfv6R7p4/4mgGXF1KsOT7kAgW7zqmLeDo4e/idAOdMhoCNFMYCsd
HUR7KFX32UrTFXd513kWjXfnH2STEhQggpw/izEh5Mwkxj1MNO1/BmwGmNQ907xWTiUhJjpsMTsU
yGsET4m2+NQEMPysMzHfDX5QhAw+Eap/HeMSHKX3+/m/PtDj7wFomE+g+pwmHcRg+60TqbJjLib7
JIG2zK7ui0j8S30PCimCmz+XQSuY3rQFyxvxEemIZzyXdEXL2EuUAlN0a2MFhzL3SVXeDOmcu4OA
ghqP+RoyVidHdX8XXCOGjttQ6ScOVt0eIZpQoQUcB975Orgtehzlupk7nAAYJgzZI8HNVOMNEzTV
6AD9ef6dZpmw9zhGRPoMfi1ifLFYOjIriJLSXseWw2VYec0llSsmsDrOql84BhoUwbMwy1NV2nR+
iFZ71aXpoH5w1o7jEznvoXnwdWEhTLCy1O0JHUPOwjUtlsAA9++fGgz4l8Bz8YxuCLU3BYXOCAgS
eB35czg8ZFgbvBu6Fh3iC16G7jjBQg1kQWChAZSo0ajtCmopby8YMdaeVEfjxM6qYQX3tYq88JB2
RV7ccsoR5JlE3lVERLYeOTTamfUZQT455iz8MSfMpHQo/pZ9Usdr9FTOXo+EBSdxbbjUKrwZah9w
WMtXMCCHN5PJY8nJLKIcLiJpMSZCtq3RyRHNGd9tBtLtigSHLF6u3wOtqav2dRcsf806Rc8yJta6
24sVlOdhY84gIVR96hccmeW2THeIbGT8MyBKAhI48TzzAkRVqQ/UkhVW6gwVQXxokLughgmhB8EG
SVTpP+pMp386DhrUHxEcReZ0DN9jUrIfkbRl3cEoZOiowSFeT3Jsl+KmM6nOzqT0qPksDAULFyIa
DrH3G9WOaJ1TQaCmVc16O/QSN3KlVfRgbemXApS6CqLfro/VfdiD7v/MEHQFzwvSQwK+3Lbkr824
TMW9wCQJejF6HjHpjl9znjDcej+DeNYD43z5aW9dBt5/EZOCzMf9EiK/wx7exvIQFuX08j/SznS3
cWzZ0k9EgPPwl6Rmy5Zsy+nMP0Q6B04ixZkin/5+dDVuWZRa7HO6CqgEKgEF9xQ7dsSKtSqhSuVV
TW7BhHxJll8iOfRhghdlgus8bkH2CEMrZEoxQlwT8/rR6uxzYpcBq/JcFRKvTKuoIBlIDDP4wQPz
XC5gzax3jWzk5Sxs9boBplwJ/oqeYl90subU0c1FE4IkbEyS99B1eVbg7b04k39FmeDnq8zMMxNk
usUrhNZe/QcupYJZqKJYB4+TbzYxyQZDMSmelUBi8vdTzwWY0T+XBPE6CCKx+mGKxNvkBuiAn53C
LlceNXjpguUpAokAJRq8UbZGIg994GPkx9+gaGn9AaOric+nvMxOT0gAozBRKGpZ7korB+7Ws2Ti
ij4hn5hdFjQlf1XrTKdEXZckPZoWrjc3KQM12ZE2P5/Xig7sR2gUnU4AQz15tLHVjUqkeNbaLZzT
/W/VbLQQWG4Vfdzn7JSuqadlGAxBkWiizPUrj7hV4yaRTJBP1RbccB2+yMdkloDBwyDgJtHuBf/V
74/z+iStzGXlOKzUBPmydIuc1JSBF4logyASMvqEXE+N7GzxCYjadbBd+zMoRFxwIdtkhV6F488n
xQUG/tpLvmdGrcjawOit0Kw44kMVGFZzNPx62x7zbtYUCKAUQLCoB7eoC9JHAKjCwqvF57yeC7rx
PaVlbSU2gfzk06LgTRCZX6lHSLIFmhS5e0OEQXVMZK7V8OgEp1O9pfwxa7pllPyx/HcIuiYW+5pp
eLAD1zuTDeuPOZrpvpVqmd6kemvuz9XryenOK2OrCbPKMaTXMN0WruIvEogYnBNijk/JlDDLjZW+
sD+iFSYBEsiwK9B7+pMXdVYhaKrNaOfrfmvbdg60fEnlJJDmgTUxwdLNkZPEtBDHlhn7eORGiBKf
WNXIr2ROXz/28GXw2PHFBdwDFhelltFR8JdnJ2nnWTZAjqtVp/yVW2GeneKJLX89DyTgRHFY7kFo
+lMI/gt1cFHR4NnAWbaluvPk53NKaNsof76/2jeNSGg3sL8NXRpvKmq0yvlIA8NWUpM9WL6NUj9H
6st/YYSnKmUAIjN5rDwep75S6arXbOGyfbN06Q9d63szUCY4ssdj4VgQgtAOaFjkFTVzdF51wSpF
U8tgUQq/FdKzbBzMfMLEeIdgQhIBl0AmrBEzSiNxcylrLITF5egJHGpWzQraSfVlcVyCrrg/ZePD
PjY02oqE0FplEpU9Rdm+ip9j769sfRT1030rN2bsYjijoxYiWdAfCyl6KosPOfxtWk/9lEbX1IyN
+J61ID5Sq2TGjqpT1k8Kl1c3AwCuFxN+Y2oso9XPhLMXnEMlejLCg6c9eupv9bS8P11TizJ8wpcT
CQnbWbUapqv1dpr/yKKI0XNX/oenZbz0I3WXoFFoshKxAoegc5SgyTDfVX1/fyhTszUs25ehhPQJ
qABAoyeF1pNY+AN9II2XE9trmPKvF+g/IyGwVCRR5uSMRgI+IBMyUY+eBhYym8LZWqxoxL0/kpuL
YlKM17gUdVBulyPhIQeeGT2UpyB7MuGSjSAblcLfRZtNGLq6HobhyBoORjFIpCjK6LQYTSqJQRcf
n8LqgexGWD6YNWzO4Af77HunkbWjzgU/5ryXnzzjPYbfW0lM50xlJgB7aUEDdn/oYy718QeNzta5
6tVO8PigoJdnR+jPQk2m1Ou7hZDRUoeWyrf7Bm/N9dcZGJ0xFDA8vSQp9NRYC/lnCrNkYlLXnJzp
Yc3GG+erndFB642cpGnuH59i+EsTMMt02oEOgu7NWkCnZ9F6GZ/nBr0P98f3uSPHhk3F4NZTJGDe
4x1bm7Ek0hdyfLJS4YnGSRB1O8j16ASAuE94iZ+ND16KzUOy1h8S6JpIg0/JjNyaY1M1BzEDgj1V
H81xpARa3YHde8rcoJ4FAlIqdPZr6dRQhxvkaqiapMt0GGgI+4zmuJNMD9BhdXzKq2dSvjZsaUce
adJ3zzb26hxCLaB8R2digseSHoaMcBPhjC4SYOmyPnIJMRCvggRTt5Mh8hB5x5awQqDPHDXPevsq
nTYkBiMSNrWxMOWPc37cDWsBAKaDHixbkvWYa00y8VVXd9Too0bOsArD7gzlW7erabzszq8hRAgW
1GI12QvpNL8/BVdOcTBGbK1ArGPJSGdc+qsM9k8t8ZgBw38m82MXxZ//3IDO7w/KUBAwjV9KpCyB
GGlZt2up4ikKFN3C9/sWPsOci73DGL6aGI1BaM6aydO82xEP2br5EKi/GfOjGs9aaLspi6+gAGly
a2Kd/i92eYkZhkYAZo3OBjlfuA/TptvF6WOTfYcO0RWGtj3rSTChQfo419BNTom7XR1IBss0GggE
onNCCHu5YCWtLDk1/X4nQCZdJbRGcCZBrmzVYOJM3rKEMrbEaxOFDHRDLi2ZuecVrZ+LO9WHeh1K
KS9awRsOUGpCwHrK0HgerfQcq/5R3NWwCzzC8yuQroQ5l4N7XFWdZbr3N8xNe4ZMfv7zMWOO7uiO
5AIv4rO4k8vYPlYvFvET7Ph5srpv5+pClPUhR6DKMulRQ5ZHS6X5YJPAvYg0wBtPlRYvqvzVzwso
lVTKM/KuOYkv9y3K174DkwaxDVkJHh1jh5bQ216qbSfujBO8qkdV+Cg93TwkPaWeBL6vjaYqp3VJ
2W6tlr30m2xfvlTJgrpwxZaPSURJq5foD7Y9P0o25wqUO+xt2homEbuush8VHS+0ZmvVsoGYwq4o
fThCKzwmphat4PQMvtNiHkyctFsTqdAFAyEWO17WRjsRMM2JBhRZ3EntS/o9ivGDTt+4VfGYTWzF
G2eaty0ckeRZcIfSWIeVcoxwKjOL4wVreJxJ80zXZ2G/Vsyzk8Guc6ZHp+3hdeq72f21u166wY0g
aW7iJA0Cu8vjdipjGdWOc78zdGEO+wHsH8K8SdYB+LVS+XHf2KcW4qXPvLQ2mlLa/CVuvqbfFb8A
plff+9/Si7i25tHcc9WVvGp8GBBt62fy4L/Wr9m6mN//gE+1m6sPkHl+827VNP1TX+5LyK8KUPcA
Ru137dp/ppywQStSeNSedbdfZG+P4S5B2tValctoCyJrwvhVtCEzelUxNcvS+I88eIgvxmNokUAI
G/3OLyFvordqE+jaUo2Sdymh9gvPM9xw1ceJTml6xtxK6d//my+wSLSyr2WFJMHlF5xlDTQ8vCO7
shQ4XMUbeduVd3bbSFvRqP6DNmmw+LoZ2zVx7X3jt3YaEQ/K25o0sLKO/FId+n1UUvXfKWn5aq5L
w7HS9CXp/5rZ4v/L0ucu/DLPAVV3Glf0zz19slV65qnHr5P+uBJaOpzM9O2+vWvPPqSNiNVJdGpc
j6N1TRVgT1bsiztGuK51bw4JNJwQ2bPZTFi66ShI/9Lvy2XM5T8yRdI56FUxwSc95fqJxo9fUfmK
LFxEs5vgZXZ+FGf5yZjyTzdH+MXsaN/ALagkcYFZwSjnRbMIq8IR9Gx7jLxXz5PBlM8Cv9z6WQFH
tAvLVy2069CKZxnZ+WJKfXyIyseHmNuGDKWhQc6mj3bSWT41J/hZxV3aHsOF1Zz/ojbULs8xBAH3
V/bWnuUFpImWhI6RNt5JiZxqoFkZt0r9Le4haF4CnMzag0b38n1Tn6nM8ai+2hplu/rinOXqMRZ3
rVbT74WmjEP5eakK6QFQxWMrK4ITqeeHPi/2FLU2Sa++JMf+IYLNyoFhOpqVCWBoDXp927Bg60ol
hWYu8cmHJjroq70fSvAXCkXvnsggwm1BYcaTfgemtpCBNzq57M30pgWULZcTjv+qeIIgs8ElqpuW
KJP9tEaDM/IoBH5aEJTIGozGSvVYx/U3UesjJzmmqDwp6QdUyKtTrv6gNrgNzWB9LE4yHcTKElx2
P3G3Xz9A+B6FG4BkKRrC1igYI/QkA+7V4q4ilrBbTY4csLXqhJUbx9UkQNDQvVF47pGrvPS3WW0h
txUL0u5kw+i6bhendhY9gQeO8jmkd/d30PUhvTQ2eswW9PALiuLLO7OgfyKTHxLjsUdhDeS2uLxv
6vbAkAzQqQspomyNHIICCaSS0dCzoy+k1eeRa/wIHiHiolX+cP6vBqYpliyLBM+WOBoYgOg+rMlI
czJ4j8KmGMCcCtCAVpz7w7p2LMwgISye3KLiNY74IBU69nqHob4u4WuR835RoWu18E+KPxGl3zSl
i2xCC8IUXR6Czy93lCB1SVbzANoV1L//0jIWOn7Ypr/0UP91f1DXPoxBDc8BoH6yJZrjpYKQWrN8
LKUAMoBsOMdmDZwigUPrdJwoDUhDAHfpxDBmwdJs6abEQ2TkmuOjGpcIlsiAJjLIgEHdGQdkpZaq
8VoZPxJABGH4Rv8jVKvLmA5PJZhQZ78+2JTNdV4huGuTEuFor6QBHYR5i0SI2QFlJ8RJqLYn+n+x
UXjFGSqhjAR2c2QFcjOJ0nQr7wjqRZAxKnhCOXXk5/tLd+tEfzUzuu3VglZ8lJvl3emIE1wL4R4+
V7Bg961I13EpczaEMIyIfT+u8WZlnwkeZHS7SPnTgY0U4tcKKtU0WcbHPwCWbDVBXB2M9/6+4Vtn
4Kvd0Sx2Gfl3xejknU8BV03UjdEupaya37ciyTf25Fczo1lU9Exp+0SSd+kJTgPTU9wTKmSzsiD7
P6BC0fKomhWvoOIRGu9wDfVkso2NOHzoICeY+JrB2OiAoFhvqSp3D9fCWEFcrVIa/lvf2HUgd8g1
8PKFX8f2C0OZQT5cz+4PfjhvI3OWwdvc4vphZcfmPMooeqxC/9dEPxT4xMmVOf55L2fs2IrOHr/e
BHk5cQavjVoirfaaauqk93hm8FFffButNA1tbLGxC3NpKaR2/3JUdm0nPcTRs6mvLX3C3o0VhqtC
tQgFFR6y3OuXBhUvOoOpbK2dLNWzHO6PMtzn8QoKd8joCjtvgJ3UB1WRHIOeX5zHxCzfeNcCUjZp
yRw8H3HpsAW/jNiihcaM1C7YJ/VPzXqiZdVWo4UEJC4+OzXwnjP8i0w5+gZCsge/2Hdbg64pqKBy
aMNqPUGS8rel5RM5p1szY5i8SiwFHVHevKO9f6JzGiiP5O1iWm6AUokl8eMaYHoDMD5AWJXEEM3G
7/o8nFJrvkKrDBcBdODS8NImnhprtTe9UoG89f19W8tvWbHKYqeq5yQY4b/fGvV5ZkHNWgjQT1n9
4pRstXAnCUs/LCeO3I1LCQAHQTyPM0IWItHL1aH7hiYpKfb39Ey6ivYm9mRVipfTLxnsxhYAr3jy
HVh23Db7bvgT1+91FunS+Oiiz1KtamDN8Pdxas7zDoJz6BYs9Qd0704G6k/ypkR/h91+eeaZbGj2
Fe4nEa7x0WkIkTGhnUzx95A30XgYgmqDSNJaQpcyVae5cdKH4IJjB7JQNcZ1GpS7+s7oDH+vb6GV
VMNVen40Wss+6vHslH8XzImDNmVvNDQ1QkUFkTZ/n9VDMQpemfShRqKPbn4XEtH7vvM6rakAPAFr
RLKG9zZR7uW+Acsn6zCgRPu+e/SXR3XV+Vs1+tuwgHH0WqtU2WHEz+ad7j8eW1LIjnT+FbmwMgmO
LCwsYVNCh+zBoJpngpO3CzoFA7jMj1E49dC4WvPLT1VG7xnEFGHmj+tof3oLvrPg5i7/kx/Os3p1
XINGO3hA1Sem5yrSGpkcefkW2Vh0C9toX7bfFRS96z/3p//qphz9/sinQitnlLrH76sNdCNm7tAo
nIc/m/r7f27HlHWyvDr3ozIOWc2mqNKu76J91X5Ti/LRzHBJid7tQ78VJtbpKhZnTKbKeSFw5F4W
R8uU5lpbCbHHmIwkXYjn0xHy0Zw3cJ+dlmVXNyv6PieirOu3mgIciGgDd4A3JkV/uY3Fjocp1HH9
tnZQMZm1C3bnit6HcBK2dnU8sURyVRke1CRoxmFxotGoGDa+uCVj7Z5XwmPomHNxGU7catc749LM
6FLrLCNIIgGx63p9duMl4FV56n17vbkHExZFDVAVQ/x0OWdWaCSioIbitlqRnXZpXrJL95e/c9aQ
TT38/k934IWxcWWIfCWKeT3TFi8D13LkB2l138D1trs0MDqqxyE+6sTPdWlnkM48AB+YWBP52gNd
2hgd11y0IEdqA3FrvNAXktDUQv/N8/mB6fvmPYWOx8haN9yR9H5sf1l7z25X9KDMjYd64pBd3bif
u/B/185ULteuQvQ3T9pI3JYzi7qC5Vjr0DUmxnv9aBpZGXbQl5CvpbumhGKUHeK2M/jq5qar/rJl
m1zWxHhun6p/xzO69KA8S+omYjz0n20iV3CMvbwU3CkzN/3Elz1vjo4V5MV0G6esYDkDzeOSEMRP
pD+bxdR2lKZWaOSR4MWARbjBkre3lvVsOMT0l+zjQ7axHuWV4uRz+RuqX5arTFxaUydhFI2hXw+D
moxl2QmcbKPM/Ol5nBrdyHf0eRPn9HOJ235uzZPzUvkg/HbSjWpLDkSljv5o7aBqtWrXnxzf7W1J
RpOADDArUcvltszTSA214Dhsy3rmrY+uvMpdcCRzVJ8mvMo4wOcVC0QILXKgAURC6vg2Iw0/UFPl
xwMqTiBCXV49kDvKC2+PGnD7oCkLpNzwzkee9+joISp33619BmBfIt2rDxj5NRXBwOgYFcdDFy1r
ms6zRR3q0E2vaWRQFAcaSeOXKc/PcxqnaaiK5kFpaxuhnmeL6m8hvAdvKl9XPVdoP4L9s5KXXN/2
6oSruPmZ8OTw1CZdBAxwtOnafJA2iPrjoRf/hD/FJY1hAcyvcjEPkSxrgYHasMKynLDY0MStvQve
YwL9FNzviOSe0WiPV543ozIXy05B0/x5VYQOHFa5YYvR68Skjo7I56SqEkyVdC8TEo0v8boTcsj/
pOPh1C1zfVNDZBEHc4B0ClgPMkR1G85og7UbWvSb+B0q9NhbDzKmMTKqVKDylam8WR06Pg6sSh3g
UMtGyKWAPKRtJlzj6Kj9863kMAyRVx2YtdFRE4IibLvIOh6MEmp3v9YzN4cK0LaY8tkpy5AWgYhp
WRTINtyfptF1938sE+dQs5d0sPqX54zahJfHusos6aK/LM8K+t9K1z9qSZ7N7psahTufpshIG7xh
DbDj4+drRgOjVvRhcsh4rDjnou5mkXV6ow65hil1sko9XNTjQ0Viekje6sO/o0MlaJ0S1k2bHMRk
g0QP93dtV6XjVa96N5fAen6LexfCgvuDHN8+n6P8anb4rC/3qWfS9QtbS3LIdVvPd4a2RaIBsXEY
rONNdl50xeK+RfnmQBWJe9wAyHUFlT9rOb2DQZ8cIIkr1BkqhV75IScLH2kE+ZuFP9sFlIUiGjtp
zHaMOYwO2Qw4XLSCrlnqYKSb+KTRTf/PHCikk3mJUOMdP6fFHPagWhCSA4KBzbrtjgdFqrQXGZHU
LRnvYAPFpO+I8No7tWkaj/cnZHx3/GOeh4nCY57Sztif03AewMEQpwehBAQQvRtd9HhUl4KxVlCS
PFeLo78vTLrQqonD9HlarvYctaQhLYp//AwYviy+KiUKfVRYbpEPyvd0sbkQurReNKPtyilEyMz0
b031YAbQaSIKrnN9QthQZzPt/NpLDX1p86P1lMOVEb6ZqN96KHFOfOSNY6gOgEI6Y8gQwvZ/uUEF
RFQiKZFSWpyPsJOt/LKhg25LH87EMgyuYzQZIF5pvzGG7A1AuEtDeV7rJjQv6eH4ULxALmqXDi36
9vOz9PyrsOVywoeOMTHDsl/YG7mytk/RlA6wd7K3wVz9m80F5/lP/7iLH3T7W2YrzqGM/h9u7yEU
uTfOUVwLrySdw5GcHppfPfVRdZMGP1Po20FPqma4oBEaJoRtitjU+aUUNh6fk7nHeHY+JXa9OWWz
03EC53Dj/F3MxDgC7lXd4+WeHshePYY2Ko2NmLDr0dQK/pQoUN1f6VuBwRATDF2FEnzP4+x81x1D
o8yw151nHkQKS99enRbBy5k1d1PbEW0n23Lp2jOUCJxla7u/k41X2m8T33HjMrv4jlGAkjTA/XmF
podNYie2ZSNpkNulfWLf/am/L0r3IbXleWavDy/tx35/mrjgxk0F/+zAL/MwusbRsVZyGFGYd9sF
AwhXzYOb26docV7TpUyjmx0Sv+79j/vjvnXnfB23MQqWQ6hiKjVk3CgBava7HDr4+SNYln7hKqv7
xgb3cLXb/x3juK9OQInlaKJ7cjCNTYMAVVTtvO7t7P9BJPO+pXG+ezydY0xfYsYqWqsMS3mivEQv
f6csvGZTthu/sgv1MfpBy3iz9SYN3/RcX8Y48lya7xNUBJzoTlqShEQlTNyKpNvX8Z9OoCnDFQbe
hFn+IusTAJObzvmL5ZEPY/ugTN4zu6Ky15GiOEXz89mRJ4Pjmz5L02QS6xR6NG3kswoEC1Xd19KD
JmyOilsjHibN1aU8V1cC7KGGCtkCjf4/ZbAtNWSK8Ao81q6aOPkSId+JdR4isest9e/HjNxVWkPD
CnFeeoiybRPMzrxrBGQs53D4He2ztklcIZuY59u7+F+To0tQ8c6QcxrMs6IhzDmvOvR73o+JLUF/
en90N0J7zua/lkY+SZZpDrdS9tIccpyDJDreEwyyy/tGxoW7f47KgDanCYECuDqawlY8ZhKqfenh
bX6yoyfEGbZ0KkGM5KwHtwOR17JdvjitjZj5hOmbq/fF9GgqLcHw/aMxOF13Xv9B0tcOZ+m8t81m
lcI24Th/j9vTR5vN/HlcOhOze/vS/2J9NL163bYxgobpofhVzjL0PjUu1VdHeRPdtVXPivm+tfdI
BrvLKcvDUbzatQY1FX0Agim6zN9/ifVCRQgQiuA5c1R+wVp5hoNGz7nk+pB8oWm+lcEiq46QHKzw
UsWgEjLVkvcJrhl/giEqdBjosqKr+sjvG+qxhVSkSA5neD3NBco4FeDFmTzrOL5O9yeJ5x1ccvGi
V1fWIt4WTwWigAt1riPz8iD96ZOZvCyrTRQuU213f1/c8mQGSAzTxJ0B2RltizbyG0iUxeRgSWiF
CCfyF3mXYjrKHCiHp5I4t67+AaJG6A0+TxxD97tCUnPd0pJDcu6gZTqmtlrAoGdKi/vD+myiHs85
SBmONLaAmYxOmtLFJ7XRq/SgZ47xAdPtSdhRwgNTL77Rb5Xb4p8ygxunhXZxHa+KYC4Uc3Siql/n
84LyHrLw3Mx9AsHO2g9hjlzH3+QH9RmoD5I0Hs7+r5/MuGOCdn//02/ep18/fbQksK7FVR3UXN26
257x5S3s2fYRBpnCqTdCtEJP/LRsn04T3byfgPCrORs2g6FQuLlCq4cx7JC+gQ/0dMeAK8h+Rcw+
bNwdzXAO/TfdokK8xs5/h4vyMDDvwYVd2ZrzC3qM8iFUV7U2sYy3Hs0q1eX//aTRBUgMGwTNmU+q
5m43U2fdn/lK3y1Su7F/ZX/V5TJzkjllzgWV5+f766Dc8hxfbY+2UCBVKMJJPffdSt/HP9/Vv0/h
s7HRV8kDSpEbP1pUs79O6Trr5CWca6tHsC5PjuLw/+eyG/431y/+ywJTx7v1qtFGRC+66vLkdFBp
iM1X0H5C3ANNdPLeNJL4VoXQdrsKVCn0MCH6/FL3ifgG30zyflLQZp+4T275DdK+yA7xLaL5uXBf
3GoX8He8p06Hugr6uVieUqRpkl9lJWovTSFOgcaGPT/amvAygOZXyVdA9zoK2a2zgfBJaZwOIMvU
lRlKvA/IX7iGAIejksP1jEzwVH5kXDgYrmvYV2gb5LWkQkwyyk3JnRRLWV2dDvLR1TW7QClYd4vT
UnkuoMhYSN2z6ubbQt8o0tLI7LggNjMnJvrWa4U2ax00pcjBpJ/h8gJTugANv6w+HYSlLm1lVApU
O3/IacrsbGa9dsVVqc5SqBTrOW3B2S9j4ilxK1GDE6UqSe6RZpJxgK8GvmwEWn46fHzEs9xJfpxe
UciZh1Pvoxt7CjtDQzmZDxg4RgcuS2WlFwNG6kGmx0DL/jWH4ZkWb9iM4MSHPAuSWkmj4ZtkTOE7
PTKJbzHg81z7TyEOn2sPJFcC1Dm0P1wNGsruo6+mrH0xr07rw/pFcNfqQ2ATpPx+m3C9t3w+SCHA
6iIi9nTtDb7oy3EqmiA8+1p34klKYEIIsEGtUE8d7REq+Rr9KGJteyo0uvG6oAEMBBuRqEWfzMi5
kgETpBpG8EMrZq0r5J1hyzVijBm8wbZwQlbLaKADPQbma2v53gLRrGhid49BL8M0c7hYbEIPU7xi
2GmkHK3vz2/wPPHbOfSF3+lZsRQ3hYIZvGRxgnOGAKp9hW8aJj3rZJbGoxdrFnzlXhPHbgxEB4rc
89FH8KSr6+iBAncZu2IXy9/STFG/QZkOLg69Uho7VSOUuDOMExJT7VG0bAvB7zeErrS3IkXpao7E
snpQmjSbAhPdusvAe8CTTU8mcCl1FAMfIUQvPGugjQ8cpPfgdTUamiNiG6Y7R8g/5O98jrCWFfu0
a3PIDiVH/2jf87nuOQjL0zRl6+JULnTcKjEsAKBJvoeSBmHgmCgGoS/0qAPJPwxcfMaMLn95LkE8
uzjDJbr2V/AvQsp6PM96ZSIB/JlvunTq4DY0OGoAPEHvMG4Py2tfNWN0Jg7u+49ulq62vVutBPvH
yf7BRNhPJSXh3Dk5gWuuuO9t23lx/+73zppivvvwgBt0G+dofydXteefZWe/vKTOCwK1dupkznq9
dl6m3hPXPooDo1hMmUkrBzfS5UGlOzTJ0dbxXqX8Oxyydlmt4mAXnCcCn+v77tKMcmkm8E4aWj2C
91qL2sw/PpZAiWkkALmzUZB0uR/pjMEU7IFLayPv459yLp4Ya37rdk62MuzGLf9mD9vtdg4b1erP
L4pq5/XZsR/6v/FOm4Dx3zgZl/ZHjkgiIdzSt+K9ukiMh/Z2/jHkoMlOqrvdN5FMoE5ABeuhA/fP
hAO6fpBcmh7dOZAEmwYKUd4r9MVq9leKn2JI1e/P73UgeWljWOwvzh1qOz/BrXivwfGQ17kdVhMn
6RNXOz5JxGIDrH4oF2ijBRRgN2175SS8Jktv94c8ZrN+pLH1N8iojeZOFSMHR3Vtjah8qMZDZjSa
MzHX/UYpagGtRrggq9VAwdpBJp5/VPq3VpsIfG+uEL5puKYM6LBGJ86TC7UXugZrEPYfy0VivCnd
aeII3IhxLJFWH5wgh1skrL1co65vZSQgBeH1NItnycJ8MO31X98FUDBh6ZYDYV5Uep8pevLQujSk
Q9ZolGdPeD1TWTpn66hU7LLc5tV/HjIzoi+GRvOmlOoJingMIeLE2w1FOlWET96wQ/HXEQWf+3v8
Rph6aW7kscqyVkuvsITXDVzSz+1M3sNwbvO+/iU5s3TmrPXNxEP51rEiJAWAT7xEo9FoJgslV469
ygCPVjPTIc3VeLffH9WNvUcAiLoxIEpjKMddLlZ2LCvY9BP/cNSLb0VYPMBeX9tBmMzu27lxoiSR
C3AYDk+OT1z9Fw9hGlEbNchqHtLytAZA/4QU+7uVhh9K3kHZ0MwlWZw4VjeyUmhkf7E5WrCzeg4C
xTz5h+38Cc4dQIf8cbb//FnZi5XNZeusl94jml1PLxPR7ic/1MiBXJgeuSupoKJaIa55eH8XnTd9
9tY68D4vNdudz1fWjE/4eB38P/mGAh7Yjerqdu061YIsYbncZK77d3l/AW7ctxdfNGyELwtgCIqF
uE/uH8LQWuo9miOa+JCfJTcpKqcs5YnJv2kOJzO8qiCXHIMeIgnNejnx/UNMEl+ehbVGb84yrjYZ
xcb7I7t1udITIdGVAXyKovdoaChkltVZNf1Dvc5Np/SZUMVOkbNa0Rq6SxFmd0oPuR4uWJ9CnId0
8ytt7D/bvLBP3yn/3f+ecY/IEGxcfM/o9oC1H5oNQfYPIMak922kOtEc+ty/EZAWx5u4GYe8wHin
fR386OqFaV+LG+RtDmW/yJ+bB1Ha/NRIJGnb7j9tQPlnYDQdA36mWkPW8XIPCedKTPL4GAxlzW1v
S9Ks+/1784Z0qfO7XSpTbaq3ojYKCf/aG70nIi/QGjHEXhutmmpD62O8CRCkRXlBtENvSX4g7O1B
HucYKK6ibprwSRLfE2slVxuElwGwCWsjnaGUgbDPQ+wZE3HP5wPyava/fOEoa9MhFOeJTRQcXNWB
63hO0YOOcZvw8re/dh6lH3Lkwgs8+/P69DR/fhAWx0fnZe++bzfLF/UjfArd1Fl6s9+G29qtvcy/
3d+Kt4/Gv9+njS79VDGyXg3i4CBrm0i2q28lRPCljThmZKzhqDitO8gO5GIlu8d9p2/z11Kyzz+r
ZyF1OmOfBRPJ+BsJJ87Glw8a3TfkRsKwLVlSDdoj7zsydTPNWipe5raVddBO8xPd4wq5J7GAu2Nd
Zi48+9afwtyiWIMikT91WG/csSBCSNjzRpdVaHcu9zRg/nNOQ2twEB1zrc7KRf9N3oWO+N66iet5
DgpuEyf21lX41eLoWupS2Uqq4BQcjGKp505Xzo9u2v0gNR9M5TBvTzeFCAViq6FpcXSCajK8jdYx
3bk6VxJHTlz1pXgMADtas/YR7VjXCJ5KkWLAokc+wj72jvV6fw/edoeaPvDBDlCfMUtLPSiQwAXO
kleLXi9mArrikf+z9Z1cJr+bRisK7AvZM1CNKR1tqiR5K/ClWY2GRsA/ClfRyGtpjY5URYp9RG/t
/C9CNZGNgoTkOPF84t6/geCFYU8Bv8gVMDQJjrY3Upc+26kLDrS8zv3yDeWQxAtAvezlcBPpg+6F
E8LrLX/PM9sXXHScNONtYsJvxXRfP2K0pfvMGhrW+uBQGy+16VjmUooezLNtntxuHwd7FNFdCTE+
larcSuaJryMOev8bPsm7x45RpntTh4RJAsw8+oY466VjX/ENlELnCfpllf1dcdLH9PFwOCTz2D3N
A/svLm9/3/DtFRgyyfAoQOv9GZl9iXPOpWZWvqjj8ZxkZtBqIjjectHMZj815/fpQ5tIHd+8owhy
/tfeaMXD0lDzs4a9eu2eH4rXdBfPqgdjedrqbvCzWCqP/VpYPML+BHvmGpG9D989OlNLPkzneLrp
SwWlzntVo0n+0osVflEjqluGcLm/oH8R7o1iBsmr7K8N6zGJH/zfwlqZgovfjHK/Wh3dfmGg0T/Y
YDVQnPn7j23wq16UTmnPh3vwnZd5uuoclNbQM5ntQKGirkgx7fHwCL+nXdiHl+7bpp7Yebe8K1hr
OmQJOumgGX2ThcCBlQC8PITZIqhei3qTyt8NZROcT1Mwrxs5baifhkw+3IESBFSjwBMK6qw/KiLp
vXYW2v6624YoWTnOo2wb8MX+N3cnjmXgjQfWSUf45SJbRZIXSiyEh1PtI0b6yzdsRZ5l4Nkta17r
O1CdYTkTTn8rehUfkshFyMPRVScpFkfUl+4ftMHYaMcxu4NcrUnt8qqhizJYnoe+HB2saqEfl5K4
b71FpE0EWINvvrICfYiEgaHheLSaZyVSEDFVokNTrQXFqRQ3nnXBzux/3x/N8DsjO8BVDJVNQyRA
fHs5tbIK/LfShOMhrjP3jPwyCR+1XoVbRBxDmeYHNXLvW7wxfwpFRRXWJcDSPM0uLYZIRwfxGaS9
7DxV627ePd///Vub88LA4DK+OMKijDovrTFweuw3qSv/yTZgP4j36AKyXtsPYX7f4O0BkekmkgIK
Mj54eUoIUKnYQ8eqKb9pxmPar6P05/+Qdl29jSNd9hcRYA6vxaQsSzadXgiHNnPO/PV76NlvRypx
xd0ZdDcGmEb7sqpu3brxnPtSZsopSEzLggzbDmiZG7RODnzffFWEifNcmWgQqw2FhE9gXd1hKHuH
mHok5xZd5Q8pydZpatbPHNLkj6v7XzHjNF59BHXxfTQ4eW2DjwBzDCjYe1Brf96XMLObqBEC2Y2F
bzoNBV2fXsc3ysTYh0atHg/3uA4wGd0VJ29BC2cWgkdDhK+CcWwAt02fcakkqRvnQ4aFlG3yrLC1
anFluTRvMeeBXUmhFtMC4MEXwX3ioKW8bTfCzg1iHSh9MbcfsldhtNEKTKolX2yKbag7fSWVehOb
EpQKY+5j7kKPlEdp/KnGU1gcUu+JqxAPrcNuff/MZowIPFwRRgSjrmguoYKtMgu0No2iZGq6b8DQ
G0bnoX8ra6vnQWTsn5bi8RsdgUGEIEywIGmMyIU6vFbhgS8sZ6kTDCEm5eMcZWMbcImBHkf8gqLc
GGJKFnWEolomPRdioICrFCMEQK/PWkkF4DqAHTbs1/2NvNFKCIMTPaUlAQOCxV1rZZaCQFUJ0B8E
zETNaz/bsvq+L+G2KDiJmBofQMOC2gVdqsy5OGw5rkWfIhorfNSE2tdXzgXOuwV6xe2WWVLGG58c
HQ64XmixACwt2tOpsxJyALYBzClH+RsGa90aDPrB0Q0uE8UeMccLZ/j+Cm9Df0oidWKow8t9xAi5
g2Gf7SdwouxWD/Q/oQXi7sHUTw35XunRl7HYfD5zelPSD48axibR10E9PKB8D6LQCwoH0Y3xrm3B
IudaBOxyH7UNHrrvpXrDzbXDQtFMAaSYaeoIwca1tnhBJoMwtCsckOyh2G1its7Xx4jkf/qFpOaN
b0lJoiL3EDzp8IYgqQm+Y9l4bFjyOCz16S4tZ9reC5MshQwPQnsIAaU9eJbFlawRR3WNhUBpSQz9
hMlMxJcuVziF6SXEC5GI1kwQoHFv0lMQWPeV8dYZmXYO83YoMqgwWL+v+sWi4CeCa5KVC6i//K6+
W8m7Vh2aNWahHztQG5v/QBz4wNB0gaAfSEbU4uTar+ocfZcO+l4Vsg0+isyqRONFTsmjZ8hgIF7w
U28TLVggJMGe8HAkYViuT411xbwCvkXpoLo2EBB45cDuA7DeUUHWCoOy4pOkp5mhuHobP9bMOf4z
LnmUt4kW6hsozWkDILJWQBJ19nh/JgARI09I7et6jkYBkMre3+Q5i3a5YmqPc0Vp3ULrS6e0gOWy
jZfOcM6MXP58ymKyla8K4EIsnSJY414TY2+pBWGrtz4yVsKD8rSIZTy53FcOA7V/lMUEDXbEZ15T
Oqm2l2S7fWV4aE+YnAp3o1VomyVLqcBFtaF8lFDJpagWoDZCtucYY0zQfvqC0cnECr9yHhSLxwxg
PAmPbmk0BhKOiXThDa0y0uKVufGWsHg0E/8iKSMTKlFvbt1F6EBkksrhvHPSG+AfJgoHfmK97lZh
dxrNpRr7bcc8XkGwNvziKOLu/2ZyLmwCfPihCSK3cvryNUI7nBO/SEhJJlObenhQibJPtwBPHTeq
JSBRdF97Z/wZDMfCHgGGVsR0KHVXWLYVwhhkn07evIaN3hpy+5iAh1pckDPzZAASFQHsxLWF8j51
wGj2A3knGM2dMDyPwkpxvBJEisj1+/1Cj4kwXQhKfQEPx6Euo6E6A+zzaxOEnEgBlGChdlizQQ7m
E31GiuVtAudpH5bAW/nY8Mi+6OBYJantHVNdN8+P5Z/ta0EMEIYuLHzO/8DnIBc10WfB4lP3dywG
TXJB7evEje4DBdxKCjPdBVul/8HJrmLS2KO2jeq1NK54n3TItzOGeFB/4tdyifXsNh0JXbv8GOpq
e2MQtl2p1nhU2+9o+9kBkaPMCAAl4Iah4kFAV7ThfVMhmOkytkupmxlbBrRA6AAcTcy6stTRcFUu
t0w+NA4ITnviasKoJzmILe7rND89MrQGoNMRUfHUaQgH71oDyi4R3IaZxIwlAVIg/xyX6wnQmVSJ
GQKsb+W3RFFAfGqKYONEMzXgGzAy0n6oHdift6G4bRo989/uf9dv1vv6u0CdhlcfbQzc9F/qqUAw
HzYKmNudElTCZxe8EHZbmsJXZCgroPaOng34hiHXu2I38kaXmZxwBBNkwq6U1OiiLZrBG3vgjLz6
dg3QSoga8LlNd/yO+CUc45k9vP5Wag/BnZtFnMf2ToXhXdzT2nhH1WDqHBgxvxmYT+k2P0j6Y6zD
k/i+v1G386vAs7jcKEpNkWUM1KwYe4Ss77G+H0zkLCNAP31OydOnvUbeXwLy9iHZnO7oh5ePBfm3
LS4T/OqE0ITgaAq/qKQUo4l9qhZSDzcNaEOROa4StB9GJWZnPcszJNLp4OLWF8TeGq5rqdTtSASt
VkVJ6526PwwS/LO4AqL2KsFQ5/39FW7v4bUkykvjgUgtBhXWZyXEOhrvg95bjTliVAzEp4ap75Cl
/uSRwU5sTS8Jb5SYGd7qsNZkKU99O4tC7fX0rRfPn5YmvVxwbu8kz+lOeBGJa4yrcwxRPuxRoddQ
OO8b0/DGCWUDwywWDPTtsC71AdStHIFbAHhPfIBXfHM1hsVJLe6iRiR8+haF+dT4GXtLr/7s/cLM
Pwwhes81pPGul80EXgZ0NQbLJtyX5T8+vK+Zr3odWmBw//gQFHTDukf3IJDYZsGOhf60+zpw2xU0
LRuA6UhH4tmHRbr+AMkLNH5UvcGB+CEm+2OAKaCNR85/xG/7vI4fbcwKSjr/KR6+Vz96qS8V5W8n
t6YvQGsSECkmEBsaxJxh4lB0k2Rwnrevx32w/QQO3+GIUlVAzvnWtu2D+TiQzeajWh+cTWz6BE2/
p9Xz/Y2Yjpc2ypdfQR0/F9d85vIx9oHX2/IFgC8ka4KFGzd34XCcQHlATMShL/x6s9F6kCtllQ9O
MJpupZgxp5n3l3HrYE219L8lUFe6rFxQq5XF4FQJ8HGkGDhFuLgRSNcVQ4oQboKR/b5E6dZ3vBZJ
3VxuCHuAi2WDkxvP+z2KBRnZDqfX1/27rx+fiv0Tnngj5fRzT9YjWbtrjzwJ23Wi24SYppNxxPE3
eO2I9rB6DMnGTA8YjnV+Uv3buP+pc5ZVmFBaMZKJ8VA6QygyU4E2wWXrkgmU/xSO77loBom6sCWz
ctBijew/2mWBk3p9zKE7jmEy3akcufAp9anCuWJlNFDUP/dXNKe1U2EdIzRo9ALw87Wk3BXydtCi
AfPSWkckCQODMt+RFhnQfyWIJjSoOuxdPF1SLXlz+W3NAjrm9b6I2V37ey03HA5dUQGyPhxAR9ES
39slCAy46MXLl2p1C5tGNxi3jeRpeE0HpxHBk5OkuIcpYMmLyF/fX9Hcdb84HY26jFKdDcygQJDb
IabSUOfP6n9wLpiogYsL0zlNFF0rQKPy4DGNy8Fpo8bgYjSPegcpXEjX/jZD08bxUgr1SHQKsOiL
FFKQKtolU3Dyuj+y5tF6yFctOffb87nV31rz7UPkyQdLDMxn3N/KWV/w8hMo04neidYFYP1kZV6B
G6VoMDN7yzqe8VTZAJMRTinZfZiZ8bhCH0WsL5iOuaP8HZwRMBeI/gbqSg8g8/5L/5seTeJZStRo
AfpgTisvJUyW/cIBqvJQ9sIeC6wi9Cz4huw959xSh97/cpKYZvnvddAGQ0p4pYohJQhXCXneZ1N3
wnF9lpARd87dw5dIABhHWrMzDvD2pr3EDMaCfVxY6q8rdrFUpQsB8K7iIyam2kb7IzmxZ93XlzkR
KOIh9sMApQDv4no3uRZ88Yo34F5gertKJcst1HWhLfWLz0TSKBaip0fEQJsEiDhqP+MoFIWGb0f0
u9TAlsnQZYvhc2Md7YkJGFRPLzfKR66vlobLZrKbV4Lp6toEpyMD+nt0BFL6tvwRRNvqnX0oWuDb
2IW40h6yz/tbOudawEkE8j6eT9T0KAVluTKshawanQRNTENqimgKCJsz4uT3KFzI3kzbRhscyMEs
P0ZQwThOyUqHIi2qjh8dFfh/TfzYcLmRC4R9ZcKTJuSbpFia2ZkN9i5FUicZ1mmWJZUwItjbghsV
sSave6t3wXiyPIckDSAmibDUMzQbdSDrxgE+WcNMA50L6Pg0CtVWHZ0xsrTYKnqW9FFmJMJLADxD
dtc0JqZV1/dPcqb+wMFl+Fvq9BRfXEAPvEGpVrij0wKZSCZpa6KJWBH1tvnhdC15AFI+IACSV3cJ
+Hj2XC8EU2a0jNuC5XMI5rWHYMPxJI7e2OzNF+xyA8DJ+8ucc0wvV0kpUaa4gD1MJ2HeqQM1jPQn
z+y4Py31lgjTO36jrejsY2EFFPiQ1DsfYbDWSwRpdPb7St9ayCKt2qfCYUwbU4x6YLGGw+lfg2V+
nMAUS5pVbv+EZrM9LTxSswsG2gagUkVc1N9I6+JYucIVAtBKjg4y9YJq1SvB18EFsVRZmT3ECzH0
vlZZI2oDxKTABToOBelgCFKi6ar2XPNLV2Q2RAZOJBh3UNMEFuf0NF+sqmo40BvkPutwZL1mzLNn
Ph0/3yUMjR4/1+vzGuAqlscs9iXfvvjg20NGHhkgDWVUGua5aJq0aQA767Aj7zAS6IaEJSv3Sxxy
rTiTDIyVAlUBjiJNRpuVnl+UTdg58GjwEsu69slt8RKT9Lj+k66+XkBugv65TVWTx5XjEn/1sQFM
20kxvJf7d2Um/3L9KdQuo8MgV2Iv6pxngQhHgH8QzkIAhxaixEan9Jpd2y9vmJE7VMfHU7HUp3rb
x4SreLkT03t+ccgqA8D6IYJ41XkdfjD7rx85Yk3C4d/Ju68X8SiTt8Oh1gfiv/+gWn9//fOn/fdJ
UBZxjMRKjmqcRD68JPWxUBZq5TNafL1AyvLVwA9TPBELzA2wo1ivlqiP0/RV7ZEHM0WZZ7fRV6tv
1dRW91c2Y+yvJVPXVW3YTimzuINjWQF6ikVEamiekWiRHgPIRalWWmz73LGUHuJ0m+SL08a35vH6
A6iXdaxVduwi7K1AXqPDO4oxvvEkrNZrIhq2yVqbfPMIi7jkZc74ZldyaR9Q8cc+Am8hblcL1ww4
X7H19Occvpgu2ei+uWIeVhiWvb/bM8n9a6FUqJQwSpjwGYR2utQQozfe95/t41N0eso267UtmS8x
ktcpYa03OIek4aYSPJAXlzzTmUfp+kOogGmQujQLfm1LYU7XuTPf3+snjbRTgmYv60+hcbbTLUl2
u7dMMg+w4QTdB4id7O8FFVy63b8qenG7ea0psiyF8jOr51fgXRTwrWTdWrtGvfWN8x/F3JkKpvzB
9OlsTppxWrjdix8wXf+LD2j6dkgSH6fCA7gcSGTw7vB+YBMCsu6Jna/APKq/mOYGOxDvT769EEHf
vszXh0GZt2FQpaRlIN/HeKHbbdXc4QBt4qZ6WCzEkbeYc9em9Hd2/GKtoao1vTaZ0sJMUNLbi+Zx
bfLrB5PbHHQeD4mxpPSL20sZN6HK86bJIRJdCZLFGWv/0SPt5Bcgrjyj3Wm3SwwY7g0m+l++T8K3
fF6a659JI19vMWXmlMhlAL0/3XaAGmynRgV0K7CbcoeDjrawtdtIV/SHl5fGUAEhYQoDMWOM/BD3
mBO0qOPoV6uFY78FHqbOgjJ9UZoUXtlOH7XvzCNyjXjbkf48218Ehi94gM33oO1LYKC/YcMdx+JX
Ry50YNR8JokmucBP3CfEqHd7S8GsrWucz/15R5gTVAFddohLF67agqb/GuULyS6QddyIhWQBSO3I
V1lDnm2D2tPDaLSyljfv29uZtomrY6fb3cqyyvwkh7zSeC0+9sIO/iCxwS5IwKbCG4+eZSwc6kzM
di2ScvczQJAyUQyRueHuXVuygo27Eo/udliym7dZjGtJlNmKk/+8YNOs1n7f7gBkfDymRqJ7xN3Z
D0i5pTI5COYj1Gj7/ySzUJHQuPTJ6Ni01voq06YbJSd2XdkuJu6TUo/HNRMtvVYzZahrWZT/Falu
npcaZA22EQbkFU9UQSyUn7DQ9flB0b/Ux7cMdsxwfk6AN9guqK0wmYebGwNEbPC/ThxGInWo6hBX
YZjCSxL329cGqc1Ct87R/qw+BZ1u+8jonNa+VW+FM6oWGa5OYOnpaXqsVuo49ewtNnLOtIxgTy4+
iTr9wgvUsg7xScNJBGO6vocpJ2tlRP+oa32RA1J0jzpigYWtmL3BF2KptwqjgUmRCDgKwFMZsp6r
b0mQ625hJ5x+//L+dlHd23Tq1DNwJ8ethndDIsOp/ZqCYxbOP69/ppgCxdHjD7d9KqEFa9zqw4E3
UPzNUAHElK5VPu9eBLTxsgALasmfsiZnfv3SWG/hQdqYAAkyThgT4PfMTh6WNmna+3tfTr14fOzz
vSgmndO4PLimWYfhhKX6/HxMBlWcGtrBFEdXRAo3LQJNndwmZKSUyWNBNsrF7VfM8YCONEx1mJhh
WaUonm29z1WxOD52qwsqy7MaeMuQQ50GVq/9prHgq1apUbBs2NgI63rduEyps25y4FWFpKwSG/dV
gpv84+uNvZJIF5qKtOW60E8Hx2B4Ev0JQz00xe2JMaCMC6Jureu1KMpVB28x+AV9LK7TWVs6breq
vt0DCws+C5j/Fm7VpMo360JdFhZmyn/RHXZcm9Vl22NdgB8PCoJ5V2PhNs10T2I9MF5Tmyh40GnY
2aDCtN8wohALeI1p6P793VsBlmAkL8NRbchBP42pdX8PZ2wUOucBIsYC2xWEzHT9SUPNrg9rb8Qe
TuRvCvk8nseVbFQW+nyzNdGd0OzIT7jIWjXzCqObXsRgBGCCMLZAzzG7YBxNmUYanLDZDJ2ZKzKg
iQ5VjZYu4L4q9RcAG0iaLyUVb9+Ja7GUm9nyvM8HBcQic2ripzNwMnch2IfW93f2FksB/NKX66Ou
XliUSutjWt15RpItNY7Ih0TbJ+DkYeZP21b6Z2UfA7PSOWQbY+BKH9c7k9+CiswB3LDtZJa8au3N
prUPhfVY6/i9yaxHlrBkwOztUiPLnHoD4gjpsmnKGOAj14ZCrsE/lEv+6HDDY7otCkcLrKjzF1R8
JtDAplyImczyhXfJiVWhlR3Ujd80pwIkR/ZXTGzTPEyFqp/H2NRXtbV6XH1ERmzfP5A5U4h8IEyx
qKLcQ7Po8UWe5ImQjo7nenqtHV0B/WjhlhESjEOqC8JmAgewNvAaD4xmlMQViYreNTdEFTJDXSDd
MdscIHlQAQbBw1nRP1Gje1Fxii5h9sielPZSL9SkWrStuhROHSbvVmXZxEjwevFKfs5lODsKsrz8
TwWzVRZwQOpF4Ik5u38pkzrZVgMljZdgwdyuxwhvvlIUPWCAf1wKZEA19KVQTvcPdM6CYAAJXDQT
qBlCEcrR4bo0boWYax3lBSYfkMaZVYiGqO1bx03WeNPvy5vZ1StxlLPTlAlTeD3bOuImNDATB8xN
LtGZCvTktlsvoGrMaOuVsOnvLy6KGI9SHVdYm6grjDWkRlG+FsfaW6jTze4hPIOpkxclWwwmX8vR
2loO1azunJ6N4wdZivZqB2oG3x0ksylKZt2FCUdEIFgnja/ZkjgwS8/4pBmUtuKigDEB+GpTRy31
jKNDVQaRnNY6QW+woS3lE5Ils0le+HP2WXwKHUk+75+kPOM5XImkVp0EMpe3LkSKrJ2Xb80nw32K
gZ4HWzYlXGEEEQm4td+/sTjm3pDyfZGecuDYpnav7WP3ORmONdopJWDe/om0GnivG7XX+2GfuWcR
/1qLTfCbsTg86TS8A7oARPH+aCQgKir0QLXj1G5y0j2OGwFVyfo7BGruJmX1on7x4y9Z+kq7s9zo
QreWqkpPXFDbmL2yDjZF2ALjpNYB7CoPSzzpM48AtgXGCkNNmO2TKLvR9g1qJCVKJmK+HR8rTmcs
sBhHwzRSlfmbpgeQsymowGZ/SDGC/dIv9aLNPM5XH0AZESQehlhIA6Q9OkMcSPIz+D8oUSet3cgL
mj8zXwBcBRGT+BgOgdP1qyMXN0xg85qv8Rg5fGFJJN+1Rr4TDCs8tlZppXa83qq+7lvjNnFca4yR
VhR010oQwj4q771exgQ4GMzCuzHnA159FWVk4rxnWm7AVwHe8lVyyR5ts1P7LGO+MgDqq4Jt49t6
7izY0hlzA0wd8PkBrlwC7QPlrCRyLgNOOO6ddJShoqyeNnCOkFIuMLYXvt6/fjMXXuAUTMOiKDeB
BVAuGAqwapx1Re8oNRM8t4hOiSj37oI2z5QPVIFTgdEHwEugiNCzKpKW+byrok1fiTMCHgMrBtlr
7xuAaspbUirOiPIqqvRgEesSIxDQFNHpcafo4vAol5uqAnZdyaxy3+QE6/4O3OJ/AttNkTU08eCu
YcKFMkCh6nFDNCq9E2IKqrfKZCdKOTkV/h8eWBgoVgJRGLF0ZbggBi9sjyX3P2AmNL3+APqqJ2EA
g4zW8eQZCF/We2e+Gt5nRE4/K1RWVsB1BZMc/9ayJBm2+D9LObiZmw4UgKlhGr1YQHKi3je+aHlO
KBFOlehdR7bI7QzQG1vHkbBH+djtgodqHW5WC6ueecKvpFKaV3cj8Jx4NC5taytGxwSJDgURrKP1
dE7sPzXZddbuS9HR1tqtN/3e0Rc+YC46vvoA6p5hL+CeilN0jHeAswDp0xr9B++hRetx4V2d22EU
vkWABmCcHqCY1y/7kLGM7A0sPFDMn0koVPTP6fg0JqtBWyvq0mWbeVEFDUoNagER81F0eCzDVUir
nhsdP9GF1+YjQhsFkm8PRDa+Xl4OrYnxWEAn/nksI6x0aVuXpE9/f2HLFZ8p1E6B9LrYA4MTdlPA
4A/RQGE1gC0YrgyAXaKV4uv8k18cfPO+Xs2UaIHMhLZtUNYogIilWxziKJKjvB7QWqVYxd7niOr9
oBFg6yOSjd2dJx3HduXVZGAXJM8c8pVgeuFlpwCvqUc8Fa54buPJhFd3itiSDATG2UL0NuMeYJIG
XCNoSsVkuka9TVqRN4xaIqyohV37KWo/Zf+kKQsrmmlHR2Q0pQVUBYy4IL+7PssCESJXa3gdBPI8
6J0pvYbf8k+/4yyg3euSVZD30WoNVh93qt19cNb+yUZrw6jnH3ili11r7t4w5rAx7d3O/BjWnCmC
tmn9Muq7t83m57RgyeZOQFQAxs8D3AGmjDKkStqyXZjxgxPnJ8BVaoWhRZi0qUE4A6f5vp7NlIVA
JXIhjPKPSgy1skoAYdv9Uf6IDcCtO0Q516sv2zYxFQ0ASQaY6/xLt2iwZ0znlWhK01pNaNCCyQ0O
bxdwiwLyaW2/n/cTC2D8rNmbD2YtLViwOWt5JZNSuK7KU7eWIDMhxbNCXsP1njvkz+GC+ZgL1kV0
YCsyoEeQIqAVOxbrihlbbGuGBFhqZLqMmAOQ0uwaAWwF/8u1alN9TYziyKyVh2/pCbAXT0t0PjOl
MJzuxWdQb2Lrhu7gd/gMAMZzwPE91NhcfjO+muKRcdpPzFr2GN4D5uv6kcM8obSgXjN+GVrQ8UvG
iAXgBqgjFt0qwy7g5g3Znyo8VOr5vvr+NtNSkR4EILjgMZ1924E6hiOKqX3VO2jneG/XgjHuxGd1
g959Ge0EsYFygV2a0booQUnuPKI0ohk/E0kAwNWYhxYDjDXYgwakTpZu8fzS//4y6l1GCFywSV/3
TqCw1TbyJPUgqfHj/fVP+3dn+b+93RevVN1ptcDlJYS4/BvPe81zkcK7xNRSukBUOrscjLuh1X2i
hKZzq96AwYWmwEb7of9YqJi1F5Ye/CURk128WIwgVVIbuk3vPDeDnoAAAkd6zK3fnqBdssb4oSzo
b5tH1Kjv7+LsbZUuFkefFd8zI/cr+ZXf7C0Bc2aZfQ5sOO5GYZhvPPRj9aOtY1RVljJrs0f4t2w6
XS6ngtoWTds7rSytOnBXap+sPJr3Vzj3zl4sUKE8N7ZmeuATQRm97E/tGkr/wgVW6CfGPxCDkRMk
qaEpN0xyfQUAn1boeyfPPV2tPz3BavPHCqH3fTlzwQ78hb8FUaqSjBFwVPihd1SuMpMU09qSWxJo
UEZSDG77aByOAiTTQv5HCBU9B/Je26I85UqiVSj92uPFZ61PFjR4knpzGy++ilIjQUIzvMbiKEcU
MZ/4So0sPy7RKFmj/8T3i+g0tOJnyajCQish3foPH2GCGgR6LaJtBVRF1PnyvDtUqRqxe23VmIMJ
v3SFAbuVvxJQmF4CHqE09kYYf31PU/jsYxXG7H59Xmr6XFwI5fuUYlQVgoef3RrRKjCnNtPO6E00
KXlG8LKgRZPfd3Fefy0EioJpDWgTeHmuF6IJbcIwacHuSwhDcdnMt9FDvgfIlf4vJU2m78K0iUzL
jL4AST0kVShiB7qySTeuvtSgQWdfb9Y0Hd6FJC5MBBaTEiyai9o1cKxNwNwY4q60l3wLynu7EUR5
UrnL8hh+ztl9ZfbA9vYNDUuq//3W0S5M2gyZKmFBrdGuAVhv1IT7QQXYXXAlFneOsilaDxS+UMCC
SmCzTmTU2iHSOV1cxQvasLRzlJloYjlO3QgrakwNPQ2uwa85vT6xCwuirBF9QHTZ3M2ZBtB4WE9v
aNYkJN+U+hKZ57T71BVCPgAAnUB0Rpz6G3pdqFuutsgXaL+KDUYrCBl2yT+4plcyqIMZQ1HyGvVX
pSuQVKCZC2VkZr3ULjizX1diqGPJtUgKuKCcjgUEl2ghEXQA+yycPUc5OdOpXEqhK/IeGw/BGFQs
eplYvdPrHa9zRghbHegDT1go29I8P51KuBFJPQ5NVIoi32BhwlE+TXaV0YEuA3gZA8y7P0t2gQ6x
/hI35eFAawF4O3r+jUMlMMxahUVbbb/O3/Jtj1ukfAQAdV46MrqxlZZFj7x1Whgpef0rKzm0re6B
daY3KjRrKHq04x/dI6dn35gp2rBb97xobGcP8++l0kgJSVKVmuD9ip/M+lRz/+s2F1a7L3V/v7Tg
+c1Fhhs0xlNHGp2BRq/HhMuoYnOBwKvn29wUSQ/CUTTh6clCHmJWV5E5B9+SAmwkxFnXb0ldAaO9
riJunyQgUfdXfSSfJLDEvI7dSfI2VXLiGasVnqpIJR1ADBVmcQSPclx/D/jyE6gnmvOLIArkkMNz
xiOc0w7pJ8aJujd3xYHeTT0wO1fPPll24ZrSmf4budSDPfYSkwod5AIu+qhppDQCAG2Mu+6Ad3XH
P4MfwLMxwj0Y7rH+ADGbUS1Uk+jY/a9PAOMV0GZQUALX3PXutxyPvR8Kbt9spGPuG/5TcA7Ok5VV
THAU7kCAFWAq/pxiKjcylgzV7NUCsdJ/xNPPB1PFnl9HOHx/Jx1rY1/uxE29C1YW2qHsXvc/OJ37
GaF6qb3gLM3dKklDhRbtDoBoopFHOakDAMpQ4cxPjSmtqr2PN99dTWaEJzzQp5ZuFT0C/ddWX0ik
tpqV28ETgprbg5ZRhv3vdOURUQRcmnRVoamnNqZeJo4I237d2aj5ADEfPBAycb/crxopQkszlowL
3UdFfxSNAxMygV8zI7ZBW0lH9VQa2I7NaAF8B85WDIiyz+prMFo71zGcrXcG2FiNhZOY8fQBUfo/
JyFRL0fnBmGTifgEwN0ZPjyVbO8+8OtRD1fpfkKeYZ6WHIq5COBKJmV0kj6sZCB0Qe3NHHy6K2E7
MRRUxmBIQIV7XJyFmgkCruRRFkYpBakT1JLbvwMCH345sqxohgIC+GphM6cPp12ly82kTEo9DlUS
s1iYgOuUHSqdAYLRb9W3M/JFx2zeeF+cHRUIlE2CWsW0rs5s8Ca6cDKSTYvlJQ8u7IVn/OuToyIC
xFlKmYTTyeGyTGFov6t05ZyuBkP0gb/wL/eTCgw0pXdFxoVy+ii0JwcNI2TT6XUGmqAAHnNfGp0i
urmNlBPa1wLyXwpMRIOHqF2HKriMwFWKDiwPkzTuyoURYE4SXGyQzUN5wGGBxrvFPZ4s0T0loiyV
6vGBV8o41QlcwAc1qmtEenucjJVoMHtOrx4mO6AZzG7RSk434Y5s2nWVwTOlJdPNVE/upjjAFJoC
kQ/eS21wVo5dP1amdsT44ErTfZ+0m/hZLo1Rr01AECibxogP8cED1mpgKEuWarJE976NslQJKBU1
qYUyZCZg7ytsy4MtndhlGNt5QRr6O4CsD0+eUvJczKOwiTpuL+/HL+XXYrSbFvOD4UpbWNS8EwKe
2f/IojS8ZJpOroJ2ckJag3vsrc5uAYw92f905T2gRwhsWdOzGOJCK4sv0FxABLjT/xFPqbwyAu0q
8CC+2QAEEtDY06MXLuSVZz3aSymURoey4AZpig0FOBWWlh6D02QW+3fv+I8ioQtZ9JMKW8/16QhZ
mLc1RqN9csEePEGbTHOG4j8L9tB2DXBPdOrLGCOB1l5Ex7EQI8E0cH/dVjAMgd2Yg73A4a1b3AfV
Wiobz3pt8NnQBwJ8ccikzizpFC9JO4bbh+vhpzf4Z6FePxUGZxc7ZjDRFrPK9yAW2mcINBlbWvJZ
524H3hzkfgEGgEQkVWltBlfTktzn9xpuhgoNFXTQOeGxgZe+FJ3MPdyXsqjNLRqVjWvZ4/eDjYh9
r+n9uSbp5v8QB033jDYul5IolwTsn30lhliVcuSs6qN9UlYhHlR1V/+UHymaqcUVgxUugUjQTE2/
b86lXMo1gZ0JURnACkvDPWWHFj6ptHWN8kfZeLrwhyX1fsntn72OGmo8SIgCGhwUA9cq67ouF5VS
w+OdYwjAlTeeiVO0gcrDLk6TzRmYS1nUCXJyVgfFWENbVp3Z2cGfag2+hAUrOvdiXgqhDq8FAhoX
FVjQdOcn0wm33pbg4N13EJbEUGcllVXnetnvvkXIvbebzuCJa8rmfTGL5yNen0855DxwEVoetM7t
sToJW8/MkKlqbfElWKgqLC2J8iBrHnzIY9xNouD/p/DBq3UPbV86ocU1UW9qgDdOlTrogYyGrWlF
k1nudZdw++JlYf9mrcaFflNvaoSO64zzsKgSg/jdITB9lBf8FZy3f6kQlCXO0rHKs0m5SyPcTTmp
ye5jUUtmcC5Gu9Rv6v3MMq6SxWlBzWZ606KV+DEcpiC1JpXRIGwaM1v7/ne7SBcthdbl6gqNBcjx
gUUUiZlEHzeDUQL69r6kOb+bBwo60HZR3QJfHnVeSjI2fiwO/J7Xu0O06kEhJxhfNdC6O+PNJR8O
LppZPAIx4bRUwac7Zyf7eyWbOsKKEYeElUYe45/5A29OI+OZDndbh2CQFZihmViARri/4rl07ZVU
6kBrpRByvseKx12h82j8RvK+Mapd8tAfZDiZwtOCwJkc26VAOtNT1WrLSzGWqZA9Z3jbHOhvD2Z+
qB6c1feCus7YlCtZlMkPR6B/A9Bxel5A+ouALdqFQD9a6vOZ84Ou5FBWXwNDWS2WWBOw2/M3VmfQ
kTqu138CuHtvb7yVGXxKJnVdmtAUb30FHgMHyFmCLI1HPvbaPldBVPNaX2AzxeYAOjoniiN74cBm
vCzIQGcP6HIw6SZO33DhVgbgPOKEoZqufI8gMDSifb79L9K+tDdym+n2FwnQRor6Si29ueX27pkv
gu3xaN93/fp7ZFwk3WqhhTxvBkmQGHCJZLGqWMs5tSOCt2z1YbW8nn9lzZwAKB+UVMonWWicQwrW
5yzkU2Q3pZ5QkzV1YfWRtaSQYGxmE9sCQRA5W18TDGXTSKV8DGnFKQMf6i8t+Uu1tcG9eRvBzwVH
e6k4NY0r4DmaOe0maaJEClX5qG4mviFUMZFc2z1GeLLKNnKNpggXvnJ4C0EPrMq/MmeLI5GaqrBo
8hEM7w/JY/Oa7kQLQ7wt0LJKK32NneS5xvz+Gt3A0kGey50dJJ4imUAzyA1SlzeRXZHvlZVNv2EW
Jl+sbKb64iB5mhpBgiDXRttypplufhDdljeZlbYOyLDK/LNJhV1O3lgB6PBYW+nAWEqaX3zDzF24
tJXSOpHko2i4e9AYRJZnicfJP7W8gBlFH8a2d/zO8sy1m7/oLs53eOYuWrkB+GSryMcC2a/IQTfa
ncQFZ5pEj3mPHjOT2ooFPN4teV7Z+jWlmvkMVcrltNYmT/V5/Jzal4AnsjmhMNBvngDXueaUlwzQ
2Up/rO+ZAUrAqabmKXZ5MOhmND+B/v87NgGbE8A5UnjmcnpPHzq+ioCwtsk/OZMz0X6taJhmwSYD
HwB1WnAj7O6fN6cpC/KRmUAl5w9raYMln3W+2pkvUUtZ61E+ncxtB5GhLaMXbUr5rxzipJtX9wfU
muhTBu45yKAuzbpWCkGRpWTSH4yXhHctpgiAvf79XVqlRSX+4Rl/V0ROn35L5GxpSi0pYeBhN1Gr
RXtFtscomVHvy0e6zY3VitaiCTpb4Mzc9tJQN36BBfo+MtLosp4QgQDH8C5+kb2wine1Jm76+Zmq
yKqgBUkAcSQCkYnoqNka7OGyAzlb0cyo6i3aPDP3/2ujagDNx8oMnNd0A+JtaQDBbA0XZfGqS5he
BFUO6C7mjZgCUixFLVD5mL5PtGSYMXuLAJ+lWHRtAHdR788kzexZ1GSdrhSQpEg8GQ1KkPMI4BO/
mj/BmitecvmYbP5nVTMDJtKyLOWUwTsN0PzHLgcG021dX9m3+ZOlqrxRpQFWkzdGj4ZOwCD9YTp4
3Xi+5glWNm7ebUkCLyaar03v2SDh1XEUeT5wxTOGLeZybi9rqW0JlGroM8asAGYb5lwJShwDk4eE
yjEJXbv175TSBMmm7Y6Zqft/9MBhYm0q4MtakTtd1ivTcSZ3pvq06lI9YZCLsaPxjmKaF3T1AUDs
GP4gZX3fva2p/lJtEOxxQIIGgRxa6+fTpETs4lyKfOXYDVay7eBpVERN1VeRGCqA4o76rzWRi0ep
gqaeADca/EgzvayAuaA2YaQcMYXBYi6qZkp48Gd4Dl/6cO0oF90q+kfBC4kIXr5i9QwqFjdprhyb
v6AY27ZbwVGc/jV6jmwAV9w+v8WF/SMLjEuXxrFrm5F0eoqtJBzDxNIzVbj37P3JTPZ5W9KiWzuT
NHNrgqdiSKKDJMYM0tqgifubFzyW1xRyMfw8kyNfrihSSypHkxyBi8fgN54pFHcbdFZGdBq25Uv1
qe06jdOX28tb28iZU6tK0WWjkijHNjHCILUK5TtBYRDQ4v6dEB6K7O3/Jm/m1XyMvedujGWC2xk9
z2Jua+j/OIWP5V44/d9Eza64GOhx0YfQR+EpegQDjOWCM/p5EPkaI+raHk7e4cxTu0IrSl6d/ayJ
vUpv6CUKAiDSSZ4hrfVVXPsBPMzRq/jDD4+H+kzx/W6MYnRS68e+ZkCgE3kc55ac38eA4BGKP4FX
rCnmtaVE7gqkx8AtB9CP9pP+PFtdVIQ5A9iPeyR+w4US5VCX7VIJTGpDY6a4dxj1j8qWC2HEpfLU
eEA2EtQ1opnr63H5FbPrkQth42Vj4h41+XuINlkKRNvNbX1ZEzG7CoIMmg5hiN1jo8p2GO/0bt+p
a4+PRSFoNwVFsEg0YJZf6oqk6wMgj1r3WHkVb/NTXdw1+n/OUgG2An+BE08F0PPcOKpkEKR4HH2H
RXvyLt3niiWGfyr9Pga2XlWuPFqv49RLaTMDOWTliA4VyXc8xdONJknxaqzU0rh9OAsvJyQdVBTn
kEvFkuZpPr/zkzDXgtCpx3SXZE+BikFSI4v5UAxmmL8mpcepDyShkZfjrlMA2aHlHJzM92GbWyFF
lXRYe1pNh3UZRFx+02zphZwLddR5oROq+r5In5RO33nxQ5uuaf9CVhVw+kgNgMMTuR7MSVyqTdxM
NFOAHHZYUJuF9panmeEjyPRQDkKfgO/IAe+/dbJiQhday4AXgHEYjGcowOCat1Ap6PWtxayJHTTE
bDDWZGG4MjVD29t4lmQKVmUyE01AvNwkyDcBVmdD7cis7RfpD1sBgJnjUyDddfktMxMw6mENZoEW
bRgyb/0TkCMDNK9RpeVpc2ilTylKjfSPQjYh0wyGdM1QcyHeAi5EFt7RcBr9DhKTNQdBsLqCk/At
Tp8S35TCkHv3ZWGGxf1AePxbKXdRZDDxTY9HfluLr+8K2MgRARLAo2PEiM6sdzhGg1yUNHaKOPsD
3lAERv3TbRHXBuZSxEwn/Ry0DHWsoVUFyC0ZZg6oOZRrhfJrn3ApZHYUqtZ6IPGDEMDMfYHns+Zi
aPXpVjmOlk6MpuZybg1rQd/a0mYGWmkDMsgDpBLBjMRDFViyvPLMWijmwcgoE6Mpxooxwz47IbHz
POJWVeYIZWFX2kkqn9QIyWNA2KSDGZOdDq7Vroo2frMi+jrQvJQ8Ozi36xtlzOrMSdjTbyUrLYYe
B6hvJ68o4cKb61LS7PQqXaZp7jWZk0e2hpIJs4oQc9K8Y5v6OPDOXwkhFleGdnpUwEATB1Nyabxy
JUlCvc6wMvWXUJe81QTox68i1XkgrwVICzYZsPv/CptZSrFXk0BKciyuaY0wvFeaDy3blGB4un3P
Fl5z2EU0iQChCU86eW6StbAYy6jBefldYVTSjvp7BO0agMSE8Ci5Tz09AdrBny7hiiVcPkAGch4Z
dQbMD89SG/qYNlKGSrDjjrvSF8zkBQ21ZQZM2xdNPJXuXR+uOAJp4QwxA03B4ozyDF7rs20Fe2De
MZ/mTvAx2unpUzC6k6pwYjHYffmArHD8oplrkfWS178QO33WWfApVgFrBrBoO0PzoX4nLUAcXOAM
oUdOAHTwlnaW+yWHG5Udu/sh0l9aZvT9L621KPWs2we+UMvFk/1sC2a7XvdereZUyR1hKxqKHdrR
iwz23f6gW1Fs1CFyjyOq/r5VAni+44PH0djPrOxNrdZu8PWL4/JTpp+fbcs45AAyyXEa4W4EtyTm
xZHjQrc3oGPf9WNxF27/AkNVODFrrYXz+v0ByTIG1sH1C+RrcbYJoVwwUUvT3MnyzBgIXqeDZ0S9
HcpIDuXcAwj57W1fFEiRKpzQm4EbOBPYDbXnK6KEei55BwW3IXbH0PXMkDpVBlCCNRygBfMBdly8
dVTMohIYrMudLbRRcIdGzp1k8J3ITTeCW/AMb+NGX4toJ1cyix6JCoMIDhh0Y15NSIyKmGBgKygm
Agn0wW6QnOEv3r280qK4FMOdy5lHzh5VfGkMIae14+f6eURNWeLhvWAVZntA262FYO7o28x07d74
GLj35FtsmwDyq/n0nvRdad8+0YUgCN+jUx2wriiSzlPAIk1DGK+kcMo8NLIsNLpqZWuXJODhowLv
FtYKna6XhyjnTdgTJS2cKkikQ68x3wq1Zs2tLYw4sAn1RQGAEbACMWF0KUbP8lYqi7pw8p1sTLBJ
0Va0VIscen7nGXQ7WvFjbrx0E3ZDbKzl9pYX+a/0mUXOdCHLU7mBdFaVmCLPpZPsB8OK1Vvo4rtc
5MwCq6RLyqbEIuV9+iy8B1s879CYbIKiWr1jdhDy7NfK+3VxZbKMgF+bBod+WJ7PrFuZtkk8zQ45
0QhumeSgR2uEmQvjBVjVmYjZ0RGPFKyO+sLRt/I+/ALlk/uLmqVV3UmWe6CfYJP5vK31ix70XOTs
vDAKowZZhVX5O/KlvGNDX0Oz/EwPwW4IuL4PH6eGWkxuPK8IXrIzBLjCE/AqunjF2QkGXhhUvo77
T9KMK5WBZJFrivVG36TeUcIrgYXFygVcilCQcgYjLQG2LZPmIR9JK59FSD87NYarZcs+xajm7tcI
cZb3lCJKx/ow5yfO/GDcA71bGboCdNJ0gyF4W7AQCfmuUd0paCtvDsqfidv7byiseKWlBzlaTP+R
/LMB5zoKcqdEGiGZ3PdmidoxeYwP6v1ofOhmc9BWznBSxwtXoYL/jCngCpsiMOT/Li0NybMmr0C9
4QBFMDNKzW+2lAyxVeIlZt5Wlzmvk4bY+ULWzOH6rqSHqRcVTtI/J+Gf7+G33xqYFKkPg+5xpt5X
KJXkDy5IG2pO6vvwN/49fJb9vn3xdtVgx568pk5r65+dc1c2nlQwfBNV3nvM/mg7X3oS/F/F6Bui
z6NdG21CcIgBfXbYjJh/k1Z81vW78GJXkLy7PAFFV3pNVvAFdfcX4zLu32Qw0uJ+VDqzGm2ivWbj
q1SskV9P53px7lPWheAmIc80ISfPzh3j/HXQ0qZxWJdYOcafpb2spUbcZ7z2/tw++Ks9JsBpg1uW
YSTA3D6Hkwg0pSkKSkunSOL3PPLsNMewXtO83hYzmbnZkoA4DR4ITADjMfjjb84uTtqTDt16EFMN
6P1VngLA23YZSmJr4GxL6zkXNLO3UYWtTRoI6oj8HGYYt03046hmK9u2sB4EAVNybELB16/aHtQq
J0kZYD25k/foL/NftNzO9LUS84IqQBEQZyDIRfp4bsWlQAUzazeUzvCqxuj1Kk+FajW6fft0Fjbt
Qsrs8ue0a1mmjqWjieiYDk+BNSJnfFvG9V0i0GkQHyKdiOkSKsqXdwkMILlCpLByJIxKHrO2UMAK
KJXo/x1yMwsJNaLKjYy8jQpDl72C95UQWW0drVWBl/aU4oIBWW/6B52ZFTFpyy4nSuGIGjo5iLoR
gy80uBmuFpiqvpbEvbasWDdcBhhQAIuIIfjZ2yJMw06OmVc6Y/5r9L6yQkaN21RkFNpQg1a6bCvk
pzjzX/rc1n93tbepQTIlOb64JXJroBZBtYZnOchZ7vVeWwXTuwoUfr4P6UlwjKLINFflqIzaVOxY
4TSlvq3T1KBfvhJzRfkt7cPKiJ5zjfvKVhD3cRTYTNnl/bHytQ1zrUE9ljr349fbqqJeGwtgryFV
Coh8zB+xmaY0zRjVPdMQ4w7FW6GjuSdSV4LNBY3XJq5r1EoUHTgBMx0A7qLfp11RO7k0mnKw7wEZ
GdEVI7GgaBiCZ4DZVzCRfnV5g6bSijGqaieL9tL4t9B1Mwx1Q/ZHrinxSnZ2wSJdCJvd4TjzJJrS
snZIyQy5uffzrzb/Dujv22cz/ZqZIceZwC0pKuo78FCXtxgVlr4t/axxaP0pgCqG6QDp82SOjiVZ
fCEoxdyWd/3cwmMAbAVIIyqoSEAhLgUqnZcrKu0ax2cbpQ5Rf/ASk1TvdS1zRXeqXRoD1t8avrJn
8RDtsmfAmevRHprq0EOlbm9/zrXeqEi+IfCUQGTDwFV/+TVxEg9CrAbokk5PNf1myV2oZSuWckkG
0otolgbKKGp5M/X31SwWwNDQOGWIYod3n2bIM7X/Ne+MJUz5DhzihPs9h2rNU5FWYZM3zmjXeB+A
Zgx9YJgoXHsuX+vLpZxpsWeOH8DUpFJryGEDsmeixcJNmGzakbNy5UpfW41JEu403uZoQ/lRpDNJ
vtKpOYpFjQMEId+opf5eBnPkytksLAepbEmcYGLwqJpTGVWF542yRFonNe1pqCLk6kqad9Lnywum
XkiYnX5DCz30CSSgxQXkXZkR7Jj9sJYvnwNfI4Otykglg+xZBicTetYvzyXQ9KxslLB1YjU5ds+0
QwRf7/QSoKbBS+I/jE3+LvbJbqjcfTxaAxjietXG1I7RKJb37OdWB6Tw+JilhlI8ZUF2R8fYBvqh
sIZxtXCu+FKAuWBuAD5hbnEYhrfxOClax2WVsKvjNrDaavi+fa+vmyJ/9uNfKTMvnZdlX+ZD1TrJ
eGw8I1UxNQD/rH74JzXpDXLvdcCx1bNTL6av+V/q2+FoeXK8Yl8WFkvA4qFoU8GbSsrsM9qMujlL
q8EJZcr1tgHZ9+2F/oQbM/2CBNhURJQg5pn3a7VAiBHzpB2QkAAitvIePYbPzWt/V59AsLChZgzC
weDEMHI4WtVO5n/WpgEXzBsRETSDLBphIPIxl5on+FEXCZU8OBWY6GniG1J2iKvavL3Oa3eowrnj
cYOBYrjen6jszBrQOEuysXcHR0r7LQW8PAGifZq+yWsJuetixQQyhLVMbR1o9JsPtnR1SsW6Kkdn
MEaARymH/GlCV5hAHVJrOACL+IQe6HAzPt1e4dI+nsudfn62QnQJN6koFKPzbp7WXt6Tms2V5Px3
T7t79rtVOazlEAw5js7VzWd7qNHxTIyHyF7rOl2Iji93b/bWHUpNAHA7JA3GZ7IJAdbCduou3Y6b
6r0yP6rtsBFs6iArzTsDI8VWtnLjFi4EwnJA8aLaAAYYGJjLtY5s1NIC6D1OP3SRkWoBd4W3UARU
1TcRraQxULw0NBeEuo+Z/FpWdlb6dpR294EL2AgkKXM6btvsbhwsmf1ndzMNMcEcoDqBZ+bPm+rs
HEofFC2yJ6nOKMSjkY2Sao4y9bdxn4O6QU2oLVCxQRleoZvb2nXt6CbJiJEx2oa5/HkOQmMZMrRI
Xjolekw69F6kLOFiv/F2WfUesDUKxWu7hwYXhcHCI+CBN5q5I6aJoTCGoeoEJT0SIbdBibES8SxE
koDMFJFOQ0COPPAP8+7ZZkqDlqCmqKtO7Vv5KXRRtd2NjLNN8o35pbvckQUeyby7KxNTUW3gSHHp
JGFyWDLa1UzitX26/JiZ1oWuniaRy1RneBABX04PEkhyEIUFRtDvqmbL7KR4Hl97dDrVW9nWm93t
871Ook4AovADhIoaKI/m6faMFd0A9HnVKVQBDZ+GIj0EB1dLX/JQ5rTZx/5RbvYR2xOJayMzWGyH
5BMsNN3n7S+5rlT9fAlcrww0bIabeHkBBVJoBR1D4mhfLEbXN1frx8i7F4zgRIL7BKwFwiYpjsVB
3vt71Qkf6H25jx/Hb8m1ZC6/SdoWrVf6VmGAscnGFUdyHY8BuY4wVIB1OGVMuFx+XVRWcpaH+Lqh
/mpAlFfrD4ny96/ammUh4Fn+dns3rmsU2I1zebObIIBjqqMJ5PXtRtt3d44OQvGXD+fpz8rClMnR
Xhp5SALzCPYcLfhXXV5egjH5NIqIo9x3MWcVr0/9aHuPgRURm2IWZNNhYLl/RH9fmXHvULzqki0f
21/jb609CvaoWnJtj9oDodtU6I3cGy2MpG8CtVwxg9eu7vJLp5Wc3dw6KutWowlBk0zLadHxcdwT
9bSy89dOD1JQe0IBA2aCzbn/ZF/qPa3qiOMORlSOXFfxingMZMJ7v+RAg1LVmoOR3F6LiK6bSqYz
R4wLJiBJRYVduVyfDgjoIRFa4gTFFzkIQEGWzLQyW1DyDds6uB/QFN6Ij2OwsuTFfT2TO1nls30l
gys1pKoJLN9rGTynOPH8fzo7hqFiLG8KOmcJg7LuhCHKRuI0Qe2MWrRtWb1RSL/y+rvOtWALz8TM
AmcUC32KAWrikJhsSBdTQxvyrxJJ2VhvEyuImzV0rQUPOTkq5MxxdjIS25ebJyWFG6NHiDhx/isq
wQ1uVxF5LOFXOiHY+r1g3dbPpRUCJAcEfxN7I4a1L+VlNNKU0aPE6fqUq94bkbtN6D6lWcT7MlmJ
AJf88dRwixQcgmcyb3NKgrIPgHRIHEw/US6M4DfJ0nRtUHsh+kNT6w8tMMqFeN1Naz5TQL8RSJOC
GMqhoCFKGfheo8ckflUJZnJUi0JReksXeW91YAjXwGLzGaV2oe/qxmCBrSu/QjRb1WCnaxJrNaGw
GDBQBpxgPMinaZrZjpMmGBs5oqqThvG+Lhh3gSkq4HwxoOFTmWs+HoZgpgL+TGaMH6A550010Usr
yrOnbzEwrKvcfdJD3jZ3cbCWGrsu0sNsUIYsNjoX4cPnnQjlMNYKIMRUB0xpnCiGXPGurADkAk69
D0DugE6JPAanTmDmIL5Ua1Nciwp5Jn62Pb2KhB3UHcFpn4C3zwd7bRAWhVl5GCDDbqI3Qh+UlVuw
pJjoPNeAL4rmGfRFX2oM2Oq0ThvgtFy5qjZIcIVgyNNje+WuTd8+940Y4offxysSbfUzc6LlCtWi
TkGs+IwI3wJg7aNu3D163P6tc/trE3AMa+/wn5ojmIZl3e3frG/+cffx8tQcwEr7xwef9RO4d35t
tw/b7fvz34cnMIyZB9Nz3g/AUD88rLVMLR3H+SfPnGTOurauBmhrPdZGH75ow6HTgOkr3Uto17i9
P4tRyrmwmcdyE2+s2KCqjoIW+7zco+FR1l7U1JY+BUBLqVbyouzZXZgfXFA23xa+5LXOZc+8Fio7
ShWmOBsl/qUiedmVZrMW9clL1v1cyMy6e66Y53Wvqc4BrGy9PXF7gGoJhC0yKBE1QK0DWsXqOQNm
88njcr2v7vA81kyyOqK/FIAyDWxHE56uqMxveaQ2ihJH8DPe8Dvrt+3kpz1ej/dBdRCJXabJyv4u
XTHURMCAA+uPgGim+0XNCqEM0GpXuCInGKHyV2oIP2+L+e1Ckha2S8ILA2+Qy0uMjoIUbVwxdewd
qIV2zyP/pqbKvzRLM75d8/sUGIVJuRWii+Npq+3i99eEY3b+8c/aINzSPT//kpkNY0OvymM7rZUc
BsdVOrzAfqMRwrytsj+HdGvFM0dXUc8fUg0rTviwB9Pfuw6G8U/A9fPy7v3Tft4x8zsxPHQE6sbp
q3tPwYqccySYgexqf0yEP5H9cMis5vDaGGvAM0sXCvh7koZKgIgRztkmjIXP0iBvqNO6Cm+Gfats
s6Rd0arFnT4TMtsBgdSl7ssVdXrYCoYOS4nxBtyD2cfKVi9Y7vPFzBxEpSFbXNdYTOP1qdFoFQZF
imhYiY+Wt0ybBnPINDEws0FiyVJ9bHvqKETGQ+GuHbaSspYkWLJBQLJEpQExEsUs3uU16ZKs9fw0
pc7A0DL5ipmE/EXrMSmK5ET2eXvbFo/nTNbMoMsiWGbKMAEyqn4Yv8TQzAsQL1RrQfOSMQO140/J
Gd77hy3+LOCT2qYrqV9QJwcgeqjsqko0Br8w+/4BwVSPYqKuP95e2YJfxDnheQs3rqP/YKbdDPyt
Xh4r1NHJMBwY0NmtOpA2Y06PFbJERjEGKxIXDCiQJIFniQQa2gvmzcv6oGqJJ8CoKKX0JoXI8LTV
8+1FLRzXhYhZlkALMjkVQcrhSJHKFbT1qkibjHaSZCuWa0HRNcwb4BEgTn/Pm2rjMfDqSIKgoviD
zhBA2/OhX5klXJMx/fxMKcZa1DythIw6+o21NNpW6lfaoRf3C8lMFejwONR597FOhzauB6h3H9OU
t+PwTCme+CoQ43mEMY7bp7Okchj2QuMeoZqIp8PlgmQvTbJq7KgjyJlvtX4GdtuRRdytfIxOJYG/
aTJ/5QKr00N65mKQJtY0EExhVhLHdSm0yV2/kRIRS7QTDlg0jb+Gm1cgsFsTMwzQNox7j39r1ubx
dPp1YuYjH+yU3wGf3jQ6LoMrrONr6f3FjTj7ptlGJAKaCoH1AO3R6+c66JkRsQYk7ijEqPrAW5Kr
/PbWL+nS+S7Il7sQlmB9wTQcdRgGM8vHUN7FwUqFdlEEzAkYTnEvcMaXIrq0T6iAmrqjjved9zRi
jKpjK/d7yYSgwewfGTOjpXsVgHVqFXZy7L56qf4Sssq6vVN02oorhTmTMfPItSKWDTL5GKnYD3sA
UONNbdTQHbym8Sfi5fuBGc3+XeGljSD4+TsDIh0UC6SPHMMLmfH4vXvE9dlRDAQFhgogJc1wfeAg
q3yiLwxfKWKYt9aobC5ywOU9/C/qRQE7hKQIQTPK/Fa3lTr0Q6bhsImn2rIX042XZO/5QHdyIyf3
FDNTK/ZwyZAgZ8qmbimUZ9XZpiFOj6ROizWHaC9DvMMLKAtDQ86i/x5gYNxfo4gvMNcPOuRLJQNk
+dCVUqAhjMEIg5gqoERrUX3vKtatXJmlS/qvKBRLL0XFKSkLQgToc1U+hWr7qvbymxZINQdxMjH8
pm/t26r3k9eZqx7K29LU4fWT87wU6cUMMoNEc94nDKcSD6pXpHNAthPinYVpLyMGJDugfO3aZCC2
eJctiSMlvUUx4PaXLN1lBFeMYKoPc8bzwaaUkKKP1VJzdGEv0AdR/NYR+9yWsbi/aEuhGOFGJDcn
lRe0iAytl2lO4Y+hgRrYqcpwwwhBTlk5jeHmtrjFJYFUDzVvcFsh43q5t2guGOXArTVHTUJOMI+W
sY96fLktRF68B6jYgIAOVMiEziy7NviqEAyN5pTuwP3u0NUY8NxKwO+uT2LMW2brDMOR4qmgyNCp
m6IxYvcAfFkO1ijhsW8jjjoH7wWPD2539HyAJ4GKqDmJa63H11MJBPNGuERoO0XDH6bGLjek6+uy
KutBc1w/Qau4Yvv1ocNDz9vJtUkkg2I8w6hk/X84Bw2HoE6zXqg3zkx4CYIOoHYomiN1Ld45Wv0A
3r5k4yLZuFLZ/KlMzK/TuahJA88CqLLDnIAQQlRjtHaPPwTF8gHM30hXYEQJXWSP6a43Ezw3gXqH
MKDnkeGBInrE7GLMT97m27P4XYBd4D54EPYPD42h/w9RHqC/gOGAWQYArU96e/aRSKCnJAaCiBOM
9BlB0DMtNVBB9LK4ct9+wqur7UCwTydQUxQdZjGAP8Z5PCQ6bDQ8VbyLOIgI7Al47x5lrK1kTvh0
Lf+K+V22ywHKO0HpdxgBgq3jWPjtm/Lzvrj1NfP7OJHb5h6+JqYDVxtTfx+yPwJQ0euNmx5o4oR+
ZSgUOTsd8zmfAugwmoyX1W7ILLUDb8fY2wBZ4lKBtmzhoCs79C2bOT0M1VYJDyzEcxrgn3UEKtF3
yd8nfQCozPuqsSsBJKJ4/RqUcdEJKCpYSWV2FLTw3o7kwEFs1xaLM7y11imsOTtjIQR38NhrsAot
hg0D4AqtNQos2R2UilGvnt50yM9eSqiiKMcd95ij9ad6BEla8MyU1MiaFRe1lLHBKBron6fmITRg
zO4UihZe4Kc4thL3JuPvwGQyNcRGqMlxeCXAYuiY/aMGlOkR1PbW9xfjX18qpz/c67VliF9T+DNw
Zj1EJjIRHHRXawWUhQyBhq4VuC6UD6kyZ05oC7nWFD9kjuJ9iMNH2ldANPso0g+dFJbKEuu2Ll+D
ccCUnsubRSVh0RdKnUOexj5F7+gqdhFvgarmaD68dl5wsTCSjqsgPTsEYWfove2mOx9BIR0eajkC
Dk1vxJKlDAoU8IC3ueEia5o8VYUZS78GyRhdz0gEnhePcfvK2qcIqNVjtI2EtcmKRbcw7ds0xIGe
kHkrZ990mVeQhDnxjvW/XGDq+Sg27dRtC8xs1elPt/duKWWuncubWyUtorpfQF5b18aYJW9EfxMb
cHfdk8zw9IecwVIDHGEMLBo9AL7QJWtAJNdIszi/82+Y2yIfQAXTNILTu/eib7jpEwiJeVByAELo
+gbTH7L6gAjGUDR7TAy/6y1N/BCD8rH0t7kPcPvVqd1JZeYmA3VbQCOhXIRG5JmbrEVfLIMIKtXh
/B2lQAYo+8rBD0b3sbct/jtXxLQFEIfeF8R7yHZeGpCiylMh83LmgDdeqSxyIug9c7z+V2HUScVH
4H9ku9tHv1RIPJc5r4Ejy5671Muw7eiABoSP7Rv9VrAA3sNPjL+lsBMTHd7AXQeD2OYqJ+J0rNd7
/M+a5/mIgRaVX03ySW/XFT20eY/Oy9bAGButNv5QGXV1rwAZPj2osllla4Ohk628JX+m+k3vhTUI
8hjSAPleEd6ZYmjiTlQwPwnOpdubvahPiHxVgBUwDIHPVDxUfTIwt8S1HiQO9ChDr0A8F/NQOwj0
JCuFEa0Vi5ZNyZnMmduLlVwpFTTuOopiqZtOSwwNm4tCMDofOK3f8hfJ/Xt7mUtRPmrveB4CUQhz
EbNlMhIWisA65gRENOv0XUQ3ThY93xayeG7I1cqInfEUlWfrAqK5pGYl05wwTIxA3rpdbGquVavg
gfNW5ld+Xs5XSgIdRfszMnR49V5eTCq06FevYAgw/W2Gu3AnGphE5CP3uIoqkcefdfhhHyhQqMKN
psA/UQXb0rtTdvfDqvDy4fJkd/cCAOfYSBHKARwFVRTZfvlze1cWNQxvOSQesDFX72UfOLZV2sGQ
Ez91mAsNHqJDBGYkDShYQ/87Kgvupe+3hS55eqDzo8sY7aDoyJiFI6KUNaiHQyirFJ5GiEbukk2j
A3otQ0wirTzvFrXrTNrsLIq6BIsPgUJTmMRc/lTlPwNea7eXtPiGRDyB8UYdTU8YKbo88UFPolQW
fJh+4TVpQEVLP9tq13TPnvce19u45g0a+8QA3ugYpk4ibXuiAfwDwOzaZ6gfhwkooAEM1ZBbpZK/
1V69KYNNzjb5GhD9wk1AhADUH4JoEOQFsxxJpCqj3w3Yfq8aOO1/qe4jJgd51J3KcA3wamEWAe14
aCdHcx5KS/r8pRTp2pDp8WTCEOgjLim2vr8Zte1QqjzsffQo87GOzAhJupb3I/4nmObDZ9KtXP9F
uzb1BgKzTEKSTZzU5Cyc96SxLnKhZY7kWT6xsmwD7P/SIEgs+GiNlh6rNfe8pObnEmfRgJaoXhj6
k1kL8Fb3RuGXl0ZW5taY8foqo+69Q0hyWw3XRM5uVuNmTRgPEDlEkTWqiOvr5z6+zzCl7MWdpQpr
hGNrAmeXK8HyxqrtJ4F7d59UwV3k/im8Ry2gZhq029vLW7JWqLjhuYTegQnS8/IMSSMrVYkMjpNQ
JD/Kg8S2ncApuhgBoMveG8G4LW8xt4cJ7AlFbRra+4mDz5SmK/8fad+1IzeybPtFCTDp+UpTtquq
vXsh1FKL3ift15+Vfe/ZuyqLKGLmYEYSZgR0MF1kZMSKtfoc6Ang1LiegQmxDwOP7vJeWYE50P5U
vcrWQUkP4/ZzAvKkzn5unMnA09fL04Wl5btFuFJMpKgsDBv9rSBsuRw7DbrRkinyw9jInhF8yWWz
YYZpF/0SN9Ocfzi3JKxpSsoUXBuwlPqfTKpt/haiJtQjE2THyMKSzg5LpeimB+8+SJeFJQ26MKji
LjSOKD4hgopXqhzYjV44VFrKDf8Ana6m8KdFA/gTlDQFF5CU3RRUVWRw9EkUb9EIMBlbvfgNIULy
kQxeEpZu8tISm32N9C5qRgc8EIDDtFtleB71tZwsVSTnvJKJ3l1dRy4JTlnEZlWJVeckQ/I46zMU
PV9q+qiaXqh/liTbGsW9EhSvivJ2e1vPLvCZUSGETVBb0IccRjv4XDJ8A7nosuK7RZ8I6pcLNyNf
wKtJx4WIgitufGSOL/etRBQ9j1oYk6IM8jUpEIQkrZY4P2a30ZkV4XS0U5RK3VQiIUd3Y4ZKHKpB
Hbrg+8SOxiXAxEz7P4gAUX1F5yRw/ohjLsfUKyADxNWNNNg7k9yvKbAVH6Q7EJh8DF7TBYTR7NAw
dTgjeOFDEuvS2ESrOM3jBmn9+MNkcOLqV9O8yWQJ1DK3UDoiMgBneC/0VYBsRKnSZaNxHMznaDqa
7M8/33UcYfsTD5uq2AlfG53P0B1hHMHFbGvVxwASCCt/rdTA7rVft21xFyVuOvTZ8OlCK85VS3wF
5fg4RpsbOkK9Sa7tQn5KJ9RgHhqkr5c881x6DdDR/1gTOVFRD0ll4KeNY96YW6U4SAWYpeKPmmxp
/isEqZbv1Bo8W5ju4zR0y5qC42faDWntWTLin+RtaHpHarZm+GoMme1bJ79/CAuv8x0CtvsBSe5o
n1Q7Km15G/DU7MA7sQXXudnh4D6iRRjsIHZO0DmS34HEuh1tkj0aQWTLo3t7Zmeu4IuxCjlLUD/7
EcgvjGMjh489W5s6cQCJRyfVHi0//ZbRpZLT3L40cdI4QwngG2JJr0f0qCSomh4zI3biXDqYpNze
HtTcEYNwAxrmcKqRSOGDPrvmLb9tIRKrGcekUFW7S2XLMRQQAUgZMkplEBgLl57CHcTV/rRQeIXS
AIg+RTSUIYVJ1jLfOB7eNdsF1gVQzFee4X//PHzF7leB5Ow7fg9slKQdntdX8c9aT53u5fbQZ1o+
EaCjZwqPMRSewet9OfYQtNRKL+NT1MFTWjsz3EzfJ+FGb7fStO2GxOmPrAHT904C2G2CehNwmsDp
jDZbou+YA4FfPBaEb7HMSAmoWZlHUm10Fm1I5el4nIyPBdhdrTXyHXn811ecGu+rb5CJjEuV6mtS
LJS3zp8rwj1S0WFIlRHPlTD9LIxV07TbLgJfnLYyNLvrH3jvx/RdpomdFdthCY0x94pEJ76J/kik
D7EhhQjFbNOOFB0zQYaNfuZaXrXZ9KQCd8PSp1g5yf5BDrwg/s2yv5ryHPfb8fcEFnYN1cb4Q4pG
ZyhtqjR2LWsoSTY2lf+wj+xpMBaC0blnHWpfKHmjNCVBWF44Ma1Kgi6oGvPoW+94xwYZFEPRamjm
9UEbM8dUIZsY7zPmhPeKlTulvxknF/0zLl2asxn3AIVnBL74DY05unAXdwHNorKneHhPoCKB/PCS
3sPcbQ8L+MkgQ+AamMKuDAOlKPVGM4/MXLdcWp6wB6odOJ9M9VDqql01+2iJAYKvtOAhLowKG7Fv
o6byc9U8WvmzZn3xQhdTVgtnf8YNWTwZBiIrixP78Lk983vYJV1pFgSZACkGSDkD87yaqRXQCcVL
DvfkdOEQrwaAjlHzHeINaBrrgxS35oNuEN2mpfUvsqtwRoDvYkENcGAIb49GrvKMMqwmIwdarf17
ou1TpPCzx9tDnwkQkAcEpNFANgB0RsL0NqyK1SrB9CZICkmI++Vk3zYblCwCRHPhUvZhbjXPzQnD
Gmkx+k2tIOMVHZj8q4wOGui4/29DEo6kRZKynUYMKW6R/S9ss1zRWrHlyjPu4n8Rb6PBHMtEoXOO
i0zYOabM0qRVC+uYoZ04oc9KiwIheW/lpQ0x1094YUlwiSrorYokz8GOI5dvKXqAxtTOa3Xd+Cuj
b/aFZRvVr6bFU85lS6DlWTcH5SED7hiZHGDkLg8ILZTGaqPKOsprdVonyX0K8QC/dRT5lFALlb2t
1j4ya1cqzwSMvvGLgkbrdiFa4P5FdAXcwSFvDRU8NOldfoQ6qkrUaI117NDTz0DoMWkok9eB05gL
eWu+60VLOrgSuPS4AkZfwVJeyBGLJ2KhISl3teBuzFqbxVsaPZj96+3dOnci/mvqio0whxLCYHWB
f8ykXeODoAAt4wAG3DYyE9zAr8nIOqJfE73hIqiu8KN4JDE2T5Q+VZqbp47WvtMGD4LoEPTbFEiE
aNtnnwYBZKfyLPAitmvg3xjZLCljXq8iUhwUURb+wEUiJjpSAO1Yp+PEpKX0UdDqHSAXqNEY/SpV
mqVH90xeAR3e6P/l8rTgWvhJbJ15dqmiQFz2FCtJNQfsUmXNk64aQnQzKp0xXUm2Wnq3Z/t6SWET
rTZ4QVrcrPBQ7RPk+gcW+0eGyDBgq1YOnX4BHjQ/sDMjwnXfMHmUIjP0j036N44frVWe2yDM1Lf1
9JsokptPS+/i66sCWgpQtQFzBIoWpjiVaKQfJR8llGOoAILrfxSRfqwDCNaGf9L8DriUfz6LfNVA
/wQ44RUFS6eWIUgfYusooU9znHbVVqrihQbj2Vk8NyI41UYBC0KthNZR1VqPKncFVBoMC61f8jqP
HwbrTff/jKRcOPMzkRSmEveFbgHeAeZMYfFy3MdNMuEM9PmxkOMdlBRdaGLY9bblMCFj1YeQqA0i
dxGDPPO0uDQtXFhWVjDLJLV1rFHGHJKXhwF6dVAzhyKUH69z1/xjMRAHdCuj8MiiPCy/Jy4dK7eO
NDKAARi36IcMFSIAacjnm+atnfffMRBNB0Xe5BNuswnJTkcJgpdmUhd20wwxArJUFJBQFcyAuKmF
Q6lrJaujHJcH5GMen0FQBKzzb8PRoXpDnAEVSYjceYH9Odn4T6Sw1/WjO+4tF1grqCUC4r66vb3n
TtP59whbIK4ypQv49+gvWg/6z8CRda9D8pPKH+oiHw4fnTjvEAEHVA9N7XC+wj4PIsDPdJPhMJnQ
WYjwIIq0dSW99761quvQMeuVr8JZUdOpfdSjRntQDsYw4XmnNc4YuVL7R6pXRorcEegum7WxRFtw
/XzB+uAo4iEFUhy8pS4vd5MqSaCHk3XMdf0+JGFg13XweHvOr6912FDgfcHVD2iwqFBZ0JQ1/YjL
wAK1dAOmj3h4bAroMeNtu0h0PLvAqCzyGg26IQ0hZELDf2FCgQYHrVGchG7xIgwAqDXNwm4g+R6j
n1shJylZR2SwiTw4pr4uygktU4nXmIatms/BuNRPPHP5outMsUCLhGZQwFgvZ1lN61A1Ih/XIWBu
2t5HYo1C+aJhC8dtyY7wrGjlupkqCQEUadVDE+UbtAnuVDzd4oW+jSVDfBXO7veoDkE/W8PQOHia
ZbNsHYbOEtZmdm+ezZoQDka0yEqrwV2rd8kvM4TK7QB9ltt7c/YqOlsaTahGq3iygCQfI5l8xwfK
Tl0H2Dcvv43YDdr70VjdtjdD04DDYKIJAX8gJBTxQ5oRSykdM/+Y2ORJAvAxfB5cDs54BgU6Q5bN
WOtgCLszdscORDW3rc+dRDDW8a4mFewoP+Cqs2VL1UHlOD3/aGihnSP2Q9eokr9JDbDK3UKb2Fw4
dm5L8LTon6eky3KEY/3aUD+r7KHSFkzMnXXOf2cg3gOeQATOR42f+qiE+MdwAPjOtWJqt8PeV7ZU
2elLK8d3m+jL0awCS6i8SGgjudzyepWjGWpqACvLpDsEJw46V1wSkm8difDalO/k/nfdL7yIFoyK
hI0sYlGpj6V/bMccqGWkRa19LeHlB3ZsNqXogDaAMZfDpaBz1i6ED5EfBp05+oEuB+vjSBRJXfsA
EKk7VuKA29Po+NRtdtrS+3J2o5zZEi7JVs3LLJYwsUH+t0yeTfVPRf5NwIn67n/GIzjgzG8CosYY
j6YD1ruTt7UH7aVh/IyTA8gni0Czb5+0mbwBnn1nFgVXrCgMtKAyLOr+cOrYQQW2RTIDVFMOQfFY
IqcMil2d3g19tqrlcLNgnp+uq90KvnsZPOAcbiLs1iLTy2nMYN5EJcqmujdmXyX9pQQPVvlEs43F
FFtS7DTZJaPi5v/ixtf+a/3H6Z75mWniKJCS+UAjUbsCyEgbjI3Ruxk0gPWFO2/ulgDbPv4FWQXi
LGGrxrWaJzTAsw+lLSgYhOvbMzl7EtBrz3VqdBDqCffDCEegtRrcWIRozjFY4w6RZjhF56+7zhve
WeFA5mnB6EziB7uH/2i0eGBKxICh6SvLLDOK3RMxpwCXKPBRZDNMbgrRKLV6Z+aqDJ0o+IzQWbaK
C6eq3lq6KBk6O7dnnyFsYgk15kTv8RlJq0DDyW71p6n0Am9caevBBdOdD+wJqP4qzApZ2ENzzt2A
WgeSFarJI7lLF9SYUTAUEZz7GG9Y8gFtK2CM7TKt7YY6hbbE1DFTegHzDxCIYOlALIyc36W9ODTA
Li9hoQHdcAY9e+nUbWU5qq87RX7HWORIYOmtpcQrUYuRQKzZ/ovrjDe5y2i/BOmyCG3OyzGWyARn
j6ZJh8Yrq1yjNcWvXFm+M8uFm2XO654bE+JkU+7aXqPc2PTCO7jqA2TC/o0TPDciX86pmU5jkBG4
doQbfl27ifyZKiDjpm+Rnzm0DzYZGozttp9WZe7mQ7p0jubcIDYP5lOCLAu4Ny8/wG+VJg0zwz/G
yF2mqgMAjoseCKCWkHDL9qxbtemXWR7yCDJG0cogr//ce5zZF+9vcImiUzLVfYhhemmDx+aQPlbO
KK1KrXuS8PiPFnsx5s4s4A04OsBqAbMtLOwoxTHpZAvnptfXWXLU5N9T/Vb7e6lI177aw3UZLuT2
KPuqgtgDNedBtxYz13MZB8S4CB1ATYEMgHDhykxiJTivCdwmOkHGp7DdmhVIx0A6GDBQSw6dbYAv
oFLiY1HQp9uzPtObwWsCIMSB2CKIfnThTpDNvmrg08kxvuNqi8MKXNpIt2ABoIdxTNbmNvJI5sn9
KneqzdK7Ze5NYSLUQAIb7Qh49wpLELZ9UyeySvi219PEDaNVpj52XnKy0EDn+fJSPwy/hITbHgZB
LotuQAvCe4KvHHwjS5NUJsfGkBxWEQ8Ql3aEIn1jm/7aKP9KVu8oi6drZpEvzAqvQJpRtcTqkWOR
Pg30Xm5BamyYQEbaYLlYgcYScWvj1uESc/z8BAO4BvwwBQ+JmMymYRQqU9nizgejLo1s9Ellk8dM
oMdttm9VsK4usfjxDXs1xeht5vAkLj0iuLIIR20wa5gcCbjLoY0VQtcj0PZgn9je3r0zF5+JmA1k
CCCT18HWfumzWNH2ekxw6XaFuTWRpTCjfZaZG1OPHKq8GWASvW1w9rhwahxwk6BhQBGrnmU8NNWo
ynDTBGUQFJZAP4cGpUHfRmaGNrIH6K07EGvwaAEePAMUzsC1qcjgIKp2Y/k9D57k4EVZigDmYmiQ
eHJCXSDbOYHc5UyEgRbJSh6TY5dCqYp4Wo5fd7ECx4U3H83tZmzXQbOWs96riiU4CD804oqfWxfW
QaNB0DZtSI6GP2V20wBepB310q46DURpS1DM2VUHgwSSccCogZ//cqxRWssQjilhDVKgYYxtnbWb
UYkQZqBDIS2hi0QX8/AzdwVa2EAcgMoCT5gJT6+ctaTFehLgPaCgJ8utm58stir8U+6XNtokQGWL
vFkIBtViL1enPNsXw8IVOTtwnZNj6mgAgaLV5cCVpE9bEuXkOOhrs2Iro4pcAyVjnOZa+QOxroXd
PhP4gIgDspag4oRIjyqEBI0O/u8BGR9oN+uSa5Uo4ESE5m5nFEsEKrN+imJyIVaOc4w00+XY2CD5
QRI0sIVchYO9vCGhNGw7wK9cMy0OgYWe/SQttF1fhKMTUn3pIp6dXdQ68HRBARcFsssvIGOYjm0o
kaOPnWulyBqEKFntWzDGxOwjTN8WXMncTQRrFEpD6G5F2fPS3mT14+BnWM0m2/tx4jZ/Vd3RmHaC
4oOhJTae39JStXHuoJ7bFFY0AX1Uq1DYzGpbn0q79Fr0cqRfvnN7cHNzCaloTmCNgrEqjq2vu44R
zSLHWvc/8qpYlSkoM0F9lH6ieUNlwUKX/5w9FMNRecfbE5ed8PQsEiq3WYK1aw0nZtGanJo1bWVH
qp6HbHN7bHOe4NyWsE+SKJL8gu+TfpjsqAXifsmdzl2g5xaEc17lzMhZOZLja8hkT3eaiHgEYNHb
4+BrLTptgCVwWyDBiUydcOL0Wmc0sxB66ZV+GMxNMDyb/raswD9PK1wgXvhw2+DssIBC4/zvKLD9
QC3PUh2aWsQNBy0c8wmSVMRymA8hGEVaS0vyP3OOCwV1tF4gzaFAAe3yaFUtLeU8Q5BXaq+9fpcb
7+FSJ+TsjXtuQzhKVYrdWCNxe/TBX+17zetkbozEwRTmtuFGyrf1bS6V5BbGZQjbfDBZ6k8dbFry
37T9a1qnsvu4vUizjvhsXKIb1BWCRIqO7a3AB0npnoIAWTlK/gb54vo7eJvqJWbVuQOFllkAh4En
Q0+pEJJbVc+i1pSCk5H2kjsp2mhPeb7EiDFXV0b8C0y7hoQBtGKFGzyLfDmoyxLgHLeyQwcVRtCT
GV7pfbyU4LmUNksW5/b7uUH+92f7vWr80qcKIC1VboGf2eusr66mYHe3Fg7W7NDA9wJcMLLuwAQJ
M2iWITPNSEep1mrdBF1W0fSr2qHrIe8Boi93SX0IrdWES2akyMD7d3r8kU2PCztn7nI5/wrh1GlF
aE0kNADByr5b0DTs2HttveD5Acz7YIMOXYJuiDsUxyFyfPkOX0LauylZQrzOTTsnQYTKjy4DoCgc
zFQCr3gvD/4RLEJ2mQAGGh+qybK7hC140LlEGJJQ/zElXjt6MJlZak6AuEBf1AQVGXAJu1yPN2hj
PfVWh3TUY5KDSdykB019rNsFjM3cyYFABOf64bpN4mO2ictGy3O8fxrpMJIQVBIL3mBmSXEwOcqM
Y8xwwV5u4U43CsOc8uDUWKAbiwI4BNx5yWdY4UnXLAaBM0tn4RmHZldwwCOwF8ylJW2CVknDU/ZX
3aHZ+gSSjF3mJYfhEc0U/lMAwtoYncGr2zuX74iLmxASp1xnA8AhCVRZYgUgGNNYqTojPIEOflBc
jjpQG+iB2Fp0Vxqrql+IVhbs/bjgc8cwTnnPCtijUQ4py89QTm0ynqzmFQqIbp3v6vj+9giv1pGL
uCK5h/FZGuDqwtFsKQuK3leDU9ekXpWrm7pfp8lDZakvPnFv27paRG4LuCGgojgbmNidlFXl/7cF
FBagMusKtGPMIOtFzMiSIcGhm0PWBnFiBqfWv696BTyXUCrOZLtaIiSYNYTnFjYkxyGLxNEmMlQ1
XgzBaegUN0aPkKnex5O1LeSv21N37VD43OEIqLifIPOn8QN/tjPSWAL1bh+GJxA01T1kJ+PRRZLD
VbNiNyjRPk2BbQMXAVp5sEek4nNxrHN78/wLhEnlLABFOyThCfiLwU+2pNs1OsQA1cxNGmgPpplL
g+/bw56bX646SfHERPVCLBwZStmkipWFJwmPS7BKqD3Io/ztYm1z3o4Bcn0A9nAW+N+fzW7XoOla
G8rwpKYbKfjmxCsgrwj/MfUvFhHP8/+YEbxYXKFVVmcw0wWjV0ZQ00vAjJY0TlOBh2Vpc14HbNwc
hxsDqoBUtnjeygqa0HiFwRwbHQof9hFHve2Hx8DsPO1lJO9JTBfO+DU+kBuFih7eDnjCXiFI83Gs
WDrCU4MtbE02/UN8F27D5qis9aXSGvdNonc2dRMpei4Mggz55apVJeuGkPYh2IbRpHIX4CAc/OiF
yOtwaSNa/M1zZYvvDXCccEiusHQB0cxuZF142r9/GnbjnU7UPln2n9XqtF2h9+u0OtmP3iMkGOzH
x9hdfT+D6NBBOOk+f3v3z5/3x7dvUBLad2DU2R2dj6N3PznH0Pvz9+HV2j7sR2dj2K29A//tx+bp
4Q9Y5h+cpwfH2y0s0JzD53mU/x2I4PDTAo1/Bh9IcFTvmV1vVHtaSpjwib81WdyVnB2nRJkipSsG
2AhixD56qyPQC5aCgp8g6toMrmbE7QCIiy28oEjU6wR0pCeqxbZe/OrUyA4ToO/G31CHntTIkbNh
3ZUe8nJVv2FT7YBB1JGS51p/zCHA05MCDWGKC8zX+rbj4s7w1qcJWxMtMMBbkRqOawfppF8LUIzZ
+QV3J57LKjyjmO7TyZBGMZ3CUwLCviRFd/9CxD5nAG2rEJXlAR5u7MsFbPtE7frCwslKNbj2Cq4q
HOvKvT1JM16XS34iEoDoDmJU4dGqFwng7b6JoO7RvtcceSEIn9sfFz9fzMf4EfJ5jP98dJ1OYQaa
f+oZ7ISCgW1svkvj2aSuHr2SLAXVtz2objnaSbmV6N8wTRE1/AuoKCpm50OWLye2Y61WmSMmtusy
9WSWGt0qfr/QbT7n+FGDQCUC4wNHgCVYCbu8i1DkwlWdhGgeAkXgBuKxsfIAgezExqtrqZv+GqLM
x3VmUUgZ9YZipNSHxek34Mj2s+k+f53uEydxGuedoAcWzzyb7d7uPrzB8f6Yzs7+tVGGhVN33Xsp
fIZw7EBkwpJQ8cOTktxJJrQq0II5IZHJ601VqgMbflDH2E2N1jZac0+VcD1AyoLuifmH0cLRxq9S
/giD535Ao+a6i91WA1VXGDnwEvBAC8H3zAV2MWvCMYuzvu8CnWCDVuAelNwYUMIWbB1W+lakFXrI
C+/2iZtx/hcGhTgnyYJGylTMD0p896Hlu420t/zQJcXCFpwJFmEIeuSoOIEZQ2S1U/pGjsI2gVSc
9FF1gGTmrkLBJ9e4mQIpNO1Dm95vD+2nXim4XB5xoDMHT160PgneRNXrPK6LNDop9Ts14dkpgx52
KK9lAqJw39qCnsyzyLDVoxeVEKdl95MMYFC/xM004zzR5kXR6MWLQgAeXZ7xJqqlpggw9sGgIWgk
R1BGZuU/ZnjhW/3MirB3WC6NOYO01amLP9V1rK3b8JXlHiizb8/r3EqCSgLW0McC2hohXohavElY
O8YnNqHL61gEO7/LQZzZfeVZaFvoN3Xw7rltc+5cnNsU4gdf9yOSEdi0ED+i6dVTvaA9FKHmQJTh
n5sCwha9eRAERCs0PzFnoYpejRFeiEV8oszpuOa4B6Rmpd777EAW00KzblKTkccAixaqsrowsK7r
KIgKGKxlkkcg4djFvDbYP5Ny7Qf0EHXQXoWSrv5AwlUFjEWNzigreh5iTHnfH6vuuyfK7+xLvWsa
px5+QeG3it5aFBoHBD9xsw31jQHeG7aN5c9YXaLfmfMfAAlivhB14+kg+I9In9qJxFV8iia2RiEM
QDY9u8souCqXKvhzpwiUOhRbDn30QB5dLozPoiQlVhqf5OgPEszxUpp+bl/rKNkCIfiTJhN+flNF
o2YlWAoLgSnppm08Har0DtpDNjCJPYMEBfvH2pM4RUgnodke9WkEPMK9HBsN2L0g73TKdbQMKZ0d
xzskRhdOz+zMnVkR7mIVLyLUhHrMnB5bdsbMP8jUL4n9zU7fmRHByWHScp1abXySir9DdtAsl+av
krkJ9cQ2i494qft6LlYE9fEPnAOw/5/32dk5pb0yIpzD1NHADZO7VIptQwXzUb7ESTu3xc8NCQNj
g9ZAaBKGZONJ0hqPGrj/T5HRrHLVve17Zk2hDIW4iadQRawiuoSHiEwNThOrXbl7tFoUeolj1a8x
+b5tau5ZDj4wgPcUrimO9PflcZJA4gfFTryV5EC7z8Z8Y9aSzbWA/GT0En9yFQ3Exo5JXqJoCcc9
s3awbeCNhpiAU4Re2lZTtU+JDNud8liWmxxCA3DpSwrhM7N5YUXwTXowEAuZ/PDUmrSwSyBP9fhO
gWD1MOmPibpdmFD+0UK4ASIboPpRy0ZzmihSNsqRmiKzHp3aWJb2fpJWrpQaILkv89YLpDT1tL6f
1gOtQKZbGv7eaKL4EOqGv0JrVY4yZ1G8jj1ensxoo4WdNXM6IZKE5D98NH9fCY4G8m7URyiM8MsK
1g2ILpBW/8PUzB4ytIIrvksb9gk59V+3J2VuTn6omnB5cxi5uAQEeubqgMu0H8rnJMmechDCKcpS
FDv3vgEROmec49AuRUyTa3ITsNhI0hPIecY1qPUru51iaI4GRwIQgcwCBHyFDdWjFpFnuaR8OzNM
yB7iDP0/qi3xFuwUWcmqrEtPNbjuk8HRPyYIVt+eyusqss61Ff9rRLifkskwCLPa9NSPdjWC5l0l
NjhHKzv+VbjgDluF3m2LM+cHBtHjil5L0DOK2ZRYyiPfRz/Mqa7NxMNmkQ6NSS1A5vLw3aBNdR+o
2RK3qGgU6UmgDznVNsAnuBwFtxTqkp9FoL049XIHHO/aCI4aQGiVbqxjZSFrcpVD58bQvgLCJjTT
c2jppR9SSKhPTIGxQPooW3BfU2LLJRTtwW5jnizD7ehHC4GqTLJ9gzqJvlCUE/cNt69B+UMHKZAq
I3lzaX/QfWvIaz89KX5qI5s9ACaSaP/GCGdfwTKCTF4Eb2QoflgJEOOnWmtsXXsbamaTRcHV2aGc
WRFuyWCCnIWURNlpRP2mx/wVnLsDxN239+TVo45PGX4Bes4fH1g+YcrUvol7RtNTktBVY0JsMMxf
0OCk+hu6M+ha0vItzcyVShiUQhow3kGKeukois+Rn48A6yFwhZxBVESDU1qTrjUxpUAwmi7zXbBs
OcwB+t0mu6c/f/5mpx7IjttDnzsZXEkB4SmnnBAryCirBpmZYrMULHwE0xwSndif/oqmXiEtIX5m
jwZXz8G7Gcl7XGeX82wkcigpNR/iBKWO0u0QXiHpx4vkKZISTTJsI2uwK7xJJkgslOHfDDzH/2LE
Mp7NnLkEUC3hGyDG4lc1NHFOEu4Qx+xxrQYIj7zRQO+xXza+nRZDtLlt9KpLCIsLNQ08/JDVR2ex
WCQBE8Tk9yasamBjIf5nMW3kofhIZcfqwe0B1v/eBaOnYn1JWubaI4NqBkrciraQMblab15GB/iJ
S0KaeGPxvz8LcKW28NMQWNUHUyGSJ/mSo0Mx1JnGKUCCSgMRZpE169uD56f0PIYBmTNCMqBXcVsj
VfPTZ3tmk2ghGRLFih4KNoZuE8oUuHp5WrhYrjcXNwPuPdyXCmg/RBiPWnNCLhVmQNzC+m9WVo4y
0lXOopVegqagf6vYPow6sGMeo+rIUrbgE68ywT8DPfsC0fMC0ab1zIwe9BRMNalLxn2X3Glq+YFq
WNtRG+XFdMigN/R7QFMD+np3bQmyM91m8oH4G7TXKEvfxJ9hF5P/k3bATYv4zAA6W9ju5QSC+azF
gvcZLbZREffrJKV0p/ho0K6CWrGnuKEAtVIGXm9NPyRlwVzWRPJKgjLqvRqavFeXsX43MTrZVuKn
Dikhiinh8nbLjL2GmvpFWqjDV1YUe2GIZNjtDSRG9pygBt+P+iKchiaLKwsx2Cod9ZQdWuq3Xq5K
utvhBlrHQwzZCGjIbm/buzqtPwYBCIMbRisS9s3lKdGmMCSEVewQonyVZ48me5QRHXX1Y1cPttF9
1j3dkrxf+2/Ntg/3rfYF9zWFxsLF9JMXOl89/iHgAQEZB0UtDb7j8kMCq8vNvmjYAdIe24DuWP8G
2R8of1ehEwSRp1ag9PP3VgdtbgJ9le4+CD3/Pm2/Aq1blcEhV/VNUX+g9zDE/wjQx9M1p/FVJ3Td
LxF+XjXM/3wttD/xMXipgEvo8muHCDk7lg7sgJTObihsq1VBnWzYYwqRRfYcJC20db91NJ0gPbxT
8slrmOZCeyPTt325y2pOsn4MG83JwSqrWU/aOHBO0wX4y8+LV5xV9Cr8ALQQ2IsaOFJdMzC+pu0h
NbJysuteKx9yykV55SlsgaEKpEh101pPLbsNjHAvj2nk29UAUXcpQqXbRMssaAvVWo6eqxIwaltv
VXMXV/6Qe21W02OctOjxrPw4ByqKmNnvKQ4AXy+DNv5dVVofgCe7Lg8DHhSfYVJLSN7KdTy4as7M
aZUriQKEwJQtkbGJMQZfIRX5Ltz26MlBD+XlCqlqBNopDVnHBuylpR+5Wvc3p58sHEEmcmcudUqI
t82POXCpqOjRRF/uj8s+8/x0Gls9MGAOcC2/wk51VzbW+vZpvRoTOM5xEaI9D6heOAohSNTpACrq
sCCHIPIPWepj99U7Q5v2CTmoCcPbyadvt01eOSSYREWRIvoELQSEsi6nMZwCpUZFlxz0eIda77Zn
hwFPxEh9uW1HvDlxVytYED4yA0gHUUyPtkHXJdg5x8SxzQXfcj0G5IPQE4Z4DE4VL/jLMbSDVRn6
iJcQmWo7NetNXe2gC+V15bgQ/IhRPL+Wzy0JBdKs7PO6SfXgOJmTI5NJsknP/hBmLtS5rnabYEdw
P2lTdQEqRbCjtncINN0yD/ZakKEVOP6d1kvlA35zXngRODgEkZzsD9EdSJsuJ3As1cQISkxgeYdg
5jD4LrhVtBe8DTq6ur0Prrf4pSn+92fnqFMKpQ1bmApTf9c/KpXnt4ck+0SEh+hhYXMvGRMiBkIL
Q0XZEtOYRzsTYiPgwrfLTENTNbBgzWSDxPT28GYW7nwmxQylHrQTyNhgUc2eogQVEtN3J9AfoPk2
DP7etjWz7S9sCZux01uiJqUVHCUAM6LeUbu7HC+NUV94WM1s+gs7wmYcosbo1BR2puID6AAwX8sr
Wi7si6v0DY7WhRXBESGWHsCpACs9eYt0863zs9fcl/fyc/pQqS4Jokc5Rw+cNrVQQFzoS7/2TpfG
Bcc7FaWl1NTHrjRerP57zP7hW+VncBz4i9Y+RK4/lI1nu14vfL/PJhIcUwvUDQPVoqdWl3snoHW5
6qqyOFbtsJRFnls3kAoA1QC4JXhLBbfYZWQa+4iFxz6VejsGsn2XGWOOK1laMjXnQJA+4cEdMiio
dl2eal2vIzwKmvDI1ComHrgpEM0WTQbcLx5T92mTBTX4JatiWFdT1Xq+FHRLHIIzx4G/liDgjMY3
Fa33l9+QpXAtwRglx6Dvo3clsoDXb/3eowMjzljWzUIh9CqpikWFPK8F+B66flB7EAZdGKk1DRZL
jkMH2T3ZB/cjUpvQRwzq3kumZB37vtPq0fF/ODvP3biRrltfEQHm8JdkB0luypIse+w/hNMw58yr
/x7qAAdqimhiXmAwmIEB765i1a4d1l5LhnTt9tXftg2ojikPIgVQR9eLrZpJ1WZNSjz4jdOvsVWI
p0mpUH+zlMQZQX/DFSEJh8oS/mmlYXCrqgh23sIN50oYTzWSqjlKJuveXGuUsSyMSuIVVl9lx3Ge
tZemr8EBmVZYVMdQV8XUUfIqj1w/SsK9CZ4t+zyTaIjwM5isXH3v1vBzQc/n2BMnBc22uEpPWtf0
r6IcMIRCfv4ghkJ7MvRM3huz2ThqDL/Q010ibgi1VjermsVJSrougyNeCh4LGNxOVlv7bl6Yx76u
1NPtr71ljqyXywW3AQTkq4M2xZ3cGHWVe8Gcw0ZGOltknVPhipkv2tNn/VBB5FgzQ4kWKd9nGadc
9v2dr8p70ayHcC48uTVdI+jsIdXv/Cg6J/IlC2YHWqFBMO1O0p1MEh5Ves1Npjx0xt6TsPGBkc5g
umiROCFHWu1y0oRtqOpV6VVUmEoDUoGwOFmJeV/WY+fEcfcsC9Hh9lZ/aPux+jcWC9hfFor3dRUx
XioDjdxVXl2Y5z74KVRPVfbN8B8tZH1BDGhxe46ml0DeY+Hf8Nbg4Q3q3TJfGhbU6203p4Kxcymv
PEnN/22N4BBrA5Olcbrz0G7ZAUmxdCzgSgJwc21nSPyk902r9JIED6mmmW7rX/1U03fsLH/PKqak
2rBwgnBFFEZzr+3ENJzRmi0qb2qiQ1YzSU5dThuio5p+UbSdeHnj/TapcDDrjKYwgIHlBr07s0HU
+QLz1JTCgqx4koQ8PwUwYO4EQltLovxnLTefich1DlOAcvcNK6q9UnFgYD6bk3Sq4uDSN6+DuIcQ
3LiHnMBFZpvndHnGV2vioArWYCGbhw5719gCY/H3U0cO2D5qp+yglz/8+VOO9Gtm/IitveP4ca1k
g5Ag0GJarsJ6fEIUh2LSlbj00p4Z6uCHqATUIO94DFwrUuzbt+7j57s2tnrNuqQQpqRMSi9vUX6p
gfjvEQ99mOtjIGnhQuXFhISXL7gyIdRRmxm9mXjIwx2Le+kBnqW/2rlxCiCXIM97G+Xtaq9bt3yj
60uwWKUfoTJBR+678tyJqQ8IWmBVEtPDCIVUwtBX3PifMqN8ur2HH+/1talV/NwharkoESaQ5zVx
5JrGc5LuoZn2bKzCZKGOhRpK0ZRhyJyZ+r6MUjj9M9PVi7b9ens9GwfwautWH4xWzpCVopV4WVDZ
c3FXpRxA80FUCmc2dziw9mytrhrldi2PDD6T+FToR2382v5CbNdJs72Byo0s5/orLb/knaPSgFaU
cYYlJhuL2Rnhc7FS6ouTEr6EYe2WwksWfxpoYgdA1AZpL2jaXCmvKhBTwJaKsvqCVut3Ic0HDuSQ
O3lQf4ub4ShOoZ0GJP3F6+1v+DEtoJzFa8a5o7zAkOj1altjmvVRTFIvrdD/vHTlSU3cVjsLycVv
nlTxz21zm7v73t4q3zdSuZgyDXvQnNriIXcfn3+X9nzIYFzaMbUk1+ub/c6UugpO5LlJrTphiKwN
DmLxkIX/ji1yrpMDyTWz0Yx0trZFebgc+x3TW5+QIiG4uOUDMt12valJPZnKrIDAr0fBjexA9UyT
mmf+O9mb/d90mu9Nre5FmFSGWheYGudvMxMBEmq8cn/0C7Thz0UynRTDDeYBRuMSZp7Kifyj3ox2
g1rz7e3+oGK4uO/3v2R1b0JfnTtNL/A8d5U3HHoXisfWHQ7dc/4IROt7cBk+twd4xZHzS0rbyUcH
FP/tH7F5mt9t/Oo0I+9TBSj4pp4a/MP7Mf8Dwxt0U92X7LeY7xQk9mytTrKfEp0NZpl6RnDKw5Jh
EuAsx6qysz9wzGr9HpvJxz7RssHLWBBID2bD1uxhC7WKLxld6s3CcT42zB8IvzKwgtl8luZnofuj
3PfzJdLR+c3cuT5M3VHfK0NuZLV4JHJJwFDaUpReVbQahOSnWGeHswremtP4kP3DEGpGv+LPPNrB
Xk1/2x7uCeUpvBS36foq1YKQZEabZshT1Ipkk+yPgZ3HyEg4QdxLS6HJqFq6ZF3xb0bXAwUuUQTF
W9VG9T88d0yeEDYuKfWHgcomHsdWrDjgmtocxewsc6en9CErHsd03DnIW8/4e1ury1SJMa0MvJ1H
syhoXlPhs2DtNKaWu7B2j9QaQAcsUQef9HpnE0Uvu67BE1vJ4KI9TvnBDU2o0mBmG7+b8V4Basse
ZKnsHxR80FiuAi29FdU576vU8+dLsMhu/tX1u6B/mPQfg3W+7Qc2nxnkPgyo1RWg6evENAojs5hE
AWPN1ym2M7S8oS+L+xFaa8kWgZ0FuiNU2kGef097pcqtlUKyqNDzg8+bsvj1zhZKnUdhn2SeIEJ+
noUXIThmBnKSXeII5gEl7dur3bK3JItAHggbtDWWpw4UJRqlkSHqSLzXhAewPY7vPweqa+TwznSw
9tw2uOX6YB9a7gFbi/7I9QLVtBerLlMzHvFSj+3Wf/o7hfz316D5Eih7GJqt5ZmLMAdnh/xxPRI7
Gt0MX4qV4fd8O4CwRw+g+cgdLaLSkb8Uob+Tqn6AVvDtqH+iPQ9HJaOY6yE+Iw3ARzVC7s0z8AoK
lF2heFP1qnQPrfKlt4an1PQvg2KXmnJgZsWRPwU0w0EXlnPP4LPmztFvIbrvvt3e9zfI0urOMs/B
/BEI2IXDYXVnraCc/cBPC8/M47uo1x7qtvqlWOUfDfAzpJIDB05jll1txFMlyE5NIhraQUj4KqnF
0a91R6znz0J8osa989s2gh7VAGtFIQgOLC769aFQ9HpQ9FEoPEP/O/rT4yzHtok+RTG7gfCcQ8dS
P+lz4nZ9aI/+WTU7R6D6LPR3s4/gB/Xv2z9osbfeK5SV6JpqIDHZr+vfE2e16gtDkHm+6Tuaymis
auSXaIhltwxebtvaXPs7Wyt3Xfe5qPuzusQCrtCdaIQ6FRvfpG5m7PFa761rdfmyIEpNypk8DUp4
UBgEll8EsT3mw062uvX0cvwZeAMeSBF1PdgTUzMyCws3Vg/I7yRqCZCiQO8SXp1EdLpEdMNUOc6M
2hnZ3pz/xvuHbTQvAUjSLlh3CmBPmOKsjzIv6GqniIy7ZKpfrV1WsA8wruWmmyJdaeo3FhxaK1ct
Jb1gNH6TeQpA9roZD2I0fOqCl874lQaW2+r2rKvu4EfnoBl+qupruistuNzZ9TmFOU5csN+MJRur
ZKHqamWe/Rz3pqupI5sFioeW/vf2Ad16EGkcLwzSYHt04CjXtwGgTBJqNQuN8n/NNLjLwuygjfqf
KR/vNbCuRmQ4WpB/0gbtYopu043u7V+wdWx5EHkUgQOqH6ho5bLX1CqtMqbtsNaC1UFgKWBmqAmm
Hf+9dXg4s9A1LMPCtJqu1yrnCh9raBdwjyjZZmcJcCxb8kHyp71S/Kapt1cC/WjKR+twmOkUnaHQ
xVR+GAPUZ6em+RRRNNhxr9uGli+IpDAss6s1kclWbWQMfD9FhSn5NRrAJic7/bItIwztANhkAB8q
zFXGrDC9lxUWgYQA5+ihN+Q/Q12Itt7qe+itrUNPN1mmzA0GGvT69Sfys6IUS58IohYGikVPRTTu
bNhGjKItt5pBfBEttLWUsdb3pjVWRe7Vc1/499nY0ofxad6cSmFq/btQUMiVBX+yYlegg3jioRKz
w+1Dv7GhVKJpVyB0tTQBV7cOFuupDts+B6H1rJpUNTvbQqr4tpGtqAAiSNrWEtg9i9LR9WZmRRqa
Ou1DL8rcb9aht/9Cou189l6/HZj9t792NlQSO6/rVu37vdF1dcUqzUyNM4wmTe3Ch48GyYg+0lQ0
hzq+ay1n7OEiO/jquUy+1tG9AGHx7XVvxIVQsshkocCLZXG9uX2RMsmkJLkHok0/GlHoH2pGdSB9
ZhLLVMpjrSPdNivlXuF969UAIMUQ5zIQBMx6dRmzaCzkkH95vFzlz0pshzu9GFUHXYThLmrN5URJ
8amcopEx6Up3BgskQSTF2RMThoKTKnlz/O+bQZ8VLTf0yMGIraKdEdXGtERZxKuExHyoC0s6NMRF
93JZifdBZQWHeignV1ND8fm25a0zztCQsigX0WeWlz9/Vy8Vw6mHhTovPUGbj37Zn/PYmSrxdNvK
RoRF12jBXLHhZI8r1yRa4Ty2c1F4nX+oqp9yf/42aP/ulkO3zDApAIoQR0uRZfVl6dqOTSHWbGOZ
8BXTmNBxFO+GWXks+llzKULsDb1vOCp6SEQ5S3qDq1jd3jkLxyxPihI9JOVeyhmjhtgrNS6FIrla
eu5PIpo+tzdz6/K+t7lGZual0kI0RN+2HV7M4BKJP3rzuUvFu4yqXKo8qohIN/LnGWBqln+pg+JU
7tXZN16ApXW2zA2ZNLH01bGxJF+omRsuyatmRxh/NMVe/Cpz8FaBFSIhEArQoCbeWL8xIpCaJK8G
mtPJWYoPIqj8kqTx0Pdfh/SrNHV2kH5Jk8OeFuhGpAN0nFiAqhW+fz1F2U/66PsK2WOXys0hU9uf
CjIpTmJEop2VZune/phb5wdWm2XkjEozUc/q/glJ0WXTVBBYdXNl65FY2gGcvU9ST/+nt+6qREfX
qI8rBJEFcSfW2nDCBK3EdeDgYQpfz58VFLaNOBJoQlqAw5vQQTcpSY+1ch6EfHHFOyMGG8eGSWbi
ICZK0Btd4zoUf0p6pazpQ3bfpK614z1lrY0FUV2Vlil9hjsAgl1vZ5wCRulBm3mxotbnYIJgvdDG
6XOjpIlnFTKoKUEOYCQPjJ0W14YjXSpVCCGadCI/zAEMyjg0Zj2XHlR51Kus9lPfTed4/h9aufga
pjDBq4A5Ww84gKbvpGFKaPvPoxMGuh0oh9tHcivbACYBXJWW0tKdXr1GkGlkhWwB0Qhy4d7EyfRz
61SGa/q1HfTFc2g0sPYYvTtUpu236bHN9oTqtw6KTHaHErgE8mg9tzvpaoBENmANP4loo31pur+3
F7lnYJXz9405M4OVVl6TP4zit7Hw97z0ctRWDgzA9wLxYR8JclbJqVYKoZL5fKg8PeYI0N5BbqO6
RXOWj4xtSZVt7vVPNp4/VD/JAJh/ocy9ZiTIwyqLoymovGwhqw7FiwFbu3ooFIhsdwKWre1jbGoZ
0uKgkHVc37NsLkWzLJrKK4xaOhTNLDpBGu30aLbWQ2wiASpQSe/Xh0AXE7loSrXy1LJ2ull2RYQq
9Ca2Iah6IiPeyTk2PD8pPPBzFVFdPPEqSIHDcjSnvqgRgab5FYz3RqeeFFFI7HBnYVu+gr0jcVrK
zB/aMBSVRbKapPaS2KwOqlU9DklXnPNo55BvbeCiNragdpbRoOWNfRfczYgEjE2n1gR36XEQQk8q
T8wu0uYvn3eJzDeOBKpHpDAgrAAWSKsbpZd1mMR62iCNV3ydrdHJ42qn6bFlgigLyA6cStTKV8FW
kg3TQI8Q7FjTQ1di+PGh79K9VsfGOTAJa1gFhSUij5X7s3z8XyoBrJJr86E3YluYoWjSM7ePTred
0IYlglXQMozbvTU7rr+PQL81VZih86BEcdXoT1t8FaEn3CUT/bhvYNEWJRCgYpSp1lAxWcjKXO0B
QeuzaD6Omjn8CCrKm7dX8zGUwQrtTfA4FOXwC9erESM5HqSAUCYP+0/qkOcwiKAtqQStdefHMCCM
o1miEtwIB7OdrMNt6x/3EldLTApAGYcBKPvaOkPlZcGLWXjNUCIhk8bak+obqesXIzWy0Qh3VrsB
ZFx8O+VVkB5UNNeB4ihDjh6qZekpQwAceBZa6VMjxqadSoLxaWzy+HFuCAXMOgOmrDe+/o/el0g4
5cyQHW8v/uNF5+Pi8flFHCQ+w/XiIz0bQt0ni4uk6Sv8iZ8U8TtaTV1TOYax55Y3EmiswVQEwTBd
DMLka2ttk4QDujYLwlEuMrdpyuo7HkYbbLVP5aexKKhtC3kFBU8uROo/0Fyp8qeB+enQGZIahkul
FyrUwmaj3Hl1t07BMrEMrBUXTvn5+qc1Vp8ZUSWWHqQ/U/DUxk915NTDTqy3td2InwE7A59NNrva
7rgOtLjPfGK9ptHPU1D4J82PpEOaxJor+NELjFTyjs3NlVEP5QoDvTfXSV8/iXmsxoQTbR0eRUHI
FrXEe6OKS6fSm5+3z9PHMHopvtKxJ/4iUFdWX1jKWq3IZYw1xWQv/RALgkakYic/sbvEOlDx3nl8
t5wH4TrsKWReON7VhysIn4kBcLpN8iKLP0rpEBr3SgBDY6P+ifU9H//xBWaB78ytvuDQNZYI8xVQ
l7j9jFTSedS/gyrakzTbOiiQTi3UtiZTE+tathoHZWXk5Dv88WlIg2MzTpexJz+QU2D18c7p3zTH
e79QHTPduK6pdaMQdeXE6TcT6RSFYMlnq/s7K+Yvcfodwity+5RsukDSLbwAyBZq5asQdyEcrFVV
Kr36U5L827nysTbd5HfToWrlSK+vt81tfTOaukubhaYuAOvru50kndD0jVqC9WSwugEdD7GGNe2R
+G5dNAjYoNTiFePTrc5+GPiVZXQTqQfKknkjlu6kBd/HWX0RVP3r7SVtoIIYLmZgnREHxmoY7ble
k9QYfigkMsaow6KKdQ6H4jjKDoOPkeLMGileeZSnr4b1IiYqUmUEb8OjaFym6Hj7p2ydHbwKI9mL
wOSHYnfejoWSVmblVdNB1r0memjqL0Zw1sQdQ5vPx3tLq1OTaKlf+KFRUfm1dcPpDoWd/tYim/Hn
uwI2cOQzG3feY1HbaIiy1dBZUOskL0NF4Xqro3ZOSsKHyptRgpUo+sLoeJfWw53oa3ZqSfRCx9e4
TF/ncq8qsYHzW7jHCSaXBh7Vj5W7qTO46dJ4rrwegB/JBRM7dXVp6++ZodpFfEmlZ03+KTJg3voP
SQHJayZ8RuFrJ+/Y+MbLtBrxGYVvgoXVz5CjtKJHxM5nzDBKx8yRB26q4u6ERhsXFScOkmBhFFww
GNc7jQ7HnIa+UHmdbHgtgMFIfkCv9cvtA7t8r+v8Gif3zsrKHUxFNcsRY29enKb3uu7AGGpTezm0
+c6B3VwOZQg2jJY2Ac/1coagiDQtqmrP7LuDaKYQcch3rTL+ub2eTTOGLuqM3cPRuk47hC6oRn9m
PamgWIzqyoDZq7Q9hdQWdhz3xmO75AH/39RyTt7lhYKITi10sLUX9hyA5KLFgRPGwkvUQlJbWbGd
VPAn+XtNve0V0p00oIKiRrbayKg3/FrR4tqzCFLTc/Tb3wPUbp4J8IZ0UCADBfhwvTDNLwi7q3BJ
eGObCYtDQfSrxtYhKXau0pYl+rhoxpHB4zSXtb7bwq5qmmmK69oLQFZEqe4qyT1D0Meq/Xv7WGz5
LUQLyC8YjEGmZB3SWg1S3GMw1J5USN1TUkz1USqn+Veuye2pLgtEZiT1oY+M+TiL8n0bFXsKCltu
Y4FvvgEcgActe/FurTEcqzUzjrUHwZ2rZ+gsj18C4RgJ6rHq/ofL9t7W6mjqQuZ3Wdtz2U69/td8
NPpft/dz68PR70J6jyyV+cLV8y4UMB/6yVx7efIapCi9/ACb6Uuvt60szmftnN4eGcY2CaDXQ2BB
qpVDo0i1ByttUZ4U5fvtv38jQGc2FsSWDOUMzNIrT65bjaC3CUEKFHLZY8g6v2dCcS/G/F9lRuYh
bVPRRj31v8+q06KkPQK+gDk61nZ9FoK+EUZ9YBAs7Q6l9V0Ln8xmpymx5Z3em1hdrbpPuzzUROKD
lK5HDreVSDc2n55Vqz2I4udUPMjV6fZ+bh3xpRRHLmdQxF8Xr7qGijt/VnncoF7r3V79UVn23HeO
Wgc7FAabNxoeboJY0h3gIKv7JPZBJPWmXnt1Kf8UIlE69oYZOLWqVS4TTdJRUmA2KLIgd5sAwFuX
DtbP/75eNI8BcJAn03he/QQr6wMIkagMts19GVmfSGBegig6SYH02Oo7Zbvlg60vA5OX1DvRCeLo
rK5cTLOk7qOoRdw3RSBLg80q9aWdN23rXr83snL9QZMDnJXD1msRXx/i02x9Fga7nP8Hv4/wPK1P
uksgVFZmBCY7Q78rCditUbzIUuZkk3HfxJbqhoUSu7c/09aiLJCz+qLRg9D9yhv6bc7UBzLOHseg
gpoE3vpWqgc31aqzr7ftjrmND0XXc+nLveFd1lV9MTboZad+49Vty9nTzcqhFZSAoAv3lLe2sgCa
9BYz0BwKlLfXmY/iJ1ZYd61nhGXJ4MW/eQywOwpUxZ3G2fJaJpuO5iyo57QTlWMjZ/njEBr5McxC
Exxs2e982Y3F02iA4GbhzwEVvXI7VWROjTHGDa8csLPAtJW+c3Vlx9FsXX4aNEx/L5UVMpFVocOS
x6oL67Dz9JNV3fvmIaoeWqOhsXZXFMVRNiJu/t1/PkbYhKOaPJ3Ma83A2RhGzKBw2nkQj5n0mL20
+Pnfjw51RZE0FlFH0qyVQ8n9bMTNNP1bSNlpz6Wk2HEnOv99Ie+trO5DkwaVUs917w2zXU5fu9Yt
pM8DnfLbZjaOgkb8uEBLycr5StePnDzGftrm0eDpxZ8hvA8lR2l/3zaxcbPf6HSh3gexZ659Ilwo
hUhvYfCy+RJHryWwaj+RDxZUzbcNvV2klfelHA76htL8kpCtou5mEkfo15vB62Lg91NYfqqrbxTG
4VdUhozpSIZuKFMr1rnIpOfagOLiex84nYwg0a9B/zHrj0Ue2xUftFapU3xO80e9f9Uj3YkGUGJt
ctbj6un2r97aHmB/tJEQAUQ8Y/WjowxGjNmXBs+IYje3XCRq7EZ7jfRo59xuG+LQwty8VHJXgdQ0
pWWqG93gNWV2gg2nr5TnICo+T0Ga7JhaTs2HD0E6DO0kFVyYuq9P1TiL45gkyuBNpyC+G3TtRBU1
1ge73p33/hgeosnHPdRgJ6GhuQ5noj4dRzGGg0DvwcnwXrQPsRuFvyvp31L49/anUj8sCwIJxBeW
T0XneR3qKiisz/R+yMO10R7x4eMe+cDH64gOLvgqk9ImZdT1YajnSg+abKlGp7XsUkSzBxX5Ukn9
r2KXnDUm9JCXgskReMX6uY2bWSf4i6mPpHpri2ED/Ng8iRG8iEnmzKnoDY99ku7EgxsbSFVIW5oW
zAYSF16fC3800maeSFoltbrAJPhDsvIdJ7BRqQXOscijKssufuByGcXG1JOIkLODRsZNZ8lwCiN7
1Nswda0KBlmUymo3qelUyaHZuOOcOT6UGTtXYGupb4BaxmB4Aq3Vte7KtDQLkVIKKuiHRMgPqv/r
9mlc/obrS0bflpk4iuCcfVCA15tJ48Tvw4YSV1mWdhYpGf2KnkJX7V9KVWrdwFT/9WUwnWK18zZ9
vN6E8jTGloVR3FiL7Ai9plHnM2ovCtKzRmFFDy/BAl5Lgk+K+nJ7mR/dFtg7OFvgHKXdSUHlepmy
CiKaUdnemwA33pUKShCyGcZu2LbTnaEU4s6H21gc2wnEEYwjoYu2itaQSiikrC+wV7RnMGPfSh/S
HwFlIVud+ns1UY+3F/jRg7HAdwZXJ6VOpiwo5ar3css4y8xshZVrgK6aOaGJL5+YJjvdtrjaUh57
MHAktCTUUFh8yFIkNVCG0WyKSxVL8JDqY36nDanpqFI8P6StttewXnm1N3tUgpmPkXj+meu4/oTI
RJqaLxblxWDCT6V5GlHgr4wft1e1BnO9mYG9k9nNpeQL1u/ajKE2ZkrjEDMxsynIMGr3MOPC9h6X
pTMbg/K7ndLkuR/gppSmyXjwJXV05XwY7qfIz3ZSwdU5Wn4NYCFQlYgNEfWsS8NWSb8ykuXmIqhT
c5Tm6DU34i+6BvmKFWTqneBD7XV7Bzb2mecWVAAdMfZ5XbHIsyZA/FFpLgonmOFjIYQaNxwIc+Zw
5witsfxvy+MFpEqMgADvyGqz1SJTYGmWUWoKpcQ4oufjg73tGGC1kkggyI/0BG7Tpq6/hUXSmwdB
QpzDLhQh+O0jvfpP1/TCU9JNtWln3VxDFouktQLzeVrUhxruL6a081wMbSaMy526y7oZ9fbr0c5S
FjVY3tsPMenAu2FUZnOppbQc7CSIq3NgzJlbFAZqhE0/CPQngvzYdHpxSoRR/AnksZXtsKuEo1DF
UN+JQncfR8hDqz501X3p1zufc51Avf3KpY+ysKJRsVl/zySZwynMjeZiwOsB8UVcPzVCADhsTGcn
MNPqKDRd6mh6aNHm0ZH6Q2Rx50O/3Zp3zww/YkmSqWe8TdGSWl3fqmLyYfOkGHaZ/QTJxkz2tcCV
x3kZEPaNkTyriJqv3G+/O4aADbtjDTa0tfNpDH4Nva8AMBvaishM6qtHM5s0p9a0+B5SljygX2JO
JTnoCA2wGYZ6/iuaxr51cgjpyRP6QPkCjy6hlqj483xIx85v4AsbxS//9epI4Ibg4FOoYC7w5OtV
1tE86ckwtZdClopDXjcSY8mkDr1m7Za5l0B7vaO8K8THeGC6H6sd7aolSRVFbMFC7vpBKqNo0MQo
AVq+6RaB77+ORgGEUginc610XAR5/o4Wc7xzwBZD6x+Ct4DAZSEQh4bqetFBUUeloHG+CmO0kMyJ
vvh6mpzzIaLUE6MdGzf/7XF9O0wUpJl1XaSR0UW+tmg0qlYn6txe9LmECdsg7GpnFVZ/GJEPnLPh
BBSuvbv9bVeB0v8zCs6R5ECHCWJdh4j6ANXPWGovKHPWT7QNI2iN8sI1qm46EA02p04K1VM4TaHj
z3r+v5gn3OYeL/Opa2SECIVS1nV8br1EhVnVsuE7YgsSkhnqnyRrsjtdFRon6WvZoTa7hzZZN2SX
1dNOIVbjRVzQ6Ku0TxNpd5u+0F90sYleUr1BEkkV4as1R/0Uwah4UMZoOoxd0TkB0fuxaSvBIcx5
VgD+OG0lV26RD8E3o2/3unOr0Oftt5Gpg0IFsidTn70+DmI3MpolDeUlCKg8mC1THL1qOGQnkl1R
uHsyaaR9LlNL2YlgP76UvJEUhBmrZe7tA3MdvaSypzVYX3rE/Ua7DhqGPS1B78STr3Lxd47Ax4CL
eSCIJSmEUdTmU1yvcza6cIiZI7kUACCeUpWZL1VvJsfUSqY7klKLvt0+8stfuLrZjFngGd/kNSAU
vTYYBXEYz5FVXwQ5no/CcvCofe91yzaXtRSPqLVQt10PP9O0GYChBc2lG309c1qpV+rEoWxVCp8j
P52J9ARfGeadLHLDLM1w6NoX4inYZFa7qUczGMBlcfL0Q9KAoQH+zgR4fIJ2J8XaOJ+EUdpyOoEb
fhBJNkrJqskmm0uFSFybao6htwcdEdsOvFZpFKcm32MD2IhiCUqoMNCEYUiN4sn1pyuHOk/6rusv
eCbrW6Cl30Y9LQ5lmmluqCEYZ41K6vSErXaCjplDPYzGaKRqyFD2/h714sZBQg+FIWVSafz1enpy
jIvSb6ChvjDOqz6HYzAf077Zq8ZveGhKg3BzopgMQnI99F3SYKiiSO4viZo9dpZ/TAzRnQTYiea7
ooZSzFC+DGq4E6FvnCOqRkwqg/Bkt9eOeZTmPDeGur/UQdfbIYAcqc1+iE14rtTz7fu4ES4zGrHw
lqELxVu75kDMCrLwxtf6iyi10YviC51+zoS4t5y49eNHPe7y58Q3S8sOFfy0K5YNuNG2rrI/SqAm
x0EsDDvhGXsMymj8TPH7e5U00pkYt7mrE0H63CtItN7+1VsbhEYnJVXEeZbxhOujGIAP68YyGC4t
UzGDZvWgTvqfyliVTlmnp9vGNu4alc5FH4OYfCnnXRsr9UHJ6nx5p8a6d6Z6Nuw0Tf+0gfwj7Fu3
KQFlqu1e3LdlFYooxlGZI9HI+K+txp3eGV0ZDZda116a7NNc/e7TU+ITh7QHDVGL24vcOOj4rKXk
9jbxt04KzSEuhbEthkvT6+cxMKAW/ZrDy1omB0vJT/kfH8W52ybX7aflkaVR8fbe0YSl7He9RHNi
4icR0+FizCbcN9lk3vWpjuwJZLmnVhX7E2S0xTmIpsTNNPMf4sz2IFHrtDMrPGmTuTcHvnGslkcQ
N7f88wE9L6F9EcRZM1yQfoof4EdtTxOV6ZOMY7gT0nlvgmfLHoSugDq4f7yJyxl4B+qYu1ESOp75
i6TObgFK3ubm/QyU4h9i0fa/3xnQjUQzlOQW4NnqQGWt1erIIY6XLoi/V5RwrPnfUpteA73agUm/
EVGtHnlqb2BSaUKR8a8JGGMeoVi0ou4y6fL0BT7N166Jv4tVX7piPM8PgZxablgrxhfmVAonHZr6
EVGv5GCIUYR8dKTFmT2V+V+906eKmQWrfGlY2NGngmuHsS/bcZGMJ9hT5ONA1WHnxq/7NZxM3jia
dMtkAVnIOn5oCsEw6yYZLrFqxDAOCF16R+pgvgSBckz6Pj4HWVs/pZEZnEMDgmZJBnU+6DmZbpQZ
xzJURugudcVt6Zqc6iq2jp2lteeizyf006QWbTrdt8XUfA6zWHBDqyPPYZLNyfBCblKm91Hfgz7t
2z0ejI2vgwY5vRaT6Au8xRrDOzLPZdVZO1yqBE03gEXRS9w3wZeIntthGPo6s8NGeWW0eHLaWRmO
uTGNB3mqY7fvhvnQTcBDx6Zv76HQ9u9NHJRT0+A6WVqgn/JJ8+1cjBCkUyrxEHeFunOQP778/P6F
uHsh2cBnLSH0u1tTi3LS+Zo2XPy59BlfFUpYmpAUve2dPt5NrBBA8ujjFmHBv7ZiMlMuJjm+QG2F
1s0Taf4UyMVwTA2xd42xk3dW9dHfU44H4LLUCAln1vNBkt4ozTyH40XPetlJTGP4BIHVbKuh0h+M
pAjdtjULZA60PRrGLcuwTVFFAUYOvmwV1yU9HMl+iRdqxtI/RXLwGs9Qtg69BgO0KE+f2lY5lc24
V8/++OTQcFGWAWFqNzID39c7rGedLphDPV/69kQE5sIQND5penMvCaepdJo9FrSlaHDtlRZ78JO8
FSI1c/nzd+fGoKk05XE0X4ZyOMlRZCsSkn3BUyWpzpzv0Xtsro4OCDJKhCi8ctfWpm7ZcK2bL7A7
dG5tVeA4LEHhpmuWLU2GJwCgdKdqqTrp+rxzmjZOL4V0BpGW7Joy4mqtI7UZwIjs7SAfp/EuDi99
/cP8n4yQZTHqDcHUGsbXlkpa5BOMmbXU/mikzI3SH4P+N0Td7PZd3PhyrMaCggyCfHANq0CBwTVD
GsRmvjDuE9aPYuxp3auYTA4MYbctbSQ5C86TxbD7Cz5Xvv5s4egLupha0yWoyV0U8MaHKHTjxGko
QqhO++3/ODuzHbeRZA0/EQHuyy1JUapFqrJdtsu+Iey2zX3f+fTnYw0OukQJItwzg24DAziUyVwi
I/6lbVO7lgFGau5G6GWfrdbnYvsNJJxVs/AEz0P7ftG3cjDPRzqtvUOZrh0c7iDTY7VoD9YYVrag
RRTntDBzJwOBpLDqo42nx7pLuVx96CNRCtOZA3Lr1bmXql09Nga/Ipdd5av/QuXD1W3ZNW0HhPLt
IV/7ru9jrTLroOlCs1KJ1UWzq6b2TFVHutfS0OGO2fiyV045nsmUiahtsh/WEo+zNMrjWKjikbrL
Iw0AcyCv0/i3guhf+yqX9UZGfVnJoa7C2bZAvJnSNbiK2vtYJNUkHSMtvRN4NbxgPB3ZZS5sgTUv
p5FIWMxg0gpcg093vnD0MiybZvClY4OUrfzBrH71+r3Y0s2ago1ZvDYoDmtqhmR1tHJWGatcK7Vh
pZF8xOewfchrM8T8RlC8rmyFb7cXx+U1j9vM/65C2gwXvsxtJdVGoE3KMe7zcke3p3PG2dwa0OVB
Cc6M2joJ37Lp16yQ0cjzTBxE+dj16icZ7w2xtuwIz/s63XI4WT7D+f4mFEcKPC1eWcCBzz8TLwtd
nyJDPqKi9qyIriQ+YrLiBZO4R2hhX1O1ge2+UZK6/GALZJGnHUVFULXm6hpC92lIrLZXkLD3kTSl
mSFgT9Gjg7mxMq685oi0qOFyEZAKr6E1eT0HaZwxvFJvpaPWt9/7FjJfl+ullxXBs6Ti6loJiDf1
Bs5JiVTNNsdPaM9z9VRF7V8KpHGQ0cQAfkOPk8yGSuD5dFPq6wfFF5VjmeR2nf1W/C+3F+iVAvZb
m2TJoZniCxsVUwtqc24kBXdGMY5tqVMaVE18VMPVifNLbOT6S1RFQ+7yzuBdo2h1CpIYBF3rNJHQ
jbuha0fBCWWtCJ1UDNF9sro229hIV7p1SNvynll8q6DrrHkSVjWGZTzqytEoG9VOk9TYd0ndPxSB
VbkTRA5Hm1n1iuJj+FmZPzuhmzaW4ZVthsgYS5D20tLSWR1Rg5YY3VB36jE2fyjdIqd1yK3My3x5
49S9ssnQQ8LTlE2NeMC6nDX52GPFXaOiwz8BbelxUE0NQbfrMi32mljGu7IaU09I23Dfj8qmuvfl
qcVrgbIsOjRL3rVW2QqEMq6lflSPEJYe1CKyYzF+ntrmMIrRQ5AgYKDcqdGPSIroI6DArUl48j73
+L3dXpxX9j2wM9Iy0hmoPmtwiuFrY0flQT1yXMMQkTIbU5cHiOQvt+Nc+7CLD9nyeFjwmqt8yRKT
to7lUjtaCGBbzbyfMAEZ+gCN+o1IV0f0LtLq+JSj2iwCs9COSV0DpvsaZdF9I/64PZzLq5T3JIRr
OjD0YMhszw+NuixpIrejdkShHLfVYRwcnEI/I7SDpkAHw22Suvo/fCokXIA9a4CDL5Cuau433COm
dhwHyrvDZAD9MFPVK9tqyxfpytei90KnkYctJMx1yy0NFb3hH+oxKMtn3QJPF4qPWv2rQlv79kRe
plvqkiMgEEJ5fiEMn0/kVEahVeCce8R06V4w7kslckMRVXnpp1L/zmXvdrgrRQ3iUXRCA5I+KaHP
4wG568uunbRjps1i5/ZkDjJLXpr2UjePtTNWofUQIMb7amY5QuYtTcm9IeRQ9ye1QhFokCbtVElW
JNq9jourk2rKYugEHRAVLq0Nf6lyFoLDN9KhsIVgFh8nwyh1W4mN6Oft0Vx5hTAaMnCGRA5O8Xk1
Gl/S8QCXtSOOS3IV2YY/2amQ7EtI0KboxBImKuJTB0h+GkabkW98vSuvgOWspl5IdP6wLhaqCtnX
Utg5GkHsqIX/cUjhuDVflTA+tV8N8T7rBrttvTSUtzB8164rKqJ8R3JmTvB183+sEgB3KEMd5fFH
NGsOuMHvSfOMMC+tQljnSuzo8lhCP9/fnvYrdwevKgrAAM7Jp9dosCxZuAdapR/9HqiNPwb9Lsxa
4ZD3FgYRsljszNqUsF0pR/TT6Xbtbse/csLplExJDRfANdCW869eoWJMftWTi6Jo7AZjkboaAGKn
ipRm4+X1NpZVMsrdgBwkEhOQydYFAj+cNWUKydbiOd4hW+vG1rcq8p8SIJu+4kxhA18TW7yg9/T6
JVAXmfHDlB9K7VQGv9Npb4WRLSE73lBEQT2VYopntGhUKHe3J+XacliqGNQpgVGj2LQc2e/KNr5B
9UjRU+WoSt/8KnKrxvpFJ9I15cel5tCVvVePyqFJtgRBr2Cxlg7jG+EYSwCmahV5LgQzJnEiow0O
shLsff/AV3s1y9HxU2Bhj2KVHtRE2xtK6/rdIYzag5+PXq2FhzTUP96eicu7afk5ZJrc6vyot3T0
3UREsFOzMJ10uAq7wXSF00mevhZbVghXo7CXqH/Q7LqsrhrJrIXIwR5xZi6cckaEP4lrdcfjlbcK
qF8qIeZfX+2LYjIgzMVyjjN89UiZlNgsfT9CsbOZh73f+KUby3JmZ/0UH25P4uUeX3SryNVFZNN4
wq6yiFosdb1uVZ0swnLKVEGbpnGGrDjNo+KZQce7Tye7aJ9vh728eAmrQAhYsl92+Gprl6EWgmTT
9aOQv0z1czj+kwbUW7du3aujexdmdW/IQp5OYmDqRyUuPOr8vyXwKkrePcUDtBEyUcQK3UHYYG1t
DW61Q9m4edaRAhy5V5PDaByNe3OrJX5lWTKBqNmTs0JzWLeU+rCrK0NH1LWql8JNqAcP4VhWd2ma
Z64plO3OLNHOvP3VLg/k5av9G3T11dpw1o0wQaayh43o0iaiHN8Xr0Hlt7vbka6ccoSCusG7mRrg
Rbk4b/1JGxLWZW79iLAeMawDJ5Mjp+Ihlx+S+r4PD2G5tV6uDvBdVPn8hKvKXgPETlQOc0DD5Lq9
HWyhYpZj8vyqWYa28JX5cpzhq1ksJV0Ig0zT6Wy40nzYtKy6Poh///7VotdLFcRSz9/PE89O25dA
+qL7W7I+W0FWa1xO6yYXumVnjZJbG7rtx9pjqf71U4CpAo9Hj1YCAr+u5AVWrCNIZ3H4WkGwa6ge
Ol2W/6L613u3F9zVj0K2QYLJsuPJev7lg74cK1kIjWOsAazUpbhySsAa/yEK2opLt5HiAyT88yhm
JdbJoiR0HHKpuDMHiQawSf52eyyXbw2kbGnYk/kvMEZltcASfQZo7LfmMRcztNOzSnRSKzVx97Ka
e6R2Znsoqp8pcjcbafK1wEBG6aIuF7K1rmrgTDJNgjiaR3+Y8S7TM92DU5hhKBzNuzE20oPUys1e
S/Jid3vIa684qlsLuwwpMlICUqO1aJGiDCDQhcE8auXLLH7BRdjLouEwZ2gyRt9HELmJdFA1Yddr
9/1S16FBCt3djtXJtpriAMHo3kQQKxKje6NZQI2bfebl1l7tezxs3lI2aqso451//CBL49KIBPZ9
m8a/kXApXzpB9Enc/OpJFdTCMSslcSmjqPtSnymGYhSCGGfoIFkouGaodF4lDdoTfVDRqWPV/Bxb
gw4WVK/cThJ+jtmcfIxEYdhYtVduUTgh6Gfy+OEZtDb9LrtSNdOJU9GYJSeeNFfM3aL/Gop3c/FP
Wz1L2rfbX/PKZiQjIQWiWQc5Y40DnqLJKic/R1FKE7qdlBrf/RZQ3e0gV0ANvMXZ6ovXNPtkLSls
VH2BWqyvH9OpOhbWLjMeKOS3+JjYyWwHVujN00/d/53HoZ2FTwFEI799CPSTQttNygcvMoeHhudQ
bSfDrjZfOvNQyY9FAzl0l4Q0VHu93sib3oywVouISQFFAvQQVuBa5FxQaW34nIpHcZYK1nZa+58k
vbZeolZvM2dMFHEvd0afYcCmssFVObQCsMH59KdTI5iXFX2+2UOuLALWEFbFN7+2osA2ZF9E6ttI
c1DOA3JQoZHIrStnSCaFWtb+M87ajMnZkESKKyWz+k8MgCN0ZSXKRachD2/QIvV7CHtF26U7QUMZ
1S3DuMvAmcaLtU8+Wd+1qjFMWxOy6rj4UScAen1UBORUQ7ujLeU5pSE8NffkjP5HrBClVzVMfEoQ
jUz9otASqeMs8wXD7lIpiR1kUa19ag7q12BW6sG2Rq3+3IaZGNt13+RfU3xhWjtoioBHi2Z1CGEG
ZeKC3QTQ4ctC4AhWxOXYZFPTudOAHt693hu8L+uaIu1O6wo92qPopJd3Tdt038VekOSdgKKNute1
qfpeUAv/pgd9lntMkR84RpfPwwErWUOx01nWyh16qvknsaNVtHHevnFm368GCLtU5WgDg9KnnbFG
qdFFUwSBgwVb0HhubT0J6tT2G9DKjizH0mgnHZVUBQml0RYEWrRqaKXPhoA7sR3O1vRQVPB9xdmU
PaUH8mZLvTT8suo0+JJlRbPRS13nrBA3MIFBYYEbfeEIrhKTqDGsdm4ECnuRWO4LCQ1WqRxj1yp6
/yEa5Hbnh+LfJsr/CwowluIRDtDG6oEj1lIkFn2kH6fk0H0xC9Wdi53UeG30t+WKJRKSxlzuXEXw
gFbDq8UQRp1S8qaxFNsP9S9W1d1RF/rL1wXdcI5G3k1wZxc+9SqHyKJSLcVMpBwksGE1V/bRGRv2
irJFAbkoei2ROGK4TniLwgReZcNpXvpz37facYp/jU3zpMTVfugfozyz2157Gk1lL+Yf2sT6kQxb
KpXrO4fYQM4AmS5rhZGuYmuVNQuzT+bnT4vcWOzRabXzXLs34tqWoHhKCPV1G4nT8oXOt9N50NVa
UcBrJSlEwaMS/gjTzwLWd9HfvqGWgbH6mVa0Q/nDKkZq6U0CGFA/dlVsh23s1nBKAkxmNm63dbZB
HGSegJNSBqGGsAZudF3oS3ItmUepyM192pgQxUGPO9DSJE/uWtkNUj1wkP5ogMOY82ujN6Vn9tZr
Ysjdw5QN0nHyyZTSGmngSWuVo6BjzSi0SXyn9qjr+1que74UbqkYr80SYWGig0VHGHU7dBZYe+eJ
UjRjjqg2sX+M0sBWkjm3QyH73AeiJ/qPvrmv1AerNhxxUSjxhcdhqnd5OQGy65wyczXhkzEEuzqQ
7BpMSGxu/b6LajTlX8qE6DLy08Asyavf19ZJIFJP94+S9DvkI8aVJzUfkp1aBW4uzvjiUAxTuNuk
5rGot77sOjlaogP2wwhoKdxoawi+3GL4ozSpf8ygvNlFJIh26OsbGdjVMSK6Se9g2YMXTgGCFBol
ksLkGUP1RzEAHMTywf8t+I4iHCO/edGCwdMCyUN0GN/cLbT3+nnJILEfUbAmozKFGPnqCRMWMs0f
UtmjqeZ2IGaeCJG8gbNye5dshVkd2Yruh4HZT8JRjia71fZC+UvCtu52kItaxjKYhbuACwKvWZLO
8/XcpDhHJL4lHGsz2ctDbyO2qw/AD7RvdY8weNr4jlm2TjqlGzfuBZthCb04KfEQhBYA5/o8dBa3
AgSUODj5Erp8hiuoxoHomv7sSy3SybU9K9rPVOk/CV37jAPrPwP6xq1Kijbey7lOAfs5Sh1z+nh7
Ti6S77cfBqyLAj6TQ4/4/IeFlMgTvcqCU9/skB/BvcNREAGqCi/V7gy47tCEgvxjhsk4PgEt+o9y
8XExEcKFzZWygwQqt4s/x8XOsj52tSfH+a4cD3HcU4eunai8Nxt1w8zu8k7iucAjk1uRubxQMAGO
Fiu+XPKbBW8Cz00kWl9dhKRjbDimyNSVJkQqiNK3Z+vyXloCL3I5pBW0r9eTFcaqBoM7OFmRfBqM
wZ4Qk8CUcZdk4d3fhnrr8yLCJlPiB3h7/l1SyQikFKvhU+Wbptsasdeo0rwL8u8QPby/jsWIgPhC
uFwqwaseZUrlQsrUOcUaC1gC/b1DkPv39PoW7uXGgrv8dqiovIu1KqkbclpWkJqwOp/ShcHuD24x
Ta6FFIGXh+ZrLKizF4pJdBeIcXP4DwO1SNbAE9OeWSe+lc9yonKRnoT4UQw8vXhM68i1uq0u1pWM
DUTvUiyTIG2A6ludZ1Sz68zK4uzE28zpAnR868+l+ofCw26m05v29hDuq1xwtcLYSEsvryUNz4g3
uszypl7rfCvmmPpWizkuv6z9hKiv9JBpifLh9kyuK0w8eFDR580DUwbR4DULqEJqwzRGHGS13o/u
Rzp0DvDaEkDRKEcMTlQ+Z9QRcbKva39juV6Lvegls//w/6EjudoaqGPlo4DhqY9Y4ID9l1olTiig
U4NkVSIrH0qlfP374QImpqzF2lkMpM5DVlInC1anYFqLu3I0s2aVvRG/Ms9e0rRQkb/cjnf5QgOz
QscVAg/7H5H983imPBW5MmrZKe8hvlP2GMJAcMtiHPLneixieW8l5lwfQBsl5q/bsa8toEXuCitZ
Vi8VxPPY7VSkVdPMuNZm8AjnqaV7qqi5+/dRFhAqFCMOBCgT51FkvM3AJIkYjbd5xtkmSk9WKU0b
5cgr6RPYFYC1cBUBnXNXnIcJskHMktbPTnQWbUMLnXaAOtUfRDgEYTh6ghbsWt0OM/OT4HfH1NzK
bK4k0XB/APeSpC66w+vVKhq0GCxtwt4VmoYt6nHrVUZ2Eo3sh6x1vofoUmgnhcFxNLa+k6vzD6Nq
D3EtTp6PhcQ+b9MXxMEyJ+ExZi8YRSdo5W5nKJnqRbRe//7mAR1DCZ6HOmjvNYexmvG4T5DYObWW
4CEM9TRywzf1c72pyHztLkDgnm0MpQ1o5moNVKKVWJW6TE3t6dJ9sw920XAfw+rb4U17e70tJ+75
k1KDYWEu/GD0ZcAxnC8EuFRyJ4p9dpI7P/mCc7Dv4jI6Pg+ppbLyNHlj5V3bwbyW2cNIB8moK57H
MzrFyvWMXSSmvy0rscH+ZFzmw30ebDkVvzmAXowN+C7PNd6yF3oJOsqXoNUF5hG7vg9Jj4CNHEji
QQus7DGEr+/2LXQ2MRPqnZUJnNKo6LrgzeJ9rNeFpyiZ9UimHzsAjhXHGKLeTYNa+JAFAWR7qTEP
k9UabtOE2kOgVcme9u1TUJXCTo3zcj/ESnAvKgNw/Lbqf6tmOPE8LVIHv80KmVWlvpvkhoduYZge
VT0f6mTSbtzt124FSnCw2zlPSGVXH7hPwbNSUsSbUZh/k/y/hKJvS1LisYcctQmcSQTT+x8WFa3f
hUeDYue6Pp4Jpi/XY52fUAp4qKUJo59HNcyPRvvtdqDL1cQJxnnMWxNyKuv3fDUlbRsJWANhsU3S
hCV8JqVuy+GRzMZT1s8vt6Nd7ksudaRe4QhR8kH15zyaP/OmtPQyPyn6P71xWBhCWW3Xwx81SB/A
qn/ELf12xDeM+fkSJiT6YYAfwMhiY3MeMhjbaBAlzFC0EPczIMtTW9iJEFm/WsSQZruAXstDTbHq
wqHmAIdgwIntSQnH4quYFNpnGXGiyTb6cu5so9CVzi7FRLmb21z+VnR++ckKtepHAIqkd8UsC6BB
aqX2vcHR01MBcG4M6NoHgxoA6uYNr7K+3vogr8DFDflJaOFwlaJNPRyc2vSSmIOjdfGWKum1T8Yr
jl4fU8h/VsfNGAZNwtOrAEyh301ws49BPnkp/rKhLx4sJYHmueU1e7njODTBhSLFhmcEe+78m029
jpf4FOQnHcmw0vJy/XtlFvfAEpow3Fk8pm8vkitZNQEX1jnclQW8ucqqzUyODBDaWLKLQksvAn2A
1wyA/n0wlP5n+C5m72RKYn4KQZvr5Ggp5dCxL5CHC7URzPPt33N1/Ih5sEGgfkEvOB//PKcWdf4q
50pJEkeN6RKGeY+hYp/ktBCt4kOgou6FHa61EXk5y9a7hZosrxUsHZc8+DxyR5dEFBM2qDmqbq8L
TpLslVD862c200yiTyOKqeNeOY/iSyMOgf6UnwbpgJqCncYfe1o9QzE7hjjAC0l2lDU2APmX2ecS
FOUM5I6AQq0LTrKV9Kk4zZw9Azol6hOv443M89rkIVW48B9htlPbPB9WlQeWH1iLfTwiEQW5X3JM
N1v/1/a/sqC1ARgADVw/qUPDlxRytvwU4IGcwLGohI+j/8kHiRTMH2+vw8vUZlFIQLNoIVHwhF/l
uG0wVso0KkyZku7mXiXB7Rwln3dy32wpBi7ffL3ywIOhwsXzcdmHq8mLproNF0P6RCge/OCTWH4W
VVsN8HEhtfkxmd8ba0vV7dqSAJ3GIoQDiK3GKia04wY0JAbhdDJ9rzG02Y0RB/Fuz+KV6iCFQcQQ
2VLIHpCznw9t6qEXKnJTnKSwxF2FrvFzmFeOP73kB8zg3dLU7GQrg7i2GOF1soUhn3Ddro60XmkT
Y5bhT6vGQ5m9pNp9LW5VI66dU+9jrO4G6jh5H/YYyDfxhHDt3VxChkdTHPk4BULjxmq8tvLfR1t+
zTs0KDK5taHUAbZmWrrrEtnJjdJWyi9x0x40Zctq5draAF4DWAiVeO6G1WYWhy6OhZ73naYBFolb
8jzk2bc6cFd2GPw4xIMtkhTgdKsxpaNUtXOelKdAz/NdMxtKBfS9k/fTmEWHHHmqjUm8MizGxOsY
giHclTUlb7bitMzTrjxhSRJ6AX1vG7Wfv7SLpr9DPwr48PJuMEExrDbWaJpRPJn4qaij7D/1HVJN
ZikY7sbGurIiFi49JH6UcYi0CiMAak9wKlhcVajKDi/lGD4m4otaDzxwy+eUznOrTHfLv9Hg2imo
m4TY1+BAYRdZ71HKd/1Q3SiTvQHJzk4yqoxUc6j38aOgwq++Ke/OXmsY86k3uvFbOiVR7JQxTGd3
mNTi0FZKJDodbYHYVaJEcPtY0/eqAoXOlbqs0mys4I0fCdiIH+3k4wwSVK1sswrrxpniSf2AnFgN
R6G2wp2P3ZCxU9twGJ2qhsVM8lm1ECQQDf4ldLIaeAJkct2h8Tn8jjtzHL1U94fuY5Hr7XCoyzpR
7Ar9osY2BkuOdoHRL5XL3E/4YzDp4ClKRHc3vtxy5F3MESU2yt0s+guzLjmxysEqQ50stlLu9Ky8
88WMqncziHc5qEbHmFtjsqMwbGS7qdEg6S1xMRYcokcTU4EN/ZbLBJBbe2EjAbkBWEfZ5Pxswb2J
tyiomxOfqbWLVLkrstZVrL2UKsjXBveIV3szZK8giT/Mg7+REF0c1m/hKXbxvAQRuxY6jvJUMjsj
1U9DE3h5pUu8UyIn9ItoI9O9OLGXQFQNFj9POm9rXYGqiru4n0v9VJg5YBg0Z9KaF0Rm1y2k+/Zx
8Df26EZAY7VFrcpSgHkV+gmmh92h52mhCdyUrqSptpH8FqwvGytryUlWK4sLHQQ2kHMu23XbKTKN
sB1Edh/A8H7HSVU8KJH6Z+7gdUAmwLwxKmb1palgLPS5UnjlMOh7YXH+uf1Lrn1TUNt8VM5C4qyW
FHbbao9vFmCyWnI7a69KO4p1G9/zehCgL3xUktp1akGClumISuqnFmBjQ4eTnjjn/sZ23YqyehVk
FiWbwM+J0ty3FDWNfK9qGwng5UJh6VMIp1FIvYM/nu9ABF7RdihU5eRDGYULKEsHP7lD28xR0i9S
ZG6sy7eOzPk6YadBL6GLsuyGdeEjFHHsqbVYPZFCZQ444Bll6kkTd1n0QU6eJ/WbKH8RKVGLau60
1K3qfvJwsj4GKvShdOvGvDb8dz9n/SRq9WBUgoafoyiPqo/Mp/7YWl9a2RvjhyHf6LFcZqTAlEg6
gBEsdhfM9vlks/aT2NAEAwtwUX8ck9ywgxI4pE8254E2rU9yFnAXcKV86LVycipcz73b++MiE+E3
4MGExgldQATtVoUZWQkTkKGGcUq5H+l0uUn2+vcR6ABwB4NFQwJsmfN3CaO5SFlZc2OeSlFQnYTN
7oppueUOc+XLUaIAXko9Bo2m9ZHaFE1XYHbLkdoNnqD8BgD8KERH9Q7jS5dn+l8fK1RE6KAA3ADq
pqw1ffoI49ZeSJg2U7zXZEroOX6taqFvOdJebnq6fDxc+CfIWTC057OHEXMpyZga4BjcP+RNG9Gf
jz5IvrWxEy9SYLD/7+OsN77c0KgQiZMMs22ihJJEXwAj78ot/+wrl/wSCcgJzQf+9NbSebceIpa4
2S9CRDmHgmd2jWKLQZDaHVhk10994a5vZ/+AKDHKZv4oeF2Xaxw/ubm7vTAvdBR4TqvY6PG+0JQl
CV/diiJCk4IR+BjeToI9YLuWZV9CeZdn6osP3bTaG7NbleNTrOWfynF8oT+4AF7TpNr4JRfVvYUZ
xmW5pB4cgmtShB5UIGIb2TrxRqGfLOXNXZUaw2FS8mRH4t1DPvUlr2oD486fZOnu9kRcCw8RHOVf
vohCmeF8jYV6VcZWTnhhsJBUDRq3NEgD89jAS966mxEb13O8a7WNYV88HN5wVRyBFDYXBNrq/Gvq
QtRiVEtO3Y8qsUGg+A+jamcbFaero2NO/z/K6tqM2PxRsEQRP4hO/9x97mOHPsnvaqtPs2zF1V0G
TOzfQMtR+25hI/TTqtlMIKWwKRV+SX/f/kyX00VzgGcwBQwgtkj7nP/9MRczdA+tO6nTkx+9ahQl
o/m3md/52sbj6XLKVOpzSNsAfUOMaQ288ychQUGsHk+zhZyu0OGjMjqC/5USazWo1D4FB+3sjfTm
8gQi6ILcwu8OE/g1qWUalHDQAnk8SdpH8GJkH6j8P+f6tJGsXZlG3sJLLDyL0Ghc/v93n6npRGyx
QmM8VbAvUfuxOzOHpg80X/okRdVGQvV2iJyvCpXaFoVOCp70p9ftduSz/IRWxXTqXU7Tb2ZljyZn
uFOpdqfaie6gS2Pvv33+1H2t98J9+h0UfruPvHC0y9/j7/JDeZ87Wy+/y6XKj2IhIYtCne+irFIG
Ytf4QzydICg9DiA6SgFjqnxLav3aVFO7hM+j0im5eM+NZlwLtCanU9PAXh+ewxDsfm63aG//vXTA
8t5/H2x1g3UmBAyMW6aTMYcsT0csatcSg6OSZn9y9UfdPPZC+ViUh0jYWFHXZpOkY9HQWOB/axqx
KIhq7yftdAr1u8gQ7vLE1kEg/fXuB0vxb5DV7p/zAg6xWE0nqrd7Q43sdJgeuscg3M3C1ne7shVB
X/M/6mEL73uVso3wGi0jqeeTEgN6jb4pjeyI4k9D2Ug6rmTA6GaQBeA5AloLmMj5XqwN9l2ud/NJ
qKFHGHvzVWzhs7kFOT7y4rs83cjbLgEjCGq/j7i665JBTtAIIaLRzZ6pFh+75xkxNod6FN7JY/E4
muUhH22534j89ghcHQSLuj5Yf6R3Lx+JcHG6SJSH+fT6eoxs7/jhobC/P0X2k2VndmVH9nF0SfHt
0KmcYHeX7JLlD3bo/fxZ2Y0t2XClds8fvz6+FK+Oafe7b779ObQnW7brPQ/ofbijrm1Hrmx/OLDd
XMP9tLM/7h8f7/98eAjtP7/+3F6Rb/zGWyNa3ay1ZY5GMzAizS7sJ+/hoffk3bQDQOxYHvYoD8Bc
nqyd/6i71vfmEbVNzYme2g/OYbDvgb7bB8XeuOyvf993s7y6hOOkHnU9WH7Tk59nu7rcZ5SyPGr7
evKj/gAsr5k/bqUYy1+6mgicjdSF1IqOwEX+hur8MFUSFnFxTE08EnZJmWxcyW97bh0DNQp4zMDy
oImsBgbNVEx8rRBPkl04PzEV4r/4+jmp/fXzj9AW7ZP6ceP7XjkGYAb+G3I5997dlFmk9vNgEVJV
vulOckhdwWntzHl5XRbsd3Q47MbLXhWm+OT8MU/KHXg9W991yDaKHvocemFzt8jet2FLU/VKhnL2
01aHvTTFSWRI/DQxVXaaUPLsw/U9qtuGPCXaNVN0Uhp0U1Rx4xi+OifAknF6UqB9rNFTEl1/aVJq
8WT03XNfHPLsrjF/Jmr37fbkXw7wzcQRLuhyPOIDcD73wC7rqY4D6YTqb9M+WmVvZyWO3+4k904u
KTuj+XU74pXDGC6zomAJwxkJvWq1nbNZTVsp0aUT6mzqnNlxIzly/GdI0fDKH/TuPumHO2Smnzfi
LkM5X9kLhxqODlXoRSJztbIVrTN5N2vSKX8UzMOsShTksV+Z/kFdHwZsm3+q9HwnGbvbcS+TkyUs
+Q+AMZpz69ZcnHac1Z0pneKGl0fykAjfWzyWo6dI2KiAXNYmziOtMs6+lFspHg2+ZRvb3Q8xeJHF
L3mVuOG9jzLn7WFd/4xg4ciGQC3BYDtfOWJvtOiYM65m2s1PFpkCmjG+htVoLKEC6iOF9Svgmr0d
9toYmS8a1LSOVZ7V51EjC+01Tc3lk2nA6bS8sH02sM71nS76IYgbE3ptjCxReu+LIwgaOauTqRaj
ZI7NQj5lMDCHwY0aW4VUWZm7jJu0Ogp9YqfYaN0e4+XeX/j+i2oRhVGFK/x8jGUb6tMcp/KpEo/g
TLuk2eXTS9ANG/nklbkkzjI8MiK6xqvDrfJTJar0Wj6NZeOYxY8QT8I4KkHfceBb2j22K7cHdmFp
RgXkLOLq66X52M+a0fD1isROUqw/CjvvXwHWCIpTjdW+F1y1sfAHNWwqfbYQWnBF3II/tuM/jVY9
+Na+zeyhwreJZdZExj4P9H0qG46mQHIJvdu/+OoKAOXJcbEIS7Lqzr9FEWdyp3eVfCoFL/apHsS1
m3sA0qUKZdPK9g1o/ltavldqV6jAkKpSI+GoBBp1HjWcpBJUS8+6C7Vf+JQ5oxXtRMUteSOLv3i8
4iFQ252BRH1mHW4Pefm7V8ckVwKrnfYYBIc1H1XS6mHu6k4mKTc1JISawpv9NNmY2Cv3DpZvJKho
oKF3Y63unaGuZjMLfVZCnH/yx/lUzYpTRJ0r6DnSCCKfU6Ea3mwcxtdmdlGgpiQHBJLPufqeelgP
tUCl/FT0/yBNOhBhEvC6txWyYtOOclv53Qiye3tOr4Zd9KbethmIIXn1QftKLptaoP8AR3uqvUaY
3FHPbHO806XXMik/64InR4/ITW5kqtc+5/vIq9u2gEKRGEmgnYqxquH/D2QuLS5ktwd47XNyDaAU
gssb3riraVXSSMljP9ROsU8HPoG43/6ZqjsBc4Sg73fDhyo29rdDXtuawF0W9UCLHA1Uz/mcirNG
l5gtewoaW9y10ycZ3dkq3g/FZzE1vGFObGkjh7icTB6PJHNLOX7Rm11N5oQKgoCXy3xK5VjZdV2k
3zWCUd/dHtm1KGBRSI0WsceLHTiF6qwUYTmf5Jn8foqwhkM0/m8NpshHuEYpmdBcgN+xzvxqH/uH
pKrmky7MmWdGiHWZoxJtnCaXd9l5lNXCLzJLB+zCO6nHL/zRwB9th+Ur2b1sCneWrw4bc3clHvcm
JSdQInAl14DZ0Zrl1E8S6eTHiv690KzJk3qT9EDzw9oGVRRvbO0lBTg/Lslj35RN/5fRrg6yxQK0
5llG0gVMBpKF/3+knVeP3EqShX8RAXrzSpZtx2p1t9wLoZah956/fj9qgJ0uVqEI7d55uMAVRlGZ
jIyMjDhxThMwcAmPo5CXTbdyzOZjdG4Mxn4TyWlGqjlmy3ZQkA0gRdGufKpS0TZGXu0D7/Lok+b/
nsx7JVo5YpebeW5ucaqHUuhTC2w4EMfI0ZLR4cA5tfZW/Tsg49zQHF4+vABlOk9q44sG8LX8Z1Ik
D0EYTXYr27IR2IJxLwjaTB3duqr3rUeE7fZ5m7OOi12d+yFQWfDUWhL5GGahWzF57lPK/Pyv0T/q
34rkdwxp5G07l+eayto8/MX4NbNYS99M6jAoBbRcn6bKf0+Zj+Gi89KVG+7SHzHCqCdYCF7vVKDP
t1JCUXQw89R8spI0dAD2siZ6zYwGNf3/ZT0fTC2yOT3NTL2AiIr2sZnZhlpk23CAi/r/sGsfrCyc
sPenqMtHFmR66a5pJmRv12jirjnAxz1buB80/3XW+XyY1NhkQpE5KUiA1ng19QRepujt9oKunaoP
1pbtwJkOKNc9tk3SknpntV678afmZbT8h7gapxV/uNIYwCHoWcNTQVnwgm5Wneoq7JTSfBrHbCPD
j+g19WNtSVsxMjdTd2c17R4N1KMqt454F4+JHbbSXsrb71bkfS0+xZ3x24o9W5n2isTjh1ZhEEtu
quj26G0MKM/wgv3IME6u2l3ckZJ+ur1hl59n9mOZchSJBTfi4g6ZqhC+edB0cFgOE9hZ7nZ50wwb
1TtmqrkWY6+U9kyDO5EeJXkpD/aFW6tDUlgaQx8k318i68AEepojzyXYQQU5btiOjjc0fxThFKSy
3abCPxNCMFU8kwOT1JBq0NA5P8G1MEPOhUJ56mCb3dAjV2w1EtewYVfSJyYuTGyRO8zs+Ytcxi8F
gRm9UH8qlcLOakSPt7z5jM/o0FavvZsF1UqYvfR7+mCwyZmwmECn/nf87EOQt3ImvnyvAiLVIQ0h
mOWXIqXoJMbfhNLqVtLeSyolYPk8LWCdoPPOLi7ChtrGEGqFOpjDWN6W2URnX872AL9431ryO+DJ
CMlzE5KlLjmmHueiaeK9Ri/MC4+KXCgQpSTVnSp1491Yae+3XfoKIImpAcRwyLxAz5JPnn9ks5UY
qvMC48k3pfte0B+qxnuBQcHOrc8yzyA02Td63R68OtnBU5yqD5pyV0vmVupceQ09/jdvPb8B518z
DwqDgJ9RQue/pheG3vI8YCby54HEwoQK4ZsFebrDqKnWvoc/pd6xTkZ7uL0LFwcb6kRgWew3tysU
MYu42+qxXMMlZj1NXbYdg69I2ztCfjKmV+ivb5u6dPdzW8uoWwLjpB2DLQVyvc/en8od8k29CeR9
adprI0azc53t52yMsS3a/SBPQH2c7ydDFGqaRQ3GFH1b5y+oYNgCousJvZX861oB/eJgLawtrnxF
6vyC6G09ZfqfZqxtJjxhRPg2qwDf3sSL3AJDCJwy0jvP7eO358uSKn0UEivwnhJ9tEuuYTn4brVr
LGjXljNXvbDAzmHm3Ire+xHaE6H3ZMib2NoAxU+De7NYSV6uOgToWFBVfzmwl5D/iuX1iYGZCbTB
83RoKttPnYiWVpc4/su/7xwVPQBWIMRBVSw8XYxaNSqEyONZUkGvs5GydyVdiSnz7i+cjiF11gPG
eh7pWryHZeY/dLHwhSdNT+tNr+WCrfRyery9kr8cBRdmZnCIDFkSOJ7F52miRI3bIBGevLfqJL2q
Ek0vp/09+fY47u70T1q3ZSAYXvsVu/PPX9gF4UvV7y+aGYKRhVsYWiVkiig8idVDRId/1DS7jr8j
f901ma16G7kAgCetuPxliOINaRKoeWAzSLFkZ0fXTgi1QvFdptztbvplNbXdte+G9BWpshVbl1GD
/gs1XwIGm4uvnK+wjLooFrIpcPvs9xBKr2b7KMbtBjQedI7qpl/TRv4L/DzfUmxRDeP/DRCeCcBz
g20V1NWEaJerEp/S+kfrxKKL5hpDWBCrTA+N9rOHlLJtPzEthSgt0yNCcw/X2D6c20RfkV0yCmjM
LQ5MRRdljaDnyuYDe6TAM2djvHcXrjaNk+5ZYR+6pvcQFz4FMm0n1L8L7yuCpSvx4IJxloyLCi9+
xWQ/x2c5/tZptJg9ZDzcrHuJsm9e/zaNDyOE0Z5eb3sJj/5VCnbI+4OB9OxnVrkydJzql65QoJqa
RFtBhKaZ5yv8NUT25ckmG8TvZypebgx14Rhiw8TVmCqRK4XApeuMynkyeNbKCbvQTGAHcHFkbuh0
ADFf1rqn0aPQCwmKq8kc5qbZJGJ8nF+RBeR8vnBq8vLYFuLG+OINuU0lRQ5AoICzTX1ad8kX5qEd
gffFWGzHaNf8BXMP8ClpmzRcO5dzwFy4LsjxWboDZgQ4pxb5E6hNzwhGMXbbwKmzFzWvduWs56C/
t3J/8FLknlYC3xVnBH/LQ5TGE/3Y5WxDkMlSMhlm7FbWXVC9Su0p9O+a+gFQ/kocuHyB0PeZ/wGs
iIgticT5uYRNvITk2cvcIO92wKbtMB7tipX2smYXfuVSRMANvU08fpa87LEcun9eLHsL+QEtKFDb
TJGc/4I2jI2i90rtSRAsJxwBW9TQmdH1kJO9uYJYudxYaHvnfhdzVPO7YPEpfX2MK9kMubcyrdmF
qQDYZNDkBy+XmORSa9VV21WBkOtGYd0kAwBJcSFNnQRTGpqx8BQWEnIgatCbTmb50nZKQP6LY107
DeNMn29fYpcRHhActVagFRznixMm5XonFfIgUAEyq8nJilDTHZ7vZkWEz2vPrkfPonsairW4Be+V
rqnwXnEtyEyZeaKICAoYQaHzD0t9KlWlfuIXeH6Q20MCAwzA3+AhozXgdBkHtUvSbCNA52tnaQxv
rF4dSGXlvdbAhnZ7Py4TShMAJtIJ4BVpQy4faX0QZplhiokbiIO0zQR5cLAJJKBo1/KHK6YomjIe
C+iAmvdy5ivrqXBXgRW79aAom3jGlg4Vo27lMK4RBF5y9bAmWK0AWqMHQFCdne/DSzcXAJmGbZS6
BfqRDTNlZlnDIFs53b1OrkLckIc3zvEDQaQbN1llHJok3Rf1ztByu6qG3ZiW7zVTw/LKWbt86c2a
OOQWsN6R+l7suKR0SRA0aeqKnoUYNle9tO/GdOMVzMF8l6rWMbSdgnJhs2+M+yQV/vmLw3pnzuOo
KEARXxaHneiqNnJupK4n3qmZyplLNulaa+jicDNgAlkqHDbmrHL+N/X/sP++2nIGEL8ir1HvAlV2
2vrZgpam1Vw60LvbPnz5kFhYWyxJU4W29Uc/dyezO5plb4vesRg2bxF8pxDYaE+yspYpXibhs00I
oeYHEh/RWNgkHas7a6hyt4atxg6kLt9GcvbMnOmPSh3rHZdVeB91IQzzbTpulLGO7iCAgJFZtPJN
4UXCjyAT1vrW1/adKjosXPDfQVuyuLf8ThmbsRtzl84ZXhQaDIk3ncHMQ/Q96JNyO6nrlJgyh+ks
E2AreI5AokrBjCR9YbQyI73uaz13sx6BJq1W5aOvMite9qlPKav2D6bvc3sJgrDR49S7R8X+Wy4Z
5bEvG/PPijPMKenFr6GMMoO2oHRdPl5Fs+8ZeJRzV3sxDsp9VFBWsjt7+KPA5W6Hx7yxmb1cA9Je
9pfnTWDxOuU8WpN/q2EfPL4QIYo3SjV3hyk/lJJu+8/VWGzqrrYtpBhj/a61EDPbIFh3e8FXP/n8
PoIvRkRxa3GfWOEIscnkF67YNm91O0Zbr4QFQ9YmdR9logEx6pS937Z5EcpZLOyLnHAKoebF/Kwm
gJkTpil3QyrDDGFFSIwWreBUTIBtb5u6yLxnUzSYgeGR+/EIOY/k+jTW5FpS4Rred0V+062323//
RUKw+PsX51gSAk3PIrVwZWPjfY4adCzsqnSyZI+j3DY1n4OFZzIdNw8A8cqk3bb4Uglq6ZGXGIUb
/ymOxSmObXNTtk77Gqj/T0vz9/vgjL2EPlhiKYWrWa5hHvNu08TOUH8aXwRtIzUr8feKB56taz6R
H6yF8qT3ybwuNXnRwq2kPQc//PR1tQBx5VPNg39kSNzo87/P7ZQIycWaOfKpkLWHc7f/U5Ixif4L
VKROPJSb25/riuedmZuX/WFZpiWMJIGYm1CUjV7bNSjDNXcAtQeMBtoCkjDl/O+3BNPMQkr/biJX
tlC/6uNd7P3xyqNUOjr60B1cLLdXdJl7UNbgOc8Lk/IelOkLkzA1do0f4+yMLk/FY4gkD7xKDxSb
f3mvUInk5jGCgWBt4OfaTqKeBOMmpT74MBdmZYqWDBziIGZ2Hwj+VkXM7vbK1izMf/7hW9WBCGGc
iQUmCoVtGvtwjo0U8W9bueaA/yECArVB9raIFWRLwFoUrMA1Kb0m6lGpmRE8ROO+bVfO1OzLy1hB
K1yHsJ38iZLU+YL0KBmtOMxL19d3AZTzybOcZvZgrICcr+3bRzOLL9PBepfX9WwGR2iyu0A+3N6y
awYYvWKyBA4ldKznLf3wYYZGHwsePKVrmrUjpY/Zeq4/b8ViqzhBoDFMXpGgjRZhIUFsVaNOVblG
e4cUCrNW+rHfxKT4irETw5MkH7rRGbbDwarfwkDdynYU271TtRtN2tFWSdeGrq58vLNftIwcWVSm
9WDQ4BCagxiLsy/aWfCnE/+5H0CdDNoFlg+3BHOdC7/3hZxETzJqd9hF5lvSPxRrPcMrwf3MwuIq
idK2QcYEC0o/OmL3RzfvQ/JZKfKRrnm+7Szz37X4kgyn8iynRQk34lJyahD1pCzSonFbBFYcao0B
74YoOSQRGIp/N4VTMsUJ2RDt0EVa0esdmWNQN+7US44qP0oRhYdxf9vIFT+AimLOxOn6c4gXzo/d
0ZyMpnFTyLHjFDacOP5h5ONd2RcrWeBlWWGumFqzjBHVKuqoi9gU9TUhFhUKF6Gue6nejwbOr74o
xovB6GGqRrsYGnBPUA+1oO+DZI3L+XKt8AtQnWcIEFAnHJfnB12FmhoxkbJ2+SHgcX8n8qsnbAYE
62/v6aWP8G4GmfuXkhWXX/gjKhxhhOJz7UoCUhRZDiG3vBfytQrgZagHmceCqP7NSutLst8GpQY5
66bGzdTI7qXXPDrqkzMq6EOMGSOdx9urumKOChhjo+Dp+WfZhx0aRWn6WGlIqPXPQrsDpNfVjti+
Vs5Uimut2MszDS/ff61ddGIH4L5BJDVu+cd/htTfCHZvXZKsZRvzJz8/zudmFi4pQUCNZsjYuHr2
c4yYijXuq/KbhNiltwlDUg1PtZvo1+2dvOKHCjIb1LL4F2diXvuHC6fP68ESUrVx1T1MQp/ahzXw
0GXaxqo+GFgcahg7rTaOMABpmKM7kq1vlH2+CXe313HFz8/MzD/jwzq8OKnSClVkN0QkV+3u51qU
V6wcpiuOMGOweSlDyMIU+GItUpIWxZh7jZsU0GdANtNTAPUy0P3PnlGsRPcrX2YWWUFzEgwK5Z+F
saajzmuGfeuOUfZrgm8pAhRXTdJG69fexFcSXcjQ/sJqQRDN1Ynz3WtGUe9VX27d4Og/Fcfup3iH
xvS+uYsfmj/e125lH69UoM7tLaKSmHrCEIlS6za75kjm8aoeiy3zakf4bf/ZL85WNu/yB7+QejEq
GkXEkvpm+eX7ZMXfB//f8ShUj8B5USOnwEWtdmGm1fQkJ41p3T569CJXU/yXStsKwp1e/dF7qHt8
Wo6WdIimFFL5/FPmH26v8+9kzyJ6ULqdKaC5P9FjW/yCSfTgwG7z1rXMBCJguxcVO/Dv5Xznaadp
2kxJ5lSGPQaQYJ8aanCF9bCGS51d8tZvWAQTWc69cRq6lluAUm3z0CrJg9nUh7oqmY6Zvk3imr7M
lWMPE4NOMQ1UDhfBImbmrVz3oLVbVx4Pwfg7KwK7yHcrW3slMJ8ZWTwuugz+fDMeWjfp7zsDhKXk
DBpkMOInZdgn/rHSv4Qvt23OX+tiJwHd4lMAwi6S9FyOUj2Fhxa3DR0FdU7E/bIvnrbWXrlqB3Jh
eCSpRgL1PT8ek24FaaIrrRtG1o8eCUUzEN7T6MuorjFIXY0xiGb8r6lFjGknI+lBTbdusSMtaDaN
aRfVLs93bW8HyYbxoKrZDN/WpE+uZHocTV2ZR3YAqqLoslhiF0mTWLBEK8ofwvixabNtCWEHrZwN
eJptP9EO5zdInQfZ2vAmZrV7+2POK7v4mB9+wcJ/hHqo9BDxVDfpqlMkN29asPYdr56DDyYW37GN
TKvPgFS5aC1saymwre5B1VfW8TcBv7WQxSdM23KEERIryiH8XsNw/+s9kOxwK0M0X9opQKT77pBQ
PqaK+pWWfH0ofufv2eDozE+gcUkPeHCi36s4lLUNXlwniheEud/iWqOcbTppa/Rr+3vde6HNZMQN
QC+6DedeJMEPaCAKh3C7bKsxI+ZDsKmOP+Vh13Z29CM+yp9uO83Vk/nB4PznHy6uUIHtKNTnNd0l
x2EnOr2y8qa77PrNl9YHE4tw3fahiCayNV8Z6mtSPoY+lC8OgoNFc0fp/qgl+l0WOipzUcxKPcWm
9uDrvq0N9VEs6Ourna0Ko60h/Gj2K5WWK2nj2W9bZD9JST7Xmyy/3BZNSXniWX+W4jfmJ+1BP42V
vPKiuBomQPtScjEArEjiwreDOm5rRfA7t20+iSPAGCt89MIZoSU/TsOnjML9RA0wFet9pYmHISjW
SD+ufXHyB2CtzHWQtCyehDrcb6MuT70r9JWt+Pta7m2l+qmuKbNcixWzVCvyMAwcaUscYVZDARRb
Uk+WQpmF0vr7VI4rade1TAAxR5hfYEqaefzOvVdBR6WSjWhwy6ncRuKDIW+H5jQM3qYYtmtCytd8
hbFgxk55pNFSW8TX1GoFT9bTwRXizumDaK8xn0tEL5vsvosMu4QlXhw3t8/ntbfAR6OLiFsJtOGT
NB54rf0O4p1hgKn6qudHHm63Df3tcyyiLkklImUzmhDo58Iz+w5G/VzHkpH7ThXWTmZWh1ZsXhmf
33jxu5p9yxq7DGs3ZPQVVe69Ln0rwh+50H3XQ3M/QeKmV9l2kBKnULxdicBu+9KUCOuI6Vpmf8WJ
wYhTDACJYxgXLwlJCwI0ffgWqXho843+FYlIf9haY+KkyXuzTX+GzMD/hrNu8H4Gpd2tFHbmzVhu
1kf7izgNB/ZQAzrDFyL5WBrCiznka6n27LwXNuAbEQmfNKiWFVSjCqVEK8vBnbgEUCj9bipPutY8
prkbTKZdM++Vt3+Ay2+NSVvb4NmZl8YhhZ8b1sC1qcadn6yk1VpV8frRTVqrd2RzPIgoqDJJrniv
Qti9iwrkVX4j7MNSLreBiB52a0SbYZL6lX24csY1SJ2Ai1N1p86/uKE6gVdPk0b8ElX8Vua/Ras9
oUzs9AKTb99Fa21A4krcAu1Il57eCGWf5esbAmRN7ZtupPVYOJI/HNRi2xm9MwSJPQUQo/p3QPvG
4keqfqlKy61+tL53l0RrzGWXoxAsGbg38gZzV/JCc8TMajPx62l0m8yN4IJrA1tW7o1ubxrbsdl1
hrUv4KCCgfw4z/SK4U6Em1b6nWn+irdfu7UYHgU3Qg8d5SpxEfo6Uzb8VhxHt87v24LcqthYnT0B
vHySu63xOJlfDX+NceeaC9K3oXtAPg9kYHHGPGEaIYVMJ7dAlnVAOTho0cpB6WmiVQC40qTAKNux
P9kFYvCeYa0V5K58AQYwZp42RFr5Ass6vh7mQ2VoyuSW0Rd4TR/qH2zRfRlZpVP2MEV5hSOITjHa
jMtUwsFvoYnyf3VZ9iuI32+H58uAA+sg9WNYT/kOjMyen0dTGVE4l8XJbQfgtHo5HWEWWesIXkbV
cyOLTE2KMy1A/mFyk+Yuh7mpoMO1XSXDvmYFrDrEEXDNcGkvrrSg6zWlairR1SLfyQ3ZhuDmT9K9
/vuGMerMdwMjzH09h5UPia0ZoR+qCaXo6uN438tGaCup+XzbxpUCE2Pv3Jq8N5nbspbnQqiAUDIT
KbpBe+cNB0TWQuGxiZ4Sr6aTq2wUy3cCdW0s+JovoKdHhxog3VwPP1+aXEQI9XhYRQZztOGkjLcG
QPGVvP3aZ4IkFrILpsVmvsZzK0FsaAmRSXRz/v4q9vbA914Q9P5RBOH29j5eXdAHU4sFTVaWiE2i
ia6kTttufETOYGUxaxbmP//oDegfK2WpYkEcgRaWuW0pyUpuf3lxUEP5C5Snc4XPLRLrIAplo9JS
ccbExIj5ieVjLk0rC7mCaJqt/GeMmWnIZVYQ5l3aFganJ+ugqrN4E7W2cidvsrvmMfterJi73DdK
UiolDTipQPwscT5GUHcSi5JdH12GptonqBLf/vaXu8ZfTZ5BRRO0BTDU8y9j1YJQR3WiuOIEVi+p
tj0Tfin4rNtmLr2ZTIoH19zw5gZbNiCGihJt3kyqOxYw7IjHhummSbsL4zU87RVDxALmjWb+CJ4l
ixhqCKnc9bGkullT7iI9PBWe+UepmSVp0i+313Tl4/CIQxAOilgGVZbdUt5vWYpsiuFyU9qB+L0g
kN62cMXbALCBiaZ9SO8XMYHzr9OMqpZNTW66Bji99KEpx+fak4javWXXUZsxBCL80MIexMXwaKEf
tPIDLncTdAoRiHGXORYtO3AhY5DDpIaWG9SPbSui7vGoV5TwwhX874qdZe9tGDu/DrrAcoUgcrww
sjuwvrJ17JL32zt6mc3OC0L7k92knb7MLodRlKuxiy23sB5H+Y5Cge1BuNtmPyRfOjKQ/um2vct5
39k95gc4QxrMiBmLL5jrWhZDsCO4WtDAdysfaulOzPtTZYoMaXcORDjwhTEz/mhNz1MS2LXwq+gV
EhnYY4DQhv+e1p3/oPlTfAjFltnIRiKagis/l4ktfNUa++g1jv+a3XWP1aOwu70BVzYcNBcMPHTh
kcRYbrgCv/jcHA9ORi5sJuFH3CqHSii3oYewSg8EbxXKfeFLGGKikZSA1BH91bmO8GGBptb7nuyX
s9jHizUioCL4lJw7Q/jTo5x+e3XXbc0xjacRDiWf22qqtkoDs9efWlMb78K6fjNr1AKrsjJ2kaYk
K5s5B6+zV+FM6cKQAFh58mJeA+fmqgJN3KbSYMPvNkWLpIC+76ruRdW9z3oXr1m7KLjMs8LzTAit
SeCs4iKU+kWhNjUsNU+t8VU3vnSlf69VdmOUUKNTulJNR23XNvRyhdgkt+KE0l/jO56vMKm8nHIM
lBdVN8GDWzYncst91XkUnpNRczSLIbPb3/DyiM7r5FDMA2b0lpZxvI8zqWjjxnwqKyigsXnIDb3e
574oHcB23CutFz0EsdDs4zz7llNycKChK2wtmPSX3CqRhaxPoJE819OnZFN2q/RgF5e0SquPu2z+
7vAaLiEzRi9YIew75lMkNEwDQ0nmtyk0BenLylYoFw6GIVjIyWwJV9BJnG9/KkgdIqg+TPyPrPfz
1Ozhq+5Q1G3eGImxwxflz3ikpqg2axWPi8uUJc68azxwmRSGkeHccl1ZatC1BST8UdLvpIrBRab+
zJUc8XJAATM8pUkPeTewnYt0R7P8wqsS1XoyxEr/Pvotd40UqNZXQ57q97JJCdJj71tfJxgqSrv1
wti3BWJNsRvGHmaSNgyM5BBMebdPK7Nf0/G4tg0I6CDnjVYI5cD5zz8GL78W03aWdqomf3pA+yq3
A3ns9yvf+YoZnRuQuQRAwzQ6Ftug5/BQ1LLHkLnRFPcTyb9lS1UMrgYtWVuf9HwfG6O5VeNee5IU
oNKZXvhO06ftVjAjY1u0coLYcrzG/XgRcwB2zkTYc3Vx5mtbRLi6HIpYjOLUTWU5eVbDQNr7XtI8
e75UO0HIrCOTQXB4muXIXBbMGLc35uKg/TWP2umsMwn8eLn9ARzVbREwhmSk1ibrxHAbT15IUbP8
ZzikTrQxyRw1mr8y0jDnX3oswwQqMDM4IQ7T/0pSEvwulKrDWCci4zNB++P20i4fyxicN3ceG5if
rYsXeaxnWpuEfnjS65/q8NqjsQzB5i58K2QE24Jy5wmOoK7xkF3ckEgeE7JwMqYxiLALT/MDhNzK
2AxPmaJWB7mU/V01Neo21uvCDsdsTYXiIt9Y2FvcyD2KcgXPdlZp3Jf9J3RJY4ZANGq0Toqo2u09
/fvUP7uQsUZWA+iZ2Q7YDZZRq2mCpKYSfeodxOEO1jbZdBsIfDfmJtnAEwqJueDsepqi3+Sf6amV
HC1z+jVY9Gxl8StmakyRdJapXETgz11JkBCfbBmQPqUaRbkMed6ogyZF1d7hUn2PA99cyUOufFRS
OmOe7JkHCZfHRG5VVSjbJDkp4YM0Idk9nd7Geo1w6JrHnplZBAOprFWUhtIE4QR/z1SYkfn3kh/u
83ib+56T0P1uFfNQSObKs/siCpHOfVzfIgtBGSwZjFiITyLi8tpwHyVuOcCkd6IHZUPKr0fF9rYn
XfuEHy0uHKkX4kblcCananwSrGqDmKj/KBS7Cq3525aufDsq2ijJU9I3eLwuNtUQUIGUQzk9qRUF
9S7cp+FnJe2fJrne3LZ05ftxyUAtOhMJkWMtSSrMKrKaSY7z05gbcJdpDvsYDg4SX1EaoXDkZEwT
aRFDcSuGZ4c/PxCgmMFp0bNg2I3wc34g+ioP5d6YoOypm+/l4IyTXVO2t3ZysG3So5SUdiXupTA5
6Ktsepf7e2578SWtpIENTJSwPbwE0AQm2SFtfWf8srLGC7gSEz88YGdH1egYLnmusyhvzCgu85Mg
nWoNktra3w/eQ2TdUzGmJgpTwkkTft62+vchfrmz/7U6n5wP+ck4hoOR5Xl+6ghw8Vv1or3Hz5Hb
3asbWGqdfA+q+iHfifeM7rrjQ/EUbZP9dBI/yZ/GfbPTjmtH9TLen23DXx/88IPSuXTQtHV+khph
I8DLow2qk1ZHSURoZaocVEa/3d6Dy+BwbnFxo1XBEPnixMZ39bMvEuanx6zeleEm7J/QJ2TUYn/b
4EVSQpYGFoVDNBfsoQE53/MmLbKOjCU/wQ3kdJKw8U35kGYrSj3XrHB58D/uNCqB89Pgw0ZadWla
ZT4VJ8WzybKE76v4nctq1pxu4q+IRFLOAsJ4bsLzh4znelCeBA/2JJoQ3aZHUNVWlFrZNiX/rR5i
cZMPSK8mypB+Yd4ndWrfKI63d/TKGaWjCYkFs95/H1XnPyQbvZCsRStOodrzXpvVTu+YJYEifo2w
4squUh2gfwxxNn1yc/Ht8oJGLWW54pS3o52Jw6kChxYxOHJ7QfPOLY4lbyeQwtzHlDyWMyKWmsba
1KXlycySblcGIkTV7bSmIX7F8xk4pSkLbx01waWVOpjKuArH8kTbeqd5/R1UFc/RvRCO3yTB/DEm
0770V07bZe+TJOOj0flHffDLoPfHNjfr8jQK+TGOPpcVVbHqLhU6O6sG29BagODHoXAyQXjzq/B0
e2evfUCGbHFZegpg3BfHopONIUg7qTx5jbZrh8bpunbbCPnKXXnVzFxjoTRO02p5Y3kTNS2rUMtT
INDQLcHZCY25Gwv91+3lXAmXIJf/a2dxO5lBqPXgHcqTZhzlsmIY/lXKoGx/yBOXufwVeNf8ty3d
0pyp5ubhVObdFt/Ob9s0DrSqOg111jyreaR/bvPYcugaIkeVy8U2kqI1krtrYQbQBA+OeVLwkj7K
SCi1lmpanbQoOIgNh7u0NekntdVY+QQ7F++rdsr2QrLGXXllc+H7pq0KQInOp7bYXAmIglnAinSa
tBwdRfO1K818M2Txs8ZAa9iYhmMJdEJvf9LLsz83B2SM8g6hhjK71ocDEgNCSBOhrk+jUYGYkJLg
c63r0fNtK1eSuVkmlYROozpBKXcRybIyFYUwVVlcOsaHOhj1O620wo0iaD5UPGL9KS/74XMktMxv
662wi3n/HlZ+xHy3njsUP4L6EMJ1aADQGTtfqx6bTZxIVn1SqlK20T6n5lZZPyTohI/TCLLR6Gb+
EE9LnTxp823iVxbV2OifBzjnEhLVSV7T9GaAbJ3/jryGqp6iSX1qqURsAY80hylKy5WL/9qX/Whl
kWl0ZkXTKqS4CAVtv+XNAunaWDfb25t6eUjntXDxzppnEDUsrHhMc9dhyp5KbXmvNF4ElZP+M5KD
ve/7mhPo7QrE5zLWYRBCDEyC2Oa8nG+eXIapIlgY1MQRbfNA+ilLXs7IemWsRNXLe54Hsc4bQAa4
NKMRzi1R4TQYYayaU1396obPCkKb6VvlrcTUKxt4ZmV+jXw4gBmV30Ep8+ZE6Q6FEhgK7QCpYlgO
IeLN1JixkMxYI6xZ+gbpCE1hWkvcxzDKLyt4Y8XEn9Vq1QncTO8URVlRIA/UlYfwRSxdmlmsTW6K
bBpKE0C7WcMFBRkSutj9bw8RUbl+NoLf41gfmXTJ/9FHlnYX1+7UF0NCqbg6WfrnPto349sQfb7t
93Os+BhL/pqY95BMlFbDMqD5Kp3hpPbrkxF/l2vE54GTosW+ZZwFLm+ma1TNRrd5JVr/VZRemiVy
AFaZOQ4oeZ97SzmlVVF4I+Fa3UVu+CZ/01/Dx+7Oe8j+GI5/l1MxQpXeqY+JfxcNKyFl6asygxmE
LTrkFIvmts659RG1Qc/zaKuEia39zPrgGJn6ppS0ja5aK6nTBfJ8aWwRrYskkIPUl5qTlVBE2okw
BSDll42MnXWIbdmTEI93w0B0OqjZYOhbQc7qwGnaCo5QzdC8cO9JVjdPrxdycvDK2jCdJA6ZjtND
BLs3RVeL00HWE3A+SqHXiVNO3fTntp8sgwirAADKlwLVSFdkyZrFu9LXm2TqTsrYRXuB9s8+HoN7
hpCigzdW2dodd+UTzQebq5ZiHgiGxZELi7xX0iTpT0wGyo9h2ghv9ZgaRz3sg60ndDXhpZgoLIp1
5yhxIWyKQoHHV486h+ed7OSTfIiKglqjIMjHCGOkXunqxM2yAMG+zISMOlP2ZFmE8nNX8oVRHaAu
7k9R61m2Luf3mlXV35JJqh4SJVLsgTLhttTz8MjQjnRXIVCyAoy8PMIz+mturwP/4pZdxPesz5Qi
z+X+FPZqf0fZ50mASuGrWhXNNhSG3G1D783wlSep6Nb42P+2Is8P8txCIvJTTedVuwS/J/KY0EdX
hlPky6VbJd6w02RlpH0UTA45iriLFUYCW0noHqwJsV097YIDMO9im/pF/yNKouwpbhTZiXoBes5E
6ylgoPimDLVhxz3yjUlQEmeLyrhDJK+EtamLn6A/7J3GUj2bBxEks7mnObo4ftLDydp1YucfhE5/
qfKycxj43Arkh3afNqhQZVm+8uy8cj3QjYW+F+rmOcdfAvAyP66SQAyHU2C9t7m88UfEWIPPyGgd
zFg+DR5oLHlHIvjCL7x9LK8ckzPTixuCJjF6NCOqupmsPWmx91Lp0tfBip/q7n84+84eSWGs3V9k
iRy+AkVVdZqmp3vSFzSRZMA2YMKvv4/n3vtuF8VbaFa70ko7Up+ycTg+5wl3FUHJ/Xa4q/xXLXe0
3hXvHR1xaNNfLveOQftu0uj0rJclXMmsqISoLxCyITXMoCV9aPbtmTDAVjIr3ol9fdlfxl6tc6uR
gyvcZnqW7gx3MQ5izmJEkh4H8r1O3dDw02huoN9hddVxLGJX80JApk26B33cmvS/rxuo0YJZsk7d
/FJbJJ8Evnc5BGChasgDJDh9c/cHiIud5GNr1Lii8GNRAUBTejXj7ux3ZicXbLCSoPeY2vrJFr74
93UEmUdVozHxfgJX5vK7emZe+17pTc9ObScyh/OuBYLgL8uH9MvbznfcmD404SyAOnFe4exU//4u
U2zdrEcTyZmfi56fitwOhPeJz2cLxJx5JIHuL3d2539o4CGYo++Msc5+HrTuqXN/NgB+N4Ieb/+k
dS6OsxsPVRQd0MRCYW49x/MkUpvxYnnOUguv02HqoJoL+HEx4yK+Her6cyq8JPgUGDwu7/Xr2Ied
p9ks9fIMH9cxKJD8H9LWbKLbUTaSDlxFOI6gfQOgPIoAqzmWdkOyQujPVSb7A6VFf2aa1QbMs8bj
OBMjmdG4hyh0lsUZN90InHg3grquF9lykUedpu5D5bdNnOU1f+xbqh9dbXTDXAxwj8z1wUx8CPnu
JLwbeSEKJThabJR6wbJYa2tIRmdPeqX5PGd1hIqFdcijwf9jDYHDYhvya3NYBvAYhAxGEUFgsfmy
qH0nArZXTNw46i5/ivqS75Yp+uIusWv8FOfOCZs4j57Fd7jLxnwv1VGpzOUVCq8P5NEAZSjP+7U8
iumP1aibjfmM6y+oD/xOj8r4p3mX3jdh9fH2wthY6YiFFx+OUkjdrukMy9BqmaMjVo/8vmGfYKgq
/D340nWu+Ne8REFqsfwADrqcOUikyrwra/NZVG/Q74vLuTvQEYaS+d7UqWPpauqQztnwDldNgVWk
wjS51zut+Uy/OuTkHvhxLo+NiFFTI3dLG44nWw/qPbHpjT2MOqgBQhIwYaocejm+ciywSIvFfha2
czfz2Qptu/IP//ylcA4r90+F0vHWiuemMRbWVAnvudeliNyqp8EsxMPSF3um8htrAuvur6MNJI+Q
yV4OxzIkNabM8J5LmxSR7RZ9ZA1WHfktZG1uD2pj5sA41QDYh9Qb6GSry0wzu77OS9d7JtxyYGVi
eHDrnPac0TYHpM5ySFACQbeO4pLO7NlEvOe6M8VZIgstcIsM5ecelibJ7RFdxULeq7xZgDdAGQXt
jcvJc0nGKCuo/9wZWptUadaaMTHgiR4IkPN2pUSvwwEsg56uCflitShWOVAB+pvHXJcg16eBD7sc
P/3mmiOsfY/jUAdmtTzPPLbA03YEDzKRHvF/HSRBWzLbQStffUusf+w73JdgBAFFvPqW+ujbRSdp
lswtZC9gZPWnWrI9k4GNIFAdhygxXoDgG6zLch6HqzrxvTz5cNg5O/b+8mrVa8TXce3jLyPjCPeu
sasTUMFg3v1sdW69uzvcfmhr8BrzZC4+4yQ529YH8qWCfnYHTTm6xKZ1tqtXlj812Rwa4jEztPvJ
CYXn7yTNWz8EVAMsF7xMgD5eLU9Nr7uuxGGc9FZ5ygsKEo3oGaixbhNUxR7LfiMa6nD4Lx6CaMev
SVUk1QmFMkOZcLkE2JgAFcpIyyHbfri96zYDwaoFWTguEGDULucXZy6rBpGWieeR+2UZT369/Ci9
KnSzXTUENUUXd4z51+wGfQUTKAq8dC9j2TW1PJBsy6Qo8+eJfa2XoyY/DvQopx82EkXNCUodtk+g
ciyomQEtihZBIOAKX/52CH2+PfIrcQacNijA4FviFkcz3F8NvakHfe40WSUzkr9j0ZWNGfj+yAI2
5nd+6Tcv0wSXccNH1brUW3CP7So/j9Ie7zGVeZjZ3S4R+uoaxrWhA6+s6IlK+1edWu+Xu89gijxZ
VZKO9BW2nh8qbzjMmgyM11aYodkeG7SVkT1KT8uhtb4EdO+ZdJ2uKRU9FKg09JzQ+tVXGS9MCWje
wxUsaZ17PGGfyirh1TG3zq177gwsQwKci1YFtz/HxnmMNyAqVOAno5b5t2/7buRQ4so8VFWqBPlz
UCinAPZnyPdwURtnFW5opBvogyAZWI9N5pkmbEAlk0L3ppA3Gp6d0iPR7bFcQcCxtFwlWQ5pW7g/
A/p8+RlZ6Vqp7Y00SY0aLt+xsFG+z/tzYx9N0kBsaA6phGJGOwV6X0TCu5f0F9CWkQAgzCKPdVrt
7POrvvffnwTNO+R2quporb6qk9vMTnuAYGlOP/qpd5at+GmPsd34PzmT4ZymAZlPs/kbhp19Nce3
p2Rr4pHGKiFr1ZJeM88IGRtHtnmdNBNwwPoEEyU7gwbv7Sgbpxn0KRQ8DK6GKCKutnRZWs2o132d
1DC3MnlxnpfXpS4/kvq/Gg+wJyCxAwCLyt3lF5boXcrccjCdTQub63OfTTuLaGtDoAYJuQ000zCW
1bVa6MtoGkVRJwLMgbAbnZ/pNEB3nDR7nL2tHQ/wJThumDzcBOu8taKAHw2cNcl81CDkMjpxNZ8m
J0mLl8F4JvMr1/59t0MODyAWDA9opLVYMcCvS10DHp9U0rBhNilJ4BPzrBlvtxfEVUUXuxyW2biy
YUOiG+sFwfw2m1urbBLLfO2hJBxqKCj6bz0UC8WLMPjOsDZuuItwq6QyFaW70LlpEs1uoe4xmzIa
WP+7mCGKT6Uv7kwvI/++5hETRRD0YOCFa61iOrLTU31BzFL/vQw0ti0W2ktS/DMUWmXncMbDvkKy
AAup9aGWpjWxaNckWRH2pR/r82F6A92sQRVBwyP49pf7q420yhYQDv+Fcw3e897qbZg2Xgm7mrpN
SrpkD2ZhFYe0r+Sz0TVTpC1edxwzbYr6DF1EwQwr5sIwQpc4cBrJqim2ULwOWxt2aYKYXQzrKhNE
e8sPp5I5Zz5NmnKJyCNjdOygzMv2Xqs7/eSnIyTvMvh9NU4/xALnVVz403xgbK7OomTlQ8cLO5Bg
D7xRfXHDFJMC/OeIQzzLm5eK6/QoaviMywHNRsL7KCNGfofSNrszUN7+0C0ChizuMBxvT5k6wtcz
ZqLpDuMXDeUCX53B765QYeC2wT+2yWzV9dFM9SZGzj+FtosS81RTPZbCFW8+HfbW/XXhHmvD0tDS
QoKMfGqdHeeLb3a1hXfbANkGSw+lbhy95TwWyWQfK1FGXFPXHYtBdz7fHvXGmY8bBeQWyF7iKXd1
1xJv8XhftsnoeaBPfZIFS1x1Ju/ss62j5H2c1QVq2IPRwl29TVIem9Vb80GzSOCmXzwlGS5/9Huq
4Vtnyft4q/Xfg9+eAXzTJqL45smXEUL1/l1FUXnE6rk9hRtXDUo/AFMq0wQF2bxcOK1bZUAT+U3C
jcI6S69A58WDk/JI+9+3I21OIhRjUWOClPaV+1wq65Y2NQZlyYd2skMPjXKnzCGv9xNl7s9AjXV7
lVBja3Qox4MBhZwPMumrD0d8icRTEhyQeaSzc1bkgSe+F9braAyBTctDVp88u4q9NmzTPBqRcJeB
fcKrNKjIXTaEyLKNIur9h1mjd46E15sNeIn3entqrrQ41fmKMgvSf3wLdAJXB3mfe35e+jjwWKTI
uiEApK0IkWhnB+3cfQG/Bc5vuQhA9P14O/TWV3kf2bj8/u6weEVqV23S9F7IFifuWBUt6P0Qb4xZ
yg8azz+BBrezo7ZWOChpSjkWTQzwXS/DerzWc7NkbeKBFtHJOsybP4X/06Gvpf9ye4RbR+O7UOv0
c2BtI4SBubWFKXA1QJ9Op+Oj5wDoaS6GOEAdAx7htN5Tkt0Z47rsMqHn1JCuxZk8NR8XZwhm/YFx
Fk3FF1r9uj3Izc9o4uBXrzZl/nU5n5XZDIsjRZvkaREw/qEFA7z6oHnlwfCLp5E+amKvPLMV0sG3
A4IPAGd4V16GxEvLYM5QsWSBPj6k0/ipses60E1uhTSf5ntf2lmATj055tMynfo8b2PuwwVjNBeo
kzrFr2X0h6jjVn/ydElPTcrkycAVn+p5Hd2eoK2rAhJMaOMApIB70rz8tdLXUhQUcUulky9Bwqvr
s0fBC85akkGaUewBnLdOHvXcgsYPCJigwa7ieQujC6lZMsXnKfxX5r06L97/9dWuXSidzCLFXze9
LtbHj1X9ldrnNIUQD/Qmj0P7XXpZxDwwVZLb8/iXkLXONGBwAjs7IO9hpb16Zw2s8WdsIpb0Czuk
1T3Emj72ph9ahXfgxvBxqH5BLseZ7ibxwukQ+M8LvZ9tGuKpjGx/vM+1I6ngBjfeQRIdktt3WRnU
ZE/z5mrXo6MMOJYq+gMRcsVB0JbSafOSsMRxZ8j183BKHz350GnaibflK4rrzc5NuvXMxhhQbkcf
Bc2UtT5Bbk2d72sTZkZm8piLCY9+CmoSbMuWsBQGvctx7wWTMfFTb9vzk1HO9bEwBz9CO9DYWyNq
hV19KBwG4Eyp6voaVGMNXB8qwlhisezA9VPHgzQ7N+5dQ8LlxXRnOCA+VT93lof6/FdRQcsw0IGE
oIm5WpmokM394jUs0Qo9BrC+hUhF9ovmLPAy+7dgUx3yyftWNXHVTAHxssdxHMORLbj9yZcMsmwW
z06M/OlM2DftisdsHVogowNzgdcuRNlWP4/BWcvRpoElIxu/IVP1Q9JBPsLy6v5sMEihmJUHeJgk
1oEMbbdTCfmbb6xnB18CvRsIfynt78tTofeGhngNZ1AmXSAZyqcaNcfSy4avPt47DyN3UsVmWeBO
if10kpJDLM2XZnfuy9Jgwexm7F6zuuwzawa0+bGg5MNkWGxU3TPoh9dm9fX2F93M7/+C0HF4gq6x
1lFwSi3jzNKwjoz5rrWns8PToGyQ9o7Zof5oOvd5Gi7CCiFftZMlbFUn8LiAKhcyQMjNr6W/dKjm
tdVkYL6+VPc08PAfE73rvZLE/zLG/8RZXZ99NVVu6SOOU/9x08fcU04eL5R9XYQXAr9w8J1A97on
fy/Tv74msEuUDLuSxsH0rk5TTjveuDW2SwE4IjR33PxXvcti2Auyuou8ifqoX+O2MJJsaQP52qWP
2egFUrCoLE81fTO/uvZDhXwTQLKoRRJKdrIFlQxcLny8DgHzAT4G/JerD8ltnlr9POI6tGhs1vJV
anuiXRuLBS9B+B6gBggMADb35eaCkLgmJ1HzRJ/zsALvhbZWACrJuagf8gwCf+4ccu1Tm+6M7TrP
u4yr/v3d21vLqxH4SsR1nPtF3E360fKPpRuae8Cxre+IqqACkZogpK4hcnVreqTJGp50to+3Uz6k
IbFNDj5stovWvj7HMShc8zgOUfKBnd7loMREBkjkCp40MHEteuuRwRbeVWy+DNcVZydWknsjhXyt
3zzvnDgqF1svFkh2QuQI+ogKxXQZm6fLzCeQwxIfcFkoCyDRcLXcAfawDHxwMic+t1HnQKi37Dp6
aKZChN48due2E1Anhon3ztV+lUzgLoPbrWOhPQJUzbrEkeK0s+dR44nZGB+Bjn1xZIP5d3+29nxu
rObkTnsnn7qI1nOgKnoICh1fbJ7LObANCa2KseWJ7MqDm8MEwmHneUxQRjf4HI1IrdGICSso+jYz
rEDTZWfMW4sNFDJVplWcNWv1A8wBfBF0n7DYnAGZJXWgue8gc4Ax4N5Yr3NzyEi8C6V+yrsNVPZ1
u1Q6PFFku3ybphKpwp9spH8ypt8trgiFOT4Ujh9q1hxMVX3fSSvMchf5i3ac7dPE9pBfW2NHo0hH
LwydlytZxqHiPq9cyhNIpwQa1QJ0YiXbSxi3hg1NWFW9hUs33iSXw64sCosI1HoSJ5XHjhlBp/m/
mcVOUCs47Gypje2MGh0gbOqDWiDlXsayuGYW0+CLxEvJgWss1KSX0F4EU43q3CLJa9sSCEXz6tHJ
49vBN85+YM99DdsHHB0gpi5jo+vQuhCGFMC6vbbOz9ndyVA25hE1HhC5DIABcYWqf3+3fJihNZO2
DCIBg5oYQHQsjwZ9zPYASxuL4iLM6kTMrWFgto4w4osZWc/D6+1Z2vzzwMADyYBSHPrTl6MQ3WwO
y7CIhIKEo9HDDGlyGHz9F0GQeqKajw4zdA0vg3SaW1AG1G2yWCLkOSyC0IIf/5XSpkgwgNf8T5TV
YuND5unzgCgisoKdY2nzY//nb6+7Olohe3gc4CuUtYxdSkLN/MON717+3yyqd3HWOVOmFZyOiLP0
Zy+FcFMmAr88smrvnN3AIqjZAsoP9gU469ele9IM5Vi2BrYmBfoB4jmmRP+gDgoCCFLgQ6kZurrN
Edln/iald7y9Irbn8z/RV8uOFk01chikJvDhCU0TJUYHIsgSygAQor4dSn321ZUGigXudVCGUDJa
P36aySrStqMdFp+jxSYn9EgMCVVuwE3oqDNoQRqa8q2vHx0A2g63o2/tLxNaTECg4DqFKdfl0gfe
q9VbkIKSWbyAaxNTWQbL3O5E2SgCKJolIF1/bZWACLwMQ/SmGwyHdQkvdNAfuYxb04jh23VvG0Ps
Z+SB1SdIJJ19Z4jKxYxtm5xuj/Tvy/5qoqH1CYdHEKXRP7v8DYYLOSvdE10C/fCvzHu0gevXiHaY
fRrAXnJAwYU1JLJHIzDcrgm4zh/IYp5ykcXSftXzvWLM5tzjgYOUFUJhAN5c/qA8dbx2gqZ2AqrY
YheBBIE6X3YKHmpUV6N+F2Q181k7gwuqyy4hZDnODg+8+ckU373sRdeg07LzofeGpHLYd5eOl5cG
ocDsJaRnoGcOVTA7SW20e5tma3+qt+H/n7p1GkY1UiIX75I+Dazm1feWoDe+NLvHkLq9rmcP1FZY
Y0Eldp3vS41Z+QDqdYJXEtyNjEOWnyH5FHS6dZjtncnbHtR/gq0WaFG3dm1nCNY4f3z/a+a9oWtt
onh8eyNsHTiqWQ19DmBlnfWym3iLpGGa+4TjfaQ1P6X9RQIqOE5HrXo1svuq/XI74PXuVwBLvDOB
tUGh2Vs/5wtTLoYN01hk7TwsxibqbB5wEC8AsPe1U/VQDvxoV0VgA2nzr2RoKAcrQIpi+wE9Zqwp
yt6cZUXVorZF/TckdKXog04a/zqnqKtCuB40O6STELpcfbqsn21tcRwULIaX6ZydByd206NO7k0q
o3wPuXq1y1bRVpkErchQzZrNgNNL9HQIR6sIuLEHqL5uv6kweIEozgS+nr86n9zGT8vU91jCCeow
7ujwkLr8bso0EuANZj2PZgkSBR6ap9pr2qNBDHLw6GDGYu7vcVvyACWeMcpVt/32ktqcAaDJ1Ksf
eLx1xuZDELTKZcqSPLSqX2J5dfaU5652vhr8uwirOZ5pCZe3EhG6Au9J1sQmzktqB/CZfTSzneFc
V9ouo63zt4HbmRg6RKMMFFTId1tlH8KMLKxa71FrZSBQXezLPMDpwF39dHs2r54iq+irD036caH9
4rLEJinkMJ0lDQuX7cEF1B64OEsRBdAtNH9w9NgQ1lrdDUhyPJlijF59XNiptE+SgDl5rtH6c3f2
4+aE4pqHAZSDtOOKBG6yuRz8qeKJDRkNEM9/ueIjH/UDq+D/GQlXP3Tz2Kue2wHiFcnt+byuuamh
wmYItwaUbwHDuBxqM0NYrBaY0NyCp0n7B5yHqLX619xuk6kkj9K17qC78+Ise/KeV3fI38iK5wTO
MAqLq3xuadtat6uMJz3Xjj1ks8h30flHCNKdb49xawcCVKPDYQtWbpB8vRximQuoEQkUQjQKR/OM
e2aYewIwCXQTd3bH9fLE3gIZBkp3yqxk3Z2Qwywtr9V5Qhe6hJPLHWQV/Z4X8l6UVerSNsSWfeHw
ZDKilAScR7cnbGNJojz5V4IQT0D0KVfrn1Dq4H5zeZK/dkMZtJMXjPQI6fc5N0MnjScee/UTJZ9u
x71yG0TPCfaXyLmVKhi0OlYn2dRbbql3Bd4ywgBWJkfaa09ImAqNkSPEXgx0o50StP9qjEbIl4Br
CzckECOQHUj6BuAuJBkzwV5MK58OotFeF8hTn2a4pIajNtZxTXjMUw1ZkaW9tFaWP1aza0JkiY5Q
irFkXAgPUp0uETsLQ/3yyxNFjQwbHA1XaKqteUzLwqVn0hwlFFMcSpEfQG6JW0iRP6P+N8DZOjAG
ebg9nden2PuYzppkCcsoeHAtmUjI5/qt+uZ/GoIab4ad82trMaIh7zsQdEXjdP1WsUFyqLyaoewB
v8RQalAj6BeN77wNrtRV1dKAijsYRsCb4F2kfsa7dJ00ooWwUSsSw77Pcvp5mrsQaGwljY/i0bFn
ZeQQH3JqY6TBDzrLlqd8AUkS1lRe8dN0aqwVkODakKHaW9EPbIQSARrZjH+5PevXx5r6oaC3wnEC
ufj6fqzMmqG1X4ukrj4u0332loKXp++Q7a+vfARBRqKUZiGmuSagA64wLb6HipyRPvN+eSgLGQ65
dYeKc+TnO8oK1+cngikVQEjn6A6MOy6nvkl96L5UAuU5F8Cmip+0MkVqtecvsRkGbULQr1XzZ90c
yXtsUKPTRNJD5ihaWq9Aw8fUTtBW2JN23pw+vGPRWwfWEgW7yxEJE0JRk6WLpDPuCl+DLNcpB5OM
Zp+zfmfytjY+Oj5QDQF5HY2Y1VFaFJxnJdS4kqEgv2rl44CX8xhoAtAOHZVyjX3W+B6YdDMomj8g
IQE5DcbY5fjapc1AcUBNyB2OaQrNWlkEEHdrQxM5TO0eq+HX7UV/zVjG9sTN+v8iOut3k7ZorUEa
BwvyqJ8piT6boRXPcRXJII3acAphFnAQR/OjF6Y7x9zWx3wferU809HpWb0QfEySko+2z7/neh8x
wevArccGAhumt9Pg2gwJGwtUiXAUIVW8nF/h8qwpVX2GV2frQHGE9zo4Gces3qU6XtX9MbHQGIWk
M6Rv1GK9DAW/FR1tQxRF5ulbgWQ7LK3YqJxIt8+5Z8dce/HFnm/OlTK+Omzhu6C0TXG+IKW5DMqy
DhXPIu8SW4/ab/ytfZvfyg/pmYTuAQq6XwwSuXvqmFv3CMCTeP0i8YYnyyqmlxu9qbe8S4C6ANim
j/R/FWv9OyocmVCoQekcBKnLUdUiaxtLnzqkui9l823qThTcCD8/gAl+yLMmtPK9ItPWFQwJR6CY
EBWZjVpI724tj1SlNQsTdbPMvnO/lO1w1F8oNJ0hRPMJT8adLGMvnPr3d+G6jA5umlpdonVzkMI5
RnJILVXNd2E+6sY9Qx3j9r7fDIjWKtp/IGlcIaZo1rpkYHqHrpS9xJlXweEbxunHqmnqkz9O/aHt
0RdL4Qy4c65u3RbIEFWhBr1VPK4vh+oJs4SyoYOZ7QaVkOZdnLllHbVZT6Pbg9xamYp0pWRH0Mpd
q+HKnE+zSIs+oXPLD/1oNIGb4da4HWUrb3gfRf2Kd9/O1Be90vyyTxyaBkVpH6z8JcveLC52vtlm
IFyyCtsFGdp1t83ppe336dAnQuOhQfLIlG+F/rn39wJtzBssbH1FGAMWHgpjlyMqmC+q3s1lYtTl
ctCqoXly06zaAW9sLAQkWXitwyhUoZFXB6Sk6ZhnErYQOOffgAFKlhzum3Z+vP15NsKgKKdIcBD/
AZ9+9eaqaeMLk7l9IosmQFs9wKyZ+p6Q1MbFAgwwqK0wYcNiWFNIpWals1/UQ5I7MIwnQ1OGbOz+
SMAr4xokxAc2Ot3OobE5MhTOkL2p8tSau1+VtaFzkiNm8aPPP5j1Eyl2HnYbSw6XCHq7kJWEmom3
OgYhXdtNHgBvSaehEUZH24gIA350gLFh1AGStrPEN1aeCZAHnvvoxkLidrUmAB/yZyO3h6TpfB7P
vbNAJQkyrLeXxNbHwh6C/DH6pehbr5aEnS5u6lTjgCoRRL5S8dAudmi+6JzFHm1ebgfbepODJIYj
DRsJpeH1VdIxqeVZYY+JX+vTU97XduQTYSRgY9ongvdsmHMfyqCcGDHVCuNOGo6MRQUlrtu/ZGvY
6EmB4YzkR2k/XW5rbpXoc7vlmOi90xwtAly80KfI6ZtXw6k+zFjeOyt0oyoPiB1qcaB6g1MGUd3L
kH7Hus63iEycpcDdCYRqJPSiiH1W9eh1svZp6BstQm5BnnDfsPs681Gy0EAa0Vyy56a+kV1f/JrV
1UNQTJrk6Mhk6jUWmW3aH6TjkxDiUU00VWZxNzATPL6hG+50me0hizbuXKCKkEwAq6wEP1fhfd4X
bV3XY9LgonWF983tHvvaCZf+z8KXU55qezb1mwN+F3F1kIOI6cNkGxFpDiss+ZW/Vak4KSYVhP3c
hzn/fHuFbRwXKLuCfY2qIDq96wu3BeOgSZ12ShbI+TbJ6E9BOqP2s2fovnHyWajRgdYM0v415850
pW3Dl2JKSsijD3DAQ1furtG/3B7NRhS0ci1wl2zQjqD1ebl4PeDuBDXGORG2+2AScI0zix5I3+1p
5WycerhtYa8LDCUIweuCqjb22QJ1uCUppUPu4LPRRZwZfCfxuo6igA4+Vh9uXfzvai9yZ5w5xGZl
QooWAE0RWHtwsusJQwTgafF4BTUFtYzLCeN5RrIsxXLrZn7wOZgRrluG8A/eO1bUy/CyKKcCIQcC
rAC5nbYKVCEtlfrUj4k2PxIzf+AthBmX8kU1+oyALV+b/Hc6/hzGPZnu6wWOLpV6h3jwHcOFuHrr
WAU1rJR2UzL9LPyDBOppiHRz5xLcmkbFJnJQ+sYHs1e71sxkroNWOyVi5nDo7kFibsPe+3N7dW8s
BwDx0SSBpRP0m9fWVZ0k8COHNXqiZR8YK4Nh+XE7wPVxh6UApgr+Oixq8My4XA26lKVwmkxLhNuO
B1ZqFmoozvQMdF/U1Mr8EEZgh2m0650bdyuwh6omXm9A3eHiuQzsdrZOq6XQAPX3AjHHzgQzNBJO
WlhIYBPonvb2xvdC/xdfCnxYVDrXDLDCS6vRkvmS8GkItPHkVDKY5uPt2VS7c7XkwWZCzRAHheKa
rXZvhRIVzoR6Sdr5VHc/ctMKK/hy4wVltzuhNha58p9C2gftdQiSr+oyM2um0fTFAqaGF09Uviyj
E40wC3TJcr49qo1FaMEIE+VnTCC0sFcpCerBwis0qSWypn7oDloeCcH3DJg3PhD6c6BJY8/iUb+u
4acuhTGLP2lJVo9hQ5Ml46G7p9qllvPqAwEBD8VfrHmIkK2dq6tCkD4lppbw+jAvH0jlhbCCgnP5
0TSh4lqnB0P7fnv2Nj4UhAahXw9RMugVrT8UsOBpVdlES4bJhh1TV0NPuByXoHL4ua98bedjbSxB
tFSh5wZtMvihrAUrUp1bFne4ntRPAg5o3HXjVL/3gGeamj2lj61YEOMxbByBqBWsQTHtYPisSx09
QSW+KKaom4qwqPIPzLgfP96exWvdGAh+QOwAZgSWj2buWg/PnPWhFLQzEkasYzo95iSD3p8IHAh1
Mu3H3AXQ0IdAjB5bTftIZXrQ8uawjOw85PoTy2Sspf7n2z9q4wx7/5vWkp6DDfJsOzEjqVhxWIpo
SmPi3PXWsfbeBqvfu1Cvi5WqvIbqGoqG+LprjuaUewvaupWWEOdEszpIzddC0AhabG79VJE3NHnB
1Ixvj3Fj8+N6gKmYcm699sUuWmGNvdvoSV/PeTC6cgJlNjV3TrONlXQRRW2id+UZt7aku3Slnqhx
tTaYW3oP05klzIw5MMsdVbmtaCioYx4NvHzAFb2MVqPklVdc6kmnQ4yehUb6CFrw1Ed1t7NCNja/
eleZ6lmlRF3UofduXIZdMS3NLD0phHuwS1nBr6CUUFkHhLWhe+XsjfWI0omB08ZXYO91K4nbYzPa
c6on/thFqZM9Qa+jtF91+U0n8Lgbk9tLY+PhiPwRnCLIEqLniozrcnSjcCvaUKAmDBTUuHxd2j9m
04eNPp9t+zC1JPZSiFVXD37lP8h0T2F/oy2i8lcUcnHZImNeXxml21PHyzj2X/1rLrPPM6QeYZ5y
Jr1zx1wzmAFDqoR5ROYUl7r2vZvmMHPkmbcJ5A3fijh/YC9gnN+elmtdXBy7mBOlpgUvIXz/y2kZ
KOyhuIviQduLyKSIaT0LL9HHmHpfyzI/oPTvoVFV/R78IAN1QgCmTd8kFK077TcE1h9KcMxSf++H
baBR1A8DyBfQQh8CTavvRYFsyAAZw3zh8TLD3anM5qgsWOC6wyEbvGC2IPBC52O366y2cYy4SFVQ
50WTHqCUVbqi85FavTcayTDAAFcSyYFMJ3tdjq3tBkIWRKEg9qJIpJczP4623gC+ZCQW/zSNZWR3
C0oZZpw2e2ppG0eI+vsAhgMbdn0Wd2Vh5p5ZG0mzmFFVZxHQLpD6yYIC4jvMO9xeUtvRkCV7BlJm
PHYvx1Vnkwm9E3y4uvTcmNt41mSgwsYTBEiDCSWLP2TMm3/PJOAmCyEvNKr+Iu8vgxaOU+WuOxsA
VXyyGzcCPPowkMexH45Os1f12cAY4nbBkxTps3rvrKVILJEPPRzsjUQny6GFjeQADRknMw+LNkcQ
UghTh52c4ikrvvusvBvGX0w/jSYkSOZxZwNvrSIURiBNgPc3yKer2Z6cUeeLsRiJN5/97vMoX0v3
47znPrEZxULJwgUJHzfO6pTQ5ey7Uw+RbK2kz7qcHk1Rt0fb63+kvrMHVlkvIIBHkD/hSyrgD1rJ
anu+u4fqTpSpTZbprWN9MhrFAbSqecFnNe4h9LSXqGxFg+IW0kLYySnqxmW0qSHAbnBveUs7VH2K
yBFB4weNDDrIRC2/LHDy9Dv6uU9DudTB9Mepw8U8lvbONX9V1FWjxm5BXQi8KpwLq0KAbUu4QYhc
e+N/6uxLqlsRNQ+tfCzN7y4sYSa4CbAmXPwvt3fr1Tn7f+OCRwbfGdCz183WPDeklspMe2ORFrZZ
0D2SJxbUz+nnPPn3UKh74f2O1Yr3xdrNrpknmTV4cb5F+mdoKdg/jgNk7Jug+zycbodS6/H90wmD
QkNelfxVJxK48cuPalbOItKmWd7Kcz+ESPaP7DTNAX3Jdw47vGE3QqEC+9dUVlHrV98NhulWXzF/
eYPi2PLoT0vqHCDqPOQovXe6F1DeGzkMaP4Pad+12zi2bftFBJjD62JStmWZtuwXwnbZzDmvr7+D
vti7JIpHxKnTjW4UugFNrjzTGMMVeysGg/pn0YvueQDYn7FZNe1l4qVVzxEo4mmyngm+5H+UyNpl
3z2qPNFzkyJcM0fMJeCLnqZRPRP5KH1SZA/KmGGJphI9iLM83qm1EsjmqHOdmVniau2fKI7cEZ2j
4uaVezULdJw8XFElSNXSh95H475OKYikTNRQ5NRKGxW6m7xQc4yp+dDjIl4EbVej77xQXne009DZ
38bCQ6ZAjXMrDhnv7SE5VTKG7DOuQBKOz1mbZlWRoyM/4sOHJK2l8qxkSgtl1DAotXVfa2icL6tY
AOcIL0MmoqF4cC2tjwVum+XDUG74RHZDAGN5V97jRSsaPe1cgbNSKDM9C6Hi96dkCOJq70sSEC4l
aEOgmiAVQwCupSCUCZzAQAbOVgzqxwjEDKFFfSZp7CTTVCDZaI4kMlREIXIUuEzEGJSP2caUXF7w
V1yp9hB4Hwo2cjIxbtMvSULHwAhzKTnxM+FzvkxI5GaMf9DaWszBNNBpIoDDbaUdlaJBU0+DUj9D
+JovoDZXKfGAqS/7gOoqqPCS97T2K9kMsI2rr1rlvfJLrBooLOgILJh01WSi1m08hpHCF7yxfmj6
uIHBJBuFaLoiZSV7YYZsaygf2laRAofLwTtBmpGUAPoQUZ8DUly2WgGSP69RAr2t5JR78rKuoUaM
Pxc1KaQG/861NHUijYtys0Pc6W2rcsjYn9iDCnK3AZu15B+YppGlN/xMXq+bROna91qo61oXi1R7
RnfrACRv2Ei8WTRJnBmQkfJYEyRNGr5IC5X+UJeM75vNEPKy7WVQaNohGPcBr0HqM5J2cCWYYOuW
LpvumRjdYDYuEBU/CgKCrUBFcKkmbZv15hBkKUi0MrcqoP9aZlKkq0WDQJw0kI8qnz0uQve7iea/
Lj3lea7QHTpXoaIBOnegC1GfEsWVkEa8YMoKJokjOZTMxza5rPbWdSa2qR4IacrBdSiFZAvMSYrJ
85Gp4jdR0/bcZ5vXkdoTZLs0hrRVlxToosIT/AgEcqyA3xlMzMPKDZiKPUlqD94TqskozHgdEtef
NCtzyfYGBpVbXFpBawIZroHwmg8gMcLJXiRgqYRePFC5L884Gw3ED6Cp2Jg05xvWjlE/SPXMLzjt
i0kTacCV0HiSQd2c/9bUTvEtVao8/8Evc585cGXKRWaceEVtMmrQZxYHWF5ekhbkv9Tw0DSm/nRp
yphKwtPXHpVo76BAr/H7/nV8kxAZ72P8gwTgCMNGcHl9H4u0jfD6ZdQJ6sDMIEbdhg7LrpXA6VKA
fKV9n7636nMRffJVSwBm/en73NDc7yABHEP7WficaXLi93PGf42ND0gXTp6HMqEpMkR4HiD2wdRA
hBuc3WUgJIHgmbok1zj1nWBHBk02RIWRK0Q76CQjmWocuF7dmHVSWU0sgVFfJDWwQFkcGiE7JNb9
sU1jl19rv9Bp9GyhHWfiDwqloLZFW1FnCCVkxevAM4NKe7tv5KYr7NfKLyQRDR3Ii0+CM6Fu1JD1
eerETEySBFd4fuAaTF9tIgJ/lmhF6poAVAGpFQ/oZLQ5ZapqyIth4o3y+LiKY8UGZfcxtJ7me2Oo
RmZ97VJHeqANcV1ThcwFiU/xrl3RM1PY1Yu6Ro/cNlF1eV/tQ9Hue0ORwJ8EGO6mBjFRbr74VgLy
0OOSGzJOw9QNQbH6tzFQQXw9mSYv61klDlrWcQu51LsWeeiMi2SS43ASvndzEtGGJUHPFAt+yQ07
0Tgv6HJDjhr988g6TNxaDZrM4FDuWMcPCX+k6lMP6PHH8KlsysjWOCsA9cZPj/BPFyCtdwie/WDB
o51zjHjUpRFGA8ePXvfJmYeOcBQFCuvEUtwZkKEeCF9wip67rb8Q/c3tR5TOxnAdvT88hGCvbbES
Ht2+yljHyMh7Qd7PjflenXOyye37O/8GlzDO66WlyU1WNYDTCWzCOglpDYlEJCPjnxoTtdyVbGsE
+AO9IIJhBS3ZpORRspuANM+D8XP/S2ZX+PJLJvMbxAqYbSV8yTn7/Yg9R9b2I6F6Zew2oZ4uajjM
OdWXBsdI6iIuy2s8I6nw/w3WhkKMtiVGoY/ja01P13UgMcjCIOc20aXNyQkKK48XPGj0ONu99fmp
HeyNZ+gsOa0WWsdukPvTdR0HfzG4oFOaZgSZOtvWMug2t8S1nhjt3lgKgmYu6LE4gMadEREgTSmz
pTDJ1RYVCicjIGB+90uzfKVPUUZkl+gD8RvjT/h9fxbnriHQ/wCINEIjEcRfjy0OXVASVD3rWBKj
c08M1TdHfon7YMnIZKVkhJFSEcNIvNZIvwOpUQucLtGM+2OZdSUuBzNZqBhiNj3P4U4tRCt7jd/E
tfqCVj//AeBcxYy3WUbgs4EOtlZNXyHiv2wUGXpRoNIZu76nXdhdhua/ZOg4x0gIcNyRSAqRDLGl
ng+OHi0RlcztFjBsKUj+I7REOu166eSiUFWgkQaHyThQIm25hF1wGG54dcedf2licqMVChTuKCMM
Dj25EXmJPt4tjljrctsS+oRWAaLtwV2RkoO5WqG0T/7cX9Dfl2j6SF7an9xjWcQAd4beaAfI8dJM
iPH+DB/RVo3AjrqNDMu4XFYM7hbXlP4scSYvTfDkbLBc3yWxKg1OHvcHVc5WDYM80P0hjiO4N8LJ
0QAdkMyj/jA4vGf5EOqG56vmhVW5xfM/GPpFAaF1ABXVydmQSl8SqRBSh/MdKK1q9U9GLXEJc/jL
+zgdD5iHgBkfYUDQDb7elNDY7ZNMdQfnRSB4B7jzoJ/Ls3F+4MhzTxKd88hT9xboppkT3SfD9uRU
j/rSlT33NFx+xWTlQOqUhGXIDM6IWJX2jLztlgDbcwt3aWKycHHAJUWSYuFAiU4iUM4J3UDKZkf5
JaGgufQfIiS0oIHiUx5Zwq7ntA4EPuvTYMxYSedkxW2B+A8/k3WSkxhCKp/3N8qs23xh7ibbWHSq
H0WYvBZBur7d977RG1ZqrDPdVvSd2Rmm8+Y+vH7BYTPNj9MR7DULm3Uu83g55CmncpcEXiJSnzr8
sC+UFvLFR1YFiS8lXcMRqfoIGujUBksJ35lFBcgZzy+uU23EmFzPNIgxvSjikPBNDvIL+jY4q9ko
5TazQrqGkOMhJAw0qXYRZBS9hYvghnAXdy10gaBjAUoZpHmn3V5KDDhtWDSs03ofPX/K4lfQ8eGc
EpF+JEFtQzbZr6KNH4mnOmjXIePahQqMwbmRSJXUwC+uCtdI6o/CzwzJ+5EoJez7/b0xdyHDTQBr
roBaCjrpJ1uRUjnmI6AKHXG/P3NwqLd4F/qv3kK8EsNXyUojPXg6T/STZxxf7luf2xWX1qf51MED
gwGyOdTpq03z1CkkUV5ZxuoFwDsMnD5mYU1uCsPjmuBxRVsSO0aRN1npTG3blpNRAOjJgO7C3tNM
N3BB2nUAZUQr+qAXlzfsc8KbvLBEa3JTSvq1zqFuBY8QOipTKqNQZoPGrxnqNJvKPPeWkQ12zJgg
RtVPRtuRJVKj2dVFtvq/BifXJh2A4FRB2OL0hURyFAHrTs9aJD8io/9swEWjxnqZglWo/fI8VKMP
DPfAjCTQhifbnWiXgYnEnthroO1bOJqj6cm7IoNADyloEB0D+TnxRGSg2WsmqfFpHHlXwW/0UUW7
+9tr1gQ63sY1V8CnNDFR1m6olS0OYEIAEaYrzelfYue+jbkYEXnDv0Ym72OE6mctI13nICdtQHhd
DzaJjYtV1g2LWvkuXUs7q5PRL2JgQ9U2roDi5G/YbboPrKUcxPz+BogELX5oxQHO5/q+E7i85T0l
Zx1PEb/CJjD5al12kcnEP6L7LHdWyHw3EIfmOpJKxv2pmAurwPcL7mV4JSg/T1EsSpb2oUAL1ul6
Bsrv54CwDatDIS6KN00PTby4I37KWZlPCZO/xOHjwgfMLThq0KAKQ1sbqvqT7d7EFCwvPtbCDU+N
fM6RrLebF9XTfd8Sn8WTgLKQWLEgBrYrUPtAM6t5QGf2wiUzXpnTnY2C1Kjrg2v1BtCMSyCXg1hm
HYhBCOxj8VJqRrCufEMsjXJYAMjPOEZo3kO+SQA+HtT9E69FUSsqdsjgO5waQYItJoKIBPlCHDT3
il4amTwSQ1HwfdjCiFbZvfwSlgR8skl7Xli+mUzt5VimD2bUFhUvMgz2z6DoivZWty9JuPX9oyrt
495skbXl1vdtzk7fmBUWADtAN9RkZFmvQLSR+pwj8KZ2aL2Fn78RRBpvfKTm/vP70yHVaObqG2Ck
HcHzwM9XsWJwRB9dzlseK8cpdEkpdBXSMKUfXFcm4KhF/pOgNpMWRohQEdUHDfl7InpBoFndkMdm
KLl9TDoN8beZNuhf6oWswgsGBg2ArusGEQ2EHVAnYdUC6oi5W4ObPemY6A/khJp3H7X4jvQlxYuA
lBJ4UqF51wp6SmuN16HIGUHmueq41Oaktqv1HFFGRiiDSFhP80SC3jucEzMRYvEl41JVNAb0e1Yk
kYI6s/OBopVUplIMUdaCOZdd2ffW/TWb9RouJ3VyyVVtlmiouSIqryvkH5RVYidIS1EdfYCpfd/Y
XMR8tYL89Y3KdsJQMG3IOeWOM6xKb414Ta1gpX5bvF4/0Cee1Idhp1qs4W+b55DEC8CLm66t6R6a
1BQasOfKUjHuUfZRZUwGrLbVgyTsitjMIdrOmn2+UiEwF5cWW5wBrTFaOTVE9zj4VlS3Zqo+avES
vd14r9xcchcbewy1L1JoPkS6ikzGlRBXJm4eluqx+8qTYnV/+udu9MulnjzhQwWxiiGHGW8gobBT
fLPVbAGppqRaOKqz7jrgGaDYhT98W7rRIMMC1QcstESkVg+Q1t0GL+0aZWTcqCEpduxOXIEraRVv
wmP3metxMaacF7Og4+69ndm/3zGZ2Sj304x1E85JWqN+rCE7s1V3KSUmisqv92d31iGV4Pljh8P3
R0vK9Sqyftw3Q5ZyDjuYKNfGKw7ya5yhHb3zxv2qHnKqJ6eFJZ31US6NTtbUpUUyDHLGOf4abhl4
XORxitH0VxnqQ+uUuQWh3vsDnX3A0Ig54kjQfz6tAfKeD2nPOueQ9uI3GRj8KpP/32Lif4/phY2J
8+F5eZXkHGwwgs4e5dRkUydDJYwMw4JfO/togXAYzxUCNvTUX68a1iyVKqBgHTW23fhTkrdstuBW
jO/ezSYE2w6L4jYqmtMJqzMIWfaIF50sMwGQQ10p9Ha5TNhH6EgE0sLZW7I2mbrB95pYyGANit3Q
Ducf3DEPEtX6aQnLMXufXIxrvNYuri2W1pHHt7CkxkYNH9h/LEKzbT/D/y3z/LgbgOMY+SbQrQNc
3rUhvhw8HxThvBP8RB6x5DogXPiWsRCPlf/lPby0NRlUhtRYlzYl79AHFt6EFhCG+xIgOKxBHe2h
3ORLaZW5DXhpcFzPi1mUm0BSBg0GI7GFoshKkM7x9/0TO7clLkxMc1Yq5doMdD280+hiYtLde7tN
X1TO8BcSILO30aWhiTORd307gNqQd6SCrhlPhXLci8t3pPygWLPCO/TiqTkVfkP6QF7Y97OezKXx
iXOh9hkoDLKUd3xtQ10IAhCw+nJIgx/RnJIvnOnFoU4cCVfrK/CKYqgVWJRrPYvXXv7IVJt8F2RP
lO31uLaCZlUttSTPPjMoo0DMdUQbAKx1vV/ESiwSHhAZJwFl/ZjeMVQFaNhVmT/0z1A/TdEn5plq
bqANSbboUtvsXMUYIEKwuwogQIWQ4eSA8FXGuDijyMTVelmf0lwfDEhsmkK24UKblXeVuO5FQ3vU
goXIaS59fmV6clQYfijrGhGrI31Z0Uqy6BrHs9wxBL1ZlsXoLpBQIO/U3bVyFFeZT+INv+VZwuNv
xmZscUfB8IW8wf3jNfcg/p0RNKJer0gIGfQO2WnWQeGAIP96VBaSAXPnF6AcDfLEAB2gL+DagMcU
ee92JecACTXYOSQac6i16d4zsq4LDvJs3gFqI1CERxoGuIvJ8g6ZVMee2MMXNbhP1zjU+gYlpKOr
LwnyzA0KjwfKc2AkgAzV5ACBDiaOvI7jHLSedFG7crXM6PnK7NpoBB4S9B/G+SILwjhV07cYQHLw
Z4BKDOK641pe3La5q7DtkKuIvlcJeOYP2mBWj9KLi75dMzpts+2Sbz9Xn4DUD1jS4DGheXda82kF
0CEPaBR0IrItd/vOjhVSWLpniE/3t+HszYB6oASRCQwO7ULXY4OiQeT7hcs5wfDeMd+Msu68P3K1
Ts3cLkPIsBssa5alHryF3bbg/iFTc2l9MrOMWA2am43W5W2T2eJH4b1G6rr0HiSkhZfEquYiDGXE
3cB1QxQPWtLrwfZBhf81BLwz2BHV+SHXNVLQs5CaoEhGCzoSRWa5T6NV8lUV5glsARkyZlm+ktYc
UJLeT+qh04O+3V+Dme2Fnh10+o8yYWj9nTyAFYVmUQbdBwdywIQWYNeA+N99E3Mn9MrG5J1rhqSV
eaCvHBCWWB2TWCIj7uTK6ZpVX+5Db98zhg/FrjzrrKx44Mr/8xdMjm5aDnxDIxS+swE9cq1dgiQy
rkSzh3cGEuza9bZtgbZ7F9zbHYSotWRdVAtNUrMzzfFIRaOjALHIZLsBy1j1Tc8OziC07z1ITpkw
XFjMG75M+J0Qaf9rY+J3Qkk6VwqKmR7swQ53/tpfV+b7g0fwt12T/gnZpbX4IJO3zQlKusb9hZ4r
OMA8Oh/RvfB7sq63ODqDuT7uUWE/798/PZLpjJ7Y9SrSbVT2Hby7pCPVyrePqn7f8syDdml4Wugb
ajRqQKJjcBpqV/JBaT669BzLC5HXkpXJWVHBsNi1JXYRNJag7FQ0j1WirmiInBvbMNb9If0Pk4m+
9ZF8Chfx5NTk/n8ms9FrY79/SK3KBpyXPBHM5ptKmnVhnY5/ltB4c9sUgR/akjQ83zcSv2HPSgNk
s9BYIG8i74mXl/STfi+6yYuGmOi/FqbOPSf0YYmsFqqypBt0dS/bLXr5Hp6xOWMSvmh7bd/rNflK
9B77NiCpwZv92tefUVf5fiXMprYlndORXtcZgXRLCfzfrO+975ssMxPXkpcG+D502yG/iKxfbIVW
Zmd799FdJ7ptHpzQjKzSTiwI/pBU7whjpTqcjvtbYO4lvpqpyRZI1E5D3wMFisZbiboQkHfI/O3p
YQj/ZbNdrsnkgpSVkqsKIFqwJmNSBpOOIatrH0ye6Mp5A/qEnOAldlsQeS2c3V9n8N58jzvywsOJ
cJskmvxr+/0ZtM+kQJ+lvwaRJ/6ERe/J41dj5WZL6tX37hWCM+SEVK8OsSij2i62Cc0+V6jgcACX
o2lcm3aYimIlCK5PB8xFCRzGCmrXRlceROGUcJyBfm4gUqNBV9YLqz1TABmhTP+1O/GGUllq1DqG
Xd6GHvO5+nY1oifWauGWngs7r+yM19zFfLdBJ3QehEzh39UWuzEkSnSnI38WhjN3WwL7DAYpFCIR
d02G07pCwIM3iIUZ6evh4bmw14A1hQZ9AQ6sIyv3sBBtzR6XS4uTgVFApgSug8Uif0wl4F4gbhoj
nbiWjHbn7zXp4C61Dc1O5qj+BaJI0IAg6XM9mQwryhB7RS/kvjWQ+nsPItuDSBBpAFgxF2Z0boNc
2ppEOgHywiofDQjbGrI/dyoodhW6N0xpCZYpjFfc9EiOfDFAisMlhLdyPSrVH1yt6Dg0WbOq3tiF
sgMb1yO3SdY2efIIJVZl6T/pXvVIbB+3wvOLeHjRjKzCVbi0qnMP0ohFRXF5ZE+avu1hRWnKiRj1
Pjx7R0XnNnptg/KB/ODwL2xaYVyu24H/NTa5+zsFxJJeOS7nllqf79Z7Y3e2urGwdZ+eNL0l8fbx
+dt8NT8K/bW0eyfWV7GpGd5pOd684REYvTkMnAWNE4TlpGmTRNerUawxqAXUrZhuhygxSi2G0Ana
dswKrfUbaFP5hkb77IFlPDxW7qBso1TOXgI5ZdcSSnN2yFLl0GbBiDfLOxsYK+Whwl/Q9Pa0hRts
1mUZNeoQGwPLi8++3jYMDfycQt4ReQXDtRWWiJ3uska4MvA2autj9vnDGKuttG6Iqi+1u8wtHYiE
QTs0+r833dZFmqt+lyEDX1GTcp8C9zwwlk9yaUneeMnQuGEv7k81BCcnRNw5p1Wcd7HJwQx1zDGh
ObfwMs6685dDmsxnKAsZhoQ0ipIS47yFP9Kg9muWb75KJKD4iARYwqO6hUguQ/6sXhbum7mTB+Y6
xOaom9wuZwJYoRcnMJ+XHpR19pLwLYYRaYIAALsfF3IJLKB2bYGKI6nyDeeZkUif73/E7J5CfmDE
3aI1Gjjx69mu09yN1ajmnNSzoy0l2sdrZdm1Rx5t0/TeDpvNUXnDrQMhuvuWuZkHTBvPHgrYYGfF
nrq2rCaMoEBIeuzXisgeaZfOpAPmu0SC6Sg8NmTB3Ztbbg1JF6Rdxkm/IbXtIzUWoSHAOVsBYOme
vJY/KUAeOTkQlEJSXTOKbaoL65fV6v5Qx5FMbr2ReBaBBsoWIByfXPdFj/tHKHng1jpLS98L76vu
dtBPbdBgL4RGyy/VR8aNe8/g5AhJfArEJBJtTvjFZXuFKw1ZXer2mzmmCLRBBgsBJlHGhXS9fAnP
MnJWwEbS7ofWpHpAAZJbkGSYwyhcWZlsT1HOqtwPYIVWurd5CI7RijUFwn3xGmifDHmFN3GVdC9s
bi5sl7m89phJQIoOUEtwhk3eqkD2wRPf4rZV04B46knjdlliJkCBQhuwb4wS+lb9twIxGkaPKyf7
vL9pZoaOy4H7ZRoZvdYpeUOQi1zS0ppH8yh/VL7GVozItDnlwJ5BW7RCF0JluiZ9vG92piHi2uxk
XanoM6mawSyEMOTBM/gUXXV7zVK7VdkSFVqFuWJpBj4h8T+kJxZ5DskQd+2LFhlFueCd3N4R+Bge
uHSMH4X0KfdV63VVhFiWh/u3Doi/XSrajCfv+qBc//7koCCFLnRxQzFYgFdlZS0Gvo7Uoi7RbVqe
RCg7s9VeC41iWGd0X7dLe+z2oF7bn0w2khB9m4zjA99V9to/VtKzGxlu8hS5H/Qjkh+UTlf+ZGQg
aGC9v9AzrvW17cnRypWhFQoJY49jQMCttsoJkz32r0W1KtEobYrVUilhdKBvZht8YuDDHvlBpuip
hq+HSCqQaxeiOka7JtsmClGaGAhKpZPFU+Ty7KmpgtaA/g1on7vUlwQSl5EsE2g1o7ewTSRhADG9
GmxpEuU5Gfyu/4xoN3xkbEL/ZIoHir/7E3V70WGeLr56EhZQsCOALx8dQiXEvNhKXglo3I78rdRX
kGhbEjeY2RFALYyNu2Oz5w2JCMfVuZoBLeUE0qtYrNXwOWms+wO6fY7A2zVK/qCZEzDyaV9KE6ud
kA7t2AOToJ0x1oeiWjN+ZCj5ixAbXZzoWbaUArl1dpDuQvcqBzHBX7XT6+dC0RqtaUDo69CoDG0/
iT/61l+SmJvxKWAFilAjtSlY+H/jjwvfMe3ExHMDn3fkCv398aYqSSDuG59Hl6xrtW0RkqqkhtpY
QXIGhWCTHJO0IFL4tdRbNVN8wacI4G/FEwK6/inFqldFDchGE95x9/lzoReGZK6DTb6tDFMl1ExF
Iiz4cjMlaJgcW74hXgRYxjQlwPjq0LASSnXDMSMVcsOJLhrcodcPkSH9g/+GLDQQ2ahAsmBnnFI3
IWhSlKCL0UQQ4yVCG2P+h/3g9UQHQQdHXJ80Zxn/8al7XaLznIncUI3EzKLjiAdwcDq3wSBDlQbO
h+NnBHWsgQQrd11vlUON5O22NjffxRp99w5Cx4UYbOYKu7T8+3pebDDgMpPY43PB4VoQeuY225GR
tzQ3aWy4S5Q4S+PkJy4Iw9MuYxiMk/3JjeIgGGtvk+iAg7oPpSkCH+YigVjbkU+KpXra7FG6mOPf
wOFipLVKxcSNYDt/7GvS2KnhbQWA7nTWN3UINzZbzK+evP5Dyudqcafecg0PHhIGMKzkRvQh6vGD
1O8knX2GgxGHCw7G3CuIvBIIv5AaBFpsqqeR1kiuqVqPDpV+27d6q5E/nmTlmoHm6M7/oNVSS8zc
BX9hcMpFy1NOo37b4tlFBz+oWXhwtxjyDhh3adPtPtzXTYwYZCl6X7I62UlIdPd10cNqn+zYVK8a
u5H/aWTgjZARzo1aBpOHkun4po5CAf02/EvNiGuorxg15L4l3ikEojLrhFXfufSnckHfZPHhinFX
3ZLwxszjJoEVBa2meEU5sFNevzOxH2U5G6SC0+n9Ov5s1p6F+VzynfhbT+bSynQRc3A2AYAIK+I+
IeJ7b0CC6L04Z2uU8ZcS+DNxK957BK4jzh3kdNMQfajxzMTy75CMZAUaNT7V+yf1+av7Ur8cnmgc
kbf8nj4A8etbQk7Ep3Qp2pu5966+YXSSLm6DvqJSlEn4hgj4G00PgkdhA63Y7tNfUvucibuuhzvZ
RkHMhkozDveBEvmP7dnklQibn8zUVtVSMWrmWABCgqapcWrHdOz1sJhycMN+tLWXzD+Lu2T+1xHD
QUsQjYq/LQsXkwbFey/ThExwSgsyHrqVrJ4CuzJYy8zesE2M+24dNxPMYDB/zY2fc2GujBQIRqnj
GpHSqn46G43VeA7Zh2Z3alZt+E+HAMyNClLzEouG2Wt7ksoVeZQ2guMmIek2rWDy6j78DI4QdyPi
Y1s+sXRXpdnSOGf3ooZsNS4atFaIk73YhEimdVHHO8aZ31CEKqF+8EnvdCckjo5L/TozTWZjjgqv
AMQMWHg6o2d7Ma21GjWDX+doLEnMnDUiTXebwIjZGCDGyPRi1QAnEeZgl+cB6XIIKAtHToED5ndm
OzhcvPXpJs54vcpWNZpA8l3EG4p/6jhdLHX5XfARXhps+ydGHSW2FzbF3GRBdhb+2aixBCbp66/3
c3RNd1LDOy9gZiPtah3p7YrF5YgIrwD89InfGpWCfDEYde6bngHvYeIuTE8OctgVEihS8eYMR1CY
AsBXG+6xNTQiBUR4ZUvTfEPuTYd4+dubfWj3q3QR2T7nEo+BAMiRR0lkhAbXw+89oLo0Hs+7QEJk
cTLd5UitAxB6XKRFnjvtl6YmMy27ULZvKEy9GMZZ3BQeiRjC7Vk4aKuVuNDt8ssLNYmlwdGKDrJR
uQewk4k1ZN8Ur4zwtErn6oN9Uba90T4Lh8h8VnR7x4FDBix7x9I5nQTHKQkxX9PVjiCfezp61sKJ
nMnSXH3LZKGVfhBSsHGhHRtIU3AyWZKI5RaXMhZzWxk8poD2o3eOvRGIbKVCiQaVCk4tPYUaSVLb
M3u4hqkZRM79vTvneYPx8q+tycMwMD3vgr4PV7cBcIx2EnX6GTiMOVi79EMlm80q13/0Batzubcr
q5MbtUW1owo7XnDGEsBAuJ27kTftM5GNR3O3KwlvfVCq+ytJr/7cH/Dc5gWhDbICMrhY0M17fU4C
t05pE8mINFS9bT3SncLu7b6JuV0CjjgkNHm0vki/AfPFPVrSAJR5FQYXD2jKhTCe0OzCZOMvePQz
mLIxbAGbxkhfjyzTZDfytacqCYOhdICTDS/eK7DDjxUYGdoVIcnuCxsUIfFXS74Z81OoiD/Y3MJs
ynPTefkNEy+0kkQfvI+q4GQSuC0JH1WxZKcC1V61wi+cOsoGcCxKyrcM1t/GyBoXcHGR8ZV971Fg
AbWirROoIg5gUCziYhCIFMHFIHIesZ98IqIxJ2tRVCJFwVTQR/NACwkciZsCeMuFMfJUnpR+xbKY
xJbsJopZMs0nBeTkMPhN3pKupM0b+vGbNeX6Bko2GiM5Cl/Jz6DGjR/5rARTN+hW80IH12wBjdtU
FjyzQkeThz/7w1uYKSVypVyerxgxgWNWKxoazv1Q3UeSEK/yWIFsVi57f3gJNV+9EaVMj9M65QhN
2nqjpjyzjnOwQpKYy5VWz/m4AQ15GrOdmZbAYRJwCaB1OvXLDxaSDyyRu65xdSB1o88EU1WRUatu
SSxw9sX4u3Q3ortd0ALZCYZsJ3wuoKurSycNtJxQTmfW/tY1Nc/y/IWE3KzLe2lzetuocjWkKLk6
/k7W/dNDaHhHzuZADBGbsS0tHMSZmh9OCCrIQFDjtN8gBgBJTbUwdbE7TX9ntNZ+H60KNCZl5Cw9
gALtI8tBSWrIsa4zmW0svBbzo5WR20RNZeTvmBwOSQzcQe4T0RFbo2WONDtGLyKAQiVh19hTigDG
omrf9IdhqTdu/OXpowk9pf9YngKGvYxPcioFoqOd+VyPiFDafLbLWrtqH4/3b7vZGwC+BaigcaeC
A//6QgUmFES3fSoi4D5rw75p0TSwUL2Yv+kubIjXNpJ84AOJhY3S2m/BLgLSIN94+nYtb9fqxNys
Tj8rZf2iLsa/s4NDy6TIoacasdP4/y+uckagzMB5VHS2Aczcn7jRcblZo4vfnnhsjQyMoTD+9uCY
G8dHA+D9358/4BcGJp6TIvUh2DNhQA1Xru2jsfCctSjpiSjnKTmhwjFrZKJlu65ecNp+vc17Y5s8
TQW4YZO8gOnM3O/fHyx0a5GuQL8P6AZ3u2J9OGx4YpyUkHjG0rM45z2Nba7/WbPJqeu9MA89nxVH
2MF++HlHPEJEEwCh9VO8tfOf17fk+bBx0EFyXCGH8E+H/q/5aVcqw+Ws0IUYenvmdv+PuW9bshRH
tvyVsnoe6iDujJ1uswPsW1x33DIy80UWmRkJAsRFCAR8/Swiq6ZiE9hmqp+mu62s06IyhCSXy+W+
fK3b6QFAo3s3HG4fJNCPu3TFihadDB5siPvxPAXIfrbUPZizCWFwqRnQjtdDCGVPuRkeL0C084Ou
EToure37wWZr60N0Ih4HG2kEa5NduGF+vydfVsx2ugPmtoO9g0cBSyxy+7NzUXRZDIHh3EKqYltd
6ttwf/dj36692ZZyCHjSI18BxSXb0OcRKM4FZLfhIZkI6c/ttzooKO6Fb/7l7eFLt0nuwfl9E4KM
+al7yqKH83NcihAnRWgoeUBZD19w6lZyt+Vm3RnWU+p8q4eXoXzk2suwpjC7AIhFXP9umNkcNdMs
cqcx4b0+T14zCbtjCsRUHXx7jIME58EKgivtDlqnV6EMnQzslWw7BFrkRyDvalFxOD/tResBNgSo
UTIJT8ysp0qMWjcG13rSv2q3udo57QH6suigcFZq+8sDTbKcPp6N2N7T9XWNmvill9hPMvKcrflN
p/ui2HTZvlrjhTYX7Qh1r4mqGbJkc1QhtCa1inMMVW6ajRtoD+N2NMP88PV6y4LqAU27r/GUnMoD
iD/93BRB9gguTX5EVzKLwO33dH6Jl6oZqDeDCGmS5wESZ/redzcW5ZpP4gSmFV2r8BqqwgHK+qF4
zi/5lX2ROGEbrp1YY+kmez/m7Hr2bJpoEqKUcEEmsh/g35oYdfuHLcws2H0PrjayDjf7iYP1Lvq0
MuGlDUDTEeArQDsBPjtzF420JqYD+Fvtocr9rZl/9pJ7EzxBfbEB8VnaV2B83yH80mDda0n4xTv2
/eizO9Zi3Vha3jBN/ToSR//ZhZIyCLHS8Cfo7/Yrc/0I3IW7QDpwwgkjPz7P0I0e7YnGHOuJox1G
HuodiLKLxI0yaG6R1Iv6NJLJ9/ODLt7l7wedxUAtG4qmQniLmP3TZ3oNKFdwfdsEh1d1PB6fy6sr
M7wJ9/vw05q7WDArcAYAH4D4HURrzuwUZ3VKU6fh9pPxEyQlCmneCGQ1vbY7P8GFGO9kmNmJKa04
zyTkD5BtGavdmHpYU42l4UBRgTg/1FK2BdBuRLLgEQS77vzJHjtZZY9dbT8hFxlMlKn3u+MuFEES
PADPunI0pmN3cpHicsNoOBdQUMElM7tlslGHKpUdq6fCy+MoaTGxViXtZmVOH5ztNIyrA1CO6j8c
++wAKmTibRF73VN/m92QyNzza6TFX8HXtWOhff0sN1bURH53tzI9/8NpmA08O3s2s9MCjDbqKXZu
qLjUHuTB5AeWbIFq7eSLa/zgQ5iEzhWabsptlmy/+S+5teF4nvtfjAZ88xG/ryN2XT8N7SFjz+Cn
yI0wv0p2ggZNh+6MJmoQNm/ix/K2zMPuyn8i6bPHwyTiUMvIb/tqZ9dhw8AHtq8enPooiAyguDdo
QbovXmpwoDT+NjbwzrX2Fdp8LxhAoOkVJ5EyIh5mqFFCOygObG+jTMBRDBlkN/3UvX9d2zxAYxCK
7VJ7BpsJ8gLWJrm2vqXNamv7dJQ+mMq7PZz2+N2t4VOGYrTndk82Gvo/NXVoSvAhXxGw+eFj3Dtb
2zTJxrs/bzrLloOaFEEhHIoA83sjS4bOnTaQbJNbF7kqGgdrXHZrY8y8V1eiuA9hC/V0ae3Q/VZd
GmtnetkM/57FzP6hOjF4dYxjBrb6qLiVgCp8ymAiQX1JX84v2EeszZvJ/z3WzOQhnl3YHZnGCtAs
aJd7M9/Ydzc0qAIS1lt1ScIHn6+0Ky4uISAweAMjeAOV/alx8MGpG6lnGFQ27baleR4MJOs3pToI
DsRRL/tPRaKvMVZ9xIVOk0UxA73OcGPAUs3GLVPuFh22Lk2/6iP61Qx0w9wUjEx44kYPTFBO9jvn
BzOuqlf9VngRdAUCqz2eX/QpKv1wNt59xmzNgZscCr1I1VTtL7YayuACU6YbhnpOfctdc3t+vLdq
6bkBZ4cxtcvR6iXW26q3MglsH5IBLD0IK5LfSztwRygIlOB8C52jxzb8kLn78jt57VSU4Im90X8Q
oAjL5/Nftbobs+C9SVhbulD4gemV+T5r720SJt/i6tEPOYSFDu1nxa4yLAnEuZwo0y7ZsOIuPtbZ
pusF7AwI9aDcgeLqqUFABwyKR5WtnhrnkjnIER+Lo2+GsoTL/WLTIuj3dhHkh9qGuAJaRtLAvyfs
uTe3A0S10PyJ5hcbuVwFydWdqa4d62Cv4myWXOl0D04MlgjC59n/AdUxyygcfCTEey/SHhvo3BXW
wZG7uN/l7CKzvzb+0TYfVjZo6boHBcLElGG60ISbbZCJV2WjObKHfMcVYffN2IcjBEHNmh1T82vv
6KD0uRDGltB0o0FCy/G/inYF+Tp/CqDJEQIFHnr1CB5fk1Dl6RZlGnUbu0WT1Wdr9xkW4qWB9wUP
y1254zvWhkCqDftsizaQa3oPZFXkXBeAkthv/z2/IJN7eHeMPnzKbD00QMqA5h/1Jx2wdjNTQabf
AMxN+cqc52+A+UBk5h9NUDB0mYaBBBgOGfnR0yNk0iHza2xsYW8lD/ml2UqQ5Xwd2mLFW8y804fB
Z0FezMbOKhtdf5LlY/lC+cOoX7Buz0hE5NbRVpJrs6vgw2iT8b+LE4iueVIbsL0ZijnOI1MKujlt
xMUth8jY+f1bXdfZcYfMld6XNtowi4O+iZttre8LKPOBcCcNJbz/Hhq8q/Qab7s1NxvgLUCsQBxw
pbw9+N9PkYnBhTomuG+BRfd20GfZpuDThlwE0Jfk2xrDzeIsJ0ojuAoo7wDmebqkbaqDFRVQ/KfU
2th5aMt9evDNfT0cEUQm+c/G3wncuIR+X1nepb3E9aojbQg2GuB3Twces9pN6YD2M7NN6CenHdSu
N1BRg2CaEZg8Gb4OrOOfNM9MD0R3hz3XBrTh5eUXPoqfGeFq17hWeZcDC3c7lgZwS7r9Ug1puT//
pUsHGYVwdDKZhmNBs/T0Q3uuJ2VO8aGs2U7qugnZlZHpralLz9Nlb8Y9RRpAkDgTVmoWjnYdbRTK
GSAEFRHqRGF6BEvnkd85m/SH2knw3Gsbe3PlbtnB3qmIH/RtjVIZyE3vssg/QLUA8TrbamsB5nSE
5xb5/rvmFlISg5omvss1Xh2e77utbNimR1onjr+6Cs8YswjtX6P+1/f+f8ev5fHX72/+/d/483cI
JAoGIrnZH//9P20jxUvOXorfgla8vrS/lT9/e5AvkjWSfW/+e/pl//cv//v0j/hdf44VvciXkz9s
ICEmh7v2VQz3r02by7evwFdN/+b/6w9/e337LY9D9fqv37+XbSGn3xZDzu/3P390+PGv35EQemdr
0+//84c3Lxx/76lg8vXHb/8jXr79tuFMvMjX5sNff31p5L9+t50/ABaAZiaUxwGNAvPk77+p17ef
kD9QZDRQEZ6YbwDVxv4UpZAJhnf+0Kc+OGSSfcBr/Sl535Tt24+MPxwTlOXQsEPyEHoq/u9/LcPJ
5vy9Wb8VLT+WrJDNv37H73lnIvBVU7oPNUZky8F/BCLn0yPi+JzXuZEaEb6l22aWXxwYLZwVj3x6
1/waBVVn6L0Dj4OO7tld45mKmZVojQjELQIVU2V+hdBjuU+kzq7wetCCunNENMrE/JSrtFwJxCc7
//scvA0/tXIA6wpucPMDK3k+QreNOoMVKWQ8NhrXy7AiiRmZovJWZnrqG/8aCpLCGAbtg3M8upnn
iWFoIHPLa39r8fFRObkd8rREgO3iud9pRRtIg315Z31/buvKNmJ9IaGITcT/md89Akrpds41zBAQ
hwB6rNq2orTbnR/l1J/+mhyImrCWU0UTesmnxpIhskYmEc1supawq6HPi6+QDcUVw7h1pWdZu3bT
nDqwtwFxXpDtgggnmNy8mXX6VV2SVrlm5MuuD6H4xw9aahMIyVIAMCKZa7RF+YG72xaduz/VyL8y
vSy2VUGqp/Nzn2FH//oWywIt3aQZ7c4m37DBdUkSWxH0QasAkLNo6Nkt5U4U046G5jgOIdRCr218
88Ez8dZkpfM1TlUcaXpbh+c/Z8GksTJ/f80snvJ4ozMfIJfI1gwejRAw0WmsX+iI6NaIZRdcBNBC
BKz+4JcwcHxPd11amVRxj0ekMhso6tbZQ141xkp8uDgfrAoA6XCJuEtPB8ndgbRFYWCncVIvQJZu
hr2bJvsMaqMrVrw21MyoLCq93kktM9LdBIyAboK+0ba6luhH2pzfpMWVg4L59LRBlWcukWTqKNI3
8EhR1TdiU7p6fanMdo166uN8wHiA0wG/BrgINAlPlw4pfMgCux40WqipHwo+Docuy/mBtu1a1WJp
KOheolyFdzSEzKcJvwtxE2wTLSx0nXDFJcjxY20/etz4FDdUrDyOPq4dqn2wONxMIDVGrfN0KNmW
aS18vYoG5Va7BHCrwMlFv7JDk1md3gzYGhO437erAXfD6SiD4/e6WZIKhKAGeUXJM71qRseHaESj
75ThkG+p0dH9ebP4uIqng5qng7a9W3OXKjxhKfE+eVrdhU6quxKqBr6zYuwfl3HaqonuD9cDcIWz
HStrKIDbwmmwYzQPZe/XF7Ul6Uqi7+PF4AMT+WZ9Pq6FDw9Z4uWcdnYTFUQje7Op3L2OeyQwFccy
Em1NwH5h2/Dg8R3glV0bWMmZcdh57yamIG00NjVwZwVo0ULq9tVl7xfDRZ1Cw9in4CP5x/sG0eZp
ESe9C2DFT/fNLZPY9DlEEzMgEEKnEBygdYFKcUrECg5mYUHRoIhKHRou0Fs7B5uCk7Lr477DBPW2
uy1t0T7oIwPfTtXXWyvxIQt9fm5vIdjsJAD7jkgTcQvy6nP52CbOIHVYMzxgdKi5GY0sSlxytV0H
uTLdgLLaSAOnFHiouRay1EK28s4nqr5jfu11K9fbtJSzr0HcO4VqeE876A89XWomCyiu5VJEdm5S
D1nTnIClUsoMopVFXN836YDG6AGq3WOYpiS1VpZjwcDgl+GzHQByIFYx8wtd0RhEJRi/9SXdmoU2
cQM3Enrm5KVN/eRQt9CmOL8FH9wC3o4IISaUA7YcRbHTOStPkVEiUR5BLTrdNB1Dyb/0tBAE+a/n
R/q42RgK9B6TRs0kBDXvDq2kGQNQydtIFUTkEXcNuvN06h+EI009UjW0l4YS6b5xAKA1NGjiHjxl
QbssVzWLzn/NwrxBbwKcvjdRdQGSPJt3kY+yNbQmklwgSa259b2dk+Sxtst05VL5cKwmnTE8ePBw
msx83jg5Ft5ANZvLqNLLZCNYCoVgLe6faEL7bTy03ufzU/vgfTGegVsF4AIwyKAL+HRqDoQ7XEHh
MUTi+9+zfiRbHwL1h/OjzJBcCE0xjInkKfrhJ0jSfDvTjlI22grTqjJ6SRof2fQyK0ExrzGDXAyW
EJusb5sg7c1kO9RxuoEkPbtQlSePXMtiYC7aGFTPHhTTz3/b0gpAMRvt9CCj9yFOPVsBI+80dI/h
IIPjBg1QZr8dy3wN0T4djRN3AVZvxD/4H4ZwyLytm7VUi3MIgUdDxqokTLoxu2JjFtOoqltjZ2p6
et3ApUZGSbW9zXx/NdcyTeTDJ4BbF/swuW1/5jHimmSkpF0TxUlmbFDsplFNizJUpWFftnktoWpT
pWmgc5p8ho36x0a1HNolTRYZoyD7SrfTlWt5cVmAUsOqTLH73KPERmm4aD/DyaIlqzZWpeOtMChd
Qt6oTMATA0K3UHV6foFC1bhXvV1aK07tgyPFziBJCYVQcBqgf3B2uAXkTrXenUwzJfVthdUInGzI
Dq2n+z9HzethoyNZOeazktN0IADeRjkBjwnUUeDBZ1bX6j3oyKAETl3z2RI3RSmvPapFhWYFjgld
Yss5mE4c9slwmY7brsgOpvuja/yoUSi7xDLk8bhC1PNxJcD+jsAPrg6cAMgDnX5T4pM+0YUzRLZA
W0emGuMG6Jj6OFoIIbR0FLfu4Fbfzh+/jw4PJulbqIYiWkfCdhayoOqrWgjN6lHRuOnl8DNrNlZf
8Q2utjV1wYX54cqcmkrA2D3huU/nx5UFWsoxGyM7ZeLO5Gm7MYuieMhyYe9pzryrEdTmKyDWjxaO
awP4cSgkT/fHXPedWAktag+LyjysYmIU6UU8Ns0+HyoU9HgBDUuqWzooUvx2uEG3xrjiez9eXhh3
KqvjYjGRpZgtcFw5diozEDvpAp0XCV7Kl9Qtmy9K5MbKUB9dqYmIEMQd2Eqs8DyJVqXVFI+NkA7I
bfqDF5R9Qmvpl/MG83EQoHSR3cHxswHMnzfNVXTw0kHqQzSMhLxqZWJ+ZwVZ6xj9aJYYBQ8AHTJ1
EMJ0Zl5BDYnoSZIOEWlFfnAaqyLQDGFw101uhgkb/DXqyqV54V0CXMB0TXjufERvHMpWl0NEPaLv
TVFr14bq1rjyl0d5e2mBvhjx9OkZUHosWrPKcca1rI9ICojPmPJs+8/3CGE6ig1o30IBaGZzYwsC
VZC5D1FOELbwJgV7fBr3K+a2sEfgBgC0B+0vyMfM0VlZq3dIrHmIEdEceijL2jlwjdb3lpUkEYrY
5spN8fEkWRAXgMcG7nbKis9ipT5rU85sjMc9pl2YqQZxJmHlBUChfb92My5NDiBXkJfpEJ8CSPF0
o5pcIuHcaG2kUZlEaTLRVMY/dT09wnrWemoWrAJPKjwiJic1XUung5HYE049eBLkX7WP55K0QpnU
a3ilhfWbzhLo5gDvRIpmtn5l2yE7qdltlFrxK6fMQpxjfpHwRrvz5rc8EIoPeJoiNzs3cq0VwiSV
2UZdWxf3tYIqAAx/vKJomPvnI4HhyZykpiDm8UYS+y7dpHm8Yx7V2wgqVNURCk3mRnO16qGv+jUm
grfE/Gn8NqW1/x5rFr+B1M1AVyRe3HXlojlIVLkIwb7I+hD+j96ZsumcLdcIgQSfL8YCEVTVyx0a
4RDzmUMDygeXmhzYQLucpACVIWWoty67lL0c7/tC9MWj0orqVdidYQQgUx3ciI9ltloYnnZ6PhXU
O3GEDERBaPE7tTdNJGnSaWUX2QPU+ZLEnFrFpPw8oBS2maiuNy6lWhpAEFu7MhpG94DWV/t/vnfT
gloohSN5Nu/uQlHYU4MhQKxuEcCNDYS5le60O2SP7JWhFg7zFOYh0PEm727PLH+QVWlD9B6caHmd
XRemadFwALr+ShhcBVVi1s6Kr1ocERUFNM4TqPrM04Y2uh+tDtqGkYWsyYGZTrsXfmzlQdxScm1C
Q+94fjUXXAjI0SdcDGIklOvmLmRsPGz4AKCWX5aR5w9lEBtOGp0fZWFaoDhGAQliGYgBPqiu5RYd
OmWpqE5B45CC9++izlKxH3UmbrVmbFfGm0EmpjgdfGbIdyD7ihfRB6AxT43UMUoJuedBdUE81O12
jI1i26Vp+TjUufbC0RKlRSjwqzsmfP+b1yIGCs5Pe9ZU/uszUHkERQCCc4Rx0+q/8zNxXDq5GQ99
pDuSbESWFQcNKXX08VpJe9VbeXJrFl53ORgJFJad0gkkVApCpY0WcrZtdcwNriMBOVjB6JV8m6gm
CYcuLqOc4igGRY0y1egZ7coVveCJp3IUWp0QTYHRZ274eL7oWampqPIGpkPIUOv3PlfkWBRKfT+/
SEsWCIvHkUZvFdG9mX/0VazpOudYo0TQTVJWNSg+7Xj7H4yCw+yh1gfe1PlVqTTfG42q6JFIrug+
b9LyovK7ZM3uPr5VkC4AJQQCQZTQ3TeA+LsNH4pEAYUHQyc8dn6ovG7akI+JvzEy6vgHncd+GxrI
6z4NlBdFCG+r33SNngNg4/zUlcv3NqKS7eBm8dG2urILBiQ59j26rT+dX5HFT0W0jzgFyEV7/sLp
mW31eYl1R45jPAwV41d5DGmieKR0B265JmhJZa08GxcNCy1mII+ZmI/nSto15OO70i/7iMvsWbSe
EepoCQhif1yjjlw0q3cjTS7p3U40SHCmeomRiq4A18qQ5tfJmKuVRMjyfOBrULU2QeA+uxGhkB5T
ZOJ6yGGCMF7Erc4hljXiZBo++KTP79jilIBkROYDhWKwDJ5OKc1oW2sKTi1TGdmCIgN6EY1erUxp
aZQpbYpUx5Stn0ewtdvjwrCbPrLQ878hIC0IsgqozfNzWVq496PM7p2M6E1NzAqGgLfcQ1va0ITt
y+GTVVG12nY87cIsbpmo0XCVT7VmlJNOF04RcOynsVQwg1ah78EDIZNWNOBNirn3rIRPLnrTE5/7
Ss+fjMzWriA3zS4tPnjOmodY/BYQjOJtgNTiRwkyB6E89LlUNBgkh6fvgZfWk+eeuGKXOMXPzmRR
0bL4gskGJFw9iwEVXtO5XNxj5IoAB0aw7c715NOWJno/9gqs+zVUuDq0iJR1w1dukRmQ8Nf1h7IW
UIu4+ZEUn627W1le6ZZY8kbELlhj4+wuQ/x6g7u28SKDOvKCNbG7SYes+AYcJ0gVweX12UBG7wVK
PWQtFl8yuvffMzutVpW5yuqVijzqjcCXYQFQzqg2peH8J2cVuHAX3a54NoEt6NTksgxhCSohuAgG
UwaKWkPEqyzenD9F0ymZG/ZEJ4G3H16caE4+HUW0yutslagoRczeBgzEvFagptLTnaVnHLwrfl5d
6UODRJVJ0zJbOcVLdoQyj4EkMAJIXCWn46NkG7tjbKuoTHx+UXepCCuQL9yfn+Wsx+SXHTlAWSEd
hv9AteN0GKNOshZcYH0EharkJTfsmEXu2GqPQ+fbl6TsGwgqpV1zAyxe8t3OfEDc4w7YmMMoifas
DOh0gipbVNquqXrngWu5889aA//8RlzSqPqDBBZgtNNvrLNa77NOV8hq6Gg4i8EvqSvpHkfP43sH
XDSBZXH78fzKLMXVU3CJLnuw7njzamIct8zIOBzbUOZsw5Lm2GplGraO/YVIbSVgWNpsoPgBBUMY
hZLQ7EY1QM3Q6wPODIrGxoVZexKaN3b7H1w/wCx6aBiAc0JgcrqOHclslzOso9k7m1gW/DjKTjyc
X7elcwP2jKl+hpI7GolOB2HWkCPORo2glmjjCVLC0VGnshx5fCG/Us3yNyk1m8DXFVmZ39KWgfgZ
OTboxqIaO7NlVOm6tARQKAJxUIyMpEgu6kojyYY7GUkCrvM1Qq3FfUMlD2IXQPB9aO2vS6Pt8EV9
pJTvR7aZWZHWsTWS6SXfihkBTgeJGZD2zXw9S4ThKUb6iELi/cZsev8C9Rh50GXWr3idpd0DPtwC
uhXJIqBMT3cvFyCHt0k2RF5sqpsMXclP1JUFFBdjbcOx74dYY+pzAYzy03m7WVpKJF/RVA+E3MRQ
djpypbsNyqQaohazZ59YWZkh54W1UtBZHAVV5LeeHTQ5zrz6mKcO63IT7q5JSvBDKQ4tOKP0/xPv
Dd2hqYw3AQ/nZOQVruLCqfA6Hf2ebHzlDztnqOro/JotvTNQuUQ4CRgPFm22ZjW4toiAjlRkW1Rd
t4zmyUa1BDlY3RdOJAauRRQsUytAl8UUgI9LCUO7KNjNraQqZCx1gghTtZauAruo3SOVQ/ME7+js
add3hwY40N1Ypt2t8pPimI/11/NzX8BDTHaCChkOHjIf80DLGklTkh6nIlfU2ObE73ado1cvaUPZ
bhgL64dujOYXvBaasM+BcQ/iVNrHOE/H/+Dx8P5LZi4vLRwQmCUjwnqnai9JkRjb1Bf1CtpywXQB
HJ/oOidCDRCFnh4Qu5JWzOwSQfbYgRq7i80xD/q8Iiu7uzAOIlfE0MjsI4qeV38rToyKN5JEdtLw
qz4Fj5RAnWdlzRZMF5VeKFROGDfUx2Z3EXosa2GbCYksTxNwms7wnfOs2AmAdFAJjG3QywH0sDtv
ND7WaBbUwVwtJOWgCWSjqHu6hqmR1EWc5OjHrhPjDnzcydY3SB9mRmGELR3ExZj2dajTZAhHCDGs
0Y8veHJgZZB7BLJ9wg3NZi0SkWRJHJPIJ61+5HgObVzIzD64Svt5fqaLIyE1hsARtSAYzOlMPZ+M
4HAdgQtqvOGyttp6gx4g7UE35dqdsWAwgMt4uJpwCXqALp4OxVRaKbSUk2gAxizoXUeFRpnQFV+3
cLmjPcsHygI4AaA/Z1vnCZsKAW7sKK5dwJl8p0me9Ubk405vQSJ0HRdFttYktADSQbT0btDJnt5l
OpysSRzpMyNq86zFYz1JjF1nGXIzMp92YcmtYme2im8szW3QLeD1ZOdTx/pkMO3So3JTMq8OYytu
vp/f3sU1n6TtwPsGumDLOP2w1myB9ELaNcL7u74c+JBHeHDLf+5yPEhZTqA+RNZ4ap2O0uTKRanD
IGDimDCFWR5vGIAjKzHHL5zN6bFEUA+oC146qMnjsXU6ju62yteauEWMOLpq7w5j/Xk0jcAi4xdz
KMIs90S2szsPVbiir5PH0q3KLGpI4gNm3NLiJtYK0qE3mJraXoxE2o8tE1p8C09XXPftGIPZX3SW
E3R17OkXNfcTGQxe7zmH2DTSasuEcOPIiWNWbcus9r/SvkLbLBcUTdjogrQvM5r0w34c2wFpA9kY
8RVPEnAo4huGPlDFoEE7SGhDtuMUkK3IhRODCLnogVAB93cFzQojbgCiadCx3Quv8TdE5WwMSGHl
3sYfaHw12NX4pMoxRd6uGDF+79U+mmo7S8UbTwkqLzI1VDJk6OEoUCZBCy5+SynzwMBeIdHbZpC2
HVrKjaj2s/KLACWmsS9sk0EJmCBxFyZVaoM5swOaJ2iMpvJ2ORmyBDWfcmpzSZQJaV2VurvU1fz8
whNtgyZeIDprQBtRELtszAYMIwAIxXHYWZXzQHv0z0ToYldaUHo+U2GJXHsWlg2zsyczZr39lHnN
eGfYahDIvvejGeBRp9XbpGXISSHkdPuAMYM9G0hnoNvI7Orrstaqz7bdmHFguOKiGtBXECjCKlB6
qMR8KJAcgQIIHWrtQusQiwV+0477yqI2CdJ48AdwcFLPDe3YTLvL3GhjN2Bd09w3IEuUEfEyJMRj
ibL1LoeqSRpySt2r1HGFH1h0NPpdw3r92Yh5OgTSzswbFg+gDfET3COg/U9SM3QlyF9Dp0/y+qpG
z5Kx5egb4BE12/rSNykAfFmSjxBcbN1SDwnt3HrfeXrV3hpuoX2iVdd9FkMG5U9XoS5x6bWF822A
xb44XqFuBSmqS4+PHEVuXRkBXlG6s826VD3qFvfxwLKEunBLDy0kAPEQGZK4lNIHzpb3DCYeeze6
bHxtr5gf919az5N2kA6GCY4+KTsN/8x5GuWdbv4EsSNoXTUdDfOdJrSfJUNSJ0DvTqq2qi5gsXqR
D/dwxLm/GYuRP9u8yLWgiJGOCZFyTL6maeUdTMb4a9kIdlSk79JbGrvWc8bqVALTA6qwQCVJokee
ZVIBi+GAAnNfmnWo4iZvDtwdGhHk9sCei04XGfAYikLDyRi1DCI3qDGFo8/ED9tNQI2Q5UVRBdSt
uq+SJara19KDnJmbxvZzouWq24FrmhqQA2rN2yzpfRul1B68MQDsaBuZ+yPIcq0Bh7IrOAeVQOZX
+sYVbh6Hhjb6t1mca16gUXwIs10b4qXYtDzQ/IH8EHhG3RS+2X2Lha5poaFsxsDvklnPDO0CceC5
1Yhm9CRlWdQD6SI2E8Ovd/C1TOoR8z0Ei4UPXt+waUZ2NHCW47COAXwJO4pehhAsUJA9APttcfAt
ZllQjCxMFLxEWyEr7hjgjMj72u8CI07z5q7VwLkW9eBvsKJaz4oqUp7dpdeOoSkbYnYCKrOelogW
39+JOKgbMxEQIHGKz4bSGz9oO16mu8GHDtzW0BOPA1fe0WwvlNOKoDYYdHGQ9kebCiuoBHLMN4u7
vvfsBy1RtbGt81FwlNIdRYIxyRhaZ9sGNBEUIN8BDgfpDxCUEu2O2GWGJmRHDPFUbHPGC941BUkj
XisfoOLWblyeBVqvUdJ8Aw6v6LU7XVOjM0Jjy2Ra/lRC/NAB025PDRTv/ldRo5EPWoVW1DWsuEF2
zX+w4YoebUNoSNjVfrNxmJNfpHUOLkqiGByLVoeidsHmnpAUP/Yb8eTSooJF5aVWrMSfHxrSwG8C
IkBgTUFIrU80Zqc3XQz0ZFf0vhWlTvyA5eKAUFHIQwo9j8oO6kJGIerIpNkP3EpZ2KaaG5ZA/Aa+
BWdTtc3TWxzxjxp/r9l3UTblT3na03vaLfzv2+q1eJDi9VVev1Tzf/OkN/j/k2bgCePyX3912X5o
Bn5GN+9vwUuRnXQAT3/nVwewaf+BLlugPoH/RIQFvOBfHcCm9QfqnEAETaB/IIumqOjPDmDT+MMG
lBv4janoCmAlfvRnB7BJ/phQAEhv4KkOCD868v76tuOvUOhXP/ZyB/AvicB3IRP0ofBuArIQqFfk
KIGmPDUkaHCZUJBEDwfxs4uOWp+k6bTHiqGLtUUyfO/UcDudcgl4g/Lx0hv7o5GLcltw3Q17dG8I
RBUx+CF156rVhbUD2UMc+Jk5HkvH6vc9S+sksHrD2qGYGZmAF14i7atDYcyRoCOqwZklUWAxUGuK
qiwrNy30IkLf0dwAYIVLMeToVDfq0t6aidRu1Oh+0lpABJEf07ayc9KfYKInt4YkxXMG3t1j2Zra
nTE64tgqpl/gGQEOw07iSVFC1g3k4Z1InglPmq/oZUu6m2HcpGLXeO017cuNi4JH6nevtYm/kLTu
fQx3HDEy4iC1WvB/2DuP5bqxLF2/SkdPenKRAWz4KXCAY+lJ0UwQpCTCe4+n7w+SqlqkssRWzyri
hpRUyvBsmG2W+Y2xmsKp47zq+TyJ+EH08Y0RmadIb/Yiy7f63O61aJ8+B4o4A/18qZfFc2DUT8VS
vzRNcaDS52WmfRyD6lSakx+P1aUZGpdKWFzmq82irgLGDpTbCXNJyai2RuCN5mVhJTdRU90UJthd
UZjnBBNeiKhRPSserZtjmk2Xo/WQxOZGjQOXk3VrTfbJaKfTMNZwPfoKBo/0VHdGz+6ZX3VtiHR3
0zimnjx1E7yLLr83rOUUpeZxHoLHtFzuxzbbB0oHH6S9A7nkhb3pq1VxNYeND8o9couQWMgsH9vc
Gyd4r7oUXAxDiaYBGKNRflSzU1h/neZlU9bJKa3La1Em2J7l4dEsbX/KO+zQQnFED58ria2zSMlf
a1I3h53VkOzzqml2dWtdiJoR4Tku5pzsQivZL4nu6kO66ZILG6soS7noQ92rm+CZ9P9LYS4bqbuS
RHKRRKk3L0casm6o7HRx2RftRmr8ZXkcir0VTZ8iZSE2h6cwzNJNLovnqhREqheaMscuEO2tbWfb
VkJ0TTK7BymT/EZa/DYs7/TgtlS3mpZdN0oAj2La9iLZcn4nUXwZS+FesrVtIxIqd+Jc7fTzbrDO
RWH5dflpae+Dot/Dz3haTNCvub6j++WVoYFh7HIwc+0pbsLLKEi3k5xdzBLxjlYyUg1bvu4wfFWz
vZQ+tYNyIJDY6RWhnzy708zsVAwqO9a2FuKM0np4TkJ5yKvoSRfPzKDj0rS+MsiPqXhMrGsl4j3V
uyIIaicfxleOxCuUu26KQeXUj7YhKi3ypO7N4qGQamJHQz9SbvGsqjupo30gKbmLe33TdhXE3bMW
gpyV9n6jXNv9cK8kpq+NZ5Z61utHTCUqZzTnrT1Ppz5Kj40BCTI5yGHmqytAnUPcLNStiDuvbcMn
O8sW6oLB1ZyNN+a6+CLLvlWGXd1fa/XXHF6/mvgNyniFnvhTN7g6bPvR2htN7Vtye1KxajQq+6yk
uu4QfZSFOyaTU+JkWiNS15QmoVsKMSC/0KXmITP13SwCLK/Rrquqk5Tmi6tI9tVQ6UfJuBrCmscg
MHkK94Jcaly2Rd54czHsWr319Ohp1vTLtmvhgrTZdpzkT0E9nJMc35N9f1asJHSrGCvnAtmfofOm
+kw3yph7DrddW42OWe208BClvjZIn5ApdXohQiqOkwUg1r5D+fJStRs3k/DilohO3IYmtGMomT8p
L7M1Ewgtm9A2/aXZ1kxfonz4PsMnIZNlNU3wGgWLa8tLQJKbHgFA7Hs1MZ0qDI5VUXypYOqwoQe5
a/X6DuPPQ7MMvhGNNwa+mJvMUgaPEnLspsim3ltF1bLzV092EDUnLUqqs6bLkDY05SNp+oUqLad6
DsmCRgkGgjRYF33AaqV9FW21OPkSQXAMlOxk2GPmWG2fHIM8utKNWHdKRWFymLgXs5NUBgzZThGP
abHcdHr23JfDeYvewrGOGoLvrpB3eqoMp64SsDNnLT/XOHmu9bwVl+OsKucCW+DE09sg2yCJvRkT
2Q3juyg0YnDnIRaNXa1srdj0W/tstOPnLCN5S6t8OUAGTJ2w3QHxuuryttomc3kn5YuXZtUWHfvu
WGyl1NIvEpgk3ZQmjkn2j5FmoNM/H492Jts7qMa+XdalV4fxPXs+1oDzjQg2S2/E20wujyKxHupo
uCu1AAGfxrxrYnRoR15Wiq3Lpq/7U15cxjmKCyIONBcyxuC2+XQYRPllHIbPS6/eRs1wRHOuRhIx
3VmFfKFJbeQAjX+ojCp4rhqzdyPKC13M6pgOxbBhmTttiMp7mQmsU8gFNpkN9KIrWCBj3wAAIp2S
84bKhGJ4gKTvZWPq9pKahHtLmc6S5dkU0QMag66MqB/mpXluOSRO2F0n0hcZPlSOa2AsLVu7qMdN
GuJQO3dL6Ch6dl5UM4EHXkCrUMYwLA9yr75Kc93g02EDp00gs+lqGACyINPoJ+1E3eeEWemtsgRP
6Rhc2VV0PhT2A8jF59EWlyC+fFXrvkTTvhbXYTnKwCalU8ehdDvWlNkSWZY2qj7IhzEiHROlHG/R
/Coc3Djyk5RI5PxpX26kaVTZvrMbNQsnjvw6doesPW+Gpd5qrV77wfrEMmJzV9i4p5aZ0p91kcWa
nrtPRY3GwKBlwSlPItUBGRCe4ig9iw3O78EKKUgEFD8krR6+alJn+hh+BJupp9uSVToaonbcHcwu
+oImXEA4tZzgcwauscTp2god9kWgp6eoNdLz3Jjlbawh3EWJJcWCt7OcOamAozY7kTfVihGbXcsk
WlpI7wxrchFrabejUWwzVVIBKj9U02Mda6dQryQ3t4NL1RxzbFMocM2Kzj5l3UqdfdFmzX5iG1Fl
zK5b8ChTh00N6LgwfbFLEsI2CntP6PO5NdY3oN5TZ5TKzJFT6SotgtBTq/yWXPIwk51ZUdC4Qz1E
fqUWN/UUnZYiUdjYOnSrkqY6GHpvHYsuaRa3k1TzvLLa6YyubHZpNevuWacku0lna36pzMVVTgUM
bvahkvUrK5yt/RhVD50khb4a71o5ka4XapR3tinmxVHtKpE508YeqFEYeFPGGx/rLt/WedZuo1q9
LyrT9IZWev1/OS51ijSooMFV80Yauv0s5xPZLwWQWur3tYRy4QoARtPzTDTiJW7zjRjEl55AE7CU
K+If+d//T7f+k07n79KtUz99zV/Kvgl/zre+fdP3fMv4C7EihCOAv5N0UeEnofmhuPQXmIU1V4ei
CXIBFMg/8y1d/muVVKLJyiqirLxCgX7kW5r9F80rPmulUdLDgeT1B/kWrDDyqZ/yLc5GrgEkJ42O
b12Vdz14qGkICcC3pRrSIUfXT7PX5SFKcWXWfK6rynanasx3UZIrV7MdVK5eS6qXyEm+ITRO3CEF
honiRuzEjSW2GCtbn2yRvejt0m0XBeCUWoWqY4fdMxnWc2UGn8pGe1wmtGVrlX1Gj18RTLuV52J0
jChDNDiqOkc0auV2xamLdPtAxfnalKwvmhaTK2hVvZ+WmhghQjSc7cNwhcikY0H24NRR8FJP9vjY
KQ2h5xLFN9MYz24V4hmwhLJ51imBiu3ZXGyKEOQlls89al7AnKaqxaC8aBffChV2aZogF3LAWRkY
43SyG7xPw6hNOJmLranOd1YRPIWrN1Iq0qsoYFt2ZK7StfWh3ib6nB56CU3kNDYNN++VJ6onVyJK
pu1Q1J/NaMoOdkdSkbelNynBkcC/cYJQtfyizF/0eFS3cUeLt2jC2k+ETYm4NRZfXhA15uWAeK6G
1l3KsKddoyOrbFjPY2dgGjjGHWWYqDtME2kN2+9TRUZGJMxWUMrJRBG3IazU2IyPUUKVkPNeOOFo
3hVyBgxVyuezbO4ktxJy4uIQmxJxkpjN2bLPLek0xq3iZ/CHzsdyVjbdGkPGM3wAWxTXkTbpTrvY
7aYqDFLDWJxleptwoY3iNHFkgNQGeqVXzSd1Fmg5sC3zpQOJZtd3ajJnjhbOM4eAjppfeSsPgeVa
+rRssmj4VFVd56fKfKaPreKO1dSfC9QgnKabLZcnXTlZNCuc7vMuDsKQajcK15Ey3HdjaW00Ud+0
Chn+3A5nndZzYhRF6clNzuytZpSaVF9frwCf+OegCpwuUE56TdDLERe7dR2dLwMBWxuIF3kODa+v
E55eVfqVJj/2BqXnVFDTzKOcE109oim4OGE4d4hjKy/NEFNiLZYLKSzuFhwd0pKkSEzk2K1+n9VS
4HeBAY5bt2qvG0RLgWxq3IYWrperfXM7VvLOUiPTaQLtSzgis1gW4z2ERc1NShm/q3aanMyi2mc3
/WOjhrdVNAU3OpouuzhMVE+Noi1njkFDUxxEa+0o2ZJDBpWxLykVTlx5rPhx2RWenaEPDPCt3csF
uAsrbh5bMwMoCNbYmRsz2CX0ixDeGA7y0E+7oVP3cmJZO3tWt9BdKbQzv+7lrnnpDDndKEWJb9r6
EsJIHX1Dqmcf664nuQ8/W0N9N6g50ZoRAtDJVsNjronS+WJvlb7EY4tul5MN2XkFTI8MmAddtuYx
BRKyH+DRnqYorA5tIQjyABhuEB+2HXWC7VAq8RN7AjR8i/caTULeKEZ631hN5sdaqmzMdrxR9eQx
JgnqlgqzeTGoW0lFiSKIqtQZlDnbszcKgqySmqVuka7kRMYbA2aMz6F7rjeLN4M5cLuFUhM5iArb
rY/9uspyJwQEyVNLtevZbPVbsygsDucx2/RLpgzOwu6/UZT5mKvdvk1Ew1IzYg9PuGW1oSs8+JVX
sH6OohjZVaRYcYtnbVym6zqkFKJWwpUys9kEORGsvcgmqJ/u3A7nlyYY063ULYbl6kHwJQpjlS2D
/2LzzraT3g1r6OUiDBAD6Je7vjBfSLNO2ZCyREn6HTSPVJ8U/D4bsfIuxmhXpHbo5bX8soS85cw0
yKyyJPDp2G6ypiOLlXo47KakgxsjyO4CrkfppnAXxObXtOkJcTJyd0sdziYxfSnxbcTnMyOabcs9
/TSTDsb4QwXvj2KT2zLn5/vq7hvhx/9dtXj7tVxFF/8tVCMNQG7/ulD8+DX/+lZlcv33P2QiNcQg
4SZAIV8Bj99Kwd+DFk35C3IP3WyofBSL13LvP4rEa734R5CiiL/AZ5BqwMkU6GyIP4lRhLHGID/F
KPAtV4Gjld5GvRrOzwoa+AmtUKG3h00C87K0pUjaqgmVx8sl1SJy5bCzw8HJsmkt8IV1K8UnsL65
vgUSulyYC92uvWHOaerAnJfqrVCLmrMmWTpUdEQOBsDMi/xxZtWbbh2F8z0tS/PRKtMldqUgLe8t
FZk/px+Rp6mcpC4lc3R7epHWUzeo5bI4QWNpA+40DXixcGOn88yHRMEw3Ck4SiMTndUR0UzcNon0
mma9ljeuNkQI6RLxR3FKq09KVmkUBFJQZZRDhShiVEECnKwg6VW/bovo1Mm9NJ5lY1xEmyWTxeib
2Zzka33Wai91GUOVPV3cSC2ceWn0mb5ynZbPVidDBbAi/CAbB/tGK/IUU0ozpzGxo3VnlFnAfiQj
klynqO869McDGHawxsdefwYkYMm3lEh0KGZpoy7q4MR6LBXRMWmSMv9UqFY9PM1TOzV3TTpOils1
U44T4FisNtM2+iPJxrah7ueuORvqfL5ktYiu7CWwnyYoXNWeKvcQnU0IFBqZM8KZSRpOT2kOdFRw
oPwJN+HD0FkMraXKtS2U7LrdBCE1W7+hEi+QDipHen8SB3fVhDllZESYyKoC0ywXOXHEgnDf8CoT
FuiRZy9zLwAtFMSPd9KIaCKAviTq7GETqjkUWmfQu0ntTlkNSIQjhCZe+lkM2YAwe5UUAjhE12n5
LjGsJn6te00SN2RtxXaJV5NNXbLTu0CuumeYmYmrRxxoG7voqKPIQZIda0h6yR5oQ5OfmXC/SKAL
U39AtaZRd7CajOpQjLkS7tpIzIGLjD6N4t7OrsZgRj1Fs+urqu8TvHsjqoZOOxrKFWlzt+/EMHq1
lfd3ohrth07Oq5fESC5EU5n3cphIM3InqnZVqk3+WdBAr11N7TWkteS+eUBhHWLllGjZQyVP8k0d
IlFTDJX9CBwHGFJIW3+jVwrYj1q3S/rbqICPsXSjVsMC/KTMjnOc0UPRZr17GvWpusqiUXsSWpNM
rogQenNWkspGyRbVt0biiE4iq89HER/TQpZ8KtquWlTFHkAKBMK2jh1rovzHan6l6l2uQRFF3UW+
HbKu9axeGCejS/gITTTXoVVcD98wFZk2vZZV0hznuRReWVCdYnGknpaAIrlpCbhL1570ZHBkUVeT
E6RJbnhZkcoGTYBMjdy0C5L0UOsxjZE4xp5qYzVjZ/mDHbTpeSYrU+KpRhXlD8yDZPyyCmhhINCO
Acy8Ic9waNVDyXgMk3bm9c6TGbt9menUlKIlIPNY0Ec9X6agXVwJVWPzwqbmYniiA7/nlEsavaZ0
8QdiM6O6HozBvpymuHmxlLQznSg1zMi1pk50fFJc3tkSpP5tIgCLuDkhGZPJhinoNfKgyNAIiWs2
5awl4rIduwhvlEShXC+HsngYlaFBzExRKXGJsdJmVnmSmn6koeH7nLdR2hxSbSyTnVQtoeJlhhnk
PvTEUC0d8qxouFeN2pqoyQ94ppNJJtGpriwgIcHUkAMSrNZG9tUcC5FckrpVld+pZdPIu6Vu5uWG
UgaZhl3XIjs2RZfzdFoakKGjDgMokJ9OuB/txt8p08JOA4ZhI7eFzhh6fe+wdhHiEVAF+sBpkk6i
WWRC99tUVdP9IYrt2zhosYDDhpaA3OHbA0sHHbKY6hDgnavUL/i2zC9KE32kS0cR4M2xuI5C/YCI
HdaQgcjr21EWNPkyA+yUMw1IrSNyE1PSzYprinAToV7ans0Bi+L3j/AXjPQ6KuxPA7F09Pl+0ffK
xsK2eEOBI3KwpZ00qRUMhBB/JHNJvF5L4i2YOwl3j9quPRm8e+ZUsmZ++v11rH3gn2OC9TJA6IEQ
VwCCGu9dNOysNBO1xXY4LEJaGUl44qglBLbmZv/7kd5DEhFOXqskAq0bAIMUY94+Zot9My6VRXK6
sLBv9SVQ/KWdP+J4/Ho/wHcFPXlUCmBQvoeBFmaeDEtbUlm2WQ+tLdpNFBbBae6m6o9XAVIM6Jhq
PDkdNaZ3GEucL4EQGRhF6oAAjxZon2gUH5Gn/+Z+QEyumuHwvFZ+89unluGFRvEZ33fyWoKfUAvo
8ARIvIk06z5ia/7NKzJW8RlW9mo2/57slYBmHUJ4nCtr/0GiZLBZwjT+YB783R0RhwJzZg4AUHh3
R5Veq1KsjbazqEmJZXffd+kxHYqFuKpE0G3zx9OOopy98mlXXq36jrFizAbTHtyFkxr4FYmmsz1I
15n3+1Helf8YgHAeUtG6IzLIe6EbEwYHWlkadgQ6Xb92oANq9CzuRhr6Q1nIX/54ONICMCTYhQp4
ju/WktlZaly1hkk3XcLShqbEUcpscWx6uzxX51n7AOj76xaJJoysymiJshuDTn87C8NlTOS6nYEE
2FSesi58BhAM8GDAWd1oCkcM+Qcj/jpLGBGlNw58tjnquu9GjEM1HgpGRAu29BezplfDc6DvmX4k
u/23N7duGmi5QRl9rxSha0U7wEkzHaLvyU/TkbqKLvpb0wIPEypJfEdxg1LJ71/h390gk59VsIpT
wCJ8e4ONka3eub3pQIMYtlIVt56o0tpvKxoVvx/q12WN3iy7O19BBfEi3w5F27IICHoDRwHRc4wl
c40z22H3+1HeL4H1JIGDCROfX1gJ74KCorPadDJz5nw2RC9pk0rowuSF183ZcJEDIPH/D+OZtAQ0
RITWDfjtXSVBmKFrRhXSNhEdizQQ4D3swoeBbaV3aMzlHzzGX+cJsQGQL5oJHNzKe0oK1R1pJfNZ
jjIWwCkLg9BbRGZ6q4lpPCBkAhJlNurxI1LI347LriKv94mjxLsb7aaBGnyfcgSMuXabVTO1q8wu
r4pG7z7PqFPcSCVQ8N8/3V/njDBQjUGQjAPO+CUu0GJ7NqXWpvgUN6Az2kxWXwQY3w92519XAcgQ
FaoY5QiIBOLdvdGCHdC5FjaYoEjdo230hT2o3Cb2FHxwQ387Eq+EgguDIYLxdroMidzQf6YGW8pK
C0CGVqSjLS2KWoNCe/X3T2+97LdRFbExhRAcN+FeGL8IfBhh0ysGaNkyyLYiWwxXas3PY6jSg1Sr
D/QSf31VsLBQ9FitjRFZe6/KlJhlEyxSATQX2U9XngKa3Gvh9ve39As0VUX0U7Apc0cwPwEyv32A
UVRNWVSYNKGDZQw2vTEC+eln0c8bQyoL2x1mi2eaDGb0ACKkWTa13MIYUKXIrPyZ5aGvosNa7vRh
IX8kkPW3D2ENKSji6gggv7s6nUwzaFXu2qwopxoBSMTZCD5S1P51Keqrp9pKfoPNy97z9hlYEJki
qwcIEbWpdCrRH7wMZUgGitVWN7PZ1Q8xwN4PlE9/vTWUrlA3pouJkgP393bQUTKDHvFby2l5rNtI
n/NNa2fRB7vbuj2/mbIwJRlEVnVWmLDeK5yYWSWl0tQaTjMXzWc9nlPJibOUSlQs8rreNIHQpfOo
TrAF0VGh+8hO5pclg0ggmFhiNZjSK2/07V2aSxvnnUG7oqny5tSHC2ULrVFAmhYzte6liz+SqVk/
8d0dI2ugYMXzzVD4vVd0Txc2jtjmndqMtOJOC8pgcTg7Qm2/KMn4kV/zL68RlpRB4oMKCioFCFW/
vUFRqR2MeEOnko/bqx1AOEUj548PqXUUdlSCeLS+1rb2mxpv1oyDhTqaDhsrbRE5L5Wtnmqtq5RC
wcA+r77UgT58tDe8rywj74LmEuuO8Inh3zsZF0sXwJ4KV3wL3cJCmR7ggX0qbPPcitpbPR9eNHpH
mjncRiU41Q92pjX6fPsiYaHCf0diZlVLfL9Aum7pRtpLujNJeuNJmrzsI/rUbrro06VRU0Yz6y65
qtt+3EpQmna9q4MZ+vL7y3j3fokfUYJYL4OIDtOc9/zbRKEJaqtL7iZmYTlVh5Y8tfA/JFN+G8XA
IWrNb2Goau82gywN56WKbTq/Uz27cR1hc7GkygePdM0ffnqiCLiSVfAm8ejBzZnfvp1FcSGQ0hBj
49rLYId+ERj2c4ICeeNZhRqMu86u0nITGPqY+HMWDJVvDK31EYX73QJdrwJRqjXwIShf7TzeXoUu
wsqKFthsgNKka86PQTilakzCl4CvdX+WlzIaJxwaG9aqrcwBt77fn7ojBoWysJiMzu1CmhEpLyCi
zpv0uWOYo/WRLN+3aPHtI4bNiKDBSiBAo0d7t99NAN2aWKkGV1YtCQ6hMtgrcqNpzXE7gC7oDn0C
1AESY2PMt7XNBXlGQX1+a9iZVJ9rjQ3tCQWxYTCeGxn1no02gHbcmCJUbgejzKMVeW1WCP8U46S5
EFh6c4McnPw0Z6KRvSRVKtvHrwSLLqcjfi6BUspa8vxtXfxR3/B/1xT8d6OQ6DJ7+L/uDJ6X/5E/
F//V/kf2XLCXfLeoW33ovn3f9w4hNBKU7alXEVOsVZ41i/neIYRGggwr+wh8N2IOhBH+2SGEK0IO
glIrvqrWWqhhk/8fGgmFCNwRkQhn9RLA/0nL0Px26v80SwXBANdE8sgRyXR973aUDSOEMR0ZEayc
9kl8qhv1PKzKl7ISixOJjK0BQLxq3PWBdaBEeUAb6KzCOV1Lj2iMGc4iy49mpZiuZECjU6evIV2L
OQ9PmguWC/qAFfhK/Aww4Ake1+xqcRk6g6aVboJr+xALt4aGmhaZs7TtqdB1upNQNoVWP0M9EWKX
3NjJRZtuG5hsmjNXfmB5RumWB7tCxGOrW4faurzoaKiY5plA9iUC5eD02xrvdxVCoRd0rlCcEcJb
58+J47SmNye0MfayBPLPk7VN1V/a6VXcb+LyOkiOMIDrEjDAZm2GplQotiI9b2zf1vbZTXaTbGBL
Qml8BYYjX4MDl508dPmqppzKyynzM1+/l4LNDCr/CWR3dUMFBSbbraS4uNjVIRbyXyPlurhpLOe2
zs5L6RPNB1iDKwrGDR1JLd3FyUR1VidbubFou7mtNG2DMF5B6E6UL5t9Np1QGNsZ/VUpwYH26948
QrnLisxFgdFRthj7dAK1fLd/mD9LT9LT/Fn+9qv87df1a/TcvX7/Gj2Lz92r+PyPH8Nr8kxveKt9
Hl61zzp7EpBQwf41I6noB7Nvb+v0JMzE0ezUgfQGJA4drENW5U/ZedL6MgVAUT7COlhQzCWdfsie
NdUdgL+nt0iiXk/yPu08eqqO4pb7aPHAW43h1m5Q9LrAq0bR/THawLM0youmBqJ2AWwU8S0+y1S2
fO3pL5YXVrMzabEs9OwcoDGGU+h+JHlIKT1OrgW4ogE2gZjDoea7V1GHm8kFQNbbjv00uNqF03j8
O+u51Lxidsynbd7skoq23wW8DCeaPVXeAh0zTRfIkZpt5kvuMwrcGlZ6t9Fuy9HRbufL6CUAKN5e
5vHRLA4TjOtjgIXYLuo112pXG6zrUPocthe5cRL7rPfDLd9eRp+m6XpSn/TicGnIfiI9MFVDjU0e
Bxcl7DYo5LocFq41lz72CKCCkNY2pU0/7NN0M5durB0bKDjqdBn1O3XYyguQ4U0teQU3DPnKdLr6
DPKkK4HqBd631YMzNTirALA4k68dyu5kXT3pFGdttDiwy75oukMUeWHJ+nZncdtKl+2wKm1S2G82
iXxJP3B8jW7j87ONDwrpYL36NSKNULyezyRHjx1KsbZbaO6y+HF0VbXgqd32HFHjlqakZ6unBiDC
rXQxRB6fKGZPD7129ibBKRUcMnFK89cgvocZ66Qzygqn0dW6Z2igXkt3XJNhmejk9pLu6FhjYAoJ
VmflU8gIl0k7OwJPlrhK/BKiSz61hwb+Uncq4LpVKfBEiJ30T7k2u/OqS/mZeBa8mfgEvaG+zuvX
FH5qOLt5Nnkm4cj1QsQQVchZL05lscFcwK1IWsyJv8Sg/wl6XcgrRQzzvbNdsP383vpyAZiBS+ON
Ylq/Rz9BpffjKuZTGsygtL7ao3TfJX6m77JqP6vHVd45qxwrvI2Ue83SudNtIftp8amQP8mZV6Fj
e249i4Tac9Tit+OK5TBmRzCHUKg8cnWn8PvsUp5vwQFolT+Ep/7MvB/ZDxWnvMqvbAzBZQexW+nb
/xQX/Vl79u2P+bPvfyOzvWoOe9Wybmh9+eOn3rrt1/IMUe123LMxLsflfh5pVTgp7Wc6dxtU0oFV
X9baOVB3ZX5h2qO0KE0vLcCuoj3X54yZdC/h66xt4p41VaPGK0OEAdqRyS9KAfVFujYbCY/bfVhJ
JIYF1BqAXhBfdbBa9L+t+YDMT1TtG/0u94LRGwGIUT9Olj5mszYeWpl9lZCuuuapFtTQeiYG4kQh
z+YF7CQjb+zcWWwBRwbx18belqASe4fOtl09ZKPhI1IGtR505BA59rNxSl760a3T1tXqs6g8N8JP
JcdjQPus2BExmiYMZ385r6DNaa6+uJN4KPBc7EgSwkGiszt5scXaAbtgCcBvqbjsTIvfo5FZP1Os
8oqDzqKNu3tNn7wKbTS7031hQm0sAz8bq9cQ+GKF3KmgrpL0pWOjSJeKu0BJXzjYH5OMnsQEPEwD
vQL2ZwN47DJHMjzoDVfWZmdZruSSvnw4uKGtOlavuL2m7NvC8KSsOmaGjOK4tVElHKXKxhvH1zE8
WS2UzHFrGJhIxHKEmtGlpGJ8E8EgAh3MRjHHV7FeaJ5k2d4UL9TtUd50lHY4Cvsin24UuBfYhHmp
0NAMqHESMukiVGHujMPiS5RypelJV4bzNFFOk55dmNn0Kc+ML6KAzqBdRMX/IUr9d4s/v3UD/3X8
edf0Yf88/xx5fvuO75GnpKt/yatQMpEkxQjiS4LZ76GnpFt/rc7alPlkwbcg3PrP2FNS5b9IWyhj
GDQJv0eY/wg+pTVmRallbU19/1DjT6LPt+kfQtFrIkY9iu4cEDmS0bcJWWl0xIFEFd6SF/JjC/zZ
R/aivu1AezXuT5H55feI9mdEw9vq14+xFIjS3DE1fPtdNjbLcqzGdaoit2S2GwSj48sB3APcRa3f
9qHU36RUhly9AU/6+5Hflg1+jMyY1Nyo72GW8fYuQebU+SBi1cOxq3RKPY+cCtG53w/yt48SkVAU
uDH/EMZafPspt83BaKtpySCYcdy0GA0WwXAGlev3oyhvCzE/7uWnYd69MWUo27myGWYEpH3eFxSE
xrqRbitNgvBVBW2/LSeTXSeCl+PoWXofL/NVhE/ZBzJ+39r8/5O3/ONK0CnkB/phJnP75xseM2WM
rJH3ObqAoTZgwM8kN95CI90qfFUad/QVVzgwLl3MHq9Gl233hTD6AKlr/5Gb69++41U18cfVrH//
0+MvihVVKP03e2e2XLcRZdlf8Q9AgTmBx764M2fSJCW9ZIiUhBlIIDF/fS9YLpdEDwp3REVUV9SD
/WCLurxAIpHnnL3XLpzdMMKPbzzv0pimn8Ubvr3HAtcmQFKaYCRiY/590y1x3XkcZV85O99W3t6w
C2TeqeYw6kz18Z9v9Nvvs06eGT0DSIc4RyzMm6vrOjou7S5bdmYKSqfJbe5o1/2spf8NUvD9XeRz
sIwKizXLLJjH8sfrhlJzUUbG5+TtRAS2a8zJcgSGOusNgTWyOrhDjxZfpY774thjiNbbRyXxsYup
tvMNBW03nBiKMgfwxhECzoQ7TR1MWU50RYamWf06tIRuvILAPGxgykp5UyWM90xXWx6nElvoi7ZI
J51tdF0AE6mUX9/hre28yJ1nDikwDPMiEkZhB1flzJU5ZbnycFHUHMkScVeG3mVmLzFFcWMCfzHy
RiBMiSdrP6KSJIIZZM2jGDsE+u3QuMF2wjlYHNP13weVpzo8Eq2ksgfHrhQ+Fvxs7iZomjrcGqoK
MSL3Ut6A/IrDQ78KBihLPMA9tpEa2WtZLa7JaEhZH5ZyFU8mhTLzXQwEqdsYpTKeArryNW5KuONt
XOns0GEQaqOqDGKNm94jHwGjqItTXtTVZsoSI94oq7T2zqQDzlB4dt5PCbSUrROk3Wkqi7I/QjIx
rooFPliUo/H97NaTsm7CIiY1OwQPiUthkHgIge2l/c7rTeMqRWjTHEbKoXlHwnrwOaSycYKDCKfg
IjZmvm8I+UfuDcSyJuGHXfHJyRyv37XlsMz7Kp1sBQtMNxzF26balaOucN/I2LrFvpeiCfJnjqGV
rm670RF3rZX7OIQYG0VF0RX3hBJgJRgTzlibNHdUGsnZXwYOP7P+mkxO22+ZfIT9BmluWW6Um4y/
5vRRp83sj6AGSvwVjIYsxoybQdnF69pfRYtrDc2H1EWUFyFFTX4tYwMbBm9R99WgZL+OXTKYNjyw
cYNZNZnFjpiKuNh0XVx8cMOqIHbcobiDWB6orzlAnKtGpvI1jpW+pdZfMManU9xGtsB2Df6rep4L
kw02VnF8kzoM4Dgs58GdZmCARxK5g4pEagwP09A1n0etUooMOU71RjdG624KhrHPSzNJWDum5igc
pGML7INY0etOpV2+mSAQX/bOkBYRkUvDnd07BUpWZx6vnRg+K7rstH9o6Vqk29g29WNQ5OGp7VeX
rI3hIYYhYXq8F0xj2aRziTTXSAfzbk7K3tsszGZllMbrCX1ZDMeKchb6jW20eEGbQhhH0yjaZuP2
qYORLbecz0xcBvOiDkvzynCD5SPTFnzfLLPgZmyGCuNztzbke1GYH/2wEpRFPb1RRMnKvQfVx3Mp
lVt/rSfD/9Qts6RMbWu8pFz97KaSan5kSRXYPxKroA8xjxNPWaYaLE2hdZ3FFpcpc6V1r9lDLCbL
3IaoIdPFx7Kl/SvplW4R4R8ksmcIyivVzZ23TVkx92U10QZe8hajgZMEJAtkTs66nQMXhf1sKt5b
VWP7R5fhG0QNd2mjwM0oDsFSLvC3atUwgrQrB85gLhZ3N7cj3rDe7ummpBj3yfZaQIihHlb1R2f0
BLuA5Q235LXBbimCoPmCexqAIdM5il2QFNOl11eFd5nmECkwg+H929NMXvK9buLQ3Y1emJq7xpee
u6kGj7xmQ/Eg3BFoV1ET9PWsj0mpsLrbtaYHJ7XC+bZ4DbU95izTPbjoVpdLqzXEEwkUvR0tcTo8
JNo1k0OlHTOJZDrgUSeqwCvIJsEvfIX7cLhdjISoJWu2KJrtSt94cZ+pnWdpMR0BtLWcFxU+bmbN
2MqO5jw3oMfaYnKOLlhAbpjZVdiDfVdh+2PvYzWHSfgwNJjTtnmKdTuCPmr6B78dgapXrW9QvJeA
yg52GC9i43aMQCIQXCnVSmwnOMODPke92Sy8gbRQJoV061fmputVqfb0CMW4y1Og6Me8C8ZfXcSz
eOeSYrz3W5WaUSKZ7F8sNtd56xe4AHgRJEVwrNyeQ5qzTB5ws7FVkRKT4+0S+PJjtFQpY1mr5pff
l15tGxdWb9PqKSGyMnsX7KhkWKtHDpixuwuSYbjGj2JA9s4zeIKmyRWg/QrCYldgiug2uZWGSRR3
ncUA3cx8+9Ijq5iMe2pMQAJm4tBoqDO7+xVcNpRwXpzOM2OoSRwh+0/hveFLLphRVc20T2yznZBp
kymx4fnyakyfVr9EmAXkcOrT1DF2fU21sfF6q9IbK+yyK7ZVlI6oCPyTO9v10VTx8mAJxrSbcJDe
Q5Hl7qqEtisOjag5tl6vsKd3U+J5/BUAjLLLIIB0onQuim1bZo3C955U1iZYKt0dRNq6+gwLOKHR
wLajNibfrcGuKuznhO95Qw3uv4c7oeZLnBC6ZiczCDKUmetcNo5O2AZT0eX7VubuN2Lxf8WgZPjS
dn375RdQW/qXfV99/tTB13/ry1o/+bVWCN/jpPvvQd0CNbtCr/6+aD3UTEt+eehfPqe6a9PX7vvy
9fef/mN0gu521W6TX8Rh+PexifeOITtCKfyXCJt/GJs479AT+kxZULGgPw041v7H2MR+h7ZiLcFI
2vP+TdHKGJRD6X8eWpGeUGVRH69HY0Iw3dXZ9f1hP1UNpbcbmlEj2Q6a0nejIuS5IBr4NAQFHmRS
U4X1DJfptnWZGsFWmGtxhYrI3dWdvvBK/1hybhqX8sYw/HM9uNfM3y+oZ55IQr42k+VxmPyJzq04
F8y0h1YfrXyg62S/zGZ8bl3zvnZhQBt5WEVEH3wuUW2WA+Qrx/rqBytfSpfjoSggndRZ9iLy3P+i
hoFDrr3Y1uNUhf3B8xoYeYwmz0MgOug6lnOaEvR9ZuH3T13eeBvHLqaP5izt7eSUKjIwXN0l4Clz
/SnOVX1DphH1h/JflZlO2yTzYAC3ujzH4TjsK/CMN0D/kqObabTtCn3TKi2F8eNkBZbY1r+f5vwh
Nr0an3e9kiuhThu26V53We9B5nDYyFtwv9hSGzls8iqAbVOJ56akczdDE4syl+5rGRREd3ktvgpT
3QIQPTm4t3mmm/wg+vZB2XTqOMeQX1HIXVvzZ5jCnvNSx3dhqU5dA3uopBOIFC6SdX4Ih3JX1PNp
HBiCm8l59tKjyC/0mF8EGewpB7txCeWnO7G/4gOrGFjXm8BbrlNM1mpmPpDJ5GmOB/5AfZ24dEjD
tqNCUPrFi8W+svtbbv2HSS27UcWRFbzHxrZfwmbDQfK0gK2ifW+IB1GGbLhh5FegBvhObqejLPQv
rcQge23qb6tmrj6ozOcKO4PgXW7h+HrVzuLh7mWqYvEaPHF2yJ+c1QdTVPKasJRTuxTtfqrMj5Pr
WI9yVg86ns0jR8Lshjw+x6jPnsy+uMOFTrI9D9teZHgVDHvJ0fd7DwPmFxbwa5vr4pZ2vHfUfXrO
CGfNJb9i2QwGcHgEk84wY0QnOsWxqs+sAyNaxGRt+bXyvW1KdVEWxU0hBR4vm0mdbrzLqbXLk+PO
2JFMd4lEoxHRdvGNuyzVJs6TipnT+B6hlvjWJPpXG/T/bz1CokMtaPBsQn+/5/7aVy+/nPQ6ptbf
b7f/+bPfdlzPe4e4CN71ahhZ1Wj0d77tuvwflE2/qSeQaVCzs7X+zjy0/XermgyjEEx6kOZr4Mfv
u+76vxwyTUKHVh9tBEbc/4LBsTaXvtt3wUL7K+2f9wFiSCTqbzQrll3yeHhgTYXZRXnv6s1YJ+85
Sr+UfQLrjTAAaAs/iRSxfuy60JzgUzENub/ZGWwalT/u9vyH1J+zxNtaqqs3XSA8Gi4QROe0PA9u
ej23NTMO3zlkZXELtZ7Sv2QImLfJY8Yuu+U9skRmlbn73+7gv1qr/zNVF7+vSl67f7+i/89L/8tV
rz/9xWrm5/5YzSbJAkTeruSW7wmerGaT9FkfacUf2Jj/WM3eO4gxtKKc37R662Hhj9XM/+KvcWmH
EQiErDD8N6v5N3HTj8sZosEqNqWhjs5LrD2473qGRr/UQJYSByRgfHZmZkFzJrf0Wogl5x0Nki7L
KcOSh9BiULb443HAPYbjF8ScB2fOW6z5OMX+qVp4HqjB6v+H3fB/5gpbb+rfry2QGFX66Rc2y1+O
X9rlS1wPWDi/X2nrz39bY1bIaRSDBwmkaxSqs3oLv+2YlvcOtaRgL2Ul+S5BYn/smK73zmYwg+3F
RiLGKmDz/n3HdAHIUoOv2h9AGPa/pRb9FgPw3SJjr3YQC+FeYptBp/42mnPqK4U4082ocjCZbqDD
0iCUZRFcWeYCpiQEBPihoz+fU7vH7G3Iuhkclk1Ms4gMZOR/GdOjZeuirfxEzJ/1qBMxZFtJwIoH
UKdts920jCLGdAwnnEq5myrm8kUTnJRfwOmyh4l8JFg2uJ8nX+r22jOnSm5DPZtfTasYC34UJfeu
H+ACosgziifD06vtzrfjJYIPKdyNZJ51FnZnersU29kT08b0uY2THBEMPVGY8oH3MI6Jz9fz2Hwx
B0/lSRaqH3fSExA86ti2jlY64LNvqtA8BzM8/asuLIPlUNq6vaCudAwYbwUVNKfGi9QtwgezDK2r
dAZmwzCUv3aNlL0ee5ldpzPsTQDNg2Km7Az0C/0exFyXm/aO3z5/D1envSjKmu5C488aeHg+4sM0
F2ySmD7x1TP/zpr7ltzJrzqpSnlRuFz3bZMbocmoOg3puI5FG+yaQeNcXVxtykuMN+nAadcE/N+Y
RRhJv02AbzKX+TgSfEKDsxMgHJPcA5XZ0cjZJEMRXxmZ9j8abRmQhCCq4bXOTfFKYu4yR0OVNxed
F06wXDBZH8ndDODCBGXSwM6TyaMwHBoPo6gmsR3MHHZdUHbXKG2RUNnBMNEeTySrDIreSJsMf8al
nyv50W7JVNmkVWo/2a2B4CdTCiXkXLTHEqJXy8l96TtaY1XvA9Vx00eMWiCbeC7UYybK+KVKfAiT
vazxJTRluTyXQWvF6BMUsWJk9/720eScIoeuqJDgcXi3y5AiSqgVr/Vt5RfAemO3teWF7/c2MrO6
bsUukL51kUGgoNXdpmArVZahlEjBQT0Mi7ua90WPqGkOs1PRznV2AhPRvxRZOV4Lf8lfCAboriff
p8VdDrF1uRDram96z5cPXdiChRkqrWkTu2RbbIrWcsqzbfQjGs/Op1opafVddZVhPupO0O6vFzV+
1DG642ghP2CJ3KrEBwSyInkw4KIRqZjOwWuaDcZzwA6A1qrPpju7ltZtT7uti7Ctk7kb2jx0e58f
PlRYl9S2FNlgbR1CSZwdWAVnOfPOsJ68BmDyJh9092tgS3eIWoYdzAdolFhUlAnaUmMWdcbgvlIt
DBwjrm/DcZrQBGFi+mwWa+JhGBrLbU4R+pxOhf0ayrL9Uo10ZneZKrlwc36nSTV+X3rW+B4WR37v
ENwwHwYNzD3SU6LGQz3kgbmxCWq4lwOHUGgUlkZK4E2IBSZr9ktkV0EbRllldgiHLFndjZBCoQXF
ixmJDkeB06tnQ3fLa6IFgr0eMAdWLctUYlOryoAyMAwH+lJIDzuSQ88dJjx7GzRkRI0qdz/ARlHJ
DoqE1bOeR8Hox2nD7VSUMBFICpkf28yak10WEPO0pZCf3X0w9woPvmFVL8VcWi9x7sAwSEBCDLvJ
7fsEG28V6J1qxyq48GRoPbV9syBG0f7ajcZp+VQidk43vsxjb2tQWF+S6Ik4bbQbgz7mko+vvCcg
18PGBQWJ7FRdGCGEsIiHAFQCYeIEfhngPJ91DfgIrUyKtKSb+5oJyQgq5BIH7uxBcXAmLzKmlSaf
cVwor8u4rV45M2WE2o9jfzeFDeSufNH+vS0a84uecseMqLggPiJG5W2wdIvdoJtjYLRlZNXmZ8HV
mCKhZGYQtsdRZlOZC7DjQGX1HIWKoIV+iH3jSOe2HVGnsLo2pB/ZT7hQC3FIaO+4x8qJgwejyNtw
U/qqYLKJWOCahUXl61Mzq7smlaSmC60ZWlmEJ32F2msX6ChLL3sARVUUZwgJhvHohwZ/POGFFTKv
a4gFJ+O+Y7YUejHqUWWF9CR5aX8MR0ECIRMtQaaPEGA8DWSw16afL/d1zT3dAtDpUaEKf3rpq6p4
9uF/9Me6luJCulYBqSzV/WuXpOPNYHR+c0G8PDTAIbxJzL4adq2RIFFMdR7nW8kM8yfhZ29qId7r
66yZaQKdLmqUt157txo9dvIUPkeXITo04uTEe1ts4VzHOzurPPI8wupixqy1+d+6o5tX1bbzz6fC
vog/tekP58D1J76dA+3gnY/11gnpTHLS+q5ytu13VL8W5fFaQ5JvyK38vdZw3XfU2dxLJOBrcfxd
rQE+Cpubz0+ZwDGoU/5VrYGB+8faGcuVR1mP0Ju+JXG1b+Oi3DGVHFqGET10nN0MTm5vPcOjuYIF
2jzQYJsG0mWlCHhfuP4X8pZqGeVIvqxtaurs2Q8a39oNykMI7aZSR7PbZ9WWUFyLVpfdLe8t10gd
9DNk/mzoVULlC/jPIsonhkdRZ09teFKFbO4XpyIqM0xjEnhkoOxskyRWcNcb69TKmmxmh7Kt535T
MTCdIyeMrc+Nxc3JSm96ypJZXnZy4WOHeMoxIyslzJPwCsJFcvnFthCi9DmT0Y3Im2TP5vvM2WyP
AOHGhhWeeIDgiRGaxuDK8JLLHKZ4WOrtOOR7icwVaufOjqedtFG7qekomXbZ2jry59JtnjnDjigs
89QEnEwN4Tnd7YRp6cWzn9qQoO2NmdhXWUAoeohUW2KnET4QW/Wp6cS1NEjJDrIL1cADz6c7ErAZ
q2WEiTGr41A2boxYcXYsuAwBPk/iSXTdzOu/wE8L5mtJYHK+cmZ+hDO5TBgism2K3nkfi3o/V+Wp
C0Jl7Y1G0apYCHFAi2P4c2Q3lvFlXiARWlP5BORw3+XtXerXL3EDe85XzLtGJPEK1pFflCdljUjf
f2WGtydIJkEbmNwBFNrD+D15arhzc14WTfIeCnyWmvDsPsSBs890faZ2Re06Io72r4jM4SJNSC5h
JhjOGL8PGtnuPU1UWhCbD4m4T5P5cbBHULvg6ol5YLQIb6xO4Az3/Z5ciXDrVz2JXN2GUxfyJnU2
JYUC2ICLes5OgORvXQnywaqZmaa7uu+jAp16nfr3vllciNGKMoh+owBpvyEEa1MaZdTAV0zFeOno
s/asHYFY+yVDZ1vsLZ+3dyn41vZjHyuooO4hDgvnvjM++jTxa4IeD3nz2gbjDfrLTYylMOWupULf
6hgteevdZ1P1tXfb9SD35Ao4nVoX22AetmhI1n7sTQWtW3N8ymxOOBmzsDLEk2A7aPqvU46ojh3c
B92yMXpASPJejkYE4jC+HEVxG3L+fkxGpuPTnESFLI5EgRy9crGQw6idbRpnH9Lnh7a56k2OiXqS
DNzz9sngj9mGSLD39jdlnZCJOV/SO/m1KAdzawbZDfPZA/kbjIfjbVvRDR5cU3HiajRWinElf/sc
eIoSP0d64TUSznijd7JN0s1QVww2xclLqrXGurKlwjML+95Mg+uRiesQp1e5tJj4FWeqBKjknX8r
1HRqu3xbmyQf+NIk9HgON4AoIqz213JOTvZgHCff+zplehuU435ghdhGeTLHqouK9tr2x+Ymh3F9
6yxgFXV/OZTnyYK8jySSWIjkIfeZ6MaBukvn8cLpJdVENppHA81E3BZfiBuIMuhhnJ03XTFvw9lE
V2HkH2YToUTbZwz9ydbLfEIkNBld/SwRN3NFC84iVH51m+7HXB0q2L0VaezEW92MDCK6xGYyzk1C
NmGlJQx0TWkqmvwhswjJ7lh/0n70SCyUeXsogEuaQXwWFrQ0Jp2p0TDK0VZ64bTVLXTa63larpw6
uTT7aTcZ4Ra9QOT54SmxVATY9GgzOYB3xcAaZiQClEj1iBSS4uukiq0BOt4PuqPVWZt86SOrvPNS
FNYtgWVEUyTvCWm4cOV8Y+vm7Fe4AhlgtJYJ8ybeoljcVG52ilG6mHPurwRxjopzAy2+m7dVgVLH
GbCBm023CWrvZWkDZD+EHyIr95HktFdmgRooS8/CsK5MqzlztoZyl39pc189K6f12bnjvU32Qqid
S2lmH12THOA0OZWgwBp3eaDzdZW4cQS/Ydq08RQ543ke1gFyBZyNWVHh+gRotHdm4XxdgnrvzR7g
5QkUHTC9G61N4B/BDj7us8i7fVjWQPiT8VL0/skxu+2YLEgIRxFxB1LEW8FBGuLcCcw1bnO5bkeT
TLZe3tinyf1iSMzwngw2jvg86WZrVmSmp7f0NYY9fRGoiXrTCgZBLTrvxfg6yasO4r+7iGMfZJcZ
Ses8Me2p97jtznSNcm0/2GV+M8n5o60Rei8JSAad3pLNAhKIHka93KfqfdmoiVHZhNLhIWgxyITp
hczNq6Yz8IzLUhKrbZVzcBZTPbEhTvVM2wEEPmp6KnN6BbWsP3eYIN8nY6ee7Vb01RE0VkwK4eiE
d06R4SHqas2rBTFR+7kNnfZpWsLi2VQdDgUm/WgVhobu+0JX7GOdlPqZnGHvZYbdi2ZqbueUBAFd
XXpOhiKvyTuextJsvBspM2oRZVXhq1OO82plsMPHOSwHi6hnQWAI+cX6RcdLH0TJHI/wXZF71LsE
SUq6J1ceNFiqwvHSzbts3E2TmX/RrgA4baupvdSjK82o0D1ffUAXUjJu47m+rAu3/CIse3wVTmsm
19ziun3JV3tklCAhOzTmuGoQhaH6QxK4RbMXbS2DoyBg2d1iT+/cLf/I9mLSs/MerxnfkXMR3ibM
1qgLJpfWWern1bQVI/lplyjksvSUm5WvIRiKnH5bVXr0srDy3hV923P2QfhXU8IZ+E0SADSIzLp8
No6OQYlzuWRB6hNDQnAFE72WOFrAi6a8XjQywm3Zmoa7m2DISQCPqcQnlNmKuVi8YKLprcEKoxHZ
NdIXv1Yh5oqeYMAyAeyyqaYxTq5jiwPFlksFH3zU2jlmTqOLs2sp88Pg1lhOACSmGUhxW7DrpenQ
HPXcJQ/N5GsrSmyldWTUvhlvcw9DOlC/2FK7hDeG2nUjRkNS/Fp503RJBq7b5CBCqm9Ji4Fjnl/v
Qrc1nWOwoCTaWiMxRhdTFYSv1kKGO7+WQiXtztLBv9ah69ii912miF0Y36A3FsK+NHrfIOuxl50V
hUWVJft6CsV74gzC5ZgMMwaUdgyk3jdNMVgn26RNvgFP0TDEDCv8Q4z3jZLG++KEZ8OU1XhZxkii
6Bb2FY4vHfS3pEY71zNSJzOagd/Fu6JJ4/roIzUdaU0Ii0AhjOfTLrCksnegUaV1cERN36cKFzxX
KKGYnvbTKAiNCsPky9JgAGZsr9V8I7DwUvEPNgH1CzXzyRxY0ViISuFtBdZod+cM+Db33hoYt8nA
hnancfKqT2FbDJeywUmxIcKiP5dx4YOOJ7bRJcNEDdZ+HjSE+IVcnQulajpzwAV5OrXZYePp2rLx
iMgw+yIy8oXuaumTWrXpDCQvLaOqeJfFA4F0pjnTBSkqnHkEaPoX/aSMGh9g7l+O2iuyLTnJssda
SQOJHLseR9oyTO60iW3my3SoqMEjD0kDL3QOv/yXEm7lFkFRh5cuGG1GyEkbqK1LAxVxYujoj3Mv
Bvw1yIoQcKcZwoQgk7nY8gqy3J0EV0pTzU8TujNOwujN5xoXJFk1ot3FxVJ/LkGMvaCn9ACR9z35
II6W6NzCXn1B2gb1dUCHjLO+GmS/deMGA7b90IT85fDI/Zio1sR8yD2nX1XsRXnsCwQq29bhtESK
7PjsuiWyd7sj2t3CaLnV2Wi/eKqGkR/LkbhDRUTpmURifVGQNVpg6pZVcSjrMk0PjKqMu5lJZopD
q44/eOIp9nLkDSj4P5cToWnXweBOj/nQOs7WjgvOVoEfh6+uFKnLEbibb+bZQGma0Et8ytiiJYww
wTvaKHryVrjA/oNQrvPq1F1Ni2j0OmJ1zVG9BnSj8AU1LclXpUScj0aTuFzclIF5SqDNL1FJrtf7
2TSUAFQ/+ngkO8tHgRQ4Xz05Op9dEYtuazQ4Fu0RGviucwUmu3r2B3eDIGVkF4QRWG4LQD1f41GN
zP3VYGMX9TxYus1SI2tRIS1P1BJNRec8r8V9rd3Jgsqd69dJr61gMfbcvq7xhw5gh8lNIgaZF5MZ
Ui059kzGTWAxoBBFce+0TVNGbVGsUaJNWDf46xbJahIhr99mJhQmssuxBkdPdDAv5sVyz4NywOl7
FfzuqAnycT8rgYHKH6RBqL1TNwQVpADnkR4mH3lmw8+LXjCceYsvGUwAwhmjLE4GjJf+OGR7ZSfT
fWG61V2XOtYnEXo1D+RS8QpblpZj12QGct4tvDnPBEYgkpyqxDIYoChY9BLxI2u4HAhmIFwXgedi
1g3TGb3YL0Ea5C8d/+6iWAoaeEVJPMAGi0vq/u/EL/3W2xGM7f9+4rfjpcnI7/sR3/oDf7R2bMYG
2AR8z8H4tA5yv434bOudEABBaNL8Ljj7o7XjMRdE+w10lKcHKszqT/l9xOeJd+jTEIjhygKkAtHz
X42R1zHxdxM+0OK2Q0OU5wflhosE48cx8mIrG5ldRo5ab9oXUHbeq9jXB8NavEt0zuE5hdF2gZou
PAQWTVeHwxrOCVHQIkgWEdJblv25quLs8btL+BeOq9Vy9OYXw5pj84vRdyKu/c0vJugKZ2Phmmz3
qiEPqCdhwtYjv2jeysgzKBL++QP/fCUcrgY9LrwkHjhNmnPfD9RJR25TzRhiS0e6j7DNt+fWMbqn
f/6UN51XGCIQuJgiMbOneRz+qZNGsjbVZEv95vTm5SSJGaFCTs21wWE/VoS+PcZ9Y9+qeUy+PZ6I
OP869PMtoYvPXj15NBEZHK/f9M03lIHTDGRPkse0+DmZKnVxhtlIvYpakI0NudwBxNK4D31454YO
qg5/am8fStf0rwuh/ZuO+eWHf74gbxUyv/1WvAJRaZJsCjhv7T1+J2TgZYOxVMacRCfH2K8UoWNj
1ZoWuYGjXnEQoiMy3qRNry/UjDKf5JHkCLXZfGZmxwK0wjujL6mvWkeUP+Pc/eZV+n4drhcNuB46
Z54U2Kc8id//esEigoVhByFdcRjQ9gJSbWZu+2li1ELSfI7fuoSvt/FTOqGWlZEa03rJQXJyviBh
rvsJ9/LtY8Gv4+G34TzBSwBJ6pur5S8ctRLdJjsvI2xtk2GIYESUBDtk5cZ7Unzmn1jl/mrVeFQ3
sKLAySBYfbNqbEHYcZo06S6EPb5fph5bO0Hu5kPbzmOUrIFxMUO6rw23YJNkursm7Ig8S9tSZ4Me
46M5Tj8zRa5etTc3haWM5dP22BmctfP9/U2ZNAJ+G7fVTuI0vWs7xv+taQ+cx+R0rMhoj0i7DH9y
6d9uELTmKUkBH8EawtnmvVkJdq8cmGBptquFjA+Bo4fD4hX1T673X3yKu+57UFqCFbi2LoDvHofK
N9owzWW+m3LNBQW87kdF75T3//zY/ekKooleBSZMfwjGQqP25mNStok8y0gw8+fiqoYbf6p8iYY1
7zt5wBMP6Nwo/dt//lR/deT9cONWWM06lGBm4cDBffPtOrcKPVxu7rYGCCGPRuIZX11rSqp9PdNu
L0dLxxHKCM/cjkY7c94kpQm7wzLS5A0CZLJbXMYhk3r0sA+50WDvqx0aLwAuCIbVno1Ug1m0um9x
6jYb4RLhkmUennTbc24yVMp3jedob6c67H+c76S+BDljUR32cAY2qjTlFd2nmkhXtoODNjO7vuYy
euThDcm06yoHvouBLAWbl12Dmwl1Tx2RWN0THX//2jTKsdoPiV2fWSdZvJmg/+qIGA3cKjkxFOPG
xmeEzTYtyNy0mhiZwdir4VTYg08W+lDFR0yERXBwLJTDTFWH4mPnQcQGfjEXT1OIV42kVcMYthaq
gxSNcQfZwjFG8ULybdtujRUR4PfNSatQPjC9aZ4KN+NUXraE4P7zPf2rlcR25KyMcGGxOf24kgqd
LbZkOAVYqjS2dVrIA1Msf+c3PXXfUgzXWFWq3T9/6PqA/2kd4WdlMsXfBf79xw8dpYx7J1betqT9
t1tsABgNoetb26h+Bh78i+/HmSDkk1YCIRO3Hz9K6xjLhxPyUTwVF9bcmnuZJHmkHOWeWefz3veN
4ifv6r/6UAs9mAkxDyHtW1hcEceDnJbcX/073VU+TzcywbHi0svZmvAeI7+D0PWvr6m/xtRh/3Zg
Aa/Tye93ntp1cG7OLl80Td09gQF+pNKg2uMPEsd//qg/vcUsdm+HIwhGYbjl9pvdR2duWZM4RcqE
T3OAt1ZL/lVKv84MlyuLuJKffN5vi/DNegksEay6X+zeBPH9+N2I923qPifHjvRxDjhlEH4NkNy8
pMmS/trnpf3eDei/H8y6tRb6Y81yb8DwfPbChP3XpJ4X0ULcwsEf/y9759Fbt5Zm7f/ScxaYw6QH
TCdKR1myJ4SCzZwzf/330HahrWOXhDv70OgqVOHiWhbT5ube77vWswhgoFzWiFdU96rIVYt2Boch
INH/+B79ZYibTJAWK0VszrR/359y0FrVKHQlpQv0Zse+j+k7VRQo9Qoj7j8/FItS0wJ1ydSsnA3x
AWeHVReh4UpRTqSMKcS7RCAcJ2Nq/uRJ/GVgo3FeX1sAZHwAzpb1c0QeWjIkBigfLTj2CyXnhSUi
7Jo21unqZMmBPvln7Om/3EusQJhqLCC1OODP7iW1s3iKBEhSvZEWXhoRZNzI7QxpdpI3H9/LP4c2
2whl1VeQyqSY5+j1iESKjNw73SWyR3WxfHZevfTNBkMmmWhpl/0z+ivqTzTtyH8VHeAs/3w2soMI
aKel57pbQrL0W2Hujhaf2U9GyN+uSsFgxJGY4vFIvR+MddwJlUX8rYuaHUcJnuyNkkf9JUro0tHT
2vzkePxKfuP7N5YJBlGksj4vlKxnYxI/MHpCuRDdTh8ExU3iiZZdIamD5RN1ZhWEASiUr9s5IpFu
qmkv9vQE6QG0Ek0+BIDJjRGYVuO1EMkzF6kd0WXxgOpgFpQA91SGB7RsJ9YSQ90pWwuB0h1L95pg
prnKXuOgnDdRrIzfW+r9p7DvMtlH1Mfnm+iakZ7yyAfWbk0tDEnaruPLacmbr1MisnYRDDW/KqvG
AnaqtdmXOpkm3VbFsA/xlzb9t6hckdxDFWYxLTd5fAlK1mCUOUtKW9GS1Ad2auKr2lDfwRUs5fdt
39f3KU/7exq1wWUgTxZ902EJYAM1HQrGuBaKnK66Qe3bbCU1sWkolS9aSSLQ3jIyqpBJHMxXmhAb
uL50Kl5+m8LxtWdQkJeq0FAITYTeoIGTEpwD7y42aHmmZYp1KJy+yfjJ2PSHev6sV12de1NfyXfs
GIbHjDCuEGv9KMGNypSJCixywJdgAGNvt5Siie2l/67aA43Xx2gwCuJpFoXN3FTKeeancU35UIrm
Jd3Ek6GxfpqUToHo0DAhTU2Wvy5zK9xUqZUkblkHnMiowRu1+2bWVTKZQ/4N60LtNW+C6LsuDyPX
lcYhcfTxGN5kUEgrZAxjdcKvWz2wfuvAGwSxRv99WACytnkNsrDOhRbzeSooYL1KGXJaqEoD94XG
CeLebqIArCvgqY8ZsUL9rqcvep9RiKcGS7EYiQB+qn2H1zqhVWpaNxY5aLDuJn08IFbGhZVLKt2Y
yrJabmtMk452XxEceIKglFmCjqU9L3lKulhIAtr6bPlBA9P4gidM6S97s+x6xxIa4y4RC6ECOpia
5sVo5uVO0IroTS5lK90kpRLslg6lo5cmdbGLFWy3AGfF8HrQF/mOA4mZM7VN+TBOxXLDuEZWTBTj
8K0u0URv0nLibOWcjxy9jqA+6Uh7P4vF+HM7wEtO9oZpUkJAkbb++W+bnXjSpExC7uvWkaht6gLO
BN9h+YLmzAj6igKvIhJtS1phQ31C3X08Vf+5tWVFh78D6Dvgcva3COl/P3whS3Ut56VMhirySRTE
Cxxr4r1RW9Dbyzut8nt1FVvoiCirtrFOFh7xk8wDd02tH4+VRNjXxyf156eK1xkgzbpUYTmmnX2q
6MSao5BLulsjjLYJhkivBLMG7h8RTfbxoX7ktZzNsay91ovHfWWQTfL++q20VHrV6MB7IYTYkQ83
u3NSFkc0XOph1qf2OdJIIxsSyvNSEwseu5DSmU0j4HUG2Gz0MxOVqRb+xyf257AAd0ogM3tgVHG6
fLbTJt5sbCXS2lyxgS8o9qM1UiivBL80K6bHtGAvFgeQx+tMcoSOOLaPj/9n0Uci80VZQalsxQkL
OvvcLQmGVC0a6ZQGQwgmh6mfqmC1K3qo3LSMen9R+MroQmpcGXFn7LKlp+9On7L9SoBX/vTx+Sja
OhLfPSnqxwbcLPjr9AVJ+3n/pKRmmgRlUELWEgTGIMxYNB/1AwKwWgFTjtprjuUN7fj+EoUeuxO5
YiDZAWurfbhGDw0zJVRwzYWxm3DnM7qzaPX7LpoKp6Fhpemsxodqxw6aWa+wgmlPDxEHWiPVGWSB
UNEe0l4Ut7KejjJf4npAcdtKzVZOSIW1+V5mpd0nEh/UQGa6dMZZ0x8jLSxYQM+z1KJ/kJWA16qP
LxG7wyGkd4mkOjdTEUReLuADLiammy6vx2mn6BnKDkNrxntEFIpst0IloIpTx3An8RyeFHiyHUqO
sGxx+eYm+E1gLflrHZZq5uVzL5p7YAmoyBHEmFKL1niSslIlGN6QT5pStff6Mi6dLy1KfeqZgRUn
6HQp9NVkFhc3nvTmrjWoLKD6nXJpO5qysLidJl6AutOLq4HZpbOnyYBAUkZi9lD3oeJEEyEyG2ws
1L8i2twFNE043UjKOtCtE7oCzVH6GuVf2WlvSWkWwoYvZJZ/o4EjdnfxguXnfrEiTd7WMwIJcJJN
Inq0Po1+zye83ZGvUF9ObaUPx9pILBWpZbCA88ymUt0lY1c3mznq0tg3tKGRruXU7H0hUpXa7RtT
RL0Yk6joAEeoK6fM2uhEe97S7QpVxJ0YTppJOYP+A08z1Gt37htaWWVcSbWL5VaU/UYR29coCMZr
Ptnhq8EgguuXxtoLy9+1lWwVM+xLVaieNCxGrNUisf3C9hJvUJY0AU6PMq6DnTmToW3r7ThQustT
CgdWFyewdVrkCUT0dXdtixfBVqY523RziRx+LHLjrqzpiLst0A6/iuMycUpD6XtbbIM09YhKI9xh
KRimq4CaKN5IHYwTjktTdlItyWcIEV2EkF7u2gfWD62IitKiKYsYK5/dhbdP8mE65fck6AkrK3LU
WOgJQ/VtnInY3FYqtiAnLyS5J/EwRU2IJCNrNnUWgXJaGgulUxya8pE0So5jzEK7LSY16kGxzLCw
VLXVNxWAfzRjyzj0LoNwqo5TG4j3kVQwAGmLCC/6mOA7L5CXGm6ztFq6XU37T6E2jVsht8zQiwNr
gloK6eRpKWb9S9/1M5jVPoApIKf0Fty5BUSBEyuGIsL+VagdmFSAhcO5mL6OAnVFV5my6WkRUOdD
eGSk2atKYlM307rGCc0noRQwGfQtNg0XaXzds2xtxfu+7cIWfKxS76dFTb5pRitch604ULPP4uFF
0qNGdJAcil/S2hLuhik24nV9KVznnTIqdkzV5pZXHfXJqA/ZlzQx9adBtvo7TUrS7yNxjBdNWOEw
EJA7TCAy2+VetqrwJesMtL692PfA9BHWTOiGI1RCvGdAJueCZi1SC8nkU1FNUPDZYncNffAJYU8Q
zGhtRmPKLPSIFqoLNUR3IAdwpngtM+mEhijAHRDXZY4HJla+DnmEWZ1A5XmPx6taXTphIu8E8r7J
je4K4vBk+quv7QQr1BvTLp0ORmaog7+wx7wKpnp8mvJChyWmF+Z92ofavq1riQY9Waf0mKMlvJAG
zDUonw0Y13U2mhk6gJasaynNjZrI7VnRtnxYyD0dy1EudmE2ifGu6g0Ex+mQx5d50QCyaTr2go5i
ZqbkNXq45G4h6cF1VZXlgxRFCOpiS40XT5aH9k0RBOYzM0xg6TJLhlT4i35wgL2ggq2bBFqsMKXi
w9gJpBopvJXYpBfqnUR+qNGDGMhKxielgS8AvWvelDFtZ5ekVbpZIcm+6clQu0J3Taub5s1iWeF3
haRZfTuWvfDIk25q2gSQIbgFIwtuDR3K4ESDFJMHjsXxqWe3YFd1iJM1MROKBFme6CTLpr1+PwQF
36yQuM+3WFrIMlcEI33saPZf1yJ9B1fCeHGs53hRUFJjyUJ/qU6E46lrnjGOJwFaqVLgsmjMcnoJ
dRlCk8wK+imQ6uWliYRg2EYllDO7Q/BeuDzM/jipNZgxDb049J4SixNK78EdjUZBaNGt67S+7KUn
0kGrZhsVyioIkXOC8pIgHlUyxCF62VNOL+FnwfD//Nz/tQJS/nPv3X9uym9/gxOsf+1nB14AI6BR
1+KLRaMbwiWLp58deMH4l64TuAMO0TLWQhsL4F/mCh3fhQXNgH+J0xa8LEvAXx14XeKP2K/A2Kfm
Dez0H5krsGL8vrTDWs4if3Vyr27flTGzbgh+2wOx3o4ktYd3zfzYXreJJe3UJrwjwzH2hmEOdhZ9
aU/uF9AZlaBtZDOJL5Mgk/dxkha+1IyuWekRHJRU3S5xdGmOBotmoUuv0Zh90sBR3tfvfp4t9wW/
MsU0wlDPdmyjiV2rFArFmQKpfUCZBLq/KhvzrlJKKNKlWmHASKydLFfsZEe1r2+QueTAaIxE2nUx
O16PulnuJ5FibkF3KdDDMtAIloVWBvz3Alo9mYVv6ZR0l2KNTzSp2W9U8wqskdVkuY50GYB5uWi3
lRmAtVMtAX9jEuRrQScXFz7kQ9DdR7WG/BqBZHolydRN48yoWLc2QfbVSnM6tr8Nu6ufa/HfCbFn
Jeb1zvA/0jHYyxr0CNeU99+fYzdmTDIUEZwaRLaWdIiWRj3/kskWn3/DaGMnMVk82UAELysoeYQl
Yoi9w39SgnsuMKcR3GJ4mThHklfolXwdU/ilDKMhRcavWH9ywitX6bc9xY8T1lRsslTDUQPwSN+f
MB261mzpNjuNEgq3XRFkO7HU4PjTrmG7zQZoj2MwuI+1EKGxEcgoWgPlTm7X7UNiLuTuTqp2NJI+
xPUR1nyTR0WcH1hHdw9BzjU6fZCOLVT2Nrph0TDR2+r7iW7ejKJpHubKAfyBv2BUpuTrkoAutHEk
sM3E9IS8qhulhg63Er31CBYGEh9UrbDR7pvo6IkNdNtpqq6XseuI7Kz6GtPenKK/MqI7oxiDJxp4
iTPoUX5DJat67kUuI9GWRHYXq+pZkoX4D6fcFL5Ect9sZ1K63lpyrlgvIZwDX56Tzz4sunWBRUu4
Gi2jOpX5TMkOXVt8/fH4WeenPx4HUS+6yH/X9+tsz4lkv2kCkYwHDLAxW7lgVV0n3BLsq0HsAHDU
ATogQbXpcZkey0TLZ7+n3iQj/VIHHBAradEZ1Ga4ig1M755J5fiuxudEGATajxNLUr7dIAYjjPpj
mFxYc4XXpSZpJvJGqZovMEpvqwiEKL6omIckqsFAkaiHLSkNR3qlaA21rFf5S1QHnXqOQO9FKeSY
QugfsqFkN5UChcNKEUYXRZMt2CQIybnt6ASZNvr0BsYSgky7Rb+YclHzzNZvFLCSoKyVWFknNkq3
0lMihS2PiO09beX8IIR5e0HxVdP9eiDdZk7beYXTGYeeLFpqdcA+UY9mqO2jnOQLp9dj5SqW9RM6
FvLVe1iR2zoFRFkjtERT4ovVTHBRFRiPOjuy1tdLWBmNSa0RLb5wEKAJwW4P2Vrmkvmg1+RlqLmS
3ciLZX4W2rQ+2v/Z3f98E8nUpQ2PFIsm1dmkSsUp1UWJtI0+Y3DFtBiPKfyyy5ra2WYZFZZQWta+
lGiCP+kenJWAfh2aTyPdeORksnhWWMjDxQzyEeh/K1elpwnV9CVZb2ujyYfWHLKd2vU1rC8yHkUU
SZlFxVGO++hCsEhIsXAno/8Wi0+kFj+o1md3RIfUQxK0wZX/EbYkTfBgzQwHuzWCi45UY9gkFODs
YLXckmu0+Oz+AU3Q/nXqscGtJ4TZfViCgCojoMa6MoibviFDQw4VcU/JW3ciXCJHqp5gsLICgatl
QY9stU8zANcW1vm5c+Zo81ACk0179iLPvZo3aWRJTiCoyVEvyKXHXybPxTZIpdsigMXnJEljPYmk
03fsYJpTWlXfozwJUNZo0VCtAlaiUTLRwt6Y5bl4UlOpTnx9qrDnxg2gonFJ7FKajcUZxzBubQTo
tddIEqy4eGkvkfHWLmpnwJfcx8dMM2ZHskbJG0spYIddidWhbOb5TRYHLIBs28dD2winJBhPiw5S
whF1I76TOx0XvZhazYmfA6c7ByrOfikyLpIAR2Nh5hmwNDW40TLMZ3kRM3JFdrhMVmynQ+mAe3AR
bGG0zIOF7iVxWBjEPj3AZdukzFSwoucnuTOj2yxIWDjHkjzZsQyN0lkEOd0s7QBkNYkW7qaC7tWY
M8uV5lZ3gx/fCzxa/NnHU/EqyTx/gkDemYZp5K2LnbMmZbLwAZqpS4O5NM07uZdUEiFWllyRDYhB
jZawhjYB8VmLB2Va4q0kRjiEBMJ6cnUYPHLaIzvJDOIt6JF4HeV7Txd0dfPxef6IWTsbaZRt+USj
TdNE9Dxcx29LxzbEp9BHIp+MIU8f61oxD4JAuYSehV8kOoEUKEk3ol5KXo823Wnq+ks9pOPeMscE
r15sMcZI1emEJHIKEPS7rh/qwyKZUAYweUpmpN7XM479dukML9Sr+aqKEsEjZUf7QiM8uexofWxy
o8+3jVALnz2I98VwZiea9avQi0o4y2Mgp+8vUIjjwKQYyAVKqXwVNmq6F3sVdWZJ31hqjGZHdys+
SiXxzwQxKRkO+in2dH3gCnpNRICtv4l8zz57yc9Q9j/PDPktX1ASAUzi8N6fWWXmAQzYXHIknAVX
KkQUT5gbvHEGyTooZbcY5AjHNZ9oPq65F/uJKvYnZfK/3B283xa9EyRVdGfPJpo4TjC+0PR2qmok
kVPVt4OFeSMHe/PZfPzHF0pldFHHRAfDFoqNyvvLndo5ETKRansbTtlVUFftCdqFvMeuTYp5hyHm
qpWL9iuFuPCBvm7YIOeUqfBqmnAA8kaZz7Ay6SWFgkCnNSQsJ1MH4r+oeJIBky1rwwqzRclWO9no
Q7VcgylJ7sQ6AfWM3PC5yIwOZ7MY13sjhPjtqUryifROW4fTu/cJzhcdayR+SC50ZEXvr5JN2iDG
RU3ZiuWNW0wzcUHUbI5kBSz3/aziqCGQOOQDFJIsg1/sBHvTIKinH9FfCWN02+KlYM2aD+i+ID9W
r0Fjzbfx0hzEvinvVvkVuORqINBvBkXzjDnRfGBdoPkDhJQODhExD46GH3KEaAIHZaRsZNVEz5hU
+8EwzfN1nxvKHglS/xCWuknwTGoeFEE2XsYOBDeKWfIDcBqu5vCy1w9GD/4Dr1y6wx0FHCevM4LG
avNO7/rpqZokTEtWec++a5A2eG3KjQrSWkEHB0OsleOfg/b/ChX/tWrn/3OhYhO/NM9Z99z8bhNY
/8qvIgXsRGCBwOOQZmu8aOsr9qtKwR+tQimGAUIglmirxuNXmULR/4VYnWkIgfIqX193Fb/KFOsf
8XnSRXHtY6HQk/6RUYC/9f7twBuLBE5cz3CN20Sa9v7tCJYQQmtVfpckG1zIrrrLb6SndeeOxwpX
jqt7b+k+30cO2O4t0ohyM27SrXGwDvM37Ti8dTsmicviLtsJp+wteZNcbZvdLZFH8vVDR0vxufVE
p9hRAPWsrexUu3DLEvOw7Ia3tYwu21So95lLgW+vP0dX6vd4W15oR/nZitw+20rU7x6au+7Y7gWf
KsMJXKlfuCxad+mDfF0dQXldJzvFL29kR/ayq9mrr1fUFy/XXe7FWwzCll+cyuvxfmSXGtnt9XI0
N9MRnO2uvhFOyqu8V53IHzfdUd+kl5pfbwK326aeuDf8yNG/J1flnrO8VA7GNnjIbwQ8UK/md2xv
oeliPw232JNUnEy6nWFJ39f7gIPCrD5ZPmza+3A61fvKunrpL+J9zq8NL6OreW+d5gdu4ZFr+C57
hU9r34739NU87VCcqCTYlZ/dBnfyjrfXiZzWucMh7eVedRT3ypEcPEf0qQzdBXsSqjyo1W5n55vx
WxH4Te9FT9q23Eu+5bP33vYXwXVDBKBwCL4a23Sj3i7oZ64jEgc0O/ApCrcOoasx2mHRK/j56KLO
bMry0kEpnPGg7ZAnOoU/HRTOazqiEid+60t3OxeuomIstbWn5Zhv4+vqUG9oQia7equ5upNwXbgh
uC3JLtoZfr4tN+FB3hd3dFUv8wvziiM8ov+BguZFO9aZOJV9FCMb3TVulC3urOQtRJ70mB4IOtiY
3+eLprOHR+uGouujcuhum5MJKSzaLANqnK3FiWo2cQGXsS95oltt+ID7/bO5n/dd4biW7uUH6STc
Mj6xDkfFKc63hi/Z5QV/38UeZ4e+DqTNFn2DJ7Khav+FhYldX7MHx1Hf2colNy0vHN2dtjSAGjRg
d1PgI3gWoIrQzjwO/uggIM5fNHdy603kdqwsL65yx1ad8ibx2bz7xjZ787s7sub0B7lw2bpjJjP3
X9mxIfbxAqd3KBF6ggOvJ97UX/OL5VD43YnuKuv3lF/xljCMRGfaTQDqpZPOnjktjusOHEqBL+lP
vUGEX/ed74g9W9+zAMy0rWsOWPxJuejsq9fWNxwCybIDJlEHmZXbkZxzP1zPt9p9zq69QDuNjMXR
UjubaSs67WvvEqlyn+FvdbZNiX2NwBSHEr+YHfPaLfjKTdg8qMwDnbP2a0l93oqvk0qDgbEresGG
3cb8XO+XR2j5ibWn/+0C5Ej2wWt5h8EWM0jh6QOXsa93CPuM52wfn7S7+jtb/+1s3AaXBvMSwZ37
4qhuOl8Rv2n3tScTJXjqbyu3ICZR8dvTcDHbAxDDC+1BJfgndgD2TXbKdOSXrKURZSXUpuDBI10X
VHwXhq1ENGEcQiO09EJf7tQKtt1GuWv2vMK2fi/KDjSwobymt2ms4LHMNkmbuyiv1DeToElv8rFA
y/s69qNpZ2QX2XN8K+z0jSX7BfFum+m74M6OWHuPJZwmaNR2eg2zzst3QOa11uuUZ+6v+NSSgag+
6iSGO/m3qnmkH4TdfFPR9h4Te9mqukfyDGz+4mUksl3fGpaTEXaCGx1HLymXtNa88aZ2TJdkNj06
KBJLNI8eDiOC0B4dcLb0uHat0/JrRJGG5EpAFcFrEGe+4iu3/bLNI7Ii6JPsZS990PmZL+rBkC+K
+zrf5Y89MU4Q8kLb3AKKEQGUbcSLxtSdr4YOct9uH9IIETXMcN8SH9FflVtU/FBJxdgDfSLSe3nq
6bosG9Iy0t1sPXOv51sF5dt2vB1vjQfGFKEMznTZ3YiQGSAjQnXbd9epe2vsyOmhZkBCgenP41tk
HkPrOgQv/dg+itciUhIf5GIv+JDPiJVztgqG13vhyrxpt28WsEfoA+6qYiM55Nm4IAeDRFT0Aike
UR9b64UU3iCSPlEkmzS7+Gr0931O67k2NgDWnJIgv+k1cQDqlXZOeFTsrpFS8c3ozZ5OnCNbaZCN
dnTH73nKnOg6okFZjj4vBzTzaN94fXUhWxf6C3QOO3YTb6DBHO2YN+wQSaT+qMCDUza1PngSDbXZ
poaEICxXXea3HA/E4AoPGYD3L9jAofbJ+UX8JBZPElGdX6Vwh0e6D4/tdwWsSl29as29ddLSA75w
66iKG7f2IJuftN4dJud+8LzxNW89newT3kSSXmz1MVzehouVagak3SUnKfKqi8F0mNwJzsH/wMQK
MSq87v1uBcYNKW3IWLzii4Wa7rU17cUsHlRE53qaPwpuNF6w2U5v0QkIFckOXrERRjvZ9zvc0U79
At3mkvJI7HYXdeq0qNRe+L/uItvPx+CkOblbvxDcuONQPNTK0b3sSIwH5SNhW+10vi7q12jXv1QE
4xz6F+Vq3KoHTbVhI6HSTK/Ko1m79dOoXUlb3QVB6nOthIRIvjFt+IdItUWqF6tajiW2X0RbxirV
7rincLPV8GKlm7oiDnkfLDQqtp32iGImfOt3qPcniOSkq+akUbrp5JfGZh/tGWSM5uGCkEYCjPtt
7D6b24gIxNLXTX/U90F3JZb7bIRn4L6JDdGMP2sJ/2hZflcigc3PUyJ+D4n478238vI5/9ae/9B6
HIzc/z9FSVisTz9Yjvff2Gt9m9+txvkbv1bjMstqi7rK6lWScCoYlGR/rcaJgqBWLfIfCe8Ce2/+
1r+JbNa/2CPrqLFZbmvvmoaq9S8V2DcdSMqaGIf+UYjEH9UHqM8GvglMAVSgcOadbcdpH3TozEMG
SBNZB10I0geh7pNLoxSiA6IOxe1izXBA+XcXlti2+4atrV1qsfFJCeKPUtl6JiaqcPYr3AlTOdsU
dEFeJKZcTHydCRB0h/grpND4aNWL9D3uBbb0phyRYq1F1DCjsLN7dkGbRhvDL10raKwbyTm6VpdW
3XYDOgZWxlJ8I1Tz8snm/rymx4musRv4X2VawAAQ3+9eiG8glYftu10PfeILiaBsGkoJLL/HlVOb
m2QJ/Dagrn7WDd51BM82TAwDHCfsv2R2dlSJfnR+fyvP0dExh0CmWQJIoc+XaGuIZXQrSKJgizqB
zKE+K64Q9E9xik6gpFJtMwfD3DIRQKjmXCFpT+PNmGqN++PU/tHb/r+TzW3xKnzw1jffvr1+e/fO
8/M/33kZzz1NXAQCsszDwsDx71ceSjcPEMsKbtPVHW7xoP/9xuPhJzTTpHXyg6W5bs3/vf9W/4Wh
mR392tahkozI9B+kF/yIJ/if2hQlUGxueJ9BAWDWJL1xHWy/DaYxgzIu6Bp86nIu99iLl5Ml1tFW
mAiilpemv1RhB12j0xQ2HW6hbUyRafvbzfrLiH4/oH+eg6FZxOow9WH5O3uHJj2mztWgYqTHIW3L
RawvDUlosGWTSvjxodZfdX65axgpvmNKj/RE31/uhA5fG0RLsBuDxV4n12jhi7pNE/uT46y/6N2B
LKblVQGyus8RXZ8dKO0CczRFrqmEdOdB1Z+2CNXpwGbdoF+ORg4URwtqxFl1sUI0YM3pwg4jyPyq
aXNyMUyhcB+SeaO4CmldLKNpGN+lszQhGB0K2uv12KFPCEsJxWsXDC19WmNAqCgKq+hyHtflG6qo
6ssUy5oHd7qIvXRsZqgllBkTsvl0w2vBLsGeSVKgTySXAE2U50kDCWLC5bQlSvOHpujUxW8E+khO
P0ZGhCd6waNIO7P9jCXwx+NB/bFK5w2Jb6RIsMfZ4yHZB5iISDx4OL3q9RRCvxTS/cfP5qziZMDY
W/U6sF7oiqPg0c6OUtf9KMdr8qYRwtAUQnU8zMGksouUzHtrUBpPErQZFoxQJltAn9IJGwTrzyan
kSYBrsnJKXU6s5JY2zGaPhk7+tnQkVewB00i1eSDK0IJeH8T1vhCEpI4vaWVTfwBeiqi0BEHmFGY
M6MsEe4+viHy+WDliExRqI5UhZeQvJT3R5xysERKgMYTsVp8L+WpiZRWXPJtWGb1a5iCYwe2N+SP
hkyUn62YQ/+yZlrFnpTE2uAYI6IOuQO07ZP2xPY+a1QhcZKsmp/NAPjXppJTNo4sGSJIilUFpe/j
S/jLPcM8wJnj/ZPBX5yV2PulSHAXFQwcMb9fmqzbxGoYu32nXlSy9fbxwc7nK26XpRqYyJiBkWic
58MK9GAyXEbkwSOQvgjURd3kRTafCiFQPgl6+QHu+H0eWY/Fc9ENTH8rkeDswiKQ/YLeE9RZDMgg
vTwDqO+vsmpPS3GJbGtTh3UFxpsQrVlTw2+L1lhXCCCIIcqLStLIzQrF2p90ITF3aDXT+9aajCs9
MSKNGsOqgAdgnmpoFzGgIcUF9gTIevoG94seBC6bZkczAkDXGA/DValVECgHZUKiMchyJzjIN8SZ
1c5Qk1cYFvJVp+qBdeIP9etxmbWXSTOR8KOMrPZlQTsPTD76a7vTy4WSVByJl6hj5mg7ROg1P+ll
/vB0nN+/9UPKuICDzBfm/dBOTQv/FZ1nqJNlUDuSXMHyMOWJYoc5Ddp9AffoKZsyYQNDb37FYKBT
xcOB69UoK060WZI3gGsIhOJeaV6a0gqeWlS3V3qd6FeGPqjkSiRjKvvZMM5v0xKu0lvgTc8fj7mz
FfE6aTElGjhmYPOycTjnZXRZkw6ZlvFBKcokhyRZDLRngtJFOItRA6x+ZgNzNjedVndui8XWzjTE
qI0OEnUhi5TqcDjoaK/M/h7XiwIJge+Pm3epFH3yNp5P4+fnejaDBXDgVQRyISIEZQQmgPBZa43E
++SW/DltyayECMVBNqlo7KjeP9u2mUEnZOSUdXk0v9RsEFwtquZLgmjC+zLsiY/smar5FmZT7QgK
gnOcBlp/9fF5vBe8rU+G01ihQvCwGWLn/dIKQ0cY1CUQY2Q/TtYV402zNOGumkbjmGtkZsoNhtOK
iFrDKUy9+eT4f859LAMRz/A5W5v28tndNoA9Cj1qRVuIlt6P2qQ+0prDtzgX+P1ElNrOxxf8twPi
YEKQuNq6EdO8v+/TUgw4/iBqyNhBAFGW+rbTazhnE4jBqTPyT75Pfw4norX4GtJERb1Du/T98TqG
ToQyjy1VVg9uJQ2F0+pEgXx8VX89irZCmnQkqGwX3x8lmywAhiNXFTWWum1HsVknv88QBX89Co0u
fSUTgWJYx/Tv622zwPljcS3IhMhOIJXbFUQO9c+vZSVwYeyi5czgeH+UnAzbYVBjvLM1UnwVKZ6n
Eev8yQv4t2th98sb8MMkfn7HtBCCkzkyJRlVnw0IK5VsO9L9vfn4Ytaqw/spHDkET0VeddMQ9c4e
vyhPsaYD8nTGFPpiqUyKX/GjG1Cp+o7XaX6wEsQbUkoI/cdHPjfs8Wbjg+e1XgV0bLnPjaS8wUqN
04WdSc0vF7ulvOtqofezaC6A3wJsBAG+OEvXF36vvraZdceCKMAOQgjCx+eyDr+zu0CZwULGxx4S
qszZS6che4gjoqfXm109h3VJQ0VRq62lztMnFYYfnIz3x1LxivKKo5CDn3U+SPU4bCZRJXOzjBfr
gbfdahFL9YPhsI1QVUcv4hEYOWHae43cH3IQsyQ45koZ4DUJ++ih6kYjOOX8lhtCR5Bpsw7XBJ9E
vDTDLNZDy5yXGF4kbM0EQCwA7VX/lSK/Af5KqV5qxIH6sVpyHzOSJTet2JCkjFEm/OS1//O+klih
oc2gAW6yBJbfvypTU0UjUaIWuDKW2ACzsX6GXb9dFD3/5K38c94EUsRaDhIK5BdNPHuE7ByySZVo
SQt5JX4bS5gKQkcSRydb38u66D5Z+/x5ZRraN1IV2EfwYTLPVvWWhowRFXNgzzPi9QQNJtXsLpFo
tErirwCO/0yBW0/+/Zjhon7keqGpkv4AK+SD8f8oO4/euLFui/4iAsxhylClUo6W5Qlh2TLjZeZl
+PVvUW/SKgkqfJNGA+02i+TlDefsvXZsFn0O9xPKqt+oDn51t2/OV+IVdvFaqbupNJwfhHzp9yNB
LQfVKNSw0Kzi8P2H8nm6sLF2v9dKEZ/isv34Qg3pZtKEGkaDYoElnUw93n/MOH7btQbEczyNh7Ik
sQsAunViu/75kW/zuo6mgQMskT1Hb7hYTCgzkK78gfweMm045BMPA/tToT/6/W0eT77bh0mV2Ns0
E5zZjhdFgH8pzqmcVkw+/kEtpoSxoyf/4xAyuReTkF+OVZxEWes/PktUtI3Wot0LcjLYr5M1hyQO
8eRSGlZ94lLvR7T/DiBzu8ametu4lGxUt2f7n5UxLwgTFzUeAPxoYO8VJPx7WMuUpuQyzxPaW3A5
ZzjKMKhRAJ7Y3BmVsoTQ1DWL3rVLtoU5pHYfzIyskQyKqr1sIesBl5hm6dwx79BtqiwoYAEZV9mz
LL0K1RUUsPo2GdsCsQPk01MOjs8vivuyOZ1uhDKL9fLovkys/lDJyCnuxXA2K2Dya0l44vfD4d1U
f/T4TI/zu424FOPFVkz87+NbUuo5Y9nRN65k+4LTIM99alBKztHPIg4otwTpHZ4cH4a+qpnPpcJU
kGJL/GmUAlH60rmrX5RjtltSGLo9DKGgmczGJUmsVojMSLMBA6M5CVKhKlHRNBvjjgwLw8BO53RE
VgWjIvDFfX9nn0qUDIyt6UGxhgma5eXozpBqD2uLsjmA4vOoeaL73U+b3GXJnHOzN1mICXO5nxuR
PcapbC9tvTFOVPk/v0M+Nz4zrm9w/HpvnPxnbI6idEicM5pgIuVjl8Vxw+yxJifWhy+uwqZw2+GY
BHkaxzNXIoc8n2p4NFpLalWj69ZBxvIUj+uoywOOASCrji8Ae5i5+a2OnifcNzbw2twFbCmmZ8Au
3r8RBscZ1mn3ccyMIgRiVM+Rl3npaywoClQquEbfG9exOTFsj1kZ/JhtLUSHiwxXBT65zeb/ebKp
JryVYChoNPo9uTkB+SIyCdhTLqeudHxaNDk1Uy2nW4MQbnPEfLwSjE9JAkVJtYpInPESV9WKFKWy
qDYCvgQnP6UyqYLOMaslavSRcC8bTaR+q46J/vj9mP70ptlnbFJQRjbwS8b0x9+iGp1o8qynYz/E
2aXN2h9SwZW7769yZHfgTb+jsFBxO5S6NwjXx8ssbGhrJ6srqH46Ohp8OjsqLd1fS+h6QFnOu6pm
pCprl2KBaGr7qp0n4n2ELtCiUEFQsAZIUPqzVu9R1DpusMbKepFWXnpeQm7d97NrPZj2MkWJUdrh
9z9/G4cfZrTt1wMltti8UBK1j/YvcHJgxaptFViEblPARgtvxCTE9Bat/e8v9XkYUmOj5sohgy0M
esejwTH3YAcWR68CfcLyALOCtkiQ9JPn+XaSjf96x+rnPatRCRlHzfQLeiQaVTU2ey7rjZr9QE4J
jWFolPHEngLD6PGDwC7AKryFBrNp5JP9+BpHQUxCkoiSV5b3dGViGGd+5ZWrtpvLycoiDgLunVHF
iIlM5vyXfKiGwi+IjngR2aI+DWOtP5uVnT+IAvglmKvyqRx19Hce4Y/PmtrPj1w+fowteAmh0S3a
lV6mBuQeytMZfjxDeTTjXklu674AZzlB1ahZC4zcPbem2brSea6/ikxT/mGdIYBU6taI/teN4x8A
FhBUkQPhHHpt8P6wCXYb1hRzxoHjrqaLlqw2jMD1UsckxZqtpW97In/d9NTnMQ2PxV90/CU+sCnl
LYO29LDm5F5EpkqwhD+1Vt2QoTQPPwG6JCuyqrT61Vo9ugu10ZB4jmpJAVu3O0futHax/rSIxodw
cV0E0DnVQXtXWQseyqL2SiSMtUvgQW+xKF7OBA5kB1cs1i/ALWQFWHaKpoSmBDzQxFbluZdg4fel
vn04uRziZk+4h5uf5a1HOM8sCzIihc6xPyTw1Xvqq2pR9lmeN/ejUXdPMS5HBGL03BCCpQv7AsDX
xXUxZ8MPg9m/CaXbF28Y6oZfbrrkl1gUUmKx1NFNQ1us1R91tqtIF6RYHPDHZDCyxtrGX5a3HYDt
ypvJlaqVN8JYWtSnWbX+oEtN9I0hE0U/gDaloVHgQIl9vS/dbDdgtyMb1pyc19payQObYu/OIi90
iiC+6IS8xuP4e9AYP1iF8jUJjAEPj7CqZvHzfF2vqkL0616ORJFSF6oIdbHz57apQd7DHNG6oBnp
w+1QQUC60Gzipv2KZAT3ok7bPBgcIxZXNaBd8nln3R6pSYPL8ZdRiGtPtATmrJXBsq+W9dhdj+gS
lrAsSiy7yhIDYrMc/At+7rbEPHRxz62q9uppkV6Dgwprw8N1L/rRecPrq8jArPVJUFUtOpD39mjb
QUx0l3ZTVoAyWCBgnp1Jt7JtvKUKMW5W2xVDsFDwR1+Va5xYpwVrrk52qxeMq1khnAMidy1mr9se
XrVG9aANaphb6ur46pJNxYZ37C+UGu4Fgs2CLNhZxMNjkymSJozI0591B0k2mNZV/hIxYbtkDM2Q
bElTjK+mmIPPZbzm6ZPUh7T7MUp1UQLQM1MOxcAc+6AVBapOI4U+GWFQzulyWhyjMatpFC3kbHvd
BWXr5omQWZwemtQNvkmw7Xclmbn9trla3mbpOhdF0+vlHuOrfCyAQRCv0rCN5ueI6mWQGhm/w+wA
uwWNV/D3COWgoRF5KZN0/DkT0YAMkM2TSnMiH/iwtQEBqLN6xSM5YOCgisUedBAxbnUpp8ZL92Ux
0hbIcnMefawRyxgMvYqwUpvH+QUz5QKPp5HLbTYT6uKrTjea5w25qeq5jvFtuFCTxKKPmo8Ismd3
46XJorrPeD31YWqU2UaLWHnGhVd5DllEqivZJ3emroVtP3h70kbILxFz2Uw7KKLlGKStIbuQjkB9
BQmHhsc85d7CIXrcYgjzWN17WqKh086baQEmvKR/5wRwYFRtOS+K3TqEV3nKpW5Q9wsWJW5eObcg
NIupsN6WiSQJhyYO+9vCFfqfJEWhExgNoMwwrTZHh95sE2xedTslsVIjaGeZuxFxPPNC87LK493o
OmlzUNMhRi3pStGcqarInoYBnkZoVYKODRbrAg5RrwCwM7wBZTWWpi1VTWTojJeUg1loDkXV7kyv
w+MR662RRXMz9n8zT02IBNIngxwIQKfq2dwWCEhbw6runbVd3srKQbTpDIPx0xwWZC8Ai1g8pj7z
8qCfdU9EhV30JOh1qwyFWGpsbdD6RkA1mSxCKDDmelu5XfoKwtidLi2PRe9scNVeBvi1adlkHsdC
HDD5CPRiVGtE4tKFxDJm6z/iO6aHWVc4JOqJlXjI7Wg4actKwpC7l/nYPqwqYXppq11RUMIjE8sL
p+spCQiV7zSLFCd5JV7kVVgKmWk0f7AhhoLPHcXnHDWm4otifKwy55bgn0dXMmZoOaL+hB/fvJRm
ceDwB6OleFOzfMdG92BJNaBMcoO1+Dq2VTqRHgp0TYSEemO7rUffnr29k9oPeSueexZ3s+kvFlyU
DzUghmmRF5ZdvuZgE0mvvFq1l3p8LBIRucYfbUBlrzkHk7+hX4igGtIoE8aOldXZOQRzhJnZaTxV
G/O/0VkIxrkNP6li4xfZ5My2DQVooK83I+4r4adaOt7HlWOT30Hc9hktgwsKovxZ6ACOSoA6rgJV
3BL0MYdq2+4zp38cJUJz/FjaKOor8uuYdlPekuPckX59GBRz5Q4h8XTdM/uNxx6mGSiTdPqlVk53
pi7Ovl7WX3ZqRW3vXSU6jgO3uzd08WQp9ZmVAfwho+vebZK73CbCr3hyEwzzogtHTmo+aSPJBaNs
iJrpX9ESUsfhJRbI0UQyPGlNcmWmeuOD+F/3xpoe+tlwaTZOD7DF9pNUNL8xnUMHEivu899aVxFK
Dmy6lITmTfqOwJXMr8tqR9fl56zot1pKCS2lyaLW6oOeDaHnxVXQuBZlaAUldoczFdjRfkCKZaDI
T7E7h4pMcl+ka9QqZcLPuLWF9VNq07PS/jSwHyZK/icfyr99PBG52Fd85fPlhqXx8ES7nriJy5ng
SEU75Ilm/HIzXvy8bEyaaT7XUhT78XIxoX8H7RlOuvq3ZgBFbbn+hS800XafrOVmSqznku/Jx7se
rrZ6loxWez+h/gOKwzYOR5k+Rapb/wUKeLbM8tqpkr3VthaOz5xT/tC96Epfw+AubsusO6vBVjl5
ogbqOr7y4d/U7lIe6qUCaOYwxbX1fD92U+vHxvCnGAv0+JkCUAkQYscmaXa6gGDGq2lo1MtOjZ0d
C7P7nDJ0zIM6WVdQcM/cpT9TSW44I9TispD0jB33srVM0nVqWHmloVzbOQYEVIF0RDMSUdnH7EEr
/61yYAIQjd6IsXycXO3F6cAx9P1vKSF0orduCGad3kNarcFU46AiPvmy2FJc7cpQfulbsqt4D3kF
F0Hgq8oeBJocFjyFmG9E3t57PKzFSZk95Hts7NAv7f3spa136IlYrAMiqhYnwOamAUbotvDZtC8J
oi22TNr8PZ52SZcMBmLcwE7oUllcOy4axWhpKUyVxra29DrG86DCN/XmTbHtknZVT5IcCBIhhjwh
JndtFC00CWS8id9zd8R7Bk/6nsczvmfzeFtMz0x7+lV9z+4Z3nN83PdMH9Qt5PvUjYaNdXnP/Zl0
o5WcLER7ztmRZCB17UgJonpLYpDiFqQHcdfab7FFCrU64UKmveUMFUlK/X6ocvKHsBqSRaS+5xK1
nev+TbewosGEneLPW4SR855mhFuQZKNuCzkqh0Gxguk9+0hS0MEjM7dYz421wvjynpRUpAMEsew9
QamOC9KU+vdkJbPbUpZmFpd7F2vRyjqYBqri9RHYuIm8s8IALDCiYUfNM23pTZo5sw2xZq370/Rb
vhMkJvue9AB4cAgX0LF3/58GtdQkQzmy0ZZdOlEH8wWCon8Y1WGbTXonLT8hws1EmeM5Y2hMW+4U
ZFV2t5NeAINLqVbJi9ZZkXgtmjTujRIBx3XLBFugsx57J6K7lFx4eZdpITxSQI+SaNV/edUSp1QD
/Xs2JdUM33LK9JWQcILs7GLofigD0Azi31C9ImVa6CLGY8ttr+So+b3e51eOK1ja7RwYlV8kzpoG
dZ6sdTChj22DxmkFY8dr+tuVXmQbZbO2PpUEfyQhFYX4h9P21Ss8Xx1GmlVpv4GDePzrqDY3JtVt
uPGGhgFDriQUa5z7LYiZW38urUaP0Kl8ksl53QpvIS03AfVo9i0SAzzj6qXjkXx+RsWn6ILE9rL7
YtLAcLRlTQJmI8k6d7h5osR4yrQTla1SO01gdGuVZB5AiZvwbaXDZNXkMARjEeu/mLx1MiS1lZXd
HWEX+9AnKHbWhVpXfhs3yQHnbPYzmSsDz0KeOTJwxZZ2P+vG+KqaSX2rdrnBh22SJWnrufgxFSUZ
DHm5NWmRz0BzKGO+Rr9MKvdn7qG98dfFxYBVVs106A0AkOyQVHGRDTZMPGME5BNa0LnulKTHZDLF
C+3XzB7zm9ievBWv72IbZ9bayevOEC5w4K6aXjlnAB92jXUYdo0s6iuNEOyWgDolfW34H37aBWE0
rMGujpUAIzllblG77CF6vIAOT3u41eKy+k00Jj07SXz879qO6yt0CyPUC6mQy6Ow8f6jsHG+I4Rp
5WTggCLZix6UOOclUCVBN2bNCAlBfye6cBSDqjxqjt+ZBJnulLrG/uahkumjZsWKfZY0SBJv6UZ2
TehM6/iHWgjxpa4wvAc7mapb/lr5UmqQJTA/4VxOPba54cBBErNN3w7/tLaK79s671+GztaSaOm3
uSmnaMAhqDFT26cw48krKJTpWddVablL1IWE46422dHacUHLABw7ZQ/QL0sTTpmpoB7X1yGPANRn
z1qSls+xp6/USJyZ/7Y0xA+L0hY3nVKWE19/yYZSaRL8GxWlAkyGYu0W3xjEdJl1SlpEcqExG8iB
I3uA5pvvRbINOLgJhxqOEg1WHHrt6t/JUTNsW5baPdeNWQ+UHKE2BLY9pudrEQPlmpWJsF0HbFBH
ru+MJafQhQ3xwLrIQUYHspOwEya0uRcqp1T6L5Z7VapjNvLhauOfjDgP+Je0zaFEVuwce1XB4lGO
Cijw1ljcJlANgCr86aK7p1nCEcAFXsTOtpjHH+xolZ7Q55hdVrJaM6tKauEIXarkMVHt/qnum5QF
LBGTGVGxYEy0+cDC7c3UO8IBQt2wS4GgGSAUZu/AmCtm3xZzY/ndVCw9pgAr1fZW7arn2oCyKZx7
B48LnD2XWPPVS25TZ6lxqgHl2gjYBRHLvbQ4i/ReDWZhNZXhAvWCYUal4DASNuC9r1QzV5JI01rn
BapzFfuoPNXfC/OZvpNNp76Mdre+6YtsXol+MkGakiR6NUx2irFuSuK7Jc08fV8u3fBACMLQksua
McTiziaQOCdIsN1ziN4qXPCE3rRy1BgMpBQt4dRTffLJ4RpfSyYuRF5lTd6qObdeFvYkc0LnGsZh
b5RyA1T269hHrj2uuLFG0VBfVUAbU9yp8jvKAaZ6vrB0kbrRJmu/b51iDYveTG4GjWpYBE2VzU2a
SEMhO7wqLcYV61dYj0lya3UNgwEoU5v6hZcZEMCWdYQfqaxr7aedVv4Ehmv91VQWGdanUWfPbDSs
4ApV/Bk+x7o3V7v+lReeMCJnliJYSmVtz0axFH8o0ttXxlwM13VvM6YK9sQ2hcZu+u1ORXslSb3d
onPd97a+qYiz72uxX9TGkY5aWz3WpFx/nDyg56tWx3lWBF5f5ZgJp/mKw/EJicNXF0HYoaEU5Rr0
dj6WVDXp0QyuOJ1y9MyiruRBAW9LT7SisfQcl25tRMxowN+h0/Qfjkq3JjP+gIZCEKxSib9prnkX
kPk8jiKtYplhshSTgnpi7uAQV4X6t/MSs78UjYujxKD8ARcrSeYlEkrjPtvAq2dO8h0U5FY4HMFd
iCUK89RCimqamxxJ465M/zhZKrC/ZpXZRLULFvZAeY1YIgtMJrzcUsGsm5H+clVkMcciqsMmW/qs
6WAZxwOue8fLVVItio2MXLQzKdeDA5cJxovzoI3rkAZ0hW2QMEulqxeQELcJ0WA28gddZU/q2Wry
Yxw9/R9MYQ5weWo+91mbwXAe8/5fX639q+Ai4xldmBmQVoE2PhCdsN9Q/2u57xnu3IYmk673LLuh
ppmuD1iPvA0lF87VGLeUYqfsBSZ++8JqO9wWrIZLCJeufE7HgUMA0U0NChO2mPqu7ukiXq7GBqLV
ExPpq0b+bhrGlTXgWy3N8meXFagX6s5ycvZSTPFnE6cZBcV3in0zW+VA7JHr/TVJYb5PFkQQEaHR
68ucIxMj1WCttJ0KeRicoNO3MdJ6mXFAY/byF5dSq78g438mdGN60s3NvmnWOTWuVtoAkB1K57iV
aUxhnIb4U/ml0pe8jirTrs2yymIAtOuchCiNSuhzY1o9FOy/2GeyKSZjOsv/ZY1k3zksQipRP5rZ
P+LrWtA7c8fePJnTxzwxVqLWJze5yGTZ+0XTUb7rYpMD/gB3i9iDyilftR78UzZY8vH7D/sISbm1
o0DxY1NTLb4HPu4jdURdTOBWjYxO+DzExE57VvwM9J1Kvi6rFZdEYWikopoQ4m81UpHwoVm0dgky
VJANOcUMvhnISXutrxTN/A6p+Y2+uPaj7PNeYRNAlJJPGTL5sUrVnk70od+bch/6UejoNmE+6VB4
Otxjkl461FnG0yex2plJdU3cicc/OEX3YNLMeHGmXt5AeuvvGyebrzmHzk/NbBvTvmu8hg4IYhUc
tJjqNrCvOp310m2avSwb9V8r1+4qXuPS3hXlqia7LpfiV9xJgBFpqWeL78FrpL4Kt+mJGU1y8gQc
f60mKjgg2bXxVUZS2DMVi4Tkj3gpe7pX83y1Fp3pBtm8gGmiIVK+5D2NkoM1q7MI4qqVr6Ix1j9l
PRPToPEd0daQXvVUJhTJWYrYLn4/CL6YeGnlo2RGp4Be/9jcwAGmUrQF5ZcJ6e2tr0rvNW204cS7
+tzjZuvxbh00wNvjk9M/zu9CayeNUVMHyUwheactfEBz7o7/rKaoy0PWerQFtgOCt1s3dLrvUk0c
I4KwlItm2npe39/2J88JY3+7XxddElIC3u/HH6QrRtpR9G+CLk+aqwX5HWeC3nyuZnoSegrkosk9
48ao6CfSdK4ipRSP+jhTMaZOcg6PyYK63VP0Mzlef//jPvUX338bPwvzjY2z4WiRmitg8YLCSEAs
nObrVZfuiF+9r1wyxL+/0hHN9H0KoL+KPEwnA8FGX/nxMSB5y/UO/ygbyQnuEhxx559Xm5xhBbx1
j7zt0NqO+nVuDzubgRQMY5G8gA4DutXT3PelM6iXfWIs0TgX1bk7qHQ+csrPdafHTyd+7nbnHz55
ngxcHDQSBp4h3EIff+6M4qhkoagDxUwhi+QtQhfH63dz1+uHMUu7HYsp3nm2nuc2Pz7iWDmeZ2r8
7InECwsOsvc0KyCv14Z65faJboClMlO62a7rl7PWnhj4277l0w/Gy8OvRs9oHouNGhLpp2HCzNWs
tbOrsySBvl7zZnX7Tz0CPjjxgI5VfwxrtPcoKjYhOKigo/c5qgoFPg0Aum3F8jpnwx7VptlGiIS6
A6o7UDbjqt5PDuxMyud1aDiy2zNxiv9RBL/9EM1iYnaQdmyYxI9vStUWMTv0rwKLEIc3Je9jPGwE
JtrU3Q9iruwTcrXtzR89aGTiiPwoAHP35rbx+49uZY5VK+0Wairgxqsb2+yrn8KWzuVkFvmJvepX
l0JkzbyxWX9V80gH4ZJmOaK3paqYEEEBxRAsQBGzOfSrzDsFf/s8P1PksniQ5ObYzJ1Hz9G0xtkw
mKJwu2GKdDtwDyl4+BPKlC9uiblQoxHCw+Pejp6eQrwCFcG0YUGDAqiTQnKdVVp1GWuj/eP7Ifr5
i4DvR1kJDQmmWfwzH19UK+NOW9xVBA0Re2dpV6wHRRPNoTVo8hdGk4f/+/W2mQ2LKdbdT9fL4zpu
RgorQIoXaz+NCcANJAaRSjrgTbZirjsxe3+eoyzUXOxKWFZQyxxr/eWgTY7Ws6KW+BY4WuvxQ667
7ZXTac6+6AtYn2MCJUlzYXuKqihP6FO+eMDIS6C/MQVAz38Xk//nS2jiqjE5E4hAZJV1bUx5ElZ6
250nBoSVxGCj+/0D/iTKhxPG7svB58dCoiNO/fhGCWZRU6K/GDyhcr+eWT/LndjHZ+u/8nwaaGie
eL5fbFs3zLvKgoU0Bwnn0SdR5xCF9LFqgvDX4f7t/nDY+1FwNvnh3eSf+NTfz50fp5UP1zr2Jy8J
JzJ1u9bF7nHHhfb7/b+Hi7sTl/n8kX+8ytFGnBaWUDvJVeb+eQZZTjnuxEP75Lt7f0lMi6Dx+ez0
481yPalJz1kFrkrUP82XBITcyjProtzNULvqoA/nPVqMA23wJFxvlZ338v0o+TzDbHJR6HYQ5bDT
HpMlKVx0uJmhp5iU6SBES/dAvm2z64bV/Z+fJpfysKExQJCsHbPriXU3lK6FW720evLcs0qy/Hn/
q5qfaVllkSM3YEtuxSz/cdTrraCDCSiFw1NWPrZJZd0vZk63r4Cg9v2z+6y43bwukFG5ir4BR7bx
859PerWn2VysFjr4Yo/nM1qSoJMU+1sEGiWNGTX5BWN4CnPsDru80tMxzPTGPgGR/uoVeh57d6Rn
m+Hx+Fc0CrMsL5JytDZEtOKmg5lXP7wuVU8s5p+/B9ZyfGw4ejG+sCh9vF+cUXltAzcPciWbDqhv
wRDOp4XMx84EXqHGmIQ6gP0cOfjRZZDBuLp0Nva4gtUn6KVe37Uc7/RQGVvxx5h1Eenj0v2ohyLR
EG0K9QWksvsgRJM+pImpX9IRWVGNkoqDlqfcpBsWnScISTEY2KRuh1MnqS8eDcVIDgXY5LE5Hj+a
PqfBhFJnK5T1VF43I6VTN+2JF7BN2R+nPXgMPByNzDwkBsevelS9XltovNDIluIytivnLjUk3EbN
zp863SD8qRjm/sQA++rebJ1SEoPd2VDAH1+72zqKVxoUAa10tA4eMZTh4sTixL199TXpWBpwUjBH
sJAcjeOMfMaJTl8R5DB9ATbNxXv+Y5tTrBB277E5b1I9io1EYJ+qV0TIbl7KC69Z1P7Ep/3FN6UT
Km1TgIFAzbr98ZYVMrBg+yB2ZuuYh65OmRUR57J39S4Nv59Fvni6OsCiLQXxPXzgaLS3s555Ikux
/lpzH6Ec1CN7wm3+/VW+WGh4hZu1Ap4293VcyU08KRCLIhkTS9uFvWIXvxfKYZ0v0C0dqPZn0bCW
TTQrMflzbdaFEnsQPoymDuhCOhe5289XA+r0oEGnlflExauXmOZRXnZeEw6E7pzTB2jIW6vbUEi6
Md/fwhfvhNMliwclQzYZx/5GA73qrJG3Hui94+yqDvEiIiuyCSgvfX+lr4aiAfUa8Q48WI0P7ePr
x7QrLUq5TOzGyh5/lWi8MC03NwpHxbtcmslBX9PuruhW+4Bin5alUnnX3/+Kz1aVd+G7Q0YIEzu4
qaMPorFnxDukQUMdK+zeX1DnXhFhZlKiivsmVNz0XzenBhK3Qt0r+pTdMQeZf2d3JouBIcA/Wi/s
a4EZuCa+s1txg2qoWMCmSoPlHnnJLHEQ0aXOiT6IpLpJBUWb/5gXrTrxUL+Yu97tBJhtMd/A7fj4
TIl14lCqLXxItbH8oGXiPnBeJLKV+kmkqZP3BBohPfEMvxgzOGJV3ITuthuwj041ZT2gXp5YocFy
IAEZtfyyH1s0eW6qntjfY8ngDo5mZ5t6AhXPdxn+cTGNLnaRCvjsUPmQ6viWJuHmAYrmQeclyjVV
1jTne6yIYBZEUTxmxepFamK0d1Xae2gNSIzzRuWyG6uMDzUDAk2A2Jo/rjbOE/pmJQLRcRMIR20+
lT2EQ+BggRrXhnWeAIz5rRe19ruxV+O1po4lImVY9GuJYF6hGWDZmI9jmpd4vnoB9UOr4S+m8yye
lkwI9oANFHDfMXTldki1KQ+00SuvcbjaP5Wici7qogEvusbqfF20K1VD6bbaNUrzZAhNqStEkg5t
8zbaY11vMVs1Wu3F6TuUwkpT+s2Y24/jYGnPhKI0Pw0KrUQGNU6z3CuOCwuXfCF9DB3RKufD1NDd
ZCbLzz0vXWjE0Du+L9XENv0tcShGDDQRSEDZRLFu6gLESJSYgw7Gz0rQrFCFPqfRRzu3JSfgKuUk
DdCnX5s4XBa352typ8kDBaDyq7fjpktZlwyznYgFMkFPIMIKcPajArS9ipqfpScwF1UE5IA+0XHe
uIllJX6/9CD/vX5arkd7KYzdokh07mVht+TUlEn+o4tFQlhKY3a/7VrA0yDvp8gjp8Qo5ttlxd/q
VfOqh2zwuku0V64Slmunpj6M+4EoFWWAAq6UJk0LRleDkNpsYEG687AOewAKaBTRya91qOGWOZ88
ES9h07jyCToLui2FggmxcHPeHEordsSlmCUEqy3KzS8oyPyl/bOuRHGoWRkWg51eyTGzQdviHrsq
W2/R931JYGFAIQB9NepW9y2lica75dYunUbVm8gsR4+xOhe9hQYSklxEX0oFPjkpNaoIs5nNaFEL
9y9Vork47/Sl04myQdFDDOaihMjSZytylWl9aeaEkKJBlVMWZtQV0SGAgrdBzZI36+vzFqDBwZ3i
52R5yY06LAaD2IzJuWRELOh2dBqiUa3a5R9mFOoKbV1Uir9O26OubU0OeyVLBhERajA3uxXXI4zN
hkzAsxhbmYuouydegoZ1u+6EPZmA4Kpa2mcrHQY6cb3WGIz8FB08A1FQnU1r42KVijmErVosv7pO
i+W5pTfDGCiFXTrR+F67J+KpafzV8FKszW1l0j/sSs8K2jQp1v0i544IAdQfzbU7Iqffe0i087NC
xBNKmUZxIFYSAl0d1kaiFE74fJco79zpIXHqhPAxSWHMzwjcvgQ8bz9LFqzfKcX9LipYJNF0Ca8l
0B2ZlhYpiT0aN95Icjq2Xz3Bh5Elf7NBrR6nuuDM4vSaVV+a/cRE2akjgyW36eBFrjRH9OBdHL+a
yzL86J1CdxGNTc5bywaNzo3siymqkLleTlpWqy/SpXbvg90zU8wJsfeCJjJGHCTzWwutzpPChv4+
FRPlCRXY3iZMrapAccsVzYY1aOf5KDojKlQ7+btgr39CYlH/+H6t/aJY4lBqx8KLukqFjXS04UMm
RUmvn8pAStJe7/EuiSboR03botGs2PR5hOntRJ/8RUkN+1yROJz3npm0UYPVhH1/smYnFq+jdKCt
C0D1BqsjvDmK61QAPy6ZdeqOHclKJXKQ3nxaaIygErFU68KuKwjSvTDNP9NYkrFaoudSsWBp5Grq
2YQOZVQN8dtK1eWnSRbTQvBoWv3+/qF9sXPFLU9MNL17ToXHtQsLF7ElSE0LcEm4Qcnm/FooavH3
+6t8XsIx5W0vh8gl9uPHZ55sSVARzlxFcYDntpcJ9CrCeL6/yBeNsI9XOX7UdFCnTOMqwn+99w8v
QXR3d+ISp27kaC/SkR9MJA+XIFAezPob+rvoDRmp/1DsshD71YkNl/H5/Xy8p21H9p/yhO0S77UO
XBDsVERyMvTe8so4gKIJjbDatVfetbZX7osz2Og7AFU7b1/vykiL6p0V4Yzyq6vlzI0Q35wY2F/9
MNfkmL/BFPnqjraC2mAM1OXZ4jT4FiOnlczChnfKEPjF80YwhaOOIepRnjl6pXmPTDEFr0QZoewO
1mCpOzufxW1PGmv4/bv9XFuGzojskQM2tS26yx+fdGFVnLzA4iBcrpF2JR06j0ba9esUr/a5kDNm
HhgT/WOrdAmM4jxRTrzsLxQ0Dg13z6TBqaIgObbK0mtfHE2iz9f+j7PzWo5bO9P2rbj2OTzIYWrs
g0YHNrNEipR4gpJECjkuAAvA1f8PaP8zajSrezSusrdV2iSAFb/wBkyWi2vgLMA8hZiJaBmMRrFO
Hbd/DdzAaVb1KNpXawhcVMkrxWr9NjH671AAm/u+F9OMIscvi4ixraCKa9O0y/QUixV016C/OXWN
PrriYWliu4GLzn6Fq9G67upKnBnXIzUvTkAaVjjeIHtpcRouqnnFNIUdrEv4pmkKmxVzX+OmCET/
2oyNvCeqxp6mz/GyJT0fq5+FYLkjO1iZD0o02C1YMWPYGNhfKXtLS7vPkU31feXWiAX6BVQLc3N6
IXyQOSJ4RzGVmjvNa9ebl/5ve44qY90NHm2NbO66ovU3PbhGjp+vU6QPou8wTaB89HNKp/gloqSw
HdNez8+dZvMGOsxEaEmpNHR0Mh9kIhdLv6vQ4wkRlKGUIj0FDxoqXn4G0zCCEkDs5adeNr4MbTlL
gVfTIDc5xarvYirSH2cG5LiYRzqEcoxJFkZjf6mZ2Geo/aVguXyraZMb2HrlSkc+9SrUzeEyMSoE
4t1a3aRFPN63STR8YUVA8tFS5c4pgmAtERrY0LQaL8ikUKjXAnsHLMa8aWnwnVlu8wm8HDZuW+pP
85lB6fFw8jQFoJ1EmMzvU8OctS/aPUgWiJvjlD2aenauojEvhsXzaJbTitK4RGmdL57XdzAn82DI
fJsS0C3Y3+qibsfh4swUfLAaSH5dnHJRTaAjpB9+1lSHuZeEcebHcUZxJxgEMBsttBQgsIMyhYAm
BUrRjt1CScvUvhgxgo3bb+Gk2mdO/uMRxpaPrBS1VxrC2hLnNznZMNIMhL3aeQgva6WLxUA7PlmT
ZVyC94y/nPn2eQgPh5gMmFb3OyoBPMXiZK6DpjRQIk99p/eUt0yg5MBJrX2qE3JrisrmDa4/NUQD
s8f5w0r2getInMygmK6UUcnvJy0bL5A7oqQyBc6Zyqp+jAtAS4mEf+4f0Jdc9qy9rgDEZlCVKxpX
BFsy79mVPlXUX4kr8ebJG8/+aRtVgXEtgI97C3LGL2T6m3StkFXZK+Ha4S3YKtkASTTQK5nAxHLw
lzPNjC5J/T3MmhCF79H50UhbHTYdfOb/QycERDcHF9NKvYWD+nCJjUnj6WFEEVOkJUhXI4gUPD3K
cGgRV3GMX/GoiM+ik+FTQ90WLH2j6PifNuU5Z7gP5lvnVTB+RO8HafRFkCV0VSTDqFP7HzzrooW4
BZ+rNa9oU5yDA31wOeH6NAPcAB3MV+5iX+lGPMJjQbRRTIm9VQe3vSwmO3uwnDR+0JCZ6VYEC+GO
66Bb4Uon7jLDCq+EZlcXTtH0e9AFxW3qtd4qxe8eS3tsGTXyrvRM5fT4DHZnmPBsVAVChz7F4ey0
EcDTFlFMfzSk+s0YRAslUW2vygRpLUcoEfzcvtp7qMqc0xD+YMMTEhH9uBg5cs4tFkanBkYzGVgs
V07TjxzkqONsUwBDWOO4pXMXQXMAV47nI6hKp/Z+9Ekvv3hqL9RNDybbhRNXiGtFuF20Br6AeGrW
j0Bq8bjTjDPn//F5jDwkKZdBw4zAdHkeO6KfpohD0jdSN7umgBGuba0Z/w+zQQWU48+ytBl/dDgb
Xk123vWwm9yw7B9S3BuRhdTs14GI5b4V9UAeHAiceQgqz+jzfKDfwa1GdxSZE+S9uXwOn20Dm88U
6aZ+4KHdZqEDdCXspPdb2Fy/ACMliF6UwbCF1DzeZR7wGZy9jfoLRAh7F+ci+FSnU3OuNPzRa1lI
mhPf4XAI3mWxk0Lda+hiYlpUVy7qNlLF6JyyT0AZIvUwkY305IfZWHCHcp2DuCm0xy5V02GDWJOz
D+q8Mn3Ucs9B7D84TCyNbUO3hPuDHXQ4WsoAHCuNoPtMSTc95NReNtQILRwmcQo5fVF98ChyIZQu
Z/Cjp72fNb/FjfaoGQiqBMIvPbQsGpQf8PmN05tS2ueijnfd0cM7EeKA+15QeG/7L0Y7CjoR1JHZ
+kOVmeMdbMN849FzxfZLC6tbSOWY6aRRBf9LKVt6O40dwEMVnvGcJg21mRI3hcca+LG2itUuujfc
MgQ17/CXa9NRekiEyYS7g5OMzxOKCdRQiHMs6D256ty6fWvY25YW1AsQOO0ZsRbxnMHyfNIU7afu
VepTq/XqS2OLS9qg2Xbq67TfTF4fo4FSTCo6krXJxYKdYrgrE0eo2yBujU/CEypmQ6UKRLyt2QCr
1ohhMEFjQq1FyUDS+krV077slTzCbabygjdNwrPcpZk3aDhBUeBbzX1XY1UWOT4/pRr2A5X8Ip38
PtNbSr1A5p7ioNFx3sEC5Ie0Gb5VIgfse4q4n56tcUBNQcuhevHjscJl3No16CZpDL8ynQNlZwL+
GSGo2tmjEdr2uWx0PkAW8wvCU8crgYYtSIvFmQtrHpqXSSWU8Qz2FLHMtdl4clulln6B/kkINXIQ
Z061DyA5HkgjmosogJoqEmCHmyWVQzeJhljKG2HlWcD6ry3Y9vdTotoUZQfHXgsIoZArlP5C0tha
0/HtdpmR658a1Zu2kAHMfQjXi2ROrb1rHHGtM+HnB2W+d0C9g8a1g5XEUsXSsIJc6aih+w6U/o2j
eumaOmSyKdAMfolDp78FSO9CI6HjYBCT3pUEgddZb+M8FAXQCE/v+ncxrcVUIXKLowSiaeAqllOV
VlLV42jmdFhJqa2pofXF2mXvvXWygg1V16bVbqJBNT6PUHweR7eMdQzdsJ/3BXyH72ldorYD3z+2
4cfE6K54VZk8RnEwTqsOPwViWwiIN4bWo9ISVI2irDULgQ4Y1KSeNDgNaa3Nuou9C9j++HTDah1j
34094zWeJCzRKU2Tu2a0g5+iLbpuG3r2eGeaen1ZxBFmTHpgKG9tCy77TPDwwTqmnwbqkZQF7a9l
FxZ2SohYTI1D/aR067o02leKsBqW8GGwSmiv0ceKzuESjw5ihyIwoBPiOmbkyPM4EPj61oiY+E2m
5PvASQQuu/Bj4MOfi1WPA0geQK9wblCSA3LsH24ZLlYaKRwuvlsgQrUJBqV+pVWhPcZBlLwoZkcE
aYWIxCPUJh+gQOE7Qa3Vuon0SXttdO2X3XTqKh+N6dGqnfEtskX7iZbA9Hx6nR5XoinvEhhR15jD
eyCMh29K2N86oqorH6db19lNYVtjmyhHaW1NrR7jGy1BQm1daRV+gkR8gUQtYZA0NonbqPMh5zj5
JTX9cdUlcVfe5X1lnEumjmJNh/yOBBePJxAk3KOHL1mwBpk9LOnD0Uy/D1Sofo1WDtnKy/Xg2bEm
hHmdwR5/hlWSPPWTiloSPHBiHCSMXNMPNTh/fuZkNfwmTebhXu0roNKyQy5xjxYlsbv3npW1wMZ3
fB/CJ6FZQQFDnibt14goudVGN2enQlcB3LnzjHIyz0Spx7VqlJZha8Bpd5kJoDKH32k6beHIFISR
6HNz3ycanRajNrdu5PRUWDJ3DZ2l33QaamFRR+fAg4MLeY/28pllcZS+zm8CFIy9OZeal5DPlqvT
yApumqjLv7m0P1e6JXaRrlyGcajt9H7YAuPZOyMqmPWU00jLzh0S70f2wRH6/g5cdaCxQRUsZz3g
pCqFM7+DLuStDAFUIo6s29/s0HSDlQhxCQcwQujgqLSYQvRlpKrhmALO4X4GlKxFVEx7WQTOhQgj
9cYz6TwG1MquG2l127gIahR5hmGX1VSFxoBqHi00FQ2ANNvYpdlsAfeEm7xuYOSLtt66BWIKpdoi
WV66+pXbNO3T6YE/PqT4UMq8cApm0Nn7NfdbtJgk0KuEZxHOCC94nNSh37Rl52wRfa0///mjSG1Z
aPhoUaJaZCvI4KRNG0PA6ExJizmzh23VQiKHj1henH7Uu1724VSSd1FvmcuWfNn7bfnbZ7WOMoZ1
nXBlFROCtbUcidSgveWN1m/gNDtrQrbaXBld7foQv4fNkFEkwZ1+FowaxpXq1GoCw9x+Uaus209l
BvVclvWzbsDZjF1m0g018z6PcuWOUrd2H9J2Qzk7ri7Mug+3Q5p3GRIOhbo37BFTU4xFruuxrM6B
RY5qcjQM5kttjpaAgy9Tcm1EZ5PCYO6nzmi/qVGRFWtUm5T7NAA8sgV/2Ss7FQsSYxNAoJlgdPao
fcqsovdFDgG1GD3B2vTJ9rSLoe3CCGtQy6rWgzTVi0pzoYvW0olylEsy60lvK+Pn6ek6up75BNxw
qFvOW4/0/vAYMjzO+WhKUQRK+vhW64LhruocufcmPQWG6lESmeJzR87HD0UWAbKwQVdg3hm/LRG8
ONrYxGQJyK1s70ncirUIwm7dIjP9fUqH6dFs3bNWcnNGtFiYJKdzf5jwFjL0ImOKSwQTKZthr2yk
5QX2B9pF1RDEw60l6glSs/Qn/oeUQkHAcJyFcKQaoYzRaQ0s1ASz4dNjf1SpeO83cR+ziCi6LTNT
w0S5UmbocFoxz6pp7O9woVDPbMjjcBk4Jmgtumg2zTqK4oejja9FmtK9Aok+Nu61iPPwy6jXmQ95
Ktq3nrDWQZqbtyXiZvejCSwTLZfh2m56sUXuafx2+qM/OPV4D1p5cCLp6y3l9rsplhIxtdzX4i75
Zic5wtehHbyooUdkcvpZx42cGYn628MWsdkInZ9lxgYNvWDYRLF9CRVnSx1VIpWC36kyxt+YYeSV
XFQc8mx35vkfLDmiLV7AoH3iYZdyOPRGlgJARQCGSk3yLXEV7zmx6mhjogYDyJwLppoS+TzS5Lwb
6B58bjxKYwhKGo9CWuOZ0OqD5cZhBcCdRGVecIuykdL0tVYYEdbDGmiW0FasCwvx8HPL7aMJhuuK
xT3J66wFcPjNjjlFeoS9rp+QLWIf5IrP+qg3CGOCglz1BWoYScly3ZR5XuxMJOZx3nV5rUGqAr94
I834AROJorRQw4SSbJ7Vm9MT88FQvN+DYP7nlsoSjhB1nEuFw7yEFjW6FiXUKzutrf3pp3wwEhSw
kWBG513n/yzOVuhAo2PGGPOMLjJMUx9jNZcl4L5tTzsTxH30QUSSZDvmrMW/TEHd0qPJ6nGU4D3g
XZkI2OEUjfLAw+kvOqa0ksi9t8dNe6YILeHdVhhXhWciBTRgEvKAjDCu5WqQuPY6AbVyOUYSsFM+
iLHfRuUUwcbuI+mscA10sMqK+gfDG+Jih/JWF22UrgJfN4XuSCZYmDrOyjLAJD6KKoq2p9/8owEC
6QfMB/CxcURuxY0C8bcW4lY5gZF1heldIXBzzoHrgxmn+klJGAIBLLEl4ryMSt3FNbb0Ey0sEJJT
xcZQTPyjFWfSzmznY5b1TBYBwAoFFM4fjrmHG62x0A2KaJ4D2pEkCgqircRYxV2Ro4aalRoCg5Mx
rd2idG50A5vFtCwU/GxN745uorLu1J7AuPHaTwOgrzNp/0dvBw2RIx4VAYNa6OK21arRiyC0FUiK
NgHe4QBO3/QptH/MXrjuzRiojr1PED64rRLDLDdtVvSfMQ2mt+mwVQJ0oNRc4Pc+ECUZOmtu1QA+
Pge5+GBduDrh4ezigZPAMvEow5iaIZgJn+pFs+906LuTce6iPy6N01zCzcflUER3G+Oqw6nC2cUD
Hto1fqE2SPv3A/q61YQrNt6BIGrjeO2gCHablCK6LZHczdYoxUffUNx9njTFWAOtqs6d08dpH7QI
TFqhvbJ2SLkP3wm11QYkq4n8UunIT5XZzkp2dfoLKehpa8qxuwALs1GS/K0lyd6Yg1ftpEaV+fTG
/GCh0NAyiU4cqtm8zOK+GKBxC1hENSortgqGOss2dLSS+4ai8OcinNAAL/JxF6oqHp114mzsvBp9
BYe6h0atIaUDhtnYdTnttdSoz9DdjiNVms4o3UDbBb1mWotVjECuZ1UFc6YoIF5bUbo3qLB6V5kx
YIIE526nZNI90+D54KFMCK2reUSoKC2ihqkqemF16DWJYOJ2QjzrBg2fdlcP5ejXgVKsywixgDPz
MP/Ww/CYHp8OQXkmKehE5ofroY/sVEepr/aHJhffItbMQwm066tbSfMWjUjUMdCN877bdoQsLWUW
XfMLC7ksNGaC7MmO2uiHQA3gVoPBOyOlnPFbpxf28+n3/OA1yVNIuAAT0txbzkiZdUJp1QrMuZO3
2640o6u6QT5QFsJ4AbJ+zmHng/oejhxwjcGG4ZzEfByOSw3Cok4sHmj2wKq5R/ARzDRz+gqNKMy5
zPX8R2Um472mhMPziFzeLFhk5u46qFprE8MC0C9Kgp1k03CzXTZBkr6hG5mjwpQMyE+fHp/jK2i+
3YCQkZGqBAOLaD+DTAdYhWK9pqiSUDeMbsOWokbnIsH054/Coo6iLvsTpM1iZHqLCB5UKicIEkUb
RBe9VeUm/WpEC/fMV32wJTg4YQzR82QW7PkY/y1jjFIKeYpKX8IpkRIFnV66PyZDDy8VTx1RDUY1
G7C30ajnJFw+GE5wa4Rvc1wFpXFxciP/lSGOqCLooDX1JhS9ty7MIl15Zh+eCReP0X8Oaq88aI55
kT6w50H47SPdIgHCY87PCtLCRW93iN6KBjLhbHnatqt0MMiZUcievO3gBJbcOJxI00WV2ajvKwqi
mSsCTlxn7dpT0MLNaUXauRuFPgp6jb4PcTNEmjvs6o0X6nWwVtBafals5LZXPdh5D0cF0oQzJ8sH
c0dDmC45OGMIw0vOUFV7wCTyoPLTwYqecJbsrgwuhGsL/8HPwEfUdT4lyafTa/P4XicmskClEq7S
P1sKq7khhTzEhZB2qMtgU1EAXRmJVM/FYAZTsjg0Z7mFGRsHywzzkcMpGzTc5YXmQS6PRx2Owmh/
socJrj5slGkV04ndI8RpUYM2zVulhPQKlAYFkYqwCSKI4u4HbxJnkTzHqxYzQjreGiuKAstyuyh4
ZoykkY2vRy7XZkLGscaFwfIQ1NAmz08iCY4/wtpVXZmh4Ww7ratnQ6Q6y9AEDZxwVYjMeYnUPL2L
A9EhMdllT6en6PgkN0Gy0Y2iHYEp3bLX6GYmrapKhViEUcOLnUXQIUrTXI82ArWrNrOj3ekHfhCG
sbq426h4gfVxnPmNfttgnLnYDimYl+ZlbWyQH7KRLwc4kSAS90IkHCVwixsXo2ezvrSyQW4bgdli
PxjhZxCs9hVt57PgtvmUPFxCkLjYH1RmbDpWy12fK4WGRLGOpBcCVBW8SNf5mVZR8i2yqumtTOn1
bj2zQ2QtrSCXbPqy6x4oUeXlNghcTBYyGiYwQJG2fFaa1ngFlS3MtSsmTfWHCZCwRpvh55mhPI4e
6apxIhI7U2FhIg+HUtaA8NRGVdC46zEk6UVGK2m0hr1OR3JjGqMJXTEatlpjy9vac1pr3auV8Ypq
sr09/S7Hi90ybCAeFJzB3lHHPHyVCtVe4mv0KkVYfYflrF15nfETPlB7Jhg8PlN4EJhSLlWAYkBW
Dx+kRE6cs7x4UCMDX9PShDYq3YnTn/PRU+Z8xARpRdP0iISuB0lUtyQ6qYhYFH3hboYSiejTTzke
NM5G1hx8wvlIXnIq9b5EesPWUj+OysafkYZbxDLDS6Fbr6efdPw9FAxs2lQMzdx/WIxaTU48q9Nj
ApsWxRWFQcr3UpwVZ/rggwhFaL8TIRCwu/Nr/La3Wwy7DK0O4NnK1LuJq0G+hVSe141AhEayNJ/D
rE1WcG3xJe4mAPVa168RaK39sGjoayKIeJWFMdLxaeecudqPX47cQQM/TS5BFrg0/uKY1oIgyyCV
mvVrkGY6ymjC+Jy4aftyerQ/6CvOZQ5uWtp5Fjt0sTENBBs5QlJlheVWy/abtHSVaLq4BNSZbGQy
4EmvcGX4wEj1dWBH4rETTfhE3Kr/sdQEQgozE8sFJjzD5BZzkhSUBiTtIK47kA2mOg17Ww/TizOf
fNyG8dDisTg8WT2wmBafHCrdGKQ1BmOF3qRfPO7+VezSikGdGXyKqSZUH1DVT9u+ezVEKddo3/Q/
Tr/E8QyDeCZ34j+wzVG+O1x+0JPhMXJHQmSw4200khlSuOiQ8a/PjeoH19iszYMXMSE3VrJLogru
fJy5Of6EblTiGGSV2VxGi7NWu8JCpUDPN7KsX1k5OfGKYpV5M47EA36gmgCjTDxoUQNUexofk3AT
xz89EB+9nTcfXqAdsXA3lgz/KZNon+GyCNTKRT+yR6Btp8PpfWzh2D+i/N5cJmqvxn5oQLAB7hLu
kPL+7BYu3JCR/AFvlwlX0dOvdXwKUfpjU+gzRhtBoMX84E2RRUqb5r4YugzcmpnvbRS7//QqmlGG
MF0oMpIxAqU6XAXakLQqGWrh04FSflRZXF7RMJ9o6lvqmQLb0QfxKHqgrgpLiOctFwGSpWZVgCHy
PYlpYZ8Y4Y4U/Y/ryqj5WjCSuOshVfKHww8qAgU5TYneO8yD6gLwEvLejeusT0/OPCwHIRDldgpR
lKPYwSBIFxs4zpxpCBBF9DO3GL7UaWx8MZCRfXIMoe7BN9ur0FabiwEFdyTvpvLPZ42S8Ox5yR5W
eYnDj4yD3isLm9QKSMpcSPWKXeV2eMiUeD2d/tKjXIj5cmfQ8Nzwn7fw4aMAkRH0C4RIdL1EvStf
FbqGi9VlRGhutH/u9DervcyY/nd0GmJKh48TCMx4VT9Lzbh2sc+5nTe1LV06nJO91tOk36V1Z/q4
6VVb+GzkSC6AB43m74p7M96g5t1/Pj0ClPaPZ5uXon0ATIAu1PKGciUXj1tjZUKZAJc02aHd7FPJ
UwG/FLr0fCsdgll6wAjveAG890bg5N+zhhLdyi0N8zUOwSDuIiuU36fWGK/oYHe7GuUU3c81Wwen
nxdce2FljQgNiK6cAAd5U8sFkQEinUKt+wzowm5hq9Sq9WDbbWeuIDoAEaMOi2lYpI3NYxQgw+yb
oUTgImglgslOI8f8kiAUWGjBIezD/EblRQ0VbKBbidvNpmjNNF5HdqnfCsULEnRHenHVIWSFcn8R
uW95NPYXdjVkCh5NyYSGPzhWiNm93dzStHITxLEltoxe0xmRD5BA+Z44sbzyIqB9kO5jgzUahhh2
d9JRXkrEtp9DJ9Cx8mvGr50jjNcwKZWXSo2tAtt0KypXnZ46HndBp9ziz6vg7m7KCuFpoqT6up8l
iNZV36JHDCQLZedUndBWAmWTKPtJjeLdYKKKtMtDO5pWtV6hsueWFcICWN+pa0Xo3kuOTQIfCDHt
a4XlrrlSOxUPLmWEMXbXRiYHlYbcNjDAfMDNqctG2950Vo1FVpZMiI4irsk0DVT8ki0N6Opbn5e5
jla7mNBPa5PhEaSwbq6dQW2+NIXMi3XntfisgPZtnFUJ+L1eQxSixWFpI4pSwnMQQpFj1T1NuDI+
IuJOPyqp6rbYZqySEAhiNZQbD+vH8nKqZnZdNRU5/YeOyw1rBYr56x6Z2H7FKrOtNR6m9PGaxsac
aygqFP/IoPVhbc/UOKiZU/aaTGJgYyPHr6/CAUMeQyu9YhV6FuZIgLe6p87LJxWJ6p5Ik9pziuPw
IMtXCp3d8OCpXf2Uog4GmhAAFiuETPSahoCq+a0mQHHHBFERWCyjv1dblLv9InKamZhP+wEMYVTN
huspghXsp2gVBtL5gppIUvpG5Lm31dT01wajya9zwtkLz+jNaTNBqMSDt4bc6pfZ7K3AQnRmlF/q
bsaytIYVhWGO4dNHwfEVxmVJuMTBP+NnlnFbMA1Jk6QVYOMQuX9VbblmPKDep59yjGme2VlgLNg7
6EaSgxwegnrlOLFezl4wMkbXdojSh0zqNrYFAFKDyMwuKAx4n7TBQBa6sKC56EobIUBcWfeOliVf
hq7GTImSnPdoZJ5ND7uRZ17y+AaEojCLylJEsqhw6ofvaNJBnbqMXESr4SH58SxL7IHVvK7j2Pw0
Ddb4BdQQ+jD4Ra5ySu/704N0PBVA78ji4W9AzaQmc/h8QFsTUAoTVWK1cu/KIhsehFC9M195HBty
H7nctSQo9hxWLC56Cj16rkZJ7iuSLo+ctoHpYfusPlqhtXUK6wnw1HXiTuhbYUY7YsuJ8ot61+T9
mcLdUbiOUhduxFDMaNKSzy8uRk2v3FbqcLQCYwx+eLhnrItyEle1jRHUnw4tm49inIvYFVe/t+ir
SLOWGVH4bPFQObvKyIJflXD+2OOBBuacYJKBwH0FcHA4gaY3Wo6geYbFaJtupRmaj3EswjMVkA+G
jUiQ8getKRB+y/Y/YvV4JlVUqZqgTzE1aaYtPnCzXL9zJo89XpDg+me5CNCRCMwuFSAbA/SCg/W4
b7mEKmnsjNugAn58em6OsVHMCD1q8CpzmERV8HDYOktEIonxq/dQWMFWqqB65U9qOrmbLiAqWkFQ
lHgSkUU1KyUZ5XNmJVWCxZQBCjqo6m7fGV3Wn9koH3w9aQrNWdRfqWy9J/m/FTNEVGcmevgIqDSF
vYFy6W5SDV2j01//wVOoOLqzLgcBKVCdw49P9Vpg3UmV2Mk0DOe8Tt6qWaadGeMP1gwddkrwVM7I
jZbwYqtL7V4m2izAhtygTES1pcIMO61xziV5x8WPmXdPiZdewwwwWwIyq6AsuTZrEgmnV+8jfGWe
kskbv3SxFV3oWA7cd52WfgqDMEbWXLefzT61HuueRPn00L7jJg9TGt7E4FClg+uxSBYHelQhXxzE
AGVs5MLiyzGY1K9R2rU/ACjG4NGgwYuVrGXhXiH0ZTxpsk6iy96Ox8zP3dZ8COjNfNHSEnvAIoUf
kOlltx9bZ4g2GWqlP6FnAxzVqe9eZd5Yie00SfU1beVgIGMTUsFPqjz/5Qay0ddlWFJLjM3J/nL6
O48nV6fFQqcF/OKsT7r4zDaxh0oDBeQj5pusKTWayA4m+lcok+6ZRx1fkXN916R7CS0FzOQCJ2BR
PYbMg/TzaBixfjmpXbdxalOEqyopzds6x8J6U+LZ+pWqRAUMXFr1OcX54/QN7UwuDZA3c71p+Q52
U4+osWBCNGBR/VQkmJbgHC+2hlMbL3qUDlszqNOn02N8nC9xEkDYYEYpch/h9rAxEawlpGHdSYAT
DaRlPSPXZd2IIJ64SdNzTONjDbyZOMOxw4TSJfGWjd2UJEPNTEgTaarVD7k7YaasTTl2aHXodsZ+
DI2wwc/NUD5Hugcn0E2r7MHxig7rsjaL7mMZkF6UlYJklwbK6yHFjmVttBALgBegqbun31T/LEXR
fI4mWdICtKL4G85OHuKnmIncC7jN+EEWtK+wzVI64OJKkm2qsEzT6yFIbWWFbWQNG6qrsHypXSXX
1rYJWmZN3mP+UpxRFBcJvtEmqBGBmm7dYGgaT+n4tVEaJ5qhl0F3MYTckquCc+scLexoa9AXZOPT
fAQqQa4x//1vZ3hjYV6K0SGuZJMQ1xTMOpgJGC2bkBLWp1fIUQuJusV7aAHBh3247LCGsKpcNe47
CttOdpPqkONmAa7mAr+C+oIUN4Qt4ei3QZki/Xf62UeXCM+ebTQ4ACib8t/Dz4TapYQwJhFHoWNy
Cfqg9vkBY//+lP/4Ofxn+Fbe/+vkFP/8L/78s6xQdg6jdvHHf95Vb8VD27y9tTffq/+af/S//9XD
H/znTfwTn9HyV7v8tw5+iN//7+evv7ffD/5Alh6346furRk/v4kua98fwJvO/+b/9i//9vb+Wx7H
6u0ff2E4UbTzbwvjsvjr33+1f/3HX++w7//4/ff/+y9vv+f83EVZvHbNd3H0I2/fRfuPv9CV+Dvq
MIw+ugCoFnE4/vU3+favv/L+Tlca+B0nNDkF+Im//laQhkc81Pn7TNQGgE+wCNdrPshE2b3/lf53
oGoERDRSyEdAkvz1/1/uYJr+Z9r+VnT5fRkXreAXHx5eAGdQA34X05nfjxRnEf2aLtFRlNp4qo0S
5YCRiAqdpatWTT4ZijBXUFHWHZ7RKwu/oKJ+DmRtX05hru/7QWk2WoBieoHdc67Fn08v3PeQ+H+u
aF4NmAU4K/RJEbECq7ioxcUOTNYWGMduklrwLSPcU31yZxSJuWnSXQU8Ydg4lsj3Tjmp2XWFtTMl
DiuO9mqgjA9TPFab2ujEoxIB2EKug7YrPe0S4oac7vW21a5lFUYxeGcUvFYC86nen6hq/IjtBMvI
rgyCN4JSr9kkUYN1VpAG2rVims2/ds/B5jmYhcN76/1TAUyRbzEDXKLLFqmIsN2MwiHYopRpP+Io
1kqax8NcXtKcC2xc4gc8uaa9q6TKrlG6+FtuVRCwxYh6HT4KTnyDgGUCFMDSdm7gua9QlzXijGpz
elIWaMD3N4XSO8sIvP/DWNzysGj1XvXiaEd2ONwnuZN/IaQEOcWygHQk7/pmdL+gstBsqWWYdzi7
usBIMVtJyzbs/KDTh30blDFh1SjPBMwLPgFvR6ue7s47Q5qu6fJMt0vM1t0Bd/WqEu0DxUOKP2R+
vtSy/CKP0/5JHdM7E+7hpYBPdm0JqZ2pIHN/cKIerFvcnpCagT7Be4DbXGypQpSeaTehsXWErWQ3
xRCGxmWYQ1pMzPRrmJgoe5Od4BqcNOvIEiZcqhK5uvDL1DUx8pM4nqP8qm+EI9Vrxep2ai2lb/QY
KoqwLz9LUVTWCtL0hV1m6dYuLP3eiC1JGRDh5ip5wclI85tSTZ5KWMgrURXpk5jl+nOn31FbMf1G
kY+RHVU3taT9ao6YmK1srYsfI0POXe2QCuoO4On3xApxpstSPcOGXAc5bfeQp+2gi77kap3twBhc
xzr52EpSqdp6BZXElTGG/b5sPLqc4diqfiIs97kLUPsZk6A1eA3LBCSGb9rW69WNpyWP4GsHBLNp
QyACieCinWcvrsbtGNMzXgmttdeGHao1jsiDw16uM7mRmSXKVRXJ/E1RyItqVNn8GF7oWrYNxeAK
Bf1V79Xxk5q0ZIOhLS+mIa9fPLsB7ZNn41VYueOu1YHHASyJ95EF304xa/E9cIWfIGN27bpTu63H
Pr/s0J1bJYYgcLLQustFeTsUab4WQ21dF22f7Eo7sz9rVpJTrVWqzWj30S5C5Pma1nv05rVZuqGy
3u81pXpAKB8UcdN/LaDNbXGekzu1G6evTlZWCIXZ3h2ysM06lj1iRZPwvJdWBt/QWb6fRhVJ376z
jMdS4oaAd/ojapR4hkY4KD8mUnF/hVmVRFewc21q1pRMkbTXVjh5hZtemYBqj1TRtyP2a7ehjhs4
eayeP9hj1a/HQrN3VlNSVB7ahzGvym3qwNVFiXx2OTSzlmpp9win2luHmTZ2sCdQb8jyUtl4MZM4
6GW0rbVB2wfACN40MVpUrYpsU0qXCBK+VlbKbxn29W9KJKQPGyG6t4zyZYgoQlOXxzo7VeXGTuxg
B7bxpzK2mzrA2HXIZHMXjO0PrdZ1H7wzga1jKH7Z67OndL+xcCfaZHZbb+D0iHXMQsrFoF/1k/KJ
Wv6nLLDEPRJ3a7Oxu32W4qrAbgwI+YL2Nc2se0sLpp1EIDuvQomdVuy+UXj7qfQYavQyLFZagItU
Euep33kxM6bHYLhmE/ggCrCV1oV+NfRB9MtoRnHLWUOJTuki/Zuc2hC6c2r/P+bObLltJcqyP9So
wJQYXkFQJDValmXZfkFYHjBPiSGR+PpecFVXX9EqKW4/dcR987VBgjmes/faF1bSzscck8OI1UFa
ceam+gRZSuyNLvzFVo2xVqTjjjGp7jpdrpi88vGTJlCHhlfvfugdsW/0SlsKLn/cSfpyCNm0cy2o
QxPB0OTmnl1j+VY3S/js1L17KhAPfzGQgXzrGseNdOjm10k9mNxEq7JWUZ6G2VEM68fWDtfbBb3T
oUJqcxf0zQ88lE/pAP2d9U5cD52VHm1fJBcg693P0lmHhyxLLrm6r5doaJP7kuSra1KKHSAr3tHC
KrArEu1VkbRsOLu0LMpIFPiJI/RH028cbPk3bq5GECWVXd+BKE6PFJ2w2Y5qg8IVJw18gfi/tTiM
0gkxGxdL9zQ1hUOStmK6Ve4l7YrptylWdYtTWO4F8Jp13yaVJtGF6v+HcBiMHWjHL0WnryVF91M2
bAwIh+ROIEX9JcjCeV+XTnkFarq8DTBCPOUi8PFdqqW5apOA5pebfx0IaCilkX2EIN3fumlaHVfa
/WCkVXNpcd2N/UCFnxQJkiXrrvVxsMc2Nu1huECXzRHKXBIqp9aSdTFmnTvqDM5F6+dPLRXyPCZ3
E+Z8PU/rfeEOhMCnM1mdLtrWA6wX79D6o7w0nSHnEhWQ9y0Jc0Xb2aaRkVZeVIzVfZ8PddzTxjxx
/Sq+UNnJH02cWr+7dFU3KL+f4aHnV9jMuxNqUvFpgUofN5iTTsDIf4de/4B/XEUW6Lj1z4kqS7vm
Iqvr/ibVRXMqG492Djf4m56GFZCxObkrvPq+XsfPhdsGFOO8B7ap7NJxFmuv5LScKqLBTKidl55U
13B273wtnL3Szm2Xh+SVom/albmUJ7+rpxgRjnUs89W/ctP1MplxHUzVhGZEdaClFQwYzN7G/Sxo
zpQeqHBnyZfYlHl2kRTJc6MTP864fO/q3quOqSZ3jl7gk+zT9rvV991jbnNVzUEsR6Ezy7icXHHI
aRpGa+UWV43nLjvHzZyjV4YpE9S1ATbN2cnNev8e52sWZ2uPyx1TfmTXUx1VgXTvprrAtNm7jG92
vvloNHN5BepdPOqweSiy2v+52MYNPu/HqbCWnaWTD/08kxpeVsVvjJ3TTeN69U2R+PkxWHDm+GOi
wNovufjVDHn120+pAPbQtkEXIZXCdbFEs9WYH0h97Qb400bdxja3yTXyja7wT8OcLKiL0pHlC6kn
jdcgXebgek7bSV5gwB6CK5nPjbFvghQ4YT9r092XCY3MAyYYkpnoKy2V86Bzf0tnzUlzTw5r32cx
mAxkKrggJF4m5JzVYeqc+geWcrO66edC+VfoN3p7ZwXk6/6sHb+gOYbYxqSI6/ntsQk76R66pR7L
B5LV62tiuyfWJzjw0eyJcbwdfaf1jmk/GDDZqW5BijCXHkkodHR1P0FE6CLkD3y3jqbqFVHk1g2B
tunvSeowJ0Q8Uw92y/nqlmEO4yOQ3WFYsuZahMNy69cL78PWmjcEMNtRHMCK+Zq6ul3Hq62HJ9eq
rMdJduXBnefqFjUHi64WBvm4dfjdLEfnKP3W2TdF4A9RNq+Dz4TtiGZvBHCnaDZTEhpLL985U+bu
p1UT8zkPqaY87/jLIbGIKN8ZJvLVWNrt2u4zPaQyIixR1btxHItHv3Qr40Pt0v1eJy/9MGV5eTFr
BfldhebVCn/6ZlNOXFeqTb76SGTlfrRpkcezPwMuz7KctSlEzHZD89wlLmnskksD9NllaWPjpyIz
NKeu8dSDQxDJpT1NUkS2OftRllv2UbqTfuYNcE6bqLZzBi28jy2K7cssnzmbrbXi9ATUKVmb+bkb
7PySqABL0n/I8w820Boy503nG2dtZ8//sj4bjr/u0S+TFNsarf/LaUYEf34+uA9+rR5kEg7cu5rP
gB7aOAnzp5z3tkOTjey5uC0N8TRstsXVdTiwzjMtAWEve7scPs797Fy3DbC9VZEZPOW9isbGJDjQ
9vrmY8IqWxwLew06LrFW2xy7ZEYl2hMhXxj4kDHLJLnYja0oLutsTIq9608EAHUVJh+RJNl4BG5r
GTcZbXL7niBt5MgryYQ/FfJfXJap91OmRn9lBvMUN5Zdn2RnV1+yEJaXRyTwgt5rlwuv+2S0lMfy
Ku0vuzlkfQeRdGfMRX7i3OoToN6pNSpWjcTFkst88JxemJSL3WxEKacbaEB2810pNTwH4aC/0CL1
Tq7fD9dDKfVPLKxfl3IGqWOtALSylnCZfJDZNy9vuQCvskxjBAT294I86BNW8/RmpD17RGfziCxf
PDoDfSPCAm+GhgQJrE3ZsVk4LcReN7Xf6b16CffoynwkVCRDseVlyI5y6RXIOLxsoTttV8XPuqs/
mJVRILPQ9U232DhrJz4+9WDqGjG5hxC81lRwtvGC33UZejHypcu5mw/EdpiX5kInch/KxaFi5sh9
Jvrxrrfqes+bEFWMhrmj2toAp4iWIeh+5ujdiB9343Zw2qh2WgPkY9Cob2FVm7EZjPcOYa8UE8tg
js2iSZ5Kl9jrndEE40G4TBp/meo7OBTHxl45jvhsqZnfSwJgqwTkPumB2BHr66CXnD5JkEAkY+2s
rW7pdnBP52m5K4fixL7LKkeuxO98sYBzwngLwuPkuaMfS2P04Co0Y3scqY0X+6pSobXzddkfUmtc
h1PndsMN7/x3Y+YEQtA4PIIcNXeNY+yl4bbkNFX0xp3sZAi8oaFZ36txS5UogyfAHuvOHXoOk478
ng6poinG/BJzl3yCgXtP7da6WWq/eQzsta8p9lBvTXNmZVSFbhJNfVhfeFW1PLOirAdSBuJJKzPi
vsjzKrpERadg/XjcUYcpyE4pCzBNes5fsZMGFI6IHGXwO/C5PWPD+sOuqjjtkJ7hF58rBadI9Bw5
OXzP17iusiNHuvLKlakZ9eOiPnnCPVXLeC2tvnrQm7kGTZDeJ53HZa5AP/IIFmiJs8WfN+PEILwI
o4LzMC5l/qTqCQdH45q1jOgfyavM1SzyoLifQg3obClcMq8qeB8DNpuv7DhZHBazfZDdMpJQOwOc
aT3/uznJz7h2/FuvTIrnGqvGVa1CtRegpzmyDidC2h5cIyi/AnfsxcGsivQUSqf4MXJWfsqWQF3k
HiBWDrbGVRtO1nVXo5GagLfdrbofYtPJ2XD5ZGV26sbccfdD43B8WFv7hwkHA9CI7oKLWnoAAk02
g5NLl/raoxURU+xtr3CtFb/+fRH3U1vz33ld9kUt93+s3r74vw6/2q1COpz/U/9flngp2P/PJV4q
Jd/H/PvLCi9/4z8rvFb4H2hkoEhg9GaBoZvwfwq8lvMfSGc28QyFTArvLrWy/6rvut5/wFHiTxEW
YDcmkO2/67uu/R+UjmiQWvR4NoeQ/W/qu2fVf9N2/ohQfY/kQkwswVkNdRJA58g5ylDWLTPbEN7U
oJHmO3U3Z+uV/N+SF/wEHrPBVrf0CIDA5/5pSkoOhgUys/wc6Z5nD+bn3jMNk5ZmLz9Oft+R6tPn
XRA1Y0O1gBKiIaMiWLRBLpBvPmUDDcpINzPR2kj7vJbtvjKuROPVn7JSV/VVKUBhcl43xW2oZrZe
hNSsCO20FO3esedARRQHja91YlkPqsphj5XlMh208jGEZvUYPuRM7c1PJcyYg2xx1ZcA0Fkuy+CO
rhl4+3+Mkv+qtf+zqvuyDvjnpdC8x5fq0noBH7X9Nv9oMKF5bwQ2fxSGybqTJJf5a/DgNo+pYKz9
93B85UFnndft7b940Pbr/ONBa0YbUA08iByeJ921t30VRJ4DRlM5e9y+EZiiy5HghLcf+7JozXja
pFAeAxzFLNL64Ky3nOb5NDuNyYVc00efwffsUXG3CDN8SiozIDJbjP477ay/JATbU9GII+LGqkLv
86yf1YOPSEK1JET8TOEGcs33ZcU9HeGn/aFnpW6iwfeQ2JT2GmPUaQ+LpiJYMYLfEdv84aj/Y9Tb
UJkAG1DrRRrtb0TZl+991ACMvWrBbySmrI9BZogb5Kb2EuXO0jsRuTzoUPXghrdBmqoldoeqvunz
QuTHdK7Yac1xMq9xwyGndxKpn/JWJR/dvpzujakN9WUnLUsByk/bJHKBZOqDW0y6Q5tBkWs3BkbV
RJOqQHLIVnxeDGdWHHwKb4xovYrnbZUxL8zaskiAk66n95j29ccu5da4w0tbg+iEpHqBgnBAfjpX
kMtDMRT4Cs2yj98eLmdrxJ+3hVwG6w8tHZQXZ50D4fnp2urJiGrE26D7vP6zpk3zzMnwPfjzX57w
7ZeBkU5DHjEUeoCzZ9VjRyce3RBYcqvadeEYeLtgmMZrh7TvD8VIaDnwGwNknW3e0lOh4lr18h48
6HqUBPZREFXGdC2crL3UpiToyimKeCldrt1vv5WzReLPWwk2yg3mVDRO/vbn/5i7AWXvUrdDutON
oQ40iQwJZU0N8WjM7T2+w6Hav/3E114OsBuQdohxkGmcZ3RPmURjq2cCfphfH0XlB78Su27mb7qT
lDiR+BH62JtZdYR5GZrEftXaQoM+WF/Gja2+m41En/o1p9qoYGqKSIl6fqSAgrGCe+FgH97+xGeb
2PaOtrTrreNJwxMH2ct3tOp5LBKXX5OJ8bF3iBWBxdow0d9+zF/rGQ3Hzf6FFQppEk2ul4/RM0Ed
1YpfcHUBNo/TMu7JZXvojXX8UNmbjoVD4jtL91nHikV0c7tArtgyxPECiLPfXyAYNeypNiITnzwQ
IoiyxUGE/caoaafuq9vpdY3U4KcO3vGlmg+DNkf2E88pPr39/V95zcJHk7UdPehHm2cfxdXzymGi
JcTN4WHe6KwXOKaS94bfq4+xNxYvGxc8y7NVs6ZeC56nwz+5zuap8sp2X5bQP3eZk/gltWjX/Tar
pToFYxN+m2u8f3NZZz+QNea3bRVwoZ+g0ECaJArr/+ENcGDDFmeh4zlvw+p2Kp3MGRloVTbGYjKN
Eyeb9N8/hZa/jRhr0/Oyj70cZ10qyW4NJb2xwho/+K2qI7uznae3v8u55oSBxeS2mTQmU4Y+/sun
+CCtrHXhNVtOVl8Y3lAe8rX7gA+S1pss3foIPzbdrbWfnN5+8vYDnm2LHDfRJgGLwVt4TpCz82UW
hMdxKSYdimiBNgOYzHAzqGnrkEiNpb3B8Gp88bVSeUQL/j24wFmX+s+sgiKFhE94G/fCPBtjtKrM
yQ22vUblzo5wgyqWBY76vPSKjwY7JmTBMT0Mk0M+hN/JK0g+07G0EDuslT9eWpXSNyKltDzi035P
PfrKms8E4wdycKMBczk7rxEpSOBNHqSErUnrDvHFdJ9SAd/cKlyKA27Z8uLtn+S1wbBpqVnXOD/9
tcsszZI7jQPOmmW2hmQ4rFeuMtpnyv4oki2HXhmgghtAd/rL209+ZVElYJeDBjpEarTnis+QZKla
tJiJHJKr4ko6DMhOzXGYujLHQu3ReYVJ/s5S9spTGYDI8WjAb7bPs8FP1KKcqwXAfm/W9FxUn35V
c91be+koqmoCtiEawXl9L177TwDY2dgPMI55zG5ud1z8Xs46CZtHTV5PWKhe3YBB1w7Hwehti629
6S/Tpk0EaD+zM/b0dqxL0lqd+dKpJ+O3HrVhRKoGCXPsZ9P8neM0T48IXgJrl5a1Xe8mXCpU0UO9
PgN9X+1jOPVDAr0auykiYbevoA8kq7qwqiD4FKRujURk4eBztNxJ6NNg1xiulnod0NDwzy93KUVR
HQ1zMV85KSfOuIdU+WgHizPhsrD920JNrj7YcqhwKTWFN0WjT+k9WsIqg2aylKGM9DIJIm9q9V4m
+pk66c885hIMmIvJjGD4nLTkhEY1CXNlHof2eJWkSu3h2M0Op9k2w5baTDTpSzPO50qhlHDbq1Av
5m0YFu6Rilp7CvTUnYrMCW/70bTvZkdxwXx7hL+yn7GGI/SgFgWY6Xw517ZIh2aG4VKknvPBWjux
92nBv8cMeWVVxbXMfoEhDwvI+fHZpRCq+fk5fWUd5X2oMYRXKI+mfDCaeRwkrb62Nnt/HIwBGN7S
N9+57736RbFgAlfYtDXnFt1RlVOuNZVrrzCsLxYtkl1BINE7+pnXjqfcpTbHLIDKTV7/cgpxg6tN
Ls7UEjrhXbjUIXFPTdQcE7e+0GKiNIYqITy1uCwOwpb5RdAvNBuGNTx1eUk4ca1l8xm8IfVBczV3
oUWPHeXJu8r5v1dVpjratK1+wyJz7rbQoVnmY8kWiwCLnQJ2J0l/ZvHUtSq9XXVoIcQtnpbR9N7Z
Yf+yRWx4CyTdbPA8eZOWvnxHUOrCsM3oKYAkEsfKTsVdg0n2ZOpUHMOVzDE/n73flHschKbpgKO7
ULeyndpYNBl13387Bfg4SDHYy7Yz+jlLUNPKtEk0NyJyW2Rct9jUak137e2n/AW33L41/HM4mrx0
jFBnBydvdpcmsRSdFGyncb+kQ9xLvVAq7Snh1lazflDc+L8CVqFXJQtF97+rdQz1rHUvKpCi+02+
Xu8kGejmLm+re9tf/UPT54iQs9R6fvsDb4v9y82Az/vn/gl/iKDCs3uLKvO6HUfqA0q1zy5bQRdV
pkGrRCzl+M7L+XvHQ75rm9uNzqYIHJ69m7R2W8PSvJsV2ufdtMoK3UXlPPba9B7zdqNQCu298wVf
HYfBthhg0gKH99c5q6buJheTcRhmjz7a+guE8CzPdmmiTkC8AkS0zqydwb2KiNDVRRs2BHTtygUB
yNYLe8d1/9or5xpNpZMaA7PjbP9tnHbBdcshY6FlcpH2C1Uoo1OyjVSOvPLt3/e1AelS/MHuQCGI
RflsGjqZR3Eg5KXbjeF8nNQC+swplp4zR2hmYXlsbYNMO+QsoTqmiDObHUxdoo6yKhjlDlfBUsWw
zfKD763Z8oUoc1JTACuNxV3YN2F+ARGVyHgtvMw6vv3hX1m8UL9Th6FCgkD8T2jePwoPtZFafjnx
2f3ZUvfEsxTHFvlY1NIKPbTSrW7sZCoA8Nrue2ybv7cy1gpqHX/q5by4sxW+sFa5+fypzgQABHZU
ptfPY1GPBSbjOTfux7AarmWRCvHLdNT6aZktlJJvf/2/wjZYTCjJO9RlqV7C/TybMFqUydLNFh/C
bfJPuHsE8fGpD4BGPAaDHI7zGnBhMJ2Rzr0xf+mAeAxRaenisVfDsisEcY/HpCPL4O1P9soPg17C
pU4G/RPj2tmgKpDTmXaKZsWh4fN1Unh4LobWtm7y2RgIiR0xJV8koXZoF4dorx/ffvzfuzwUTX4e
Stag2LkzvNxatJGQ8OTn3AwTt0deooio1el7F5JX5qlncz1F2k4aOCPw5VOagFTzgAypSPlh2kUC
c9WutQnqjOiNL//64ALVlUoLFQecUHiNXz6saOfShAtpRNKhqhHlJGByN82n99bgV14d5U3eGUwd
Nudzs2JJIqGw0m1KkWZxygAQkKde5e+Una1Xpg9eAYB9FA2xBJ9fbvwqn7VLRBpncI+rfLeqz9k0
D84pz9vhm1cT5HYiLz6MdWVVG0yh6KLUSH/aCnVHNI/V92CyqKZBv/hd52lfRSYK8x3/mINopbVz
QPS+WT3863HFyYANkdoA4KxzMyM1RRFoZyZZENv9Ph9DHWmzc99Z1f6+WmNw3aqF/N4eBYDtJ/rH
qlah+LJWRHORgdcJhTWMutwerEenzfxrDrDDO1vAH+vO2R4PKAN+EspMDBvn99s+K42BU7ARcQNo
om7pjSfbphmAMHI6pHJBNEX47LXpmSWNZ+JrRuITiihXjh13aNxOk4ICgZKtPnpDkF70gbTpmqfu
qTWcazccyWUsxkG+c8p+bai6mD8YP1us/Dnjw6aFbnV+YkQt1yQupDI/Gtr8t9Zq1li8VaDVuRHj
tjoPYcxGrAqi4laLdVtcylVkMC7kuH97ZL22lggLIR2bPrP7fCdb0zJ3FbFOGDySMJaL18FKCJ2N
Aosr5Z215LWHgUbZ6Ln09vBsvBxgyyrQFlTaQHZeZ9e5yuWpHSgluW0avnPKf+03YopvDgIKRexV
Lx8FaB/7KXiRaBUBQZWWHE7VWLv3b7+9Vw6OW2wxbiMulltr5uVTykz7EgUaAzj3xx1nfHmBG4aG
8fBxGYhLmfN/C/en5Y1y1uMKS+V7ywB9+UQBDbHDdZRisu3ANrhLdydGY3lnhP/9Q2EAJbvpj3ec
2+q2iv5jJbBIbysRuHNfnkgkMg0/QaS7Wv7e8rP08PY7/PuX4lkUTln1WQe4A718FnJOmRl45nZc
YMwYr2MfpXAi3lnbXqmGUMDDEoWij8EOaeXlY0oNWrdNiMpO5sH4IbFmYX938XCsoo+0cptvZpkW
t6rO+itRAAgvfIMc2MIDGSSnH6VqwocF+9uNa6/F58FskvcAEq+8dIiTNOHRkm9NjbOTXTW3DtpI
BtNAKHDUk8yEDWNUIe3XxP769kv/e+BSHMBojDuMA3hwvvK6IqEEYlEQGUwfwiWeqWttoK1qSCHa
NjyZPqAYHkX09mNfOTi+fO7Zd4RpMy0tmUc7g1iUvZDO96LrUANbxYr4uxafKsfxDgVxemBgRu8u
nMvvqNsw72gQOhfziOFGl6r9/vbn4g3z87/civhg/wlPoytNq+bl8KhRQiN8JVzNM7O+ux/0ahiP
ZrdW1SUgbFE8IMAks5mzpfU7GJiFO5knHq5wMuO7e9ER/bGT0jBvG6+rcDlkiMEQeqfBA609zz3y
w1f+IU9T+3MhpAYB6y+S7vSM0ouDcCj2IU5vvWvN1bIjDiOZEwVdUhg4VMqME/MQyvJyJglDxLSw
kCZiBIfGI9bVKmL0Ww53AeWZvyp81B+phXOFXZWa7qlJFXbUpLL5MbdWPlyNk+hyzi+dW0bJ4ixi
x6fEZoJWP2+vK58KJzvs1qwdW5sgbBQg+snxQMyhJ7RQYabJClXTw6V9Ra2w1zvQIEhjyrVUPxa7
Z/4GCEskfxHPg5+UqYhRdy85ORFh9tmHMosnCSKvijzQz597uXEChOrCYc/RjF5Wjnpx3iuYJWXU
TZb1PBpW8xxSjWw4lmWgtEreyRqbS2YgYDAM9xOa8ZQjyyzTvRUoArPqcFMoD5yPs32LS+ir3zfu
z2HoKjtexOxepsmM8r8S83xousaIF8vskCCbaFJ36eCXmK+Hcf3RO1P35EFGclfesEoa4aDu7dv7
2eaIGknlDOEONaZfX4gGQWdkF3J00RFIF6cCjpeP8Aopm4Lm7NQhDzJckiSoZ84hk3n1sYZZ+WVA
k/Fl0fW900/FSeaetPZBUstf/WBbP8q5b5+S0Fg/kK/SlvDCRvEzUAsoBKMz0vaDazYdmAvX6YoY
J2SGYRxkCY4uF332ZgsT825I0/GTNU/+GFX+YH2m0OGsl4XIAmdf+cVsxXW2KZ/FlkaAa69SFyrT
KovteRTQsubO/uAzd+9N6WluAVZgPI25Dn4UCNFRrgZp9uDwd62dXhDAIuBUrgdxqlPfBosqONgv
w3ys+qK+ESM05F1tL4u9L6Xl4A1DK8w4C9LR4heTKRAi4SUPoPlsG6NbitOUCNoqKhZzvJ11Xj2X
mFduK9cfn9HstsXJV1Zx6oGoRWuzeAxOyxoe2qLIrKiXeS4iaq9oZ0s8FVcgn6S/F95kV1HntF12
4VmL6e2z0CRm1UP60cIoT0A16XDKmsgdczztqu+S7+6yGmyEtYuuZNXgRXfmHNagprvssJCh4EWh
v4oHMRt4kIrQQy87BdOQxu4SyOqwYCD4iRK1+Nb3gwWqrUMquWuthpIHRa3uc1UXTRtX/QDQ06A1
+Tz5pQFgtMnltOsIC1x3Q40T+bDQ+6mjTgEf3y9gNeqr3OwJMe5DSAZHA3PHNgk1achyaHMMANq5
4vPaKJvsav5dWn7zyZq4YAJPE2rCLDGoSyyZvo96P1MA21Sd/2pDi+RW3zSSL16TttcNAEuFLioJ
v5ltM3/Br1Lxu60UtyMqWfCMqKOBvcy54YmdGaIHNrC2uTsjs8dPJoSLL9NWkpikZ6H5d5s23OnR
rrCEjPhfMGo6DVcBMdytltBg6VZhf/XnLPmQs2STaTjk00cu/+t9qFPEOw26EB3l/eroA5qEHkEz
aOb5ssds1PGTSwsBt9WEd7hKqx/jYGVzrIoVJWpXQD9DuavuV5mL536uhjtTAcmJOnc2n1U/Vf7G
jy9RjptbYN/ANrULZF7ijxDmky5MO+P0NaT3SLdyZNC5GDyCsJTgFXeBuUZtu3pubNOE+ahI0et2
1jIvxQ5wrX9JPMooY7d3ocxNY+LFwp17dZUYU40Vp8irT6mj+uBARcv9ZOG1TiOvL4uPZtBnz9zS
KJgniRt8tynZP+V6Gh9ce17Wo+k7NlQ4n9kdIZ8an0jtS/4sQDVLetHfSt+b8ogIyZXx4RjJ7xb4
1tOIPqJ88Jy1+sLKHQbXJnkoKIO7rv0xekmZHf3J6BEeKg0XiOn7GFRkZV7gR1ktpN35/CBN2nB7
7qi0UHo9pcaV0eMkovqTWfD0lFMRZDpPRBx6Vqt11FWEL+dwB6+dMclujD4xvw8W+NIoVZX+qcsF
p3rRUWE+haIAoei4jbdGbpiF34hVJ3SIiDsUymza1aWgO7nDHGeBfWwc+3asQOhFo3AG62iTCszK
4STlHQ3rRMYoidCDEXFPPndGWbJAPMRaGhe2Jj2SLFTOQ6WhMVKSyUpkF+6d8DsPSBy+OdTqiywY
rXbvSyd7VMEq7UOCZkcWZF1UTppdpooJpw38Ujvkz4T8TEHe2XTLSTCIW4agPqbBatwOHh6b3SDc
9Mfq6nqIV1fZt1YiLWtPv6o9Domg9W9kjfrh4thQlM8cKKJZE25tTFMuwT5JDVft8kCihvY7N5mJ
OJiCZ49k8M+V14XyOkzbdV/WeUUjt6+zL7CC3W6Hmp7sRVm75r1dr5Sc1xTO6mEcHRqSLA4pjghC
Y77lDkE9keGxcUT0KfwPi2XRfF3MhH/PaPoM1m7im9cIwFsj7kyjvUu1i30oX8RoHmwtVXqc8EB8
Aa2S2rs1H4bLCTgiC0wvlxuWZlNGqJPW5LZqrDqu7bEO4/qPYGgQDcFxqtWCBmaHNi9F/9bu7M5c
vags14kMEksENY7asU8u8I7lReRn1DtJsgiq6Trhl/sppK++UsDEvoN92n8Ig7WYo0oWFTzQvq+/
cybEWYRAfWCAz+6WwyOU810vVY0ykDMfvoV6MfPI8xdhRYURsPImU2h3sRcW9q03TPhPinH82CVZ
duuRPnWXZZavL5uB2WtrB2Zx7VjLR9nIMI2WGSP7LpjRMGJWGfQ3Dn9BF3UQqos4MRWWMNPCbA+x
cNEw7sU83KeYn76WvVmyaK26dDHdIa+vSIXdhe6k6GRnZjx1ffi7wDX/fbJpZ5qrzgS6xx6gj8Ue
Sv5RkzYXdq7M+cJxtHUU4OpJ7rYN1C1AcewLn750/9EbzKWIxWjP6UfmB+6DZUyTdoe1J6+iMjWC
rwrhfXVJRHFTXVUuBq8oyCddXGGclAhVKrOSRNZWRXkqheneTOD8LXxm/SR2hkXRLLKRF8gbAfef
4Noei8C+F1XoxP3UN+PBNvQUHDBc593lEhQl5wSzkOmFkZiiOISzxGZXTnqMQmNaHitpFA9kjofL
XtJKqMhPMVyBIa2Rj2ZLBiDh3GK2OLOU5Ln1Y5iW+0UUpY6nOSyfkESBs0zC1vwsaj/9JNqlti9t
UFSX7eJbayzKrr4Yy1BzzGaofJB+yRHLSYLiGFqOKi5xLKmbhkIZHSrcl1WEZGNqYoV7d8SA6FfT
fvAGf5Og9SGSmXxdjtho/DomL45xjSvOvy4X06r3fjXU/nXVkiUVca6aOL5kRkioqhrCj1btq+Ci
1XPyc57H1L9YlyqtSAEXdnO0J4GGuWmD7PfsFwmfjcPKDSZL81Yk9ro9HBFDTE6h/YPdc/nMZBI4
NZGH37eOElRHsBx1Fn7kU2cn8qvZhc0duuyScFtT9YdWzSWaBbvejtWdNS+7FDfOnnQiGui0AqAA
uRP5dqIzdX0t18lI96uZWHLfjUt39L22GGJXcSiITC3s9aIatD9cSK8uQXghShPMsKksdi6YnYmk
WV1McAWaZSepw3kiKqeq6SNXZetnNPL9rUC17hyzVYOvJOizrO9LlZXdPjCrZCbCae77KLEgZ2F0
cVx9FI7m7/+vFAsXITHIeVrB4SrikAgkf5yNfkezZbDfqXG+0uWjqOEH/oazRtdyjrIuKwBms41Y
rNSiQ4E8/sTPyD1PZyilAivhPQSCkrMynwc5ycvMxHxWdUvyy/OW7N/XdUCqm1BJsZmjbjurV2mk
XY2sZUo/084OnVEOv/yySUByuqTzvnOnfu1GHcDuoRECfvNc2iGchNO1M/LF+7bF4Yk3UQ3F8LuB
hIFLsrbfucO/olsTkFYRhaGU2iS6Z6UxgOt22bkUkoi9HiNznBscf8YajlFQLT+TrN78UQ1LoFX3
j6URdHc9Zv7/Td15LMmtZNn2i1AGLaYQoSNFZCYzkxMYRV5o4Q6Nr++Fqrb3iuRt0mrWPaxbJCOA
ANyPn7P32tFg4V0WsLSIu4q9VvilQpJ2gd/Q/MMd+bumi42GnYYuShR42z/2GJBoqngZCYtYyB5H
QZWWq+/N+QYPdJUHEtvVYKib5Q9P4K8TD7ZqSF0QWPlYRuo/fiowZG0eYuRcuRTeLve8/qw60vwo
eiAUePjrQzFOlU0/w6WpMBHe+vvnYHumfuys8AJsWlUoYfACf+7E6qTTYiTk8+WaL6emmNxDNxLC
1m02TCACD3NFs6ADQvKHD/71dgNnQt7BlIyZNmPBHy98zhSy7ScLi4UyDSeOQNXJUGPwFrQ+U79e
yjdm4fkf7vb2G/50tUzPLZXJLOpUzfupwaVI3Nzrin7TSHLjhImFw8JKLdRAVrrwf/wxhffXriGL
C9GCm3nNNei6/HiVipoNs2jRQ3ZK0+yaHnN+YsZlsM5UnOxrdqxhzTTZLV2zmEzOKIJjDnrO9Oap
ot6tKHVPPCFM+MzMSwMAN1TGv38E/uamsBWyCqI9off/s7Bvyke3TfU5oRBpbX8qaJOrzSXNjZ0q
tO+//6xfH3ck2CRloB9ETKj+PGOYFLWs5tpBATU2zcVrHKkcchOWS2SkZDQEvWcmr8M6K8neSJkG
+/BtSaH5/Zf41WhDTwcPCGNMOPgcKbZ247810NHWWXayKUp0kCvVqdFX2w1kmplPlSanmyKE9nmO
xxV4BFsPsVCGTnGFv8L9riiq96egt7/pu7ow8BgYuFg7NoXlj98nM1yl/adtYcylHolyxRO/FRnt
WriPVdrQ5K7Sdg8jxaU0J9q+HAyxE0M8HmSej+8j/cBoaLs4/P2N+vXJ2L4Xgyc0ULhafhZaS332
jKXnycjLqgznFUWDky14oRJXOZSr+JPe8NfFCF0r0wZcI2hcGan+eB/whaiCB5F5eT25rwtDKiba
fVdQQWzHgmShws6LAaUNsXl/4mBv//iPawNXyELEvIMlkXHbjx9uD3lutPGCvnVa5F6KdiItlbTq
//iW8uTxEmCMIcj4F2GdjZVc25SGKcfG5wId9YPUV21HYHJ3xHMF1uX3H/jrCsSuwhiMFwWZMhvv
j5dV0KpQFIttbRAyubdA0Yd1XjuB2ePE+Y8/ymHShrtz87Cp/zSV/dtrNVa61DaqHRqgYQ3XvsuB
i9AkXEEc7X//UX+jFOATeFiocZlMc2E/Xlbi4DUbU5WNek6rsz3U7StmnrJlolgTlDom8+THmI0u
laeoh2nV/9LHDISIzNSg7ekiDw7ofVOiqRSDskZ0beKdPZiwQ4vCmU5EAv8pA+5vfonNOUl0Dhst
DomfyrvRm5F+wgAK2gH/tB/HvXsWrEU7wPrr8Q/355enmZk0Pzbxwqx1AO1+2l5HTHIFkSZpwIxa
re4lzF+XmAYxf4f3VxNubI/le22jPjrlswlBgzCDdPwiIMn2kVylqAK3QgUWGsww9Mc29RLv8Pvv
+E9dxA9vHGoJUoTIqaAKxbP103c0erWLS3VNg5WpICimbIY5MAmDlMCS9vUcJsq4lHtbq1NYHLMO
TblVSyhCY+HEIaw0dQY7aktUHqzxO9GKBqsfYOyJmrJBPc4oSLkje0uXu7EQ/eQLM850EBMD2jnK
rno6VZYhr0OVdQUx0EAXu0RN56MyxJjRZ6WYl7uOUYX+hzfln/vcT5eOQ2gbfXMHCNH5abGJY9gw
dLoou4wBLJcilDksVbf4TAPCaMLVBbkT0UR0irBYzLLdsTnpu7z04KyBodD6c7c2meEPxiqtS1ZY
sRKVjB2eDETv3xwnp4WYe+YK1K7nt/epv4bPedXoNBpGc4GAP2dpx3wxS59+/6v+zYOn45qFlIwj
Aib8T6N9QSBvQcWZQn/huOdJywlauUx/EEP+epxAO8ApybAonqkjf46X4Va5mRYDyMmHuL3k1eDN
+65eOoB+lSnxA7nK+rLIuKbhndXVQbo5PNxsaJtwbJlx0qmzPCVM5h4vNv2OWI9G8IrrHxRNv94N
rG8oZC1KfLDNP4t2bBre2sxgL3C0fN4nQ7eS2CLUP2wqf/cpYBlNF3PX9ir99DTRGQE7Vm2tpNRJ
6IwjHAjGNc/aPzy2v1RvqPT1LSaCNczZji0/LroK/12Hcp0FU9umoZXZmg8Heo6Wqq+bfZ7MxFRu
MyOSrszuJC2ey93vn65fKgS+AfcTUzYiKDLTf3q6JrUeDbHyDUy9UXadSeiug+Hswrw2GWnk9XME
BtXb64wLH37/0dtN/PGVNdG/gTnmU3E6/+wRIEtVDmqmMGGdIJFMeE+uW8DrjVVHewQLXf3hgPQ3
P+p2FnU2FxWAg5+zQ2JcfOhpabn0baECCDS/L7js//CLOr9+ymbb5iy0OTS3mvzHnzTmPNyXy0ju
h11ZrwXN6mKXAtGrA0ndkEZ5VyQFY8oUv02mDvUYrRhIwdPU/kSHCTVGY4z3TdYN3xSoUr1vLsyL
ncFshsNY1+UrqpL5a6ykA+tA09Fl7/RpvW3wt7vScXoH5lXmDBCEGqPzR77pZ7DunhINRTGa4co7
ZfPyKKReCrWr6LlZTjPcN0sLZYEIJJWpf60oTxlawPjDLQ0xHvDN2MmummbDixjPxnh5kQmDkVGQ
CYS9Scp8RPsZnI5XJIm5Y6sHZYMEy37VY9zVoWxb/ZFTydQ8NzSBlvMMBhSZ+TzCX0R3PXNQAR6m
+XXbQ5xkut29rciyQB4mrTWHeZo2I3d0aPR9D5OOmmI1mntFiZ2eWB/ibUMAv/ZjguAKF8Ncxs85
4cdfutZuERBgaOjeW8bQR8sBoOJzGlzlv5aM/6ZKP/zrwf0JY/3T//yfWdU/0E5+y77+X4k8Ydn6
f4yJjZr9I9V6qJMvcvkRecLf+BfyRNf/wdmDhACk/y4nsn9Dntj/wC3If+eAwiGZ6Ir/jzxx/0FT
gV0PK6rL/7EVq/+NtDatfzi0OOhwYKfRWR+1/wR5QhNqK9f/bRWifsTz6mxoiu2T3J+pJw192qH2
PBF0rvKZsnpDCaXx2h8YokJT0suaoW2l7tyOWaUe341Wqh6cioCq3Enh9jbMfgsa0WFeVC8x87cd
UZW02ZwcffI0qVCnGmPHRjhFdGGNa2vo/QG30hfDzfIHJ3cAHa4kPfUNOESrtN+Xyfo+OvtqiL/I
TgeF2rrDGagDFGrXELTfYyPQZZ2e9UxRojbrUCgn7uydqJSThzlpaHP3lr4HiX/sWxwvqJ0fLMX7
nC81A992RYk4XxQNlp2i98o+tUEaxMDKdqOiGNfZ3iLFFCEZJtcrXDU3hq9ZEveRql1xmwHrzsHg
5e5zwjk6UjlNRoJD0CdggfHBsHJTC4FO0uiXiIT1ELmw+twqsA+5ROW5dVF9kRsganacZHwtOirl
chuN+hl17cEdpMvlOEnpz2JQ12PreMrzwJ/YbmdLLATB40Y0qL2lRvW8xkAIUHSeMyXVQhJ/tDTQ
VF5xhnpJuCzZVIUJU8d5myw2b+Su7WsH+mzKevd5Zey6wwmTdH5Gz6QDEucUT2YyArdSmnXoosFl
OLKoeeJFChcKgwww8QVNcefHI6ipwFmzLIp7fjozsxmfO5JyLRg09Eh+62oEXAyO/jriesRZuFRH
UYjlAH73m7EYH025XvtstaOyMZe/6JzT9U+VQQCozcV1Wtez1j7CUKU6rQBKkBrRiI3fUfQ1I7mB
0E8nHZa3RUu780xp+0UZ1DOkDn8FPgB+rDPgLyLOcRfzaUmaGsaj9U2Idk+8/Dvo1aPuxF+bIrkv
5LqvZ/VQadVNeg4XUPb8qrQHHgbd0z661DZ9CYJ2K0GqwE5Skxg3deZUoIWEwLboSMaznruQHbXK
e2BDCF30CbMloyU+eOxHl6Q1qr2rKSKsLfkV79ZhrQ31y+wpJjVnKgFRUmZlO7ha9ZGqyWO2yKTa
Lwd9+YRBjH/OUAtl5+l1eUHOKCOwI4+wnREqTK37vIiuepwXlNz1iCpBGyflAGBsvPMkTgEqAoNG
oYNW1U6Xc1EjeJqTPQpW/cjQNYlyPVOjkhCQF0bZcDCtPrsMLd0KKdT4aHdlctTj0n0blca4TmOD
MCYf2g231b7ktXx3Bhrvc8tmF/R5AhxttJ2QzFwlEAXiGDN/ayfgu4YU2t7LDTesTLRl2J1fRs6G
dwwrk+OgMx8stiFXwwnLnw0ruzhi/LaU8CX8RfK94nxJg2FRWSo6dXSDxkSqynHO7zNp+l6pIidr
NDXUy8a+xlmX3CpLmWCXc2bHHltfitSz37ERPSFScciKzp+ytD4prcFCBcf7NLGq3eYlVkNHa+vj
ZGwJYt6eyBkEIBsYu9A57l/ryhsjY3bssztM4lpt2nXvqZGVB7jc7mA6ouEwi7+sNed4qGAMKUZd
3Vlu0tzHQr0M6mTv6WbOR2N1nFuGP8vfVuhTy7LP42cmkVVUzlX0XelnNktsoqBcKKJpAis3utDM
9aunZXvh1nuiWVkc7PHo1sY17nnVuukbvhUDibK1W1CC+NWQrDE2lTGsnfRitY+pAofR62S0Dl4R
ERXtBLNb2JdYWiHT4g/h0s3kck7jIqvAq6ckZIDRklbIPFdFcwiyMHv0YPcSQFgwHSa+fTfbBul/
cwIgry2mB6uCIgnWp322VBll9RzCFMjg7yBlG6pPi1mvvmRUW1jWqR5LoJfa+6KprBKuc+YYZQZq
Qxo8pip41lg86dLZUNe38sava7U/CqtiYowlAKxopE9qG0DvjYl1dc0FKZvzMtc1/7ybKRGjEn6D
Ip+DZuhS7n991bspIxWmjA+mtdqBsXyHC7WRxdtqz/s2HzJjfR3HQWdjsEgdWcTwanlVOBrNaKGO
2Xjcljc+5BJZQTIku6Xp4dbDv4761cI4Oc2nNGYI6ZQV4rIWRPGq3y2M4nsjUR401AAPsSA/tdXq
+wrelRun50Jr+GJqETpd9qDE7fsEsJeZarpEti6yNytBGWdmFRfJwhM4KI10p0p8feDhMbp+vLeV
DqnLIqBXQgvhZt/RHzZgexnrFdHM/GlMRH8oSxISprzYW2mOYGFQhzDV2+FEkzzSSpXx62VxOzDJ
RCBJP3VbbR8v8DdTsWHk2X3J5TxsHXY/r9q3sVt0X+nbp6qT7qnmXIESiy0TU0d8nGTW7Zuhilm+
5UREZv0IkAaSvdWfEqPeV01XHsa2U089IIDnXrsb9XwKh3VEKQVQNErNXI0aTNaXLn9fXdSbixo7
jp83/Q0CiXWI0fSEYI5BoxVpyEOoHRyheg9DgcmQdJT2yPZgHkpWj6BJdPjKNdVwwCXYe3uaYgHT
HWWKpSQ5fxt5g+HCtbWGKzio+p5Izhcjz/YYoiJhEuwMLLrym/TeS6rvUndC4rrZMtL4W8m9QADU
v6Pk4s/m84RvEcCXvWbxm1DG6Za47HlxrlqBjXpyDxd1vvRqy/xytMVn4utHIhFXGUcONVgW5Sw3
9G6yQ7UmRpBOLXq8hqdpToYdK/rrJPrd0mv7JVPOa5tfZjITKvbK/A2A/p1tlcw8u8icm72V57xs
qXGj+RV0xuvcLE91bj0mxVevQhvjlbsEbn4llVArrl6chY5xLJrhTR/YV8cuHPvmHifVQVSA1AsI
cqlAkkSUKuui0d8wlagnUdNP1xjvZY482nnyamJSRLxk38QIEjadmHS40nho6FnWYxMpo6FG/Th2
UdbujcnbEQpwMrO3RVi7QfXknmTUL8Vc3qudHpat/sQJ6q1V05NlDnddb97LRjz0PDDrlKEAk14T
dpiJIjx5MoqnBjK3aoH+xMBca0sWArH16FxpyV2ZJoe1RdTDsDBQ3S39tqo/uwUi6TRzPyvFRKRE
x+Pi9uwMYwObBU54O/uFivSXTazxx6KLo9hIrGMubP0wFfUedPj7KlpkOiQ7B/EMtNpRsoMJATQc
lJi82dl8ws1hBIW6kPhlZOLWSv4tW7TJt0yRn9N0zCNdL9msZWGdLfC+e28gTNmpl8BOZbzLZHqt
FuUj9ZyrtCYeLsTYhpDfl9S7AqhlxAyns093xRYvJoBlGpnsAmP7Wo6Qb9Rq/BtqkLQizDbCiTKn
y1up9fyO+Vi98aAB6Vba17KY7gbX/lYP6lPFCeaOUdsHhVl7ajBLvRnSeKzUnm+FnmpKU99WnsxK
e3THjkdJB3SuddNNpNqNtuheshh0zbLdRGM3WHO9X/igg6qCGQevlT9h552PWf4xoB/VK3fHHK2+
riUFD96NYDBRTqlmWl3dsSDPuW29+6oswBeslbjxTj0Aev2OKjhqTGyqDdTm44iqMEIegURo1A0z
lIxTL0bcTbhYTSsC/X1uuq5YQaI6T73ipuT2FMvygn7P+YqP2w1SIiMuMXbLcOuyI7MGuWQLtw/T
sWYxb8QQavQEaCAYJVJgWftekeEItO17dVnhsBbYKtIkPWIUbAG4Fvodh6Qh6pvifYjjG13I7D2W
6cVhp+/b0YvSlgLcTktxrjSyBdmRJQIZvqPW0ABtUFZ/QcKsH6qJgQ85ycqxcREv+sCTWA43L5+T
T+JM8uyzopvs+3A4qrPuleM5a4ocP8+WCCut4dRMrXya07W7H+PM9mm8Vs/KgkrZdkRFbEXF7WCs
6h3ZLcE0I2XbZXSWAE4qXoS8MxuI+vY+u22W7PpEb4KONZ30IbMJxionGrlzR8SdDVk2XjOciI8v
aZbrXwDaeN8X3o8RbVl+q0t6l7kAdzw7vepPavqeuoUBgynRjkze61PVDKhOE2eQRykT7WXW7DXE
h9zwkHrymx6PYld0y7mGFVXCK9a8FzmwD4+eYgem2jsn4C9p2LiAccknWXynGpdg4Ft9QjeG+HsS
lnNPCE8S6BMBQoXTmfCHAU2NpAEqB1fX4mDql9dpmbUwQXdZclfL4R6OPNrOYn5PSZOrQ4HxAueZ
WMQVeEB8LwuEbLJ0lv3CShn1rbJei6HzQqgnYr90q/GZdpC+G+x+OmmbNDBwTVZigqHBcMgExWWB
/HG0p7Cny7QDQC9ORJsoJ2/kQAzC48XRCvV1GnUtsLph+rRSaX/Cf8zIY8W8yupe7SHKVwe0cUPQ
pPgPVPSFK5HOQj3HYuhCra6R0Tlxdy1BcIYz7qx74elY9pxc/jUa/RQIr9Cv0uj3mVbfZu+1rFNi
FvoKZ0dDREBaxRGZJwo7eawf9A2yuNbim1d35n5aEq/14yWefKKj2r2jzsYlX6w4sDvNfECo/y48
xXppRijo84pwsuc9e130TXxt2fUlRoq5j9NWboBk61qk4jmX1mbDMK0jU9eKp7V67yuer1jO4QK7
/WSXQ0m2SO0Gi1Tds769kZB3PhVaWzwOhjojQii0EOXQg5EgT0LtGE5GVV8ax5qvHMznBzFqXtQP
9dtodfF+RCt1aceiDwl0X1mOkunsMNO55FOcb0EYoNAxbeaoD5f1jhgN3B8ptX4HS2HPDrKm3owA
VDfvJk3Gb+7QiMOIKyLKxtjaeQ1bjjo5zsHhTBg4Tqr5iHJ8Gx/jSdG4lngk231koH4kp9Z+NBJv
OQhnrPbNQrUb1jja3nThLY/gU/UbhZr11XBlfzerQzZQBJIzJVjTWYlS87tS45YwqvGYGK0gKSau
Hiv7WyogLrQPote+JRjQKnHUxS1t+sC1D0Zff13Y00/VilfHa9rq4Dmd2Hm0ySk7J0KOPWEpj2R6
wrGmx/oJ9V0WKgwiv/FEwjpykWRUKGAvZHHBQs/XW14ZyRs3Pj/PhlN8mDEhEmiorb1beOUz8A0W
1hxJtlDXZx1WDEyMeP6UVpr3Vk8955ZJF+/zmNXHJTbyz9JEP7p6scayM4KVghVWNYdl0MjRIjt0
HET5vfFyHoSeCWfHsqStRSCHZVAjJUUy4seusabvGw3UN+2kP/epkeiR7Soq4Q6yQ8FrzqZyI3Vn
O9dhO3ozzUQpqP/L4T0BYlH7qTo3t9qum4eCa9yXpEbAEk+W4rIY5oQDpRbaPQ4v9ZgZFarRxRVV
yrk81a763BqvdpZXd3Opz1QPGq1ivyzNFND+FE9Pw1xPa2jwkbibhH2nZlr5SWk1k9wSZb1VXcfJ
VHPK9igNt/HCOYUSlk5oAfxJNM6DuRbWBzFUjAQpidnEXFDuU1fYNMit3Dk7ppXtGx1aakBehRty
ENW/ArvUfSJYlF1BbvWBdamF6a0Y4aKtZIboDUemHAH55DT9SW0HcmdpZojibGPYUwJO797XxFsf
qljoL03B2aKqRXfWZUy3hqOVzzbnOSHp8li5Utcmv0ksKbkuWNr2eux+sdLmOA5eE6hDQ2asUlcB
6PPilA7kaBpEP12TNp+PUI5Oc86BKVfOdWo8S6kFptAhdSVi13McGZIufgS02x7MzUkr6qYLhk5y
cl9nvrKU4eKue2le2wrjeVayQ8b6I1dx1K3+zSTBJVvMKIfgHg62OLoSqwJeMnt8E9MY5I62r7wp
IPgvcDPX76e7hNL1thB0EVqWQoDPuuFbQLqwrTfCAOpO7tZhmAgFCXFsVJFkWqLOn4rSfoRgGeoV
QPTFfYbMHpHoNTIaOkzlR9GxoY3m5NuZfbPWrnnmZDju1dn9CyMIxiWVw+3oWtjRBoMcLBSx69lO
bfvkEVsMUz7fuWrybUrSD0NblouZFQdrsaYA/UUTLDoOnMwsP9G9wIZHT9GHI0oeBplf1pzVe8v1
zrUKqqtKrbNrWN/cbqvpSNwKSRz1qOBVpAEcPU32hEf8euRF1erHolN8O01W3diBI6ddCHPBRHhw
JtdHRUK/Q6dZmTKLpoi6r7YFz0JJjm4tX8Bva6Zv29R5quV+MdoihOQOaLOLKg9Vm4thcJZl6Te6
COY2DoeCg3Zi3SymMjktlGoiFTDrvuuzc7+62tXjGD+03kuN/DNQEMXdgM7ZOx7QL1BcDH97Hhu8
ZHzcctckC2cTN+HGLjwVNRMt46ODNqwvOxMQI/WLStXrzlFpNBGN9yfTaiIX2rbeWefZSz477kEA
i1gFUiPHe16VrS3mnrUJQwoKADB1vnTa8+qOCPBT9yVurZtQtITIHiaivXJv6MZ+aOYvalpck5wr
7vWZo4AdmctMQkXlUzfs5tJhc6/u8vgi03T2uyw+TaW8UaneFSb94aa086iO3XeRWVO4LtuantzG
esAUlJFR28b6cVma1MeBTIYa/j/dXNHpK3tyo8C4oHH8Z4iB30jysdj1P+Ugo2KajuE4Q1xQ29u8
km9GKBLnfs6IYaNajc8Bz2NkRc1ozZg/8XTxNFZRMjonWjWmb0qSYEZJoKpSF4c+6U+217CfQUWi
WmoCjHOs12OwuM1hcuqLrVaHxXig6UjZP827tmE3iTGvLVONOYxbQw+sP5UF51tkt37fOXZQTvV8
kEvrLy3BsSMSj4C+38Pklruu6HnXUBP0ozf69CB8GmXHMYF/pkw37J974mDDxCY8xOWgJ2M2c++7
g6TTyBEcl8VHK2N69ebaX9VaVx9lt4yhk5KoPomxCObcTT5hKiJjw9SzQxsjMwPVRXZms3wpdWJP
TPIe7Ea52hULXkkWCLEZIZbWGK0Fk9FTKkSIZPldyk+aiznf8+6BWQUi83akZ7XBOBQ7JIWb780g
ZDu7eJkbNiOsyMmMQ3hR3qThZHxttQ+0DV8ozie/04SMlM59KGojPibWfG5KwQsvhpU0NiK5YvWh
6sU1t+i2ssh/rVWCOor1WE3TazfLi7q8enp3qwVaOjpMTjR1lAQAGF7zLN+nHFPslh+lRQxSxvKU
DT0b7qy8KPqVbHrGGSj81eEM6ZJwDkRdEJ508kOt6rIU9VHJ3EMt1+Qs+XPTcMRIAwrroUqWXTPu
FXkx6VNRBJkn16v3cflC38Ev4hcx3Y02K4qzPmn6QJO/32XefqQv2vZYexebMyP9adUJ4sq9Mk3x
0+Gci1eWIp+aAysQEw18Ho68ZVSkszmFi43VeTUeCKXC1Blo+ru1fC26FyYtHPY4DrIfdKy7zTqf
ZR/UTrvr3LdOVZivk3RCv4OYG9/u67teoeeGZqaoWdM4T77OSqcFblOeCf4mhiXz5ufOXIxwIBE6
0hnUBKXuPo+MzXf1rN9MZ1iugshV1Lo4c9b+w5ydUwUM2NSH+5Ij3s7Dx3wyW8YM1C+hkrrauY3L
Z8QidyJXjlJk21Nd85OlXsWhse+ClCTYi4lFbkMYh/ngHFKVYygDaxwb7mO+mnZkK8vUcg2c7xY7
Oeva8BlHNGp2RQ7O1aiweU5mcnB7a7nQzjLLR6PsP9iC6H44VDJmOlwQE2KrLLaVvF/c+zjv5z3+
FmTwBY0Pll+GGW9xkozkPK/d46S+OEp9R9yAX2IQDbqUcD0ChOwjUcu0cIcns6A7bHOsEYKtY161
cI2Tt743l4szWTtqa0Z1QKjaxfcs2wEI1Vx0/WGV7LT6vsiK5dBNs7dDFTJF2uw8YyoJXc84q7l6
37afJjnS4a6eC8XBxNiHpICTxaBqzAbM3VQxXKvXrWnaVyI51fihDlbpxjta4fmhJgwP90Nn35nq
bB+Lvr1mqkUztw1TNb21NHJps6As8WqPFLgy5yxjzfxdSjGFjrtq4J2JK3pKHh6SZvMyqwUjjg6j
ND3kvLwm8TnXreFQjkvCOSQW2MEa+ah5zlueJdmx64hw0GSGDRYF4ilziiDlLgRM/p2rJ6pjlTU4
1nZii7pETve14a/5ll6qe3UtRWjp062WTk1+Dl7WOU7VfeukZ9MtUFS7aphYXTQmBI/FbZ2HTWMe
R7M8jgL3jpnGQWt2n+hlP/c9wtNmc+8opJf7jBRKcoDGeSdc6iWMaCq1hjv0dwl19PNi1w67d05p
6lQ3Itq+VJO51/QRK7ib7WHhvS6lckd34YXU7wNWpoPWuo9rnphhrw40sbyRhr91Iu/q0aDSGzom
t4ia/bQ3sqgS/UslCH5GDRIYa2/SDyZTsgIac9W6Xo8scxojPLV/pVTV/pq78rA2xdd0iSkaLbaw
saDUQq3zJXe/OKt4dJAi0YWYnrE/XcFwv7gcHhU68vvMoJBKgFHtON5jUhfWkfQ0D3ermQayFU8x
MGHkW+5anrq+qPZel34rXQZ76QauYXNM1Cdwasd6ZSjfVBTH6sIDmDc12RQ88DEZiUlxURyU1BwP
GCtUSp2e7DE/0XWLd1MzLvtRYDMGDVcGiWnsm3UNUlvyZxb0e/YwHbNGKMFaruoLYbuaP0/23ajC
NOqxkQbboQUbNu78GuTEyOQV0+k2gBOPbL6Zn7Zwr8Dp2ntRTx/tQNdisPMmiAtD260ENQWy0CAl
LZa8K0rjPsun/shXS33Zu9Wxl211SoTBEtTOQxgPcvCNziC7Wes/x+na7uhh6OEk4zRUumo3K9oT
7+ODzOje0NpKKbh0LRJrz6R3pTkWq8X8BsMAE920TBzepDhPpZp/t6UJ1lak8rQ2CbX+OJg09RZ9
l8H0wumnWlG2DhmutHQ6itnqjort5rybZJY2hdwqvlwD8ZAPwWYsCo157jDdoX1QM/qxQ1aLiDCm
7xAaX5WKMg/x/F4bUSDoxlQGtlSysHfbt4Qp0oPOCSR06U/d3NmsIzpJeaCLUgkn4NtXYzUZYTSE
KlX5hmfy8qdlkM+LQ5r3oCo7U67ehWoRekvPIDzDcRd43SZGVO1rw5kYW7A8K6Bcjtjn8heIru6l
G1rrKAda3MjCaDov6oO+TZbXtrxvbL3eZ17ffO/xCh5mnXBi4s28r8vUKa9NUc9vmVqvwJqGhVZo
wkCANGBNqW1OP+tda6f3S6rfFMAY9Gn5Ai6pfE+zMCb6oQwxUJ369SxwYGve96I1wtQb68jRJd7t
vqIeygoPwQJVREV5joE+ZxkxS9gZjj7ZtwR5alg57YsN2wS3tovWAMdz1M3uekhqb3nuZ0BcLgjc
Fyyt10pTs8/MVeQBK7ncsuCulc09JIxiP2ZZe3RASga5zLGnomshN5KYD5ye9KVAsVRGhOKwOqb9
ooXSmLJjk+Y7hF5ETefySjqqvIeu8iW2iJhACMGK1q16F0wplQQ+iS4kofHkqZclUb/0NBRSRdsp
aEd7o97aVbw9yPNn3R8Gw8DWbj11KsyzpiybA65+418i0f9Ii/V/TmWlI738n1VWpw/Zffwostr+
wr9EVor+DzICIH/h8YCpRB4DqsTpo/sv9s5jx24k3davctFzCrQRJHD6Dvbm9jut0kg5IdIo6X3Q
Pv35uKU+Va2D2+gaXqCBmhQkpSUjfrPWt9Tf/8YfXWSIcG84FMDIY5j6R7CU9wWL5yX1BPqp4S4A
1LbsVPT3v9neF5B4NiNECVfHxILwV1RW5qJ5/ENjhRwbyB6fwoPMjSwSJjV//icfQxJ0KXgKmydh
UYLiUixbSCca4dWTPWBBz8oi/c7r0+1RiTItYKXHE1MDbGI0OIwfbTow72pQifBgpQ/B0JHZVgNM
+hYMNBnB2DQI8L28+Y4349WOZPB++Vn/pQfq34sy+//vseO3/i8eu9fi/1y9Tj+Kf5L3mfybX0+e
/LLwc01PWp6FL881ERj/evK8L/gkDNR9+JyQRImF+Pvr0ZMGzxcGPkhoGJPQ//LE/Hr0pP4FHTrP
8c8n8v/+F9rJ8AddcLZIlH4qLv/4/z9nal3gln9+7LDO4AgyePIcHdra7w7Z2IaQi+Z29nOkROCS
yik8wP6xt62Q6T7KAkn7iomlp9Zruus6dLr4BAXcZ/cBPT3ba1occ+UGCBJXqnZAXkZqgBelMZkE
ViaJHO0dTaDXieXwkhlRLLekgY7zakx0Fj5AlgCBJGbYLdqNXq26ctZXrF3pqvR4/DRONduI0cgo
EMHZeB2L292MULsml7AqXpNZzRK4UNJ9pcPwlZxQS6dxqz+yAAhzDnYvP2EBnBvfirRp2841C1DG
CWR55U0bHQfhJO9M7VkliTZfJ3jBjtVoE+82iap7AlYOhSIK63rXIgpkpa4bcHsi+ysmzEBfJ3PY
PYQib/zGCYoXZvvUzKMo893MAf9qMhkhbrdzgZTVrfk6Vol6KVgm78vBJgBe5flPh8t/3sO/Efz2
r97D86vqf4sVXP7BL42t+8Vc0vQwXuKM5ZH/n3fQ1L8ssYGYRzBKkQdgcy/8egUd9wsORMzqJvIX
lJWLk//XK+g4X+CTYujltMUPhpPor5z+P53of7yHUrdZzgBQ5rNzRvCZfpPEk/IOoMtNJNYnp/jM
PeV9L3K4EH4ZdrvM0sIfadHXpJOFo/s9YOm9oHW68Uqv29re4jC2n0Qzg2PQDK1hmpGQ17WZrGom
6LxCD9e4kgUKHYlEuwP9uF2VdsZKEu9v+T0gwKjbJLwADILHDlBY0/VmvclhnvEyOQGhnwjqyi0m
w8A8WSoVw3pBKzzwU1Pkc2fz+D7aZaPtcsdWeOwrt9VXISq7YY3Ad8rWLoNoFiBOXLN/r2Njm0a2
Thk4BnrMvCVLvlmZy1jNFsukrZ3qptpYVkTuKYxb6zWLR2hDgLzIa51Lu9H35pBqx8CwJlR+w3zb
e0HxSZSxdkxRuqHiqMd7mc3NHcgc7Ck6ldi4zZEqww4sXWL9jK4g9goFCeOMfLp2SK5Ome7ZCCkn
5LObsauig8eyPkcK4SI6KxwyjQUwKG9bMxz+RoA3fpSUfO1X2FuNWKmU5g6hC8m4KIQEArSox/y9
YecrPxoCvmFAq8hm61rFzpXsxMyAqEbG58dF031G5Nc/hTafht7FFSnEUKmRXswwHoCJPmhXBnoO
CG2IHB+nykbE7+UD6rOYNceqICxvRFfUzrmPLaFTuNna8Ekx8MfvlZdevWsIg0RoloimWVWiJBsY
9StKOHtm47UpsmiZjKcw79akT8vDMBWqW4d9Ynx0nWcdrUrL3RX7SSRlfZ8irslwcO9qk2+HX6/F
OHfBxjrbau67I+mBHZkBQcd8Kw1iXOYEOPeBz8SVAXvRqKrZ92VnIEJywSKOwJPYZps9YdXaBFSU
jlFfTTbmOhTlbXfueotFJrBNvoZe1uHA/l1ObwQkFN9sJvQ8M245vtl49cD12EprNkg4WBWpzh4J
kyCR3Fk1U8zKgVi14tyAMAMyFrf1na1JBpPGDGIfOTvx00FBqAD3lHjM80REm9Rlfs2vChvwph9A
SAxY0b4p2tyU9MtMcFPI5VdfAgii9/K6BsNG2WnP9lSnYt9nXfiJd2yYdgVVmWCV3MbpzainIIRK
tLrIfcdq2kX1kAMODExya4XZRE/BHHpkgthJ0KCSgwm0SggRe6roIGP2TUj91mpqDTLPm4YtRpSb
MtpqKRusdQ4ghauUpho9XDYkaEOHhqSR2lMvY1dbzwGtYOBbxszEoWJI3V5ZbtonqERSmYO6AKd3
LMk1tg9hyJrygDEuT7ZtltjuAupjfpYlKk5uMLR3WF2h4hjrtp35nRuoZlmyNkGNvR3qpLOGlxUO
PosBV+wIcgkw5Xgek78agcJ4HI0oeJA0YdNKn5kG+XEV93du45bGMdZsGrGxYdb6daz01HiJC8tm
R6RlNNCYYcaKyIq5/dbwINhEcw+EoWJv6dnPTQltJKXPlLjrSiS06quKvMjqJk4jJ7gLB5NtZBRo
LVMhZGHDuZuQ2O7ynpn7dWp58aeCttKvotTrPY4e9HorK06tdteLWX+Cu+C56Fuq5B19vlTbQWDH
QxEH4fPN1nr7BTF4+NF3yvpoolzPNgDM7eFMyCdW017o+hP7CAb/FefIphGGxmobts4zMh7yJh1E
Xt6qcUX4LIGO1eeO5lWSh+Ko5yIPMlBFdmODXuu7OduMbcm0zcGQxxa6NBGmo7QQ4Z05kWwvrKrY
5G09v3lAeUZaTRbZlCjgy/3KdWYT2GtsPcCmC1l66gahJpkuYXaWSd+kbB1It1cgCS0ivKf2ubaz
9s0aUhWQflm3ADKDUmPUZ9glk1iloeBCPOSC4hpxTCBSFGW87WaAiU2XwWTUYAd/UnSOy74xsOBn
9ZziB9CJnrVxBoPzKg7YuPM4pb2+cu1ablyvx2joVhVJ12E0euSfRWJQ+4a14reYC8DYafRVb42O
yIPDIxG635hIEo/RHKh5H8Vp4yGxqtR729T4uUZVzw+aEQQPLX6XFu2B+12TSypobieEAkShOM5B
M7yhrgtPHam01goTDDg10DBr9m3lQ2O76mpo2/yzAxrj7ljTTnulRYrzk0/xXiVO9QkCEjFBZuiS
y4RgUZMpy8xNNiADHYnFC8cXjm8pcBCL5BtDcWN40BLDvZ9doZ7d2mjRSsVjdyttuxk2KRlzz2ms
sZoP7I5NNL8gZydzfi9oEqfsAIKSod2kR1OJAlHAxytkAkIvSCfT9Ok3wMIZqt/ZIKK+ll02hn7e
p2VAGnyGrbEuqNQh8ejedyKwIgl2Lohe07ab3VVZJXq2mhFFtVs3cJGg99Vo2SuOo/mT76dvoBWS
jrGb0J7b56DQE1ZTuKjxORTNeBM10bQo1o0RuBKiHwzUDSY4YJeBXq9j5lRolLQoQvw9sIz5aWz8
T1VMVUyt+P/uTs+xirrX4vfCmH/zqzAWX9jE25LuFMC/i8n1H83pUhgDjSDykGAJgPoLH/sfhbEg
pJumVRrGT4PZnwpjCzMbJjGMxzrOMz7cX2hPf5uKSN3wqIqZ1xhgnPgSfscX2IGTce46lS8lUDy/
YtlfQq1DJKjBhk39EqHeM3VI/9CM40uGt3+tz+wztnM8Z8YG2w8Ki5Qu69S3CK83MzA1jvFSczVm
+aEqNl1c995tEaKuO42joU1+04rx6U8/8l9t95/bbOt3yyv1Pd8CYwDSGpawid+NtW4LhWXGbumL
AbHXfg7rqNvFvHnzMRU1+3zICfFHbDYeyDy9/hFz3Yt1SDQKxyECygwZAKn2QAHnOvJ7swofVd7E
t4IUL2vNWCjDL2oA6Yecou71ULEVIrpQxLgiJjddVjkm9njXzcK9hju23remmurVoOsL8WwIgX1N
dZl9C7pBPw75siF22wHltkXwk3nrhUP+hGhrlDhCgPmto3mxv4Wlyt4rwOHAmUNJ+k6ESJAdJFQr
JvmxglqbjKa74CRF4mwgrOR4VaY+BferWSyle4gscEHAa+JdbcLqNkJQmK29KmVC20ooQds2DIZ6
lfJLPnPPunfCzdhGhdJiH5MYMbqaHpHusmsTRrsXXqgN284dmjPqhck90k8F1c5oTS46gf7pw41l
faxnzzkljZuvU5iFzQHqc/M9YZBr43MLLX5IAHmalQssVq49oJf7Gq7dd2ce1C06davbZqMZ9z4X
R3/tzpI7hXX8QkfWZk1gj5A6AbdEVTAJmTB+ALY2kps87i3qVywxH4FqGoVQZrA+ay6nlm8iGx4Q
jfbaOrMi80doLiEuUdpgFZm05JptcWLelGNhnutBDHjWspI3YOArRiqHWruSiZ6vHB2cLjg7a7iX
yNQAd7fEDm+JC4FnmzPMXxnDLBFyWCieEYXHztlt0btDOivd0nfzLg+3RmM7TwWrsPf4chaLy7mc
XM5oSnDOa+NydkeXc1xcznRE55zv4IfHm/ly6muXGwC2JreBdrkZxsstUV8ujMvd4V3uEf1yp/Ak
cr9kl7vG7ofolbUVNxADXe/7BG6bP7OhZaEZWe6rEJEwoszEsb+a3GdMfrnZtMstJ0fG8CsryLj9
KDu4CfXLrcicihDcy105LNemdrlBs8ttmi0XK805d2yTu92td7l5tV6p52C5jg0LfcqDZbbJNyLZ
ua9jdxxebCjBI+NWDdF/RQ9nroHJiegwXW59dJDVp7aUAt2lKpiXAiGv8AnswtnNPgtnUle02OWD
oKbgkqW66C+VRsZLfNKX8iNfChHnUpOELuVJQZ2iLhXLzOLxYVrKmMUPiSB0KW6yCkbjweuQDvN+
L/WPeamF2ktdJGVhvE0d9dZOa2v3m9d1PY6LSz3lXWor71JnYROXywaD6iu5VGKGs0Tb4k6Q1ia9
VGtTU1G5MXugigsNCrr2Utv1S5nn/qz4NKmMTXupBPWmoSrULhVihEF40bcslePsIbvbkI3VvplO
2j474EjJolwKzrAv6nSXX+rQzrIVBA04NuSrc1c9KC3lZZ4uFSzbdKpZANVUtuZAS5gGZllsghHc
CPiKEJSlgf3W4POl6BmXOpkaGhhJf6mfE42HBvtMo55TjlZvnZoxsLMIsHmxxhWCkEph1GXxL/N8
08Z4iEP+n94eCjKg5YGRoiBG2lqNSDydVYV88D7yVNKvjQ62zNpo3aI4efoERjByFBhmu8Y6sxrj
gGVTaVkdCi8xghUWwoiN25BCOtxGecywRzeMvNwKeozZBy1vS6CjRh5vGbqE16z38GhpDSlxq04O
0oU6lDJQ9cAgv5r0jw+kgdnkN4BG+TA74J8bvc/6/iw40PMPEUcsfHnHBRq5QCHjBNcG/b4xvfnI
UDdDUJAIcAWVWUwnuiXsToR9jq+A9snOGlXFcACk+7tDmgR9rLtsf1HkUdDFguEPXk/zqxcLdRrq
bHqMJgsDVNq2xV3Zlu6NjFLzjsTU9pNGz3wb+mJstmlqwdLn7cUOGrStzNhxpqbHG8Y4hT5DiWaT
cXB3XFhReJNAP2WuTOAPuhGerlVaB5Dh3Uq1r3T6Ke1S52FFcy06O/bqFU6UWEn1GNuS5mpsZycm
IEA60z5gBK7zoeKu3rrko78QaJhAOGaygFaPwOURr5CTvkegIUa/QF0PNxbaT4KHN7Mf4gA06SrL
Ve8eVTcRz2vzftyioh5xjIQaCev1MLGfxE2O4ICKhtTNkEeMJimkWzbDAedP79hOejab0rsdGqUe
xlwnNrtQQ3DLXh1oNmnaGR1EXTS/6HT/KY8pj//l8uYc/3iP1I+iVT/if17gLP/uZ4nsfaEyhp3G
ioSNC7M3KAw/9zfeF5vl38IdWgg1cBL+mB3b8ospKax1iizSEQgW/Z/ZMX9EMY0zhWzJpa625V+p
kS8xNX8eHTOgpjhmDM1mSWBLYuX5580hNmH2SjR7LE3YQnSCQnbG94aXh+ogUN02dDLrOnKQUCgb
mwlXGWPmYkqBfnTiQWLN80nC6K7mEkMGKfJrU4VvWM6/uXnYrE2un3UunBsPubOfcngnCu3HQgGn
q35OxcCcInPNQ1pRWrtJBVcSmPawqVB3m6s6DmrUfXnJgDOrfLvEJzjmGYBZrZsftbwsiK025aEC
90d95giCSdxiS6Fq37AxWQSPkNATPbrVNKZ8rk4KaWoMbOYXv6UqimjrYe7eoZmT93bd2f6ldP9L
b8ZDmfPffy3/5r1EQhaHkbp0NX/837+3+dz9KK9f8x/t7x/qnz4y+7tfX93CEfmn/9kUOFGnu+5H
M92jI85+fhWs+pa/+e/+4S8yycNU/fj7397LrlDLRwuZnfLAXz7B4ePvfwMW96ce538RTa5K/BD9
6//6Fz/fGEtfduNywcvqjm4uyX0/XxhTfOFpBRFHApd0eHX4JP9Ytbtf2KTAGAEGKvEKLi3Sr2UL
QBMk9NjpXGFaP5c3f6GpZNX/G1YJmgl+Ozoxmwx1mFK/szhrpLFdHNmxjznhrIEL6Td2O6m7JMWB
uxoA2Wk7qwpvNdN2Vzry/U2cdv0aFK66SdHck+0ZCx1UdRe75Tp1I2XuBfKZZ0Xo94YP+GExA1sp
lZDg2kbpIgZ1gWyMzpOOT2ZdNtUJ3VHwLdEtBiZekNzPzB195q1XjtC8XZYSMqy3boe/Xvs0q2G8
MsT0Fc3yR2DavQW+b8ToW3hqwMDadjjkg7qe7WMUhwk6ErN7nNGFXZPq1PqSZkC/dXD3Fb7BMjfl
dQpMl5xnaErvZR/r0UOnPN6kQbecPRYLpE1Nlj/0pYHf2HNRTVsJF2kU4oLyvTqY5NboPX3PrBA0
STFppJuHTskYh5jmdSPK6Yr90ZOacq3ZmeYEsKpsw3nTj05AaIcm7VURj/HB0Do4IiIRLYMhKPlJ
qx7NPDKf3bCzz6No8UsOnsEfhhMtn1UgwzVauCid1cHrXWa6Q/+awdEmuJF4iw2weHmT9XmGTHcM
BFD4Mbhpo7x6wyY5gEFBTz9WhC8pRwtuqDajnjAnz3l0ck5xOuM6B3wig/HB0wznrrUzReHhOMa7
DkDAFxO/nIWg3x4DZVvrogHRv8l0ryc2pUP8AxUtO0et5uDGCm2MHbWzEKPsZFO7VU/50KSHpIMY
GDdN8ZIGjrdyQ/z8K6dBiZ7jYDv1ClNvlDTajUor0RFKGvQnOeQkQUvLfgyWL74TYq3ClhO9XfIG
G5hC95N3W4YYEuhEes9PUYC9mOy3kbcn66zFoJf2JJ4zaKxjdgJevB8ZHq4Tzu81lvqU2duIWL7I
BWiZkK0FIXdMAjOHKj9lgNiiKFfN2CLeh0cNFOs0lu5zKKjMUSVQKuklU+ti2GoUUVunsf2wnq5E
ukQDeciES5n4eNOdnacFAddIweAYpWVBkdeIZEswUbR2WxMzoSbugsVcAyPizOPlWw3D1yyVCePP
2KDSRC7FPj/wnWLGWDWbrIV4GlDoTruKNatf2/12FswFHLKdt33ASmxmx+WzQYgPVZicBxUcvfRu
yAoHdxhGfV3Ni77QcXzQEOro1hhDhNVpR8WacYUK7asTwWcF4V2vVEdeVOaNak/a8BPDVKimJoQ9
z1g4RLa9GTRcGHGuTategfb2R8F4p8rCnhmPTPglTyfNLW/aKb6ZxuAclDgEyl4NW9iG7NuatVOC
KdGyR08v4sehzAimtRPgIMajnMBv9DWtbuFiLwobc7GN4MaIrPhzTmaiuN3hba4kium+eUR8QHNR
y7tJRt9Cr8+uylrxhORzhVzBXUAE43gXVXN0iyl1OoR56rvZpG9jQtrfVM8kHFeghyy84ZauNLWv
NVd/wp/NG1gUziOLURBtYSXXZsI2quV1+0QFweiDWQzTja4fMSKHejn4Ik2K9eBk/bZqWdAOQXw9
z7zqKA6dABsBQNCIlXafPU6Y7lNgFW2F/B9P5U3hWr4yUkIQ+uAspoE+uc0dUDXoMCxkmLRQd3Ov
zXeMXlxIuuGPbqjKYxY5w55wCbHLYMywTTRFtSeSeLo2Yloki633qcZomVWET5mycjekZHTlVTxg
7FgVPPBPTiUWZaGWpV+VZAWNbmTMLA4eK9zSfdQrq7aNDb1rcseDQtDOrMzveIHcQ8nDvRmH2r7D
eUcaUK4qWoOsqZ4qjIoclBFH7RaLM0ukHE3IyjUzQjCwmLcsQ1kYbIamQQRP2tyq4t3YlmVkHDIb
r5Ai5IHHfaJvKLOStatqxSvzu2CLZtNevAHOXpZehGORLnlmq4HxS2P8RzdudDiwqLloprx8p/cV
DVU/Blx8jKj6VJrXVe1VZy1HxBpBkVuYefaZ9W+w8XQOOUJXwjMm9cYPcVRWsHUI6o4Zspbog2Pb
8VUv4xcxzfKmHjsgGk6OLYls6DWTt1XHa3jVps23YTr0GV+5I5q9ZRSgpkR8VQlxW3Z1uWl0/m6Q
9fOJjXp24w70d1oTNM2aOPLUz9iCrGth577bCdM3w0SobcGzqvC7NDWIj4IUHFIT2vI2Cw1niwMq
uJ1bzrOYyHrB02R2OOAsUZ7j2uFZzWGr9AwMGpv1IKEp27TXfKsffD3LuO40dMCOGW6mqLc2rHTH
c8Bsblt0tO560kIGMTAmgT+6DwT3jnS+0vi/xUQfreO+1/atBFPhjAw8DGJHctbQiZdtWJ7fehaP
3hRV1/BGb0mhr45WZqtDN2r21ySrP9vU+OwNozxXWl++TzMZIhKwyLpLrqU7Rru6ZL/s8OThCeOb
hk4yfwVW2a3mUUXnsCi0rWxNc++JJD+zmtRvC5ETT+LA2soyfvBmHtY3SZFXt1oG3US2ufFmuPQS
ZRH0ENmX/LDEvoqxpnnFVH43jToiWNfmeezMp0abMXOVFfcXBFhz1doOr0QU7AH/zpwtVX1Xd+RG
Zojwn0iB++xiLhpzGNR6LIfgOq7SGvAjqWt13gHnEOK+JwiLD9lFe1Pq8U4oZLee5eQHM3EKH8Vt
4lej1hxrNehrSCvtVeFEZysf0B/r1bS2ougV1kr1IJFq36XpUJ2Il7J4+Yv5oFdUSwUAnyvL6diM
choesTGgROi1JfGCQCOk7KZ7DuyKMZE+HktdJmdd5yaPYfQdRIotGgt39t4Opr0qUUuz+Bweq1I+
JUTpZOiCj72B6KN1vOJW9sFINLMsNyoq5OMweMNNQVV8E2XFo+EyrJEWNll7xtjBvX6vTUG80cO+
3JcA308N58pXl4S4hdsC/wR9Om5/l0nuihFu/B1wB2hLxevh7OIprk4aIpivSoG8c6bUKdY5m5VT
ZcR56UOfHk68SbRgS3Dea+roiCPKxnudQaJ8MwY9vnLN2R0OKov6jWZl8+uA5gLNwdR2L3mLZVKM
M2+fGsunHJnP7UQu2EpETsuIXT5OC2TH4jo/oaIli2uM9DumqDSDVRtRX05R+H0QEUlziK83XTLp
LJ9n7tPK09Lrucvr/cxM9RPQUX/fM3U/pTUNXqB50ybijz9y2dVH3TKiT3YJP4DvBjgbRLdvkFRs
sSOosx4O4l5ZjmLpjGd1aunqfeRQKBBqC+xxVmrmHjguExgigLUrxaBS80XmyIeEZLNVlQycgjq2
YZQnheP3oBS2RWtamA2dpuZA1ZLkEDjueBqVYx1lG12PcdfsYaZBQZq4uq1SzVsMENb13NTmeyqw
ayqL9rJQc/vJS4J6xGZIuo1ryW5FIf48imYEtYPSp0nSH8rhcC4zSzypmo0qz1+FE1G9JbIPD2NI
vZBIvMmaKUqfPFgoC6nTPVYQf7a2G3+Xi9fUhLu8dfEJhhhGwx5bnK0f0C0eHQEOzS1lsEOiUe2q
AYPhnJ7zzqz5CertA5kcX2uF/6OMrrjwaD5M+06i68codu5lDwoIrqnzAZV/DSxrlQHmC4zgfQ4i
EgiL9rZw9Q7ywPwKc+Q6zlrEyMQgbatE07c2dSWbIfReNdYMzW6psU25aW1mXHmzowyJD0XbXzUg
8Xeu7MKNy2WyFl3xUbUt+rD6AFmwfKT7CDcazqsnTfH+yQxenj6ZR9AkhZ8Ns3ET9GGAgEtnHSWn
5Bnna0Bom9dup7nw9jE2GJ9tBdgna3yzpJasnMUeSuVDIp2T8aXMxjs+9WY9GaS+c/Bs4k6onWvj
DBqHTY31d6tTdBQ6MjxW++kRzs8nufDHmo3IIaCXWGsTPAWWZMFhGgwXD3nY+HnaZ0eVLtkCJCYe
O1YYxAljMymjJZ5jLgjWMoNgk8kh3juGdtTghRPIhMOod+biHJbs6mzHYVugN29GNNm4e0eQNFa7
aRZDszlDo6k7q1/XksZlzN2wpXxgkzip4ZVxcnKVA7C84UB+LlTdLHinYGcqk4JrgtAmJ3vPjmX0
+Uvc65mq/Z4q+UxEgVw1HrEVIdAR4pTwH8vxtmtdb9GxPmSRafBce/tmcUdb3Zql7gFTf+QHTYKf
C7aG4lQhyVicDVRYNGK9WDlLAGcThtjC4FXCJRjb7TBrHKNlt7idtXlP4tSbVgPVYhGAu2Qs3LNh
2sGN607fXazC0IHGowwGH4bZhpufPRVolabdI21DkpNj3YW+U+4CokcBvkcbRzPgc9h6vR+p/BGJ
eM0+m6pH28Isk9fasPdatXUJ4nvMtDR78cIrfE3GopgbXD5T35+KdIK3IlpzHSQROjsvuOeq77eo
1c7GwAduq577BqZjyK8Eqw+CNW1TdyW/0uLRqQnMVOEykK7rfSmp2PSh246Nh4KIv0cUEXrPdNo2
qfWUJXiLVDKkBzbB3Unr4MAEioB7kZrcjRQaEht4arTHUSZbM5XRRs5JgWNlpvqGk1GE2kbTqfaD
PNg3PXh6O1CJ3xaF2hhhdSQCsvU1rM6o7JqUnEYz22paF0FG7VBo23zxnPwHk92xVagC8aEAa6fH
DmTKtkbCzZrYNIrbKauafTovBtFcwdVI2mAvHE9xfqPEM6eSslNSMs+w7ovpkIwX2gD+ulhLPsbI
um3tbd6K5DZ09GQ/gL3Yp6361lSGtrZy66XmeyN/nrS7gdPh7OU3Xf9joGVlMuGQl2YaBy8hKnwJ
z2qqb6kgjEzkL2lSlfvZxByeDQxzQHjphfgoVf6iSbPnn9AQm3n3mJa1uS5pJdKW4BXnaui869gV
z9bovgWhF28mFsx+5oiTWgyIfTJeDVMwrr3IGFcC4ahGebKsAOeDVfFWalXChpwXwo8ifTwlxqi2
fVZbK/T+1XryCKvUug6dbIjhAyTAtObywO3aIdKhvc1Pka6j8HLUHXvPbp2o/tqY1XdpTpjqarRw
QWFvuMJ6mkvYMMSNYj6tyYMs43bt9Lgei7bd8lMIMYQamy5KQ0j982EWziZF2LGXhlKMEVDItXUE
TYs99z4qS2gjZGzTzAqiXK35etEdlGO3V6ZEs8RmiMKyspDTuZKpDVzqoC/AW+TtKVNPrpemft+3
w63J+IoTD8m9bZSnLICmXUde4uv1NB+mMifK3MzLk5GPHj7kJcGxbehXCB8j/dXSnDvY4Jj826NR
1+5mQrtHLELN3r29yavhJiQ+L4Q7gXJ0WTzlA9GnpGcwaA59OUA/YGJ36vHN5l4HQifk+CWV5wHS
7lXE2GYlnKjzIe1pq3kiq1pFhrsh/zTeYxb2/GYap3s2njdZw1U8efuodau3ihDnlUmK8lXHyAd1
QPKpygxqKVGwiAlACnrOzHCCIfW6os9a8dh8FunMCCgjZjsaaDESflaxsrWjoenimLOdY7aivRu6
weFkl/NKlugNi4UeFZcm8B5jMtexQ1JfhLJhA2iByj9W400w657vDfgYaDZSQKPsFq3a+srnvHPd
bjulgbqS80yEdRX2m0Cr+VmMpIqhcH+QVXA1ZNzbpfPOaB7qn3YPIi3a1yq+d4aWkaOe3TdoHE5m
Nh2mPLxzy0JfGXl+nFTDNiF8Yt3+oZMmsTUIJvSbJfybzeKwsqum2Fg2UD2272LXhpNftmBrJnsb
mcnXUVSEmor8tnant8ytfoBvKdas9fR1FJnFKqnQjJKQ/Wk4LcJiC13sfF3m4zkEutXqxbG2h1c3
5yaYp6HfkVnYbwimIHcg6nI/tedimxfLHpimd+XNxncLL+LONrXbNnKxZpgaT3rCRGaAT1ndujaS
6YRTag2OinFSN332NaMN8A7w1fPhdcqCk5BY8qyG2At3IR52NWWROQYzSMqJNQq7xX3sWt6268PX
zMq2Q7TgpO362DTWrkpMNHp2b2KSbuW64xJf5Xp4h/53cTlr33s3e0E3dMvYGfqczMhNBNuYG+Ar
0TexecxhkKg7TfVPDB3Qy6PVXY0FWA88/LysyH9WKNe5heY02KVTcaN6B07aM5HWn0hwOWIW8BxJ
d7eeKIgRMGV2i+JL21pGVu+iJSB2NqFegNlf6RMMzgrBu2hDbytI7kZYgtKywd+jNSc9VlddhvTY
SOsfo6mewqYF2m2+TnnakmqFLTOwTYaAsdw3zFp8izEXQMK89tHdzuseZz86/pcF+oObgO+jk/cp
8Jh1LyvJAzpX/hD2CqM2dWMmmU4GNbKgwgRgeUlWSZyDCrVxPRvNPQYD5Lt6HW5Ki8cbNfJXxL0J
GFqz3EyT6GCNkt9k6nW3Hg3GvlCg8DUEGkCBrH7UBv0lteGPB3CGHjKreqInQ2CGqnxlpcl1XWpf
Sf59Uap4l5BDQwOnNdzPEbodttCUcQuCGwjEvSU/sG+R/kJa5srAEtoM+Y2YFNlVoYjZrFHDwkW7
A6KNXjs0A9CY+S7gaUbqzwBUQFQiMEBbF6AfVoM9hhAzJ2NjoVGhECes1Jq1kCfejYmtC3huau3D
DkpJeI7Det8dCeu2YN0tcZpr4g/QQZuoGUybG96i7abzMav609YQ4asIEUkLW2qdB9Tvoa7tOwal
NIscd95/k3devXUradb+Q8MGiyym2725g3K0ZPuGsBzIYmYx89fPQ/VgRpL1Sd+5HAwaaJzTDZth
Fyu871rPskIZE7gOBods1iCw90mKPwDEZbqZ56Chfmv88dLhBILTbx/NC3ln19GUnWiv/xH787iy
MB6UBwmCLJarOS032kiO/dSd5S2f3CKaCRj0iGWdZf4qq6roSJAQ/1uZmvti4Bv2imTeJyasoIAC
1dZJK2frzOW49abslpLEBjl1qGV9ggvCfUh6fcYR64mz83hQ5vkwDYck0Ner2X4iwuZsGOK1Ohyd
ku22afPfs1A/UQefJs7wtY/5uZofygoeET19B2juPhSdrpAaLt6pMFljIEefdE1CACmTzzaZ++yQ
IeTYNI60w9YrjwIo1NS5D44ln2CMPmRpmxxpH4FkafzjgobaqH6T5WnVeDhiO89CS8/foYXhaE6t
rxwUC/oUlgMKDYUtNaws7LAmbxn74ejap61b/6xZ8sLAyqZTn6bVIUNyeSKbEaBmFDhHV4xXI3U8
fHDs8ppC35DiSvk9v/dH+8avja+OjYWvzoxqZ5kktjU12xzHWX4lJgiXaDD4HfrvfkV2hD/05sb0
wYdAliXyRzlo+Axo/dPiwwEypD6jen425cEZaVPnaK/FVnkLrlRj3FhVEmwqjzWw8IqMac5ofnvL
OIHD1gnueeeKPNB000bZzdR3tF4koMg+vq8ieV308npK42s2eNNuIPDN8cflWBbOVVcBAStxDW2Q
MEkWGZd097Erjj5biY2RtorND3swdOM3Q68WLo5icUzSsFegtQA7Mbgw4KV1kIVJS+Lu5KIZMf02
uE2oRlDGHqurymzodKKx/Udd4/+/lvD/OjOsRzP1/y03vvzdJb91/qP81b7qDa9/6t+9YXQRlodi
EuEDGRV+sDZn/90ctv9FPQrZsGlhxHtWEP93c9ix/4WyxjT5g7A0qPL8j5rCMf+FYQ6ZMsoMXLRU
TP6JmsLiL3rhw/ZQE0rcgdh02cPw162G3JdqCr7odpoRZG7aujHu59ax1j6uuZrD2C2FXtYxb2ay
7XatlySHFKRasTM8vY5B+lSWOfW7BMXsqe9GwbclncrHZppymlHwY/M90siMDlsdRPfSxlcT1IDq
gGH/w4jX9TEcXgbudCTHhO2skR4v7OSmhB0I4tFHkLHY+9oeoC+YscREG3fRuh43txUdl+NoBNkJ
fl7z33r7V0bjV4rnt5khzzfgm5ZLaRx3/F+Zg1i3ClAbPl98np7r1MwuupH8B0zCXUoO3drAbeMh
OgUUbRw9mIOYbI273I3bk7KedyD/qbagu+Uu26uFKLUrK5jaw6ib4FD7rT6x0VzLXdWWNLzL2qBd
ZhtbJd3gW0rklbyQWqQUPrxs2TvPHb/nV024/SePKt6kyq7vepV2kx3CvC+tVTj08l2XsUdrBO3Z
pldZfZvRXCW/zXTa/bLUgbtPoD9djn4AODKbkAtve6In0B1LQkpyKg2PATWWH55emwfmZAdtwfZi
hJgcO70D+iNNGXEvvsl39OjCXO/ppWgIaYZPkCH+TN/iO3ybBTfacoDnjNqyg3x5KcT0m27zQlUO
GDSLzXBWUKA/7YLpzprkQpgLKS3w15ynuRiKq8GeyjysShp5ApDkIWLrWl/SJ+3PJOKcLwuA7J9x
ixRoRyKG4nirCVhmf26wUQvGU/R4/d52S/PaR56bcpolRw2thFF0bljWrX2YVNY8ZVOnL0RgozKy
7PkPGejGbSMK6lSKCmcU1bSrjNbA8iSNnQeEBlly1p7VtFqufCKhdlU/lneeMwS/ENp/0Zm/PNBh
KqkIluWD4eVu2GN427gx2EUVtwEZL83MYaHMUQoimIFsV0xQTVP3sp7r9qJayvJKWw1+2miwH+lM
R+dgvCkEBNmtNyztZdSpEVsCHPB9hhDzzgZRx8pjRCs7BgTowl+28YZ5vPA84xzDV3cSt4u6nFIo
y3lAHchZtuTRYnQ3v7FtS4DnI60MAb6AlyYou9vJPDBvBNLTkpPAQN11wlFZTH56EWMlC1328qAR
K75tFzHTptFVtvGz+tEHy7wf3KG7bjwUsZnZnxK1IvZ6KqrdJ+NrnSVfDi9SdpHX2KubepXHPScK
vZh+ajdWU+WQawriedQbdwIZ5FTt0BwsTjB/+skyjxAsjNBI1cwGJtMXs+s9doZlFKHOBo4cE0IA
yveSUoBrx4B/g0odh/XrtzwUYTOm7k+i0J9N1m/u2rVdSRquu2qD7PVDf3HX2PJtiMV4koraMMO0
RqsfjAvnSZMyAGe+Lx4C/t8iGsYDjUWbVs0M1QVS3LePX9/bCYW3x13YPqb0YBX3oSp8eR+TbVTJ
4lFzY0Pb3AeK3zclezQkyUbsoeO497IW3We/2d9XZbHwPIkoCmeP9ezFefH0VCFiy+ipihQAOTlY
D2PzVRLW87PPUClv3CIuR6oFS/kly6qAEwy93TXRso++DQ1Frw4W3TeI0e25EfioEQGHnbnNFGZm
kSyfTGBon9+OMGRi6/Lm0rgIAnPdX7x8RxrBcwkNHyU+zKCt03tX3Dw0rhp4DnrC6BAAqRW6QX+C
3bo6dAM5gYkVV9hG/QRzoRJbo7R+oNio0EblYKgsjMeuttTBcMjsgY+on0rbONJzUKfD0FHjcMpH
e27MrRQNW9+yje5c1ypO3KYwD1Ryv2gjBqe4+NF8kCZA/yiu/TsYVUFYjTGsLEGfgb6611/6Jv+y
5SQOmL015CGI8/OJcxvcjILYHbTCG5ig/SPdJwo4EPmuHYGsQpMRGkHbcP39QojpdxV4BKhDOzgg
VNa7NoijPdl5etliF3DQ4jTuXUv19Wg0CfUB2ngcz1FRIy1hZab0981JRocw1Jy/fEmF+3WqjIV+
LPFKGzln4zk5d9LYem57qkdLXztO0950Rjn8kjEufqaz7NKsrTgC0jssp0XS43hJaxIvaFZMVOwb
+yJxLETfxKbUll1/daOmQjkeO5dO25NfktrWaRyV0S5l83cypTmtm2qgeVGtKpCsSDgF6eVU47M+
FHYQUwIc6KC4Zsx5mwAHTCO151RH5HfyqW1csetil9OU0cf4SVN7qPa9XatDWVM/0RjVt7M0Wqr0
PrB3lakoLEtd/xBxVYNigmdtLulJAbz+kmQsN/RVBMa7808A8Xf7IgKkbUb2md0kDyAWSPPm2LwB
cXvhE8BEH3uVAo1le5kbTnVOZ7c74CsIngpWm0PpNj7dAHw7a3GAVFB76Pmdncq/6Hz9ZaHedNGi
HLnynz3CWZlfeAP8rkjUzqH1zGuzNb4nmBBuZ2pu6/FnxaYPgxUmDRU95OiaIW8dMLOTWpFGX+PM
rm7G0aXw4q5mL/ZCX6ipiIdVmntSkUd/BifuxLYX/yBmmhmA9ed7ygPGNqYjetvNU3ZG02XeYiN5
LI0VWGbI8Vq79XwNPV+dGiWhKUvBdjavfGCbw7ite7QvIRJ5VE+c6QUYBL9khAXIeFU5rjLI7ju/
4XiXO8DcwP6fBt1kXQ8DXiSnaKtTljnva5Ph6E7pc+5dt4jCIjbS0O45wxszmImqn/BlTTaalLTM
rdOlob1XJFj93RR3Bd3a3xW6LGqKhaf24Olw6AziPiopwqh4aS56k93pXluVcdPxwdysvO+nsoov
hI9TQktd/WQvRrMSHgUjyHeJzkE9eCvR8G0XX/cPZWPdpXUsT/Fn08fO7UIglmYgL6qiG8CZvwuL
HnNBzg9wWRqJ/CGY9B8h0BZHgLbWF0Ip6qu6taqvbFWT3WKn83lrxxk7Y9qb6cFNJ9SH9C7KHXKk
ZNw7dI1jGkKCwlMWJNFX0jBdWoip+q0hKBRhlxTlhSI5kwqyHE/y2LIOjLHmyZian14D8d7XFs1J
b563eRK4B4Gy8syL4+5M5Wq5ai3tnHkOrgXfWx5t5f4hyKPZI9A8sDQG+9i0CuDMKSX+vtgWAQX8
KBfuoQ88+WNQ7rEKcCiY9YSmIg8y78ELEor0ON4CNmiLGh88YpPscAqcPHRkLpq9MpB4gSCPf85U
Iqger52AdgT8SaTBcujjlZkHZB8EW0dPjXAvzvyVukwS1+TLy0aYj81Q3iVpaTAt1K065Owd2F+b
8TFCOYDQhzrfIDoAJP484YCKycCuq/LCALlNjEDup1Ccp/yXcuts2+qlePTLmIaHduVTD/zkLgHm
YM8QvqPW8H8EgxwvUrfRRz5ocZkFdbAbvYBfZnA8ww3pF5Tu6TCVchtnXp9u49KBb6rkBCAYywrN
Edb/6hvNB0DI2Jj0qWAeA/BNqZovYOUD1HVNTZVyKYRYorRVvgpNa0dEwY5wQ2veKYyA0xdivzjd
mSVhcpPTU0ojikb8GvulElcD1RESttcrpWPqXsS2HUuQnHwGM6qS06KZTQfZqkhq9MnzaN1odH/V
rz6gGV1xx5dDFdkFGi8bpkbsmgumbkKzer61Xdt2PlQVhwU4TQd1qMt+uh7JQvaRZlXqkE6LQKME
/3kBaHaSOky+CDWKgn6smK4JGLSYiCkNObuaVA5cnnqS9n4cVLPKrtijnFWqzxmvHXlpbBDVARi6
OtDS9gFPWsEDF8+bWzNDEvQUTWVsX0u3sWg9sxkhomQQdQ65JTJbDGp+3RPGVHS/hhrojFu04rJO
lT4+32oWxPKk1p06zKR73NdmoY9OmYvLomcYCwJFLrEmkqokWIw5vGk/nDuWqohV5lwUJcW8an16
NY3BrpDZfKuDma6cb1UVjMXFoGEQz2yB7GqYrsFVs8HoPHe4nYxCXCZLRfoM20n5I0XOFW/EhL4B
wZ4TiX3KgRKxTzaqQxutf5FZ5voIYjk4d5yWorBt59/qKOA+oJHQQDJ1/S3odddsdeXXt1ZNBMNW
5HHnb4MhZcBWiTzpVc+DtOXCr9HWKfGwFpbgkX/GsMrPSS0ao/h0nWtORH1ujKv0bdRHojYdamXC
Lbe5CAqg7iUqpXwyASJ6pGc+BHHFq5syYqRqbbW/ZOUFD/NCuAmubEBL7Cgm50dOyvCjCMgD21Ri
mmoo3XK4pkIX/SFAO72QAfFD6O08kAMBA5RIAuAjp0BKGk2EloNbO1iMHUIqJxw9OZJg5nY5eGOo
n+0wr/Xj8sbUi/yRIwBe5QAno1EiyVraEknSlJzGxjJeJn1CobYdAJfkkxfdU53VBDmnzs8q6QQ2
NE5TyPHy+YijLrvy7LS+QforL5YAFnWVl/y5ztZw1IXajUGwntQQDNHyjKs9aDDvCaU6nha7Hqvj
Kkk7E90MICRS+a+WKHmWj0OWmEF6bs8+OxWIN0cwbeUfdHaAKaOOSNAk6UHzIlxYACNrofZlU/ff
lg4VV2fXIsH1KVhBokw5KI4b1L4Lxp6DbuwjVRXJwPPqloCIasmPbpdEMyuorc6shmXag+lxkuYy
QE1QC83bFni/0TmI6GhOq/6qNabfkgjzUOb017WN1EKkg7hNJe2dbcvJ/1jJJb6QGV82tdn5AW/C
I3vMOy+Jb3QCAdZoan3WzkRk5H13K20PgIY97yn+6Ke4sqst4jgHLasXX9UTG6nZKYwbYwRBO/lK
EwBl3CSjGdBo5yxpuM68A1nUc62V6WM501UMAOWMgFr01MUyHaki+N9tNEcAytdUiDGzr1L8RDup
C7ETDvkeI/ykizbPokt36tubMmnSLyCmHuvKlEcbitClXfY/jCGqHrRTK3drJDV6faJBELp36hhE
7UNMwsY3VJrBtpWx/qUVVpJl8VvGQYcrfkErwsbQlwfLqPdks0E/Sjua+QlNbYwKPiVCYXsHNJSS
X9/+pdBSE6lzAR+qQv2ld/+B2K8aUzqUG6f1Lzm80OcaJZ7Wzv9Ssu1Us3llougHTMOJzRb6qXW7
W793flqZeISrQZfCrG8BMN1lRnqfJPTwMvXDSswvz2fVf1Tp/j/pj/I4P39QB680/eHXJXD+wH/Z
o0A7OqYwOWx4kkrJipz7dwlc/suVoJSoPltYBy24ov9dAl95kJiWmF7Ba3gcZvhD/+WPciBMejaw
DhOfIR45z/8nJfD15Pw/VRAqgqYD0Y6KuhmYgSXEm5O1T25WsJCBHMpENDcYa+trt3IA1hpWTQ3K
SsV4++LVvFOOXOsZr68IG4niqYdzHfXJCll9eZZfbG9GfrS4TDRG+YVdjotAsWxPPr7KG9bl+mC0
0nlLNm8Q67dci1YvChxB2RtNmcROOEdF/yhaadw5RAoRJL/mQVFmse7tbvSIfzE7n7NQ0cm7vANV
tBmaFp9DRctMHYqGwntot0CHN2zbKqR3vRX/NJ9fjquZI8J8mjpr2yrWjU1RrrHMpVlgmp5Jqgzj
GTAUPKaKmClvHJL7jCIFh+28S4BnWYOA6W5mqEEQaaOW9qgvkT1gxyJai4T9L1OpQoXWSEZpiKdL
/EiTJb0P+sSSW07ZWXw2tuV4B25nIL0pUeZD5yu8OZ2gXotioGoDgBFoxjep6xTDacSp8M7O05F+
XESxGY6GGcBBx7ANw9LPElKIpTBd5uBMnGps9HLbIObOd5CD7GWLmSI+mZtaVYCXRn0J7iJBrIK8
nyZz3MVy+x+ojh2OiNplZ9fI6zJTlD2KZqzOsmUiWSLtEt6UMkmHCE1bqSn8+Jf/e0RTAbHApTK0
TTuQOAtf/vCDCV0MmrcdNtC5dn1kCDRAusEo9AzHVt4nI20l8Lwd0Hw7Pq2PdbiBfnl9wQRUQ+Zl
5LdwwCuRt6ZV7p3TIxoQINp1etVyLmtIgCUvKhg62sQx27fkAKXOJbrYlkTzNHgIZIjWECyU0ydP
9hJ7KR33fhyP+I7Fn2z2O7U3mjnfawNz2cas0ZkMra/Xn4rdU4nbHqXzNOqTeCjWZAgRkW1kRCl6
+BbVbLCPUiCHOdV0koU9bCXA65q6ZDmpjId2aGnxE1Ud9CFZGfo0KxosPI439xFrVKy+L2VFi//j
n+p1EfL5G11NoIK6J0VC8/kbfvmNzgJBFw2LsBiHZecSPgiSTLtH/Gf3FpKjI2AccfHxNZ8rm2/m
HyC7JhBojqm+tN5MDIJDGvirmOg+MLZPRUWlIXHYnDjwKRBdjH16m6/wP79XNKyljfKGZPOG8lFQ
P8QrmNDLHP2lNqA4I5VJ+EHpZY75IUdk89WO4K1sg6Iy9+Bvmh2du/KTAW79PYN6pk8bR4AI8CzL
xnD7coTHsEPjconssCgrH30n931WlDnbz34agmzTdlhgclUM7s5RJiqkCLWxj6u14FstZFsANUim
og7TSCA7gZufTJuq6jkwQrmktUUsV98iP2K35caSaNeBsJpuQ2/GuirURMpR57d9uZ0xS7mfVKbX
6f/1z7NSPRwWPVqJHubd1w+H3QTsE8CykOjxeZdP5VdOVc2ZrZlQPh4J4nXXch1+vsfKa9m8zLWs
vL7nF8Mv4y40FUyDE5FpECOTTUsE88wDuOaQmkFyONP3tdMH5e+GWPszH+VJAJdhhZd9fCt/fwj+
2n026UOzKj53yV/eCVWufK4IBt3NnOZ3aJcel4ZQxaLhLERYTiqpJgfJ/uOLyr+vCh3Xp2e8GrCd
Z+Duy6t2ZZw1hdclO0mmd77tCrn257q6vrQjQ9coK0dEng6H8G3lZT56o5wRs0G9ShZHCn0U9VBC
oOUGUwnipgxX8BXpgCniFmGi+OgBL0fn9D4sjdEzoeRq9YZ/C9mWyS0xrfSM5Bgcdn6UFVyiF8MV
6GTiO/OWxepUV7Z6RDSI/rwmTnHZeeYM6g+SY88cGhi4/Cbflg8emZbVCeEXOt6i1HKri3Tu1VEU
EbW9EaIYVEuhcH6laUE92ekcTirzcmgDOAgbtw8mRFR1v9SfjOS/FiK0nGt7aRUXSE/IN+tClyxx
RCpZju9qCH4XvdedytGDcJni3jMz+Vkf7v3rQW/y2RO6tEpeD+eJ1cCy3CLfKYyoe0/7iGZggBrb
wenkLplzp/lk2P71rdK7QjfhCp+cFA8G5usrzhNJfRyAc+p4U3FEF0vwdJvgeJXZeP/xYH3TruNj
Xa8FmmNFpNMHerttLGCCVxnbjx0Ju+P51Cn70Mt0rggm77vHOhgILCepifI9BLC7JXH9liYVpKCN
Gnrrzyd389cUzN0IZgz25x5tm+Cv39alH63rfMcHKrqTnPPc5Uhxm+LlkJ3XMcLgKs2WXxOJNqh6
NZkUjuvvlg6RINE32Cq1ag5lhDbvkztbtzev5k/uDEEN9+aBuHaedysvJjWM7NFINR0oKNCh7NBm
lbjx4aKmnCKxia9wyBqczciSQCyZipZtLfLiO7g6kiuMOljcLQGtAh2/Q1V621Cov8Y9VvtH+i6o
6GgX5Ej8Zs/Qh49v/Z3RxM/ryoD0eXs9Mb0eTdHULClJG9jZkaEda081iMYj89Y0muofT/3g711e
jkT1Q+83eHMtXJQ2lJgYM84MJqsjOuFIPmDxY6bPdenLLv6euAsJU0W/7IfW8p+cpFk+2Ti+872u
J0IGET8XW8c3X8/iyWmIXTcKwXdL2hamrO57HJukGy2YymmOlNMnGy6x/p1vRgcPbbEzZpoI+G5f
v2MIFE1mUPgLc5XQZurawkwBwEr4U6Wvii+lXSDXi/K8xwAB6CFAGNVsIRDIYAsLDnX0CP6AUHes
u3Y45nOzn3srL7e1rbwv6dIvnBdqkyILbIF6//EAEevG5u3dc/Rlt+24LqzA9f9/MbYrcCnrjOOF
jplBc8qbKTBh7WkqWWPkEsqTAbCcNjb7uyGUnYrAR5o2uIyCu/lJ9cYo9p452hh8ENQPn9ye99dB
AOXNyhdBV8bRnUu9vj1Zx7PS9UBwFcgyMhe1no0wqyNEm9GoABIyGq8dzIZ1OJijcZbxI4GDovFi
IK32U2uTAA5HfpsE7fmUArHcOAMqz5CqUJqHhkiMEU+BrgkVbhE7kjCvfxuT6FggDdzSIWgCRML0
0sWwM4MWNzmxamX/BWLgNIV9jzXTNZM62WZcYfg2ottILhT0hH2knDS7jMhMuu/bzvopC5h1yNUS
c9OwfceHXltUGHuCcaw9CIx82bQ4OBS1bMe/wjm33EXWMP0ubW7swqGaKkOMUB3jZUhXQkCsVmaR
tkvmG1vpawlSGMGcN9y2aZO4W8LShiMMMk6thLcV31RtuL8yTGK/BV02c2eaCZZqb+nzHwnlVUyb
bcnS5sU28WuRLnIGc+cT64cExzYOvQ8hL5zaMf7k+PDOR7tKBQE8rPUcx33zG7uIw+zaro0w11N9
UVH4DukjYsZJ2vIkntiffDLm/9qkcto2kbeQS4Cyjmnr9aAiBT4tFWiVkHBofUcbU4ZQTaM9/ZLk
FPkux9t49uw9h872p4PaYE8hx/lkVXnvqVedCI1PHpwNzeubcPAaWGXXGmRRyfm4iGI5caglh07X
P02zSm4/fuj3Lrcuqiz6LGS2ePOSfZoVoOAIH0Vdr7YgGcluK8Xyk0imm2V0IbF/fD2+AB7gzcwC
HRzYl81/+Ic386JDth0oUd4ylk4gH1B3QDWiF27oR+gl5zTEqanHWkR/djiKlOYW3g6p74e0QMLh
T5HnHubS5KP2U+TfXcVWjJgVf8Lxtyh5b1Dch9e6TOZTleUpyAkDm9nRWdYy/CI137qdAL7a6iIL
JjpCiXvESq3wHTqBusUeHcOtSIPS2DaFj5koyM2CM1qxNETNW9kCuiUR7b1wqCdtynzyr8bYaL9U
jS9R+3XFDTyK9LpFAkFWgw8tkc4yTPVDravoBthGnRw8HP6/HGbJHM34mF1KUJZPfW7P6Q6tdkIc
pUjZMY9djjWdrHMQGBNA8gv85KxfyCtwX7B/A4wuFwO8vBcsS3AK3XP8rmkZUbkupPmdhCLMe8rK
OmoySTU+mU3Ug0ictX87z+XUb6Y2RZVC8lx/u7T4T7aYOlGwZqoLNlbTqu8wfSrB6bNGFdfb0CS8
CVohJrXMxiWFAuiqavsm3UJSw5YWT7BygXDDB0TthJRggw6A3Jimc8mUbIYIyYvb2/m5X2nNGkJb
96uKVPKrcRC3b9GOuZd8APVXZxhBCiSwb36bw/QccjfVR7qOzh8BFoqcbimLa5QV7pca7M+1ln1z
1xre+DAHNvwV2a1kzTQhSo2JeYQ2NVoGwB4EaDEZFRZC+nRAorttkQ9DZ6SSRTVSVfoxQfvU7lVH
dMe2ox/Wbm1V+vdp6U4ZSp7auJAO0k6QE+yu8EBUZDQWaZCduu5smse0KtKrzHOwZcikFCcSBwA8
jmwtRcbjGPc/Pv6e3vl+1xMIsjbK00SwvPl+iyHPnEplfL+Z9h+Un2eX/miIbazRBFKjCj75ft/5
etfjM8SwtZzOrvf19CSAYNBZahFeIcHd+oXGbhPjZixKVtaPH+3vosFzJZ8NlEXVPuC/Xl/LUsRT
Vk4ahB0JwIzVPHAuysk3TsYUH4+H5e/LIuM2I/5BjWds8dqbMeub+JNHfmebj+Kbl2vSI+AA9mZZ
sCvpLDKF/eRbE3rFVgP63Y0Z1i+apsrcDFgysj2PUK2NWGThn1z/r9oBr0FKz6aMBkqc+3j9Gnyd
C/RZpEqoPLdugh5YSj94XliviZNBTAgmjNbskxPCew+NxNT1HZPS3V8nBEO3o1NNOeNqsuzxAC55
TcVIbYdWqF+ZbFi0C9ylJ1gj6NQngtF3BjVjmkfl+tzD8xLyYvNJvL1AXAtDIkZW+VPpDvGTIDTF
r1La6WT+1d8+GWr+O7t1mjMmR2tweKAo34xrlKiFyqAKkAvkZmov9GL+iLO+RV2hFz0fh2Ce/NB1
8rgMg8lHQyAS1N83g7aRIwWyGn+xdEObQK1W/YCl6gH6cU2Uwb65znSloVgssnmJC8hhbERh9YOH
8vDxP4GgZeOMXLi+yG3m8xBnfPwVAxV1i5E+KAkoI0Eue8Jm3K+mZ63KWX9iSRih5BD1zq7xomDb
Om1iklMfq6ADQIFRJLDpsXar+a3G1LAhQSs+AzYBx8OVPqXGQEUdVmB7xTP0cc4UNqbIhw1RTeip
R6pVivrHz7Kdo3Q3KGv8PpauTx8pwqA78vgdD4QDdxMEVvXDQyje7qMB3992sTgabRCjsw5McZZF
mwZrQRX2gAouReuYCLYxVBLdrvwIG5i9ZGuB1zLuETfVRJ2VU9qADegiKup9Qq5eYHV4S5MZJ3U7
8ddv9Jzhxa+pYRtU80GRklHi3GpbpH/Y36lqMzZxHN+pFHNWOCZR/cefVeSBbMv7OcReO965ncqM
HUqJudmOrSA2rEiynqCTLkmIpagLZWzTdtTxeT2a5k0RBTX+5qhvjyNVMw7vFM/AMugsyQ/L4LW/
sUwhyjKryXws6R1QxZMzqU0V6/Bp1NgQd22Umvjcl8iiedXYdfM45c34k+mHwiOo+hZYQjLVuN1Z
3TlqoEdEuGJXGm9sJX8x9fTr0Yvm9AGIUJFf2cCTajLbW6Kno67mbylUpOU5jZBFnIg4bSHaRXFk
7QurWnASBxVgO7NDGsRzSh9UsqV4Ziduhu9jkRclgkjUMZsEF+nXSa25FaC8A1bHOOIN4dTIna0g
KuBmsDXKAHc0picV6wg1iSGmn2YyOT/jgM9pU0sj+MM2xvFOfQST1UH5vafAQphOg6tcrME5sNH/
2MsyoWHkPH7uQEQYtqiftBFqfIk5ec9y/jZY7XRWM2zURYLdvN8it0kfO7+UP8VCgAF2cYOpSEGM
xrXfVJo0RxBU+Fv9WS6hZyDwRjDiLPFumgegEY4m8hshMvpCBJNxBzypqhYkVsLAGAl/uQ01vB4n
DLKyvOdO8iq0VAJqWRjLZJ8Is5PqTKdxa+1rahjJJ2eR96Yjmz411T4qTNJ+UzSJgc9N/kzRJMcR
SPso8SAMDnI6VF1Fq8kh4tdr3OnGLAbMhLKibvzxjPjOOh/g+wqei28s929uwCPgqjNQS4alcspT
B2Il6dcL33SQfP/4Sn8vbxy7PAzd646C7tT6/7+Y7Duo0iQcSD9E+bRulQGU7wSwuV+Gs4D3qhHi
EbftfLKo/v188EywuAjaEcRteG+eDz1dZ5ozqyi0/+XIHD0fcJHbX+gb3H38fH+vpFyJIgWnNB8h
wdsW0jzBXW8GKinWYlYXmRtPoQVhkzO0jfqJ5AB+v8Ttv5In9cmq9vcyypVdj6l27b0w4b9+s76i
qSkC0r3BPpC2VUfuZgYyeekk0DHMYBx3Hz/pe++UjJJAUIunH/w2arVIKolEtqAoU9Tulg18dN9o
o3hohdCfDM93Bg3GRPpWFIF8UNDrrbwYNIDedE5wtwtvqKSgRgLaenYZG043tjmnJ21cJYesaj/b
k77ziDZbQAljhSYqAS6vr4u2MRapNhms7oh8sUIwvyTSf1gYop9MAe+U4NAqUfoILHpzq2bk9bXg
DsVmLztQHh2Qy2/1rMywH+BMbnP6/CHdZrmcqtJzFwwUumVf4podsM+lhrAEZXeoQOBJ2Z5kSak/
OXa88x4obVqOT2vUNpkoXt+bBzVxcBDjhWMG9S3IHHsnZweSZwBE9h+PKonR0pfIZ9gEv50fktSB
N7DIKATJQ/GnEEm7IeFr2PHv3Wd77b/nXYETb3XKSs5UNMpfP9cMD3+ZDRmEZIjH8aHwrfKY5nMh
OEUbBD3GvlGd0L8VkCEGmVytjhjvn09NBGByduesTMfj7e6XVkAhptqMQoKeij8Y1JLvVTeROlzQ
Brz5+OW+8x3R2bYtzwEQzXB+87yaop50CW4MiWZv2j2RFc28Sfiw0r2QxM4ohG0PpCs0n+zw37ku
xWPm+7WKxz/I1++5jh2I6bPlhzpI2eS6OErx0pvNQ1vEsBHjsTuoTi3//PTKnGEyO639bsFm//Vl
Jzcy3CaSig2AI/yDNzNa2TeW1Y68pu6T+uU7Ez9PiDaK/beNX/fNxUrTM9qa72NHziCpoqXpIyiR
nr8b4jn/BVxEnsBY8uDmBNpQu49/2Hc+UA8PqjBZ3njJqxn85QTpZUMiUFQkuxjgCezKtieMfjQv
jBzt8ceXeue3pO7AXkFiSrSZG19fKvP9DFETEhyxzJU4t2Vt7KIc+PeuoExMRJ5JYoTEU/OPJwaL
xwNkQcmWNsCzFffFGtCgJfcdmyasaG3vj2c21aPp++kJPkLn+PEjrsPxdc3y9aXePKI94q0eLTqi
CqOGtc2LFNyJg6Lqk89i/XveXgej839ydh5LbiPbFv0iRMCbKUiALKuSKamkCUKmBO8SSLivfwt1
JyJYQUa/7tsj3RBIMJE4ec7ea699HBrfzD1PbyXNSamr2ZwHWZVU95Ciuw8V86x7BZzgzkE5Fl7+
XhuL9dr1JQIMxd6ac8DZfSsBkRwbMwBlReANLaLXOis9vA2tyMwG4pnZPEapGD+3XuJNoVvL/iM2
/eYbozNxiBjrrGRUTQHZSjWQoALLKssvx6jeN3OR3eCqYDh7+RO/9b+3t8jljUhbwkJtaG12Dqwu
RetBtQpm+DwPCXla1WMt4uI5GTEGfWhpsTF/jeRA/K1mej35WXXyVzpl7+wVUWJqH7yiyg+xnjgv
KiKLft/XxJ7s9LZ2foiiYaRhgB38PJRG8qNUvOIpWzRL3CL6GZ7LxTWpGUsTaIxuWuBvCOIprSuv
/vOHl2YX0k1+HMgMyN1Ol4HmlAYHuiQNuimFxK2VT5Ob/4ygAH25fDe1dxY2zQ7eAJ7H+9zbFqeZ
nJ3SUaCYGbSH4fp1BAgbg/vUu5nxSOd6eYLhMX6SlJePZu3hjrLSqOOMChLWyVfCMJBbnFORw5zm
8mc73z4pXlEXsk9r6P227v+lwejUpGmCpFtUh3RxvycAJm/bkuZjTBUQan203IDxSq4ssTcV4WaJ
kZiwih88ij3Ujae3302HOcNYzcQa23wJ1EHVjqlaLO3e6UzVCXUqAigJuWaEIPJ154tFgtIfXZWt
B/ilm4odsae0gqIZZbmPNM15cTUjLQ+ltGPvcPk2vaPWoAjWNYoVw1WRouibT+tocSxrmjWYH7LA
JBsA8ntLrOo+I+pUCZoI9l4OLurOMgA3aZWEamlWHiwm3lyvlz/NO+uJD0O7FIU1/3tbb//sybzo
3dzVUFfxs5ShqJThFWve8u3yVd7ZJh2qTrSF6wnAMDbbZMvpzexhowYkzvavLOA+1BdD8R1H9jDw
YtoXly94/pysyjXXpEPoIr8BTHF6k8u50etWpFagyrmOaQU0xRdrcdoHtM9RiK1ce0oQAB2suYE9
QguRiLvYwkLb5Y74PCaxet8vaX5INUZYlz/bWcmq8+QyDucVuFatunH60dpMqkMrABCaWG9TznpF
XWLxw40RqJ3Raod6aldjdm7bX/pqsEpEUjYalcuf4qwI4FOgAtZdEnh0j7bB6aeY414py3oADTFB
lepLxpYopRHk9ErE8WzOb2OWY3D5osY73x23O68wpAp0ircKnJ58J0zkWRTIziTpqzPNhZwpxa4W
H393Tn+xsjMjjIvI+KTnUfKKiLL7zbMw/hq7qKF/aLjt33laIJ0JA8yzn7or/HB1DP/Ua7VR0a8t
NkDOvhj/OiPqd7b9QrhhnEXDx3EwxUdK2RQVeDYTUliViJZ3WNfdg5tOuCOLCRSuZWe1GqCB0Z6K
QS2c3aKO8XIzmJmj78x4JlEyt8FKG3zO5Il6ebBuCycy7CtVzDu/EZgfdD88hWthuv2NSE9uG0OI
IHWyZl/NpfjQg4AIIRfcFUqfALaMvWsL42xHoJyhna4Z/Ket75rNwugmi/zLpgtaDm5HolJgWjWT
A9jt8lo4nxatdZNuexwU+Zc32umF5Gjj7dQWvp1raA+SN+xOgeBxMDNhBq1LGnjmdZjOEoFXwJLQ
0ZJJ+3r5Q7x3hymDGVnwBLAJbr4sMjCjdR1TBIJUaVpn6RywIYy7ae5I+LPN9ohSOCmvfPWzNyVP
ngryiV7BmoPqbK6qoQVCmDl1AaRo46Za6mVfqkp6Y0M/JnTFrg+Qe3+KqlNv/+vXXbVjKDPoMkHU
2L4o0WPrlYSSS8qx4X3XGZLtckzRUOE9kLT7qNOzHQ5sxbzyhj7b//nC64JiR+Yfb9sSEAvmcwtq
VFDCpXmcPMKRQaqrN0Nfandjmclfl7/n+Tt2vSDVCLeXwFzqkdO1JUwl6sslhRXvAarbi4ySLyoz
QMeIJdy/kLyBqWSidHY4HNsOJm8/P7bjxGQ+1YUqr/zg546b9fMQvUmL2EZhsQan/Xu6qxUnmXip
dIEyzwR97QlxMNodEmMZ741MyQpSW0Rl+xgaLVy+CRALIjRLc4XxtqRkACvp7lQBDuIWnJWRB9hP
utHH9Em2TzLYheKzc2rNAdQOk2yyV5PXpUAzdIuIO/swUjf+UMwORnKk6Urg2YVQIU5jiNm3k0pV
DDDXXO7JHM2+KxIVhj+mDuB0l/TB51wfoV4D+OJDFTK1PySyIHKTz/FiGFMO6HIEAqEqORFIRbcM
GgMPDV7hFKvtTVcXendoiPl9wUxhPS5jOc97jYnc0VvUlTnUosmExlcZkEdb4uz/RIJ2Kz2Gsjjo
TFtIXGkXbcp8Qqm89AsRsSmMkRTwSJWOSX2MUlAkN9TKxLWm3VTeGJwPnquRgMjV37MYR8wCqIAG
o1+dpoN0jsypVRf1SDn/nT0h2sBsUyRylxfhusZOqlJ+c5vzABs4PUG0Oqe/eRMzHxvThhgPMn2P
qJMcfO3ZcrSYP1x5r/6v/b25GO09WqscQpnxqdsKC+twZsV6Cc1IdfuXQTGr74VbaRrjklUPp4yK
84uDasQsekqn75RHhv656pRiDqmN1N+Z1U0DmsYCQnW9DOKvpveRsndVZZnvZBT3zzmNVOdGrPrD
20JRJ/0eiEuJYFwAl8bg4wxfMH3W2l6QDmUSrbXgqtf6vCLBQzWSHRg5+oHTxOEUuKuYnr3OHjmK
IK13n0SDrD2YLBt2Q4TYB4SjauDAkQ7GnIEIHLkbVLxVO3hOBSkRXYHwyRylBSlDJKI9cuz1PkxV
3v4p0goQVa7LXAWeqo4ftXlWHfBEegx2vzeRGFqehGrKTqAGTpyQfqJ74Nw5DnTtrdMuZb/D6V/h
vWXdWbvYKusfudIPpi97u8YiBN3F3lmj7RwJgY+HMJ8YrrPnWHGwKr0B2aEkNHeCEfK4n/FK23sb
GqQRRrLk5YZpw5kBtI7VMS2BDe3w82h/UidpyxczHkhumnqVnjBtZPXGHmyJoGeyMlJ1bMZbfo6x
5g/lTKMHkKXih6Ho3W9jT7+Kv1NLzUdSGmtjZwKbAv5qWnP0cY7bhmjcPndWNIfXf0djbw503Y30
tdPz1v08gUqeDgnAchsZD3GJfiGFiW2KyR7VDbEwkc8EIf0hAFgDP/EQbw0ztDGtd4qjSOBZ+jKG
0fGF5d7lH8TQjx+L2CEMao6wNez7zFsYhU6NGXZZOg57IlKz9Klu5PRpMuLUPPSyaqy9rdjz3hkF
0Ajqwm7cqZFJoIROOYwxr7DN9OBZCs76GUxvBg6ghFMVNXNEOck/1kF4DBQOBGcvWOm0Uub7MjXF
XyarmRviusQ8XxeW9RP0sDc94PtkkBslQL7jyFk+da2qvgj0Kh0AhRjI76h76Yul1OCSia7pvuTa
hI9IyyUfqouY5O2wuM1Q0ov4l41rYiWWRSWtmW6I/8QORzoGgcixfNzOKZlpttbXH7u4EMVHQ9oE
E1nZ4P5Cupob+HrG+QUqgfXl8lZ0XuYAXkWRs77y6fsZa0Hyzylv1vtJ5WaWAdi2hL4QiberJuCI
9R7lUT/pL0WGtf7yRd956XOgpGmLHoj3vr65qNVSsA/tVBMDWCJOqxuQ68gMQ9ec9K9JSwLa5eu9
8yW5HgUrvgP2XU8//ZJSmpOsgAkFVRUvh8Y2OBzYMyCVrOtvCCyw6YWV12Q371UaMIIMhC/M7lD9
bKpYRVPBevQ0VpQemEVQVIkLYDKKZwS4IFkQ0dWxdlvHQAZ89NZ98ew6SdUeEX7ZL11ujuL/cdup
qVeoIapUzr+nt6FTS7ua7VQEjuIlX1tYDz7QADRZabcEop6ura13XnNr2wWfNBNTJkubQ0reDZWS
OaYM9KbOPrUtYgiUN949cpv0yi/8zopaTVlYshCycXzc/MJGKyhy9E4GtNDHT+QBkjAeVX9cbKIf
aZZdG4++U6avvep1YslAmDry9E7GVlvNRWLIoIp0eCQM7uhTTGjHaLSRd8Kyb0NcysVNhRDzw+XF
fN7oZVa3TkuZQ1CLY9U+vXjaJM5oSNJjOdMaR8QXxU3D/3cfUdsHNAX6oGhTJSRZU2NUERd7A4bQ
Z/a/cccxNTdAsdhz2Nr6aPgt/Jm9DXoyVPXecvdXPup6Hza1x6p7Rj2lO4xo3owV/+wu0lbpiEoT
Uh7hEF9xzcGwKKoZNl+6OD7UlPF7i2U8IL3a+owcrj/mMuqvrI1z+wY3jPv0polmPLZd99E61QEx
PqDAKvL8YPZ2XH4pY6bLQYHos9u3+dx+TrRO2lDeM4LlNPjjz9JYtG8x79LVFF02j4Ca099Zk6q3
S4YlDYl/QR5dPdbDNyTS0Wcz0pb/vjsjYOd4gJCdttC2O1ancVrZ3QIi1JucO4m0FQpTOtypTdUE
pE5Vt8uSl1dKxvWMufnR6B5zROLwbTFv2mwTSowU1O2Zczkr2ARcl/haN7FxtRH3zuLgfaNz8qP/
Z3DkP13HyFIym1cEErZaAjzJJrf6Dj8nfnS70UR468ziWLZNHxaJ2TbhWrXfk6RU/T/uMYNi5Fq8
H1wmbacfwys591rQjwJmETAJR7BKYknWJFE1u6+65Y/Gq/vKAeB8u+LEx8CdfhctFXp+p9dEA+NB
M+SaaZUVN4VM5l8p1mR3xxEwCYoEet6VJ3H9G09/VA67nLOxCNNbVN3NppGRNSFLdZFQFTRiAYdi
IpGeGA0Rkc5Gq0oDa7faeHW0iHW/0sSBCmuPLZ3oH0outdcrn+f8x8efwUF8lcMywt3uDPQWyD6a
hzFwY+LoZkJeAmOFlhO0gxCtgwtQVerwkOXq6qX1Uj9FH/z98oc4N7XjMWUXVyl9GL15W+WQ5w2i
mxVrDKRmdFrQLEj+d3pZeXfzmuS9W4TCB3FxNdOQNoX42BKgWvr17JofndjSZ1/v4TP7qhDie2RP
LfAZrYHpONHN+D4rES54e8jFTY7vZDwSJpuSn2OSLHZz+ZuczznYZBn5eXTgGRzgpTpdUEBQszQe
WhLFS45J4JS7Y+kyuOPVZHDvZm1ijxXZTU4vM6iVVDPQaKLO93FK0QFV4Wc0fVrfOF1T3hK82VDC
G83x8qdcH+jNGkQHsU4n133F3I43mn4C4AExLLCo3g94fHHEVzUSPvTBn/AOTE9DJdWbEp1noIPi
uvKgv3t5Goaq7tDV095wqf+8jOieZROSuxlkwtBPJBQZEMlnRzrRfenUxKJ2grE3Yt7CIgLRnIgl
RmcbKVfe32+D2O1tQOPPiZzSCEz7plYhV48plI7qhddQ4z4AGcuS+1SDMvcB2S0upJgJ2hP+CoRC
hHUpj5Y+DsQTpqV365EwlR/thGR3fuURNGZuQsIMCm2BuNLO7QRJUOOsSzpu5YndxPhVvzEixAn4
DhOjvTGVVPlZEQzfr3lIlN8w+Ep0xVFNu1sblezYlrlr+sWQ8CtMEjnzLKzkDty2tPw8xV++z+I2
PpIg00VhBb+8h8ASZzeiqOCrsngiUg5ysBS3AxFgP91+ar7CgjY/xXaS589jZOY3LZVV69szZwBS
Xc3mMLueee8MduXt6HarV4SJ55Uo2hscSipVGwKKbck0AKOzEfnwoNtzSioDh7ei7ljkel2Flxf5
W6m5+Xkp+xmfrIIf3irr6/WfZTZ6wM8GNRoDWtwtEUyqxmF036DiIiI6M3VBkJKRlI+aEhPlw2tA
Ftgdp8X5rXWiVW9Mcqf0b2qlqM+XP9k7Lx1Giji1KBvpZ297y6g/Zdt10LHlkipAbaNqjwOj/TUO
3TfAMMv+8uXeqVMdRm3mqnejkw1w5fRGDG2kyr5aG0+xgRmZGKEeujeREirH7HgoZOgUam2Q1kYs
zN7jdSD2Q1kXWjiN3VAGSNFI3CiHAcFvTS6m4jeLgXcsF93wRGxo9DSgbDevfOzzpeJgneNdyYCQ
Jry56c05HkRbjJo5s4eIIVLWyyGUYhzvmg5Kwn+/GJdiT9IRbCCb3ayVjldLPOsLWCCtdW7zqbb3
jsrcK2bWduVS57sfrzhq4HX7oxVob6q6iogxmo7VEixqNQZkrNU/FTrToUmcQOP3TkkCHFVmyCsz
3oHkAbF/eT2cH8Jp3iOhWofxnAfd9c//eS6cyCNGDiJUYFFY/0Za4nyZPOJGfZE0TqCgex6Qt1u1
c+Wt8/ZwnzyQxioC1AHH6li4MYWcXjgBbDRELSQMMeEyu5Wxqj6KbsnzB6uc1CZMBITHg44hbSQ4
hRLIr4Yq+2JppFAe1GJ0X5n5Jk9NTh0XWqCKHd7vyDP9TDbt5Bci7ST5hfOMJD9aN3G+Z0/zeqI+
6PO5b/x5Ka1oJ2sTBb4dAaAzld59qcUcyz3E1hbtZ6lOn8SUgid1bUnQastne7Xp5Q/+FA2SYHQG
jflNR6LGlW3h7Hfh9nBnGIjjvna87YJHEJmYepwuBNW1VQ7RpmxuRN9pMCNHqTnAdZWYqFTlqkl3
XXHb3wUps25AFFibUJsFMVdWRGPAVINJH5Pqdop0wZsEV46yp58df68j/IA+7iJ6w9J0lZfL6/Hs
Qed7ozhDKMkg1eJIfbos8hgPeJJ3HPaIefZn15pwBmbwul3O7ZcvdfbsMdxBkqmbrEIE1Wc+WTNG
okTyIWzcqgznTI5fE8FgGmIsWamJGO372eQ0MHuYZGAWx4fL13+jM21uNUpYSHVwj+hHbQcOaapy
kIobLYBOhMMT70lNp9wr2vs60ip3PzHLrfaKG1nHIsUEtzPHiq4pxJksObLBW3RwS1WdboYoxp6n
AiwlkLWAt5tMaz4aTDfzs8LHh/sKag1aqpNFYelotbrv1RoWr1uPOumNfd18WCZefNhVsVxlzKth
yZF6ixBDlN2Vpf02zNt+bxO5B2lY3H76m6e/sTVqjSEjSws8V47Nrapo2p/JcBLxKJOYCcMkpCZ3
rY7bhFgwb9Ef+tigTwJMf2oC0c7OoeyEGa92NWJWKAmjnagKGmeXf6B3nsFVyUriCOcRFynf6eeU
TVpFs7F27bsEZz5W/2UF0rju9EAryR4PMfa8BFzuQr7e5Uuf1ys89rYFjoYb5Ji2uilHsaNVbI+9
DiKmUpbdPKfu8zD0819uDdtRntJ4dk065mh1nEcB97/BnUNUNUzTaYfnNr3ytJyP//lE6CZpr0Eh
ZLVuNgbXiOvMVVmtBlO9T3U1zDcLWzRg2CrzjpzV6lsiROy9KHvlU42i/VObqfaV7eG9tYORnseG
YzN71FbzqxfROBOzAUTBAf26J10eu4fj9QUzYcAQzZ65dvS7ceB+7EwrX45DRRr5MelRhfoqzkbo
81HSP7GvwWAwWlzcOxzk4uny73dW1RkcqQBbGoAVXOesFalLO3XL2iHJDhzmY43TaMdjq32SLSkU
RdEUv/7z9UAZrnFSVEcUdptHCie8RGOJcdVtzWgNguyiu0xR8u9OPEBQdSq6SleejvMXBfAVGkXr
j2Egf9iu0NpKk3jKzYCnNdp1nQfKQC1zIXxjxjGRZTOTwSxaQhd3wXKlVfPOauTtBHmLtjm+G3s7
oMd8PeEmd81gSOhdi5joHziMjdDuuixJo8Ao5+qouvhitNFsbrNUqsmdiYT1yoJ854fm0MwtWGfS
HB3Xu/RP/dTmsrHc1DKDRuIJ7bHF/+w4QxdUF4BbdlOKbu7Kk3j+isQaT1OB8RAkrvMKfvFGw2xj
K5gYe93Sy5MVVGeh3Ak7NfMrB6d3vh89TmtFQa5iiDdb7z/fL691xvVTycVc0ufbrlYgCBbxw5yW
f5CJNFck/dvLkV5D2bE6M1hQUKQ2t9NzEOPKtI3DzDJATAJ+vMUtQliNNkbWbYLW7doy3m7yb1cE
VIdfYa03INCe/IAAT9jKLVUJeH/Y96AAetgEbf1RhfWCB59IyM6VVzWlb/vUv+/A9bI2Y3+GInAb
EaOfXnbQq8ghOdANwGXqj1SyXhNC/59eNIk0zm+83vhjqpECtaohMiKA56fdegyHe3LJIm81ymjq
EwQQYHCD3Rkqo+46v6n0LPkIfHfiGF8ZFpHN3Rx/ahOj+myjGoDDqebyD1m51RhGdbxaZauk+9mT
ovqtnHoouaq12A4Vty0h0CmdWpDAnmIWqSnBH3Gmt69LWTgkcMrECUeUJ+ptl03yVq9aB2zFkCY/
khSZAePTZph9taudZufNI036WhHUMG4XZ2QyNsuATMTCneEq3fAzRuxPWHKvxsN+LXv4q5DEv7JK
CJIvFwrsXVozkJ9rXH0kVPf1a54ItCwZu3nri2ieMtSqGV9cCCUy96iXlCdiHvIkIAM+u5+tIV52
oPj7G0/ltw6y3CSo01aM7DeHBOgZFQst8ifPFs8RJWgdRK0OnVSzZk36DLjp243SyB8UNcX2gb95
DWMudEzHaVeiMewg7gMC75RueYT7ky07Ca+ck4JpKMKPaVXeC/7sY1TGoGM9fVDi3VRVnCWSMl3j
nHEwg4RBshAOdTO82p1LVQgwsXupGWW99kMNa5BTr4vKrY/rF70UM8zTcW7vcK1GxR4FC/xuO9OS
v+ycWkX4lt3oOyknb0Z2HoGRm0uTiBUydeAgZcgLvjlS1eJjVpFeHunOCAhTQ9sGvDtp0JUKdYXO
EQ2AvKmu+2pHyTHNPsPo5JbRSGxwNcajPqAXxfrKm9lAAjIwnMHTTNKa78UeeS+ZLvv4xpAENcHc
UkC2e9VADApw3fnPokYY8EeM+6ZflWnxINFyAw+Ty98siqw/LtKRNfjSpOUGOWAir9obknu6uPmP
zMp5crVytOedzJPUJhS9sX/XM9gI/AuDc9/WXvaLG4e/2lLgO1x5Cb6zXzn/G8qscyzGt6eP8WLS
EpktG+KZstT7NPZwEHZ1tyeyjESUfB6uTAzW1sNm22D4wrkQ0izV4Xa3skhHNpRCTUJCcJeMUYE1
3BMIEl2xybyzKTIEAeCJ62ftD2zKCZfO9GIXfRwajIe1QInz6AOjZCIZbGfoD0OWZ1+EZl8bzr9z
N/FjUzlRbqM43hbckEEUGsVpEvZDXBFStmhHIDfGI0fQ7lGPEuvaz3em82MbBtztuBYqP4YeW7OL
Y7RzFZsGGS3MSrtfcpn67xz3G4KmUiXz7tw2To6lUa0JVjjpX/ohwpGqamAQdn0bRcVXp7PRVJV0
ih/zCo/b0YIi0e4g8XjWXo87pdl1vaY9kzuhE0nM8OJ3yni3DqtmYjw9M/CEnZPiwvajFMioP5OX
fadEpUp0SbXMH2hGmcL3It2oQne21Pskb4YVNlGYhG5hHlGQXpXVKtBnRZRlNNTIqBDM8KyrBLQb
WWE8S0XnrJAUvfxm5yQr+3WrOMqewUXDdEId+p6ZQ5zrQGpjs91lc9N8lta8SPIMgfSEmKg1SCRz
o/1qagei31TobMkELDuonCIj7faA9wgGy7LKYd+JIWGIHOmMn3cJKZBNrVePkUbu+V6tmGStAL4l
C+izjvOBp9P7IzzasERK0XLdLbGX/57VonooGk+Vx8u1sn6+uikd8fyzBXIMpUA/fWid1ppI8hjy
cDES3drN1QiG3LUVqN8WrIfCIgmIvDIllAlJE90ilZ0n82jckRQFddIWo7pwA9P+taqMGZNjM4K6
5sRV9un82YhM585zxcwBXK3T/TQvpPGJ2NjB8al2wjanR0hz1bwHbf13UmoZXv5+Z2MnkKJMcsi6
dvBvUaFv+pdynapmo1eGkFImJH2zDQx6SQbaOemgkwmhApNAqGDZzV91iqeEOn0uf2NQi5292Y3l
U9qmEBfmpnaPDTkrOvFa7oK5fah05coO+s6PYaN6Qfuy2hrOVEBW3pWpETVNiCpB29UtboIU8fpP
WaTfhsR84UuqXy7foDcX6ukuSmkJgg4cDY1wOkCnC6B2YcXIhuwe1aaF5Rt1VB+nvFXroMk6moci
WaNidHphZWASGYdiVimneU+ge2ftullvhQ+ovPiCAq6ChTj2dvTBbom0HKOJko3HO0O57BTuc4qb
odzbk9Y2NGFsZA0uotmnFDNL/2DMxMQq41SLfQd9avkk68RIP+iJMeNINB107UmKJbBUiErnPZnD
nzLj11jG1jcLEWGKfdib5ttcL5qfCzNywM9xz9TQcXuGTeqQEAfoZnH1mCpT/4sE2ZhFjWsVhkqm
9V9wyJqEu3GLP9kFv1HoaSTt3dAPc75xABmHWwspJkAgNCHf5TjQ1neyMX3wTPTXlAhl9VckCXH2
Ay9JENzxXO27lueb0W1E1hkSRwUl60Kqde0UsoZyieRwR2UxvDSkKY37xMiluNGELROsOwU8nbj1
iud+AU90II0OIHmvsRfuL6+AN4nG2QqgyY/ShREU57bTFSDKxXD7wctCI9OTZJ/HukHFr5qdH9kt
csZhah0QPUNxtGYeJxAxtvVcI1StDnpiTwYM6Fb/0RekLNwPhtDLx2m9HSjGKLs5IQ219YB/MwcW
rZbUHmRwwRslFLAcQ7a0gfJWjar6gzfE/QP5BPO4J13L8OCS2wqd1lhxXntRKE+lJ+w/hl1Cibx8
C87ftfA9ofpQR9BMIe/49A5MuC8dQrHy0Jrq6nZegK9lMe3lSrUJKhVlfOXUuj5TmztO5wgxB76C
NRx0U1KQFCyGoVk5XmWSaOCUtKp78IpiOVz+XtvTMZsflQP9ay5Gf2hLjra0eFwqtulwANv0kDmi
hvEpug+z0Ocrq+idSzEtNlYJB7MbDJ6ntxCxKb07ayrCDj3aAfwhuvTOdp9o0ChXjCBvPtHN7cMc
sXZ4GAgwoN7cvoggLqd00zTsS2GVocLRePAV1KHHmJm89zgOk/saaV10Iy05/5kkL08pe0TybiZt
DlkFFNJdplqz6ueLnR29xiY/OcrcJd6rVm88eXkhqVskUrU9C0ckt33fEhkmFC2+Me3B+jvoJHT5
riZBEdHvkV9by1y9qeXC8GVmXtzvVKsTz3PdGTbOLJqk91FnX02pOF+6Ns/R29AU5SgDutP73io1
SsKm5y6oylTthtGT3ufIUZQ7pRAckBV3GK85ht8O5Kc/wKrlQMnIqA4xx1aQlJaFpnbjWIWZknuE
rPeWfuiyzrorpaLeYmi2jiXByz54M/lqKjE5hYIkqJ1nVNbRI0/Bt8BwPohqIW3TGlakt1cWSJc1
VVa+TnrilTLn/MVqo59SLbSl6BkoqE/vEvsWhQ0SuVWipYZwTpEQdWgRrV7PdwLKJWmDprjylL93
UZCj2HgAmzPU3uwqCQkg9jIQF8+CcQ5jb4DL6qt901rMiR1R3vVO0of/9Yn3gEms6RHa+u9WRxw1
bl7yihEhjg2R+fAarefKIbudNPbqyk1dS8PTVYD1EnsS8jCXF8eWzmjiLgTV1NVvCelBhzPLq4sQ
k78VDHPpPdbQAneYNtTv//E7Mh3mmwFHsjSOQFsExGyzczbgd0Ixu8/0HDLGDmZuhvNgtJ8uX+rs
6eJSzIEtx4Zdzma/2WkUd8JQNmnEfyVz/mqUnXmgwVT+QhBAx8aJlytH2rNWLlIvmHoMwXToFqS7
b9aMyWvBFV3dhD2M0M9JVHYWsSRYB5uuHQ+lpWG9SJKeP+eldctMtAoBx7lXdtj3PoZF/UmGBuIz
CujNtKcshgaIQSJCXA7K70wbXKLcFDuYLaxg9M1G886sM8XAa+gWvlSRSM1u1Vx5p5zffUaRPDfo
AV3OKFvJ2Mw0inzIRYZqoc0PUnjLnpvn3hCFOKp8CqKs/Mu/99mSZjlzdl9JD7yVWdyn+4Q24J+J
0hSyINlNx0Kn2YmtJjuU8bQ8WF5JwIqEdM38sLjSZTh7f3JljUkv8h9qcCTJp1cepGGKBTpZmNoy
1/DS6fK2tihuKcKy6MrXPNuZ1oth5ObZYcHR6j29GM+sMuM07kK3M4yfCA+0Y9epNVFK+rj38G7e
TJior1z03W+IuhPMH6obqs3Ti4rBYIZPQFbocoDaqzq+/bbx9GPR5P2Vnfe9S/FK9Bjk0HJEvHt6
qSoHfBnrZAkbamL7Ug4/wQ4O38zOif/jbMth2APlZ0VaOxSQW4YKqv6ibEadQjZRnNt5nPqPWOR/
JVni9ij3OHj81wWKYGl987LjMk+zNxsSTmIFt2fPTIcY599OlCc7Z4lc23cthtO+PpWGwMMmoMrP
lvv58sXPn0csv1jkVAqvlRW4qfESkjF7VIiUyVrhHhIee7Yl3bt31DK6xzz5/7gcT72G6XZVg21V
MfQryNrSyiJcusV8IIV79qeWwZoVO/n3EQxBcPnrnT8VdO34GRHGvZXNm1WzVpUkLtp8vQ6jkS3t
6VatZLRvpWx8rdOUu2oyrumr3rso2NtV3YJKAafG6VItKXkmpIi8N+Vsh3PluQdQN1PgMZEIO7Mu
7u1miK980/PnwyCNCGSGg7QdMe7mUWyc2XMbsyvQCun5B6VxwYewrPYe45Qre/h73w+8CcdLmwYa
KrvT7xcLRx85LRfhOGnDfZVz8ouKEoRsUrq/YCqNSCqvcqPPFANo+dAoUHQxAmZMv1VyoQ1yFoVo
4dCOx/pjvPK0D0vJPARplH4DepFMBTCtjDLgjj2kRSb9pvSsXy5RR+SCZ+rPy0vr/L2Cro0Wy0qW
w06wBkL+OxlF3hVXEuBp6JVq/VTNmFOlwekDoTvIKrdLAqczlL1XC/c//9TceOiFGvYFFra3WdQJ
xyJ3Jg4kVJs8/zp09FEsvZY3aepeSw06s5M5HiYefBmcymggs65Ov6XVE8/HUdYha8rxjhy9nEem
SMvTCmo8FoNlCD+rpRuOmYFfxIowd+Va8bUgT/X58v0+26n4JKwBb2WoIOXbvseBBTlNaQ0OunHk
QbU+fWHwnn6cu5gMq9K0rry8z35eD9/eau5CGUOVuJWDFFlljLFhT0TDTe0nhCP3tYfeQOna5g5q
QfRk1lL8ko6uHP/r90RpDDZb5+jHvNbaPMjcbLKSskUNW1lbTPs5c5kQrD84efwzr/Rrgtnz24rP
B1EFhYpLs2g7AE8B3Op11mhhD2vOX1PiD0R0MKAaaa0OslF+X/5676wojrbcW/T4DHns7bkt9Sp1
tpVFC1VaP0+mN2YfZGynhzqhCvbnYmj9yLM5kmd5+ZJZlUqZmjrBYhbzt8sf5Y1sc3LaYephomxA
VrIePbYbdV3yMRmhLnh9SnX+EGei6/xh4i3B8GOI42ONfrV/UptMe8E2glbOG61k3HP66k2I1JUb
ktk0N/cMCntq5sJYvuoOW0HQRoa2+EqrjtaOPJkWQfaMI8fvqtbudxWQYvLWoWukfkWc8LXe1/na
ZZqzmpy4yZw3tnBNmDF9YXWjFtYoz2fEVY7zTCZl/ZSazlpmFFmQguXaF/Z0Tbiy7gf/3lIiR3Cp
U2kzu0M+s3Vf9mgJJAlWyy4fDX0X1659mzVDfUVGsX0DrVdZkXP8eqilzn64CZKBKRJ12VWavvzO
nPRHNdnFY596ygOTIca4ibjGCjp7Af3voswcsElhIdti/EfXxJwwmMsupppvGRoOBmpRt91PZqx/
0QS4taLBHLlDu5Z+rv+Ps/PqkRtnwvUvEqAcbiV198x4nLNvhPV6rZwzf/156HOA41YLLcyHhbEX
izWbFFksVr1h8FxfeGv1Btve7tKlU3sQKHYXgRSK/Js7GFmp69BsLjbqVV6qgqCoiLvOH2tc1msF
QeEiQ1FOxqUF3nKQrt4QG1kHauUo3ZOz8qK1N+mNVUYdHdlBBAr2kn5klN5F6XLvU2XW8a+sBcyR
NYgh9JO6XCA8V5Th2/ix0HllIlK0vgGU1p69CFyx6VRYq0cT4LFyKL4tMWYbceEmB/fljRCu/MV/
zN8I01zXWwexrO4XhO6BFXbm4DzbeMf7MXJ+yKwpMfQTu3NgZhSeioxDMp87M7dDnF2dk6NnyidA
niQ4Q3ZU8rxhKshfJaGPIP0IQQTE6++nKajDVbEu0YzD/EMv+gm/lnXyvsyidp/qNFLUEMFWLQ4T
ZaSKaaIEo/hlo46PCxVY+p8817FgUhX1rYIi4ZfGTo13VCXTya8sgCDn++Fym2HK38vR5q3HI5oM
fvPdJ/i21TDlK0i/tH+H5nn6NOKkEo42Huj3h7opVvwZC64W9GrJU/jzRf+CZc2FTdZWABpJ89T5
ws2P+bwCLCsupvFnG6umD2grY3s36WlVnP4sRrsJ7v+Ivfny3JQAJplybCk1dtwTuAY0e2tD/Eqq
BHhLpHmftKE3D73eZBFiEzZlgkXtS15F0AWu90LH0xkiNGHTECP9tX5NAoW6wgP4BIy7cDPCOqLO
nUdOm34pgQT7+bKsrd8Y0fz+/rS3CQFLLyXRJFMOBN5NQjB5iFPWcSuCku5P0GWDCOPMrJ5UtV8R
wBTGwWviD/NsO3eNlgkvbWgS4BWu566gNxYxnsAdJGof9RnE9xurXnoabrBDR9/tI6CHhdKT64/V
mNlBDLj+n9GCW+ib0h7wlBtZhyZJpKw/p0xBOqUaE9RIHUMol4VIg8lYZ3Y/sME238fFUrJf4mZ4
tOzBmg+i8t7yASZk31LJJCxvXvPx2nsWokHU9PqyoPGcK2/juFQIOL1kukbmm/ufa+cWoAwOkgWC
I8nUNl3EsCCLs7peAztql0ArkvykLA4eIW1bohOvfB/jLDuY483JoABDZmqDLiARR1bo+ou1IgYs
hqIP1oKm+2oSJbRAN48Rn9GPjFlvpieHklVhi9YQTz+Z6vwVCNpYzCJSXIbSe+UZ15L5klbVCpvN
stFjq+2TqPvhYE1358e7CjA4Fx3koetBI+yjTSPHM41OcvsPEJIk7DsVPV0piX7/893kS8wPTT0J
QQWFz2e8HqrL2P4LQlqhU9v1twzCSWCnIOWOLu3dcUw2iizzSKnP63EavI1Q24XQWUaReKIaQuHF
Y2HDXKTRJyPKqwBVieaHPZXT20RbgbPhohZUdoneRDQ41r9kxOY5R+niYAVuDgxW7FClwFlTSuCW
3qQxnd7OeoRZD+VDw/vI+285QcZZ4X+u3mVCFOmgHr/zcUEXuzZuSCbNzS3zaMJ+yk6xEg3b2nHO
QCEAguBAFMTCO/q4e1Nj0/6ZHkd0G9XzNFtBLXBOcOQGKp8B5OzjpAmGui8uzaopB0u5NzWe6lL9
BH470PvrjwyZLC8smBXhSDP0Y1Jiblc5TftqdNyjyq8MY1dBm6+GzAxzggFAI3pTVXdBCaimABOI
vs+ahnPWlsiUL8ZPDovx3GNB8wbBq0k5t4qVndR8GML7B0ce/O0PYJqEPBqWoGs2gaEe1MiJKozR
baddXoO/Ut5WXdk+SA/PN2Jd0qcZBbiEJuRSnu8PfZu5MXkqMJqsSHGctkIsPGvrQbNhss7ZUNcn
2xyz6QKjBO9sku7ooVV5dj1RlKCdnCD/5Fwis5xxXQaTa/7ORdWeHQ2Z/tetKMzP7Upt1u8FMv0x
6oxInkIKOojYO2H06hdvPldcVkrc8cwPcdTpPzr2Oj3CfsvgwpogdhCl/jiZZOX312lvUDpNHDRe
C2xKeTz+it22ky0ZD+A6nLwo/b12HZJcWo7gUNnPb8HdjecY2MTp/qC3zzQ+DtuSZjZBFSLPJp4g
8UBVUCnrMGk1L/meemi3khrEUXURQoNcGWWALsOmm8zHIunzH72whvQE831Z3okuQg3Lha728f7P
2tuurAHpjXw8QTe4Xou6yECcJuQ001w6Z0z9lpOLgNyjnhv6+xxTdKDrrVme3aY4suLdi0JAMkgP
cHLhtt6Efi1LVWonRYMZmjGgb6giOMPqW19c6t/4wbb/vHiq0kSdj+4isnKDUGnxLisSYNFhn7d6
2LtmhqZwHQVYc6qnckl+1aqRfUOt8chHYGei9DEQ/KHsICVHNuEPuZ00syjGhmWMtaBmDuXjWORj
qCuKeYm1w6x95061ub5ljgBFiH+uv+nsmG1URzELO9u5fh5dq0oekV45lFGRX2gT65COIOOSPVOg
DpuBGpRiInemFxsZEl8m1sy+TGPUP89dPyNhsyiXVmnyIEpoo/pzNQ6v7WVEBaCKS9unMpH4s6Zn
7+9/553jDQxCPgn5F3t682bJVg95vVFD9hAawJtRH/JAAazxUHVR/wF0nfHcZfXn+2PuLTkpAKQy
2VzhjtssucgLvVJTngYzfjVFXNivHSVpD3rlNxsJEBJuFHQZqU8yyGaUNKMmp9BsYaWrNAAfiRts
VENYXUb1aQSrdHCX7Y1HVJBy/ZgpUNi6npXT6L2uTo4b1Piny9Kjd6FBab9W3aoN2nQ+RAjLT3O1
oZig5O+xpwClgna6HlDQM3D0RWdAXYFroxSJ868QzRKferxf07BBrOEtCChsSi3RoLqsxyh4JfAk
dKS50x76MCCQS1brnXFSMJMN7IIYc7bSManOi+emq98aSFD7a6MmIAhndbrgY9p7vhI7zZH6xc1O
ZDq8RRDrgKOgmdtavYF6flU1pRu4lgIpTQe2iowOVMRTtTb6RUOE8mxYLxb4Qz7KIP+gPkADiHC1
iTcqna4V2Us34AZH0ahdbCyjhsoQIZA0L1z61aPi1Rx5l9+cATksCn8WyQAg+23YKVcV4W+LYU3p
3fbgZg7mE/jPx0eK2HsDodhBoQ9TNS7VzU3aKLykW6X0ICkDDjcHe/5Q11b55f6R3tv8dFikoTPx
jQW93ouzXRtqsa6g73Vn+KDNONHVY1GjBpGqj0OLPNX98W6SZLpmkoPPxqeXRBfzerwuGSf4YSWs
qyqn7jdWff08IFms+bVedz/vD7azMwkirN2f3eltpTZmODpplnP5WWAXX2vG+lsYc+abTT4+elVR
Phds3oNcb2dBpYK5JtXnKDBuq/8rGma8NCwvqN0JStvS2iAiF4IzpqE/xaQf4vF3ogn3vOzL0naQ
vM3rFV2svBE1cIpAoPEERLwsca7gpdyOJU+fHOn6uFCS09BRmF86p4XEK7yLPXfTA8KMR4ofu9Mn
y5I/h+i9xaQgMRTVo55EEkQxXsqJzGqWBdYycb6RWKfn+1/4JrFjO8ncyoVuoUPolNvtryTXwbSj
EAmhVKkiS38i6XXe5N48PWewen8KU6gPbW+4+Ixoo3Ew9t7uggJp4nMr05BtUmkSZYbJgbiSRTg2
W+gmP7cpPLmq7PqPY5nNH/A1Xkz//oz/tMU2twcRD2IBeRaoNnUT93oq+fiaFVFQdbG1vkI1Jh+/
A6RHGHuslaWvA9itK7ICrle8dzFKnIJ50oZ/FdHjAdybirNA+4NEeXEd6UapL5H7IYr0uQtSniJ4
tSS0nX1viIc2wEbFK0PWFhZeGy2J/lOUavIpm7CioMxnIxJtTjaSuCbCPafGrlHrRfDWq17lytIV
EDTjRHmMO6UzXiFLNj1UqVrPfteX5Wc7slDtXg03Kg4aVLevENmblw0SIBn4J/4B6P+1LVY1Svs6
W9CV6lYbeQ0EFX/bUV0+taB5w14X5Q90aFDdGr3mURNZ72eNN38sFFokfhGvzZHLx86xoJcPo5oc
AwGSG+TN6KIA0i96kEbV+FW0sy0vx2x6lSE+LGWQ4/ig0HJTIqDU9P9wzKSIcI+vT0ZbNW09exkZ
w9KbwSjoqgIh1y5rCfDRn5SBkm/WtLAoyUQ6im0pzNf7W3Vn0jwFyE7JmjGh3hpYgiZQKOR1ejCv
swP5Zqh6DHkL1TshJT2+UdAAKV9aO8Spk+mi9ia7hEAWrmdd45tCe7cxgjqrxfNstqWPb0UBq3MU
jy+dHVB56r4MglPbjYuBnugjLw4ajkU2895Rq/XsjNnPzM3Sk65lL9WoIqBCkCfWYXtqkqhuwryt
zKqR8icAxIkQwzIll8Yt6i+rRvX5/sxu72ieUySo/xeqirPg9SKuk97FdWPrmM44Xu4vdTr+HMfK
ds60i6D03B/tdqMyGjooNOK4Lugsb0Zz1lSby8QgfczdV26Ol7IPT2lN/RxZ1otIE68Ph1yBxqvl
Tf1TL2bl6Na6zbUklB2pc7ov+HVuHzZeZzpjbM6gb5tOfSUKYXxk14wHM709DyCekaIDBQynw/rj
jfZXVJot7EebAqpettTIR9lrZIS5AcW4ogb0WXhE3ftLe4P2kJtGah4YsmEILUb+or9GVLsWWau0
hFDUeG591hZ9PA1j7z5ZKLS/A0cAg6qw8zJoy6n9GtF2QAqhir7HRau/u/9b9jYVhEFUVeic8ajb
7N9+HaZ2meFgDXaCk2JdJg/pYKsX6ZVwsM47Q2loPPFSt+EJkG5ez3pZDUNxoKUEUaYVb83M/cgT
OXru4+XT/TndtrbhPhDSqbagh0CndBNkMWXDFSnrzMBZuuoDha/mU0QC1GAx6Dadb1V1ujzkbdwv
/pJ2DibpPSQmXxeum9O+aWvbt2x4sIHWQp9/+TGWbqgkhxSldRp818vg6oraFxOQ8sKlNhOMzRg9
IApRzkg66HV4sBTyVX6dlshNxisBOAQuPjf1CAuxkqEfjaDEQMRAoKHRRoEfkyaSD24OXSTIs7j7
vhQedXiUfub/SpemoDD5/wLVnOv4aPPLz7z9RXx+KQQNx5Cvcz1/efWoZZep2N0lxQllA+PXiCfG
GScj5d8BnnIPy6HExQEwQoo1RaWeVzH0BwuzE95A1ROxefeAONgqIiaVkOKQMTpATbScem/VwxXF
hl8Lz8hHUTVZ68eekiakHVPxnRbp0ZV4I2pEEJCZEGg6gJvwvTebNEV7U4mcUg2iqpifVHPIXhWZ
2n228CJ+ojqJB1a51EHSClLAQon1H5Oq1g/Fkk6XquuLjyBu6h9zrRZPVm1l/93fODuhF5l+tik1
D56FW2ChayJRWta5GtgN5k8GSuGohHR2cqDAeotpkLqcoEV460LJhBJwvRtWN6rbNcYRrGl1G629
GcRCN8Cx8OOlaWGTmsunhpebLhUg1LeZgOSHSGt8kJru3AF0h+B4SbVQWae9/hmzbU6Ok3YqyViZ
fNLztP1q6mn6Beqy/WoBR3pwCmTCszkEUC+kRhS3Dtfs5nbV0LfxGhfLEAuFgbeV68SncS7KJ92b
m8fB6MBP0XR8vP9Nd7ccJDZOHxhKtH3kr/rr3pmZTSN4MQU2N94/sin11MzF+qkz0/JhSbOqgLgb
Rb9te+2+lVLFCoi9NF3hfa6+MePFRkYxVstA5O7wfi5rjJHu/8TddaH4Ri3CloABuS3/+oW1oPfD
1aEFouqSR71Hj9NoouQJphwafXCu2/eOKbqDzb739dmB9KKAbxMpt6XN3BvnvCq1YNLrGEvYdk3f
k/Dg9bGUdtoG+jQhFXN/pnsHDDigZG/YPD7+tNP+mqnSO2pjtqsWqKspPuIT9wXvy/n7/UF2rlzy
4P8/yCbG5PhcNAudqGDtpK07HDOBAJ8XVyUilsPyvywj6FV82uh9Uny8/niR6Lj5K5ylUIg1yhMv
wXE+cQjWwJxbGl59cqSPL3//9hhJKTLHIgciQZTz/3sRhakpVZOSEqd6+diMGCIueW+dR4x0HnEm
+kXdo3mqAF8/vHxhoVDAKKLKAUphM7A3ZCJ3erQLgOtCBDVMC33RbnoDp60/2Ci7c+QwcElJJ8it
NmcGbEGxCf9B78VL910rtWh+XjI8oWn1VgZyVag9nWMDN6lA15b4pYbQ8p7iUBAwOJXgPjZ7KKvT
Yk5cXqw6olTneEUSoVNF9a5FEOV0f1X3EjdmCPABeAk3wlbRrqGRVeOvpAfCtpflFc608/IWYbU5
DhBGYJGxGQdTXKl5p7ye0tkcXpXFqivvigFpD39otM45O0MyfklUgtpBcNoLE6j20j+lu83TfRMm
Ihub5BiVzkCPYXc1Woqfh0j6Z1yFfsE+EweP5r1YKJlWiPLg1ouA9fXmHkYAINZCDQtdamiHpfFl
wn7tIRqL4uLOrRNGZjIc7Ou9pwlFQpoffAQemt5mjpVjpcakEZYq0Y3VVzdfkiez89rlhLdTQUO4
rFs6l0IZ/TGtFONp7vO58pUEvKDPUzmpj/bETqDkJQrakSc9z98tGQsYgFaz89QgUZZauaixpQ1n
cMZt/o2XhqgvccLbJhwaQ8yXJE7ho5HaZyzPVJjfMq3UJx7nAJV9dcFzCOS5Fh9t3L3fKHes9FCB
h7OlkQ66UvJc7lXqeK1GzSbSz0Xhruf7x0MGlU20429HkhShA8zZ/yD3/4p29DvHCRd2HDh5Vjwu
tbC+lOP4Xs1a5fLSkQiq7ADZl8eSansNe17UdUPc2GgHzOUljV0UOaiU/5O1U/Xx/lC3u5yhaE/x
GeWI23swqdLY6I3eDkpHRdw4VdQzmwm3BAUGwKpo83mx1uVgJXcHBacnu33A2bbCCq0wHTiL2MNx
JQ0UMGwq8dQA3LOH0PRzWprLo9eq+kEkv40fsu2hEwqosYFvlr/qr+9XYCFj6K2DKV0KHZT7F22U
RbUuCO+UF6fGyu7+0u4k1/BCacFLuJ4mWzvXA6IkNY85BZ6gW1fxOSkbut9Ar4qP0H/7E1De6LWG
+N4p63TjdbQ466e+Xo+uyhtrD4nkoyAubXNkFXD70EkwfZyRi7PJrhrNydG9kipScbZMaARAtG59
TR+Mp3h0lh9DnehvCyGVtqwIgo+vZ3b7W61t94dVZc2ATvjcfkU9Ac3LxFrW2u8nZfnVtm7rnb3C
dJ9S0+qMJ7geyuf7qykX6/r0MQ1KpiwnENabfrSWrOZgoIMVOFo7qxe71FIX4z69piifYIoH5HpZ
ziMhLD/lo5HWQU2NwjzI4W8jDYUDmo+UNlBSRsfl+pN2ut2rkQF5T886GI1Wlr7vkfw42Km3kUa+
jKGYSygbhYrNKAJvyEYRrhmoy6zVH9qpKZTQlK7LjeBBfXDp7I5GFYxnlxSKsTbbFNvRMY9tzwyM
ZmyMp9LWzOq10JElChy7RzLw/ofcG44iFNoDKKpKEbjrJRTqItlWmHuIIXV/2G5WncYoSb/VOn7V
94fa+VqAJqR9Msxp4uim5DXgbCc9Jxxe0V3yr4as3pcmTg/yhJ2wwiCsHLrtPF6MTVgBCuyCcWQQ
oTaKgUNCnZ8p6iUwbZZO2I8l4g4HJh57keVqzE1S6OnAQdypcjDNgMy0qFgloVe0nAe47x+obMYf
xaq5GbaQ83LJlkR9NfXL/PX+6u58yKsfsdk3VtQJc1o5kSu6kSdH4r3nNOneuwA4Xr5F6WhClAGR
z5bZYkNA8vUlNUU3gEhC52Ri0Z8U0RKglEUcFQd2kjCQPNSFZMojH4ib1W1oGzZe0biBpkyFcWmS
wnhnWr0wLp5WtnnopToqr/aQi/nB6ebuS7zmnsARJp4fwbtG5UHTam+hqQ2zi5konaPNDsMo0ezo
UbON897+BRmz/IcH/DL5maHPRw/jvcE4K7zCAdNSI9kMNtHCr+A4MFiBXE0Xt+4n8ofuQXfX8YDO
ujcUXngMw8OUy2mzzmacptmkZU6grY6ihUgNuLPfJl28hkmle9/ub9c/tazNDcLH5ApBzgMK63YZ
y5p6h+txUN1YN3EunedxCNohHVNfLwr9YyrSlSq0TVD3YbhUl6kzqMBUACSLYUree4mpX+7/pr0V
wIaSbBIyAbQrGVv+SkkECoZxgiAvxBpz/FzG3RQ09NRhTVvawVB7sRCNIJaaLW16W/aSi6R/WlAK
DdJs7n5kVNmfGqTVkoPoLrfHZpEp/ssuK+9IsK6b7RM5K2aaFQCZxLKwzMbxWP2F9C7qR4NiGH6n
lOqPDLvug0i/kx0gLQh6gYeaLK1tLhWzNtaSZMAN5sZ0K5QckvackF2aZ3zrROyvq12Kk6428aeh
Wwo8uOfB0Q5+xF6qRczwINBBlZY86evP6blu2URG6wWR6w3u0zopmgg7ByivD3pN+ZAoZZkGi+3E
uC4DUIn92tVSWu+zNr1RZyH+W4ui/g4ElgUcbQ0rZ3N0nNjHPNfoA1ftUWN11qx5VNpkBr1iNDjn
usM8ZC8/mhZpq9TFkaaV2y5JNcSdro3guRpvxbLJm7GIKFTxqyfd/fLSM4DjCCOB3KDTSVZ1vWj9
bCz1FA1JSKdgeHZSpGHQMyxOuMNVB5vz9qpmKJegBpcdRZXtC0AbnLxZ4y4JrWlsL7ktVZVdo7rk
K0bDADaOsDC3xxtarky5KZqC/d7icBReVh7AWCVoInjsQ1UMYWM11rM7ZkeAp9uhpDWm9NblxYgk
gjz+f0WSVqRV0Q+wNxRDrygb51z+VKreGM3gvXhvMBQFAbjy8jW1Bat5y+RiWrbQI61Bt3TNOPqZ
wPqhd436/NK9IYUApGCJC64H7tP1rKLJaNEQwSbYjuzoXFD8CNDOU096g+jY/aFu9wYCd3+ewNCR
6IkY10NlI3zHLMmVQNcLBPYyz1pPqRKtoJect6Vq/r4/3G2cZDi5KeiVupAs9evhYgptK0DpiCd+
HSHlgHAgdnPF+nOpy7dr3JcHjeYbgVpevCqGZ+Sp1PbhGG1ik4ryMTpmQAxFTgzzaemgWZoh/Vu+
yit1kF3JBPIv/LXOG/1hsNTvLmKsqV+qmf5f5tTZa6/vrBYOFK49b2hmzPoFPTQse3xRt/ji3F+g
nRyX+5gXH4gA2a7cdgUiMtiRVowSLFFtf7QxGvmY0zj22xGzQn7eFMaeUz/YmfGko538Ok4RLr3/
G25vFUkaQIuIK5P38xbLlqzWbFLWQqR4tjGtrCVmPWn1c9aVNfW3Rn90mig7ocqdoUsEp+r+8DsN
I5mScItKN2ceS5vt7yReNQNARcA/557wPUg6QYZk/i/dULCDQLu190uYlt+TVes+JKZIz9SSp1/4
DXTg3o3xYiWad66LaYpOmYfJ3v0fuLeJQftS+yd8S2rF9Sb+UwvMVIf41nruycyjnAeJlmBjlIwX
hCbWUOvL7mBQ+ZdeZxh07TQUxPksHNhtr7BI+w7XdKSSed5ZX6OmrrkSuynUG2cIV0qSj2OarkGm
TMkBBH8vxkr1ClQWaZHdOLW2cIJBihZI12oa2gaZ7oReGblPhlUdVW12Vlb2xsmN0d+Su+96ZZVE
T6vVZGXhOpMeOnMugIophhlo2hKF+OTmIf2/o7b83qFjWNJDaJkO/97sOIycU/5wY8W6s7rf06Ye
QlqlY6iOq5qdCr2If6Oo40Xn2UStCoq45fnJUh3JOe0sNb8D8TEOHZWCLQVVIHADbRTi6YpfYhxY
7gRuH53H8ZJr0xHWaif0gwRAkYsGD+3A7YVW944WjWMZh14xOug+6HXyIY7VevVFsURPZm9ZB2+R
venJuMbBljDZbVNnqnW1rTuif+vNAHKUov5WqiCD0awYvt4/o7tDSeMT7jaZY23OKIXkMfaA3wSK
ycu5MJ3yIetTvDoWZEr/h6FoQEopLAl03txpUT83CGAZURAvmYcqq4m6RlnGVeIrmX10X+/NizaQ
DbkXySukv65PCEz3ocQ+NgpMM57GsPJmtbsg+IyNYumWw3QQi/eG4/ZEe4kegM5euR4uN1q+2KxE
gY7X2+vEnvOgLlAiJzU34oN13LurMWnkW/HWBxa7vXdSHXmesU9JDsyp6V5FVtp/NNM8+2o0WvVb
RHnbo93Tmm9SNXXUMy+a7N1iVhYeZbNY/h0xO4iIh/GCrDqJDHYytpG/HZGj/3X/i2ty2ptgTFsI
4XuEuLgDzE2FDYrJmqBIIo9O2SBuULgQtJWoGU5Z65gfyB5HzY9F0rxtWjVZwxVtxpMyoqOcRv34
xkrRuwRTAlRUGVtjPvhoO/e3fPHLBxnYUBL+648W92ifVatF+hg7Ciij3HmGfeH5nTobJ2qvZmjU
C/7P7dRbftFDWbm/PDuBBSoucmycc9ZnS0KI03L2zAw0IR6i47kblQncPVdjtCxvIK0cVcl2h5Na
HTAAYRxunzedtVI09giaWBg/6VZRBZiGkyb1xXzRFvV0f3I7ZTKKcXIgrDzA4G4v4lKoej+rWCRm
w5CeO4p3JxgXyaO3YF7QGnlTYYNgjZ/EVDRfY8erHpN+sh+7STgHL5KdXQiiE4FgavPADW9Q3b0+
jQhgK4Ex6eJJGuKiVmv2D/cnvLObqC0QrkmeOZ5buQLyH8WLIz0JR/wdH3KRxO+UbPaeeNQ3QQle
8TxwdPx1QEcs1caXmjaQwCPJSdYjbyl685vNXBnK6BorkB+j0bVziV8HltMaOnNdYoZWa6m+i/rI
wQnaCXtwyGi2/wHJMe3rEzRoi9T24cXcapFzApqahxjpOadoPo56t8hEbg74+5K8z2nZVqg6QrfH
SUxCTXQiDQCd2F/Mdl6eOlNNTrqXL8/mkgofyWKqEXMOqWKI0yPph50ZU2iwebG7JJcUXa9nnPZe
i46fHYepmLXLUJNUUq8pfo4ka0dxXr4pN9HTlAIbYGcAGqhbZesUiygHOEGCzERRPzY0sT91tjJc
qjQvHqayb78V+eDJ+7TCuhxa76PZNfBUCiv6Z2whSi8DZJeDR89OFIFJI0EW8idRw7tegA6EhWlk
oDcUL/1t9MBajDhxT3Y5ZZfa65eDGLm33rxxeJtSCYaTsin/iNYEf9noeLYsFX3nGVsS4rNM+hL6
sv/D3Ki0Avmi3ExnaDMYpdwe9fqRwepe5fW6eM9ekbmPdWVp+M8YgzgYcO+CpB4DvN2iwUZs2mwn
Z9aLVCDuEYpG1S/TYDgXB2JtGFnRBV+it0BxYb57Wuf3mrleGlxJ3/bdpIU94mxPmYGC5RQ30el+
KNtbdN4x0KVoppKFbq7tDIfV1c2NNKzVGp3MUvkwmnDG+zGKDz6vnN92i6NbTH6G4wzIeXkE/qpL
UchUhWMRQCiDv7WTofw54ADsG049PHuVZr+3HPj/nqMUBwWPnSnSLqHoBsGIL749x5Fim1EUVXGo
VAjjLYsgIe1TePjG9D/khkBcQMdQypHc7M1qgnfyxqFp47CeKnGxcG5/ZSdQpvK+OpIT2LnpqIYZ
HMs//cZtw2CNUOUv5azcWIteG0lsvK5rkVxevD3Q7ZaiiZRfgORuJgRbKylaa43DKp1ivKq60WtP
2Yw3fZ+qR42JnXjDkeTzs4I0JrbJrjENwINSshaK5dazV07cZmu1pH7aelMXRoo5fL8/vb0RyRfA
23OqiTyb6eXVUuqVQYhf2zq6uAPy7q5whZ/YRvwKxNIR4WRvPB56KG1I2xt8ja/PQBerYmodKw77
tkV817GmwEA0NUhE4n7Oezf9Hz6ffDgghAATC7rF9XgCUZ+or804tGdS3DyiBGOvGNpjBXZEJ9g7
ZWwUqTfhINe63SlVi8HhZEobr7YRYRrVXeCUqfU+4mZ6eSrCJvljuEvMgk18PStHDLC9KqNA0VgX
fhyNyoMaYwSR4CP08kIP9SUGk5Y2oDw2Q7Vp6jkV4q7hOrf9W0Mv7Scsb+fnTChHfPadBaQVYfOO
hYnAxbS5H8rWLYH1p3moJw2SBfmAFJPZdlXr59O0HCyh/N2bYCxZH9I7l4LHDb7TmEZXODTjwtxS
2y/gadpXfXwoebJXREKoDL4hBHPym+1+B081yj59HvaQSy9kkJ8SK1IfZuHijAWh3Xc6TSp1riPU
66x5SDrnpa6GJMuQDyWFTh4AbWum2PJNGy+bWVbbabAlcn+NUVp+Qgh0eKyXLDrYMHvXPC1VisUM
x5Nvi71e6H8UhtbSKtOQ/kAzo2pfFWATnkY7msMl8srXA5XFB2WonNNopu1bYIzVxx4M4HNcmWYa
1GVr/GNac/rv/WC3882p5uE2BVaDgt72HtRopHdGWWehSCcVWKQCxSXJj+g0O9c8+4nWOih+JC+2
/cJoJZUaMTHhk68u/D1FxS9T52mCra7I7csyO/YrZZxRBU/Txj7IsnYOEUU0ogIPJOrC2yQDVsoK
SCMvwqJYs/8qR4mf47m1n1K3Oqim7c2Tfj3AL8oJdG02V4c+OlPFxwYDUnX2E6+T/JGsQD1RvTdO
Mwr+z4gzZxfSAfPh/nfcuUS4ienfaJRaZFPsOvyNfaI2VsYcaaKmvwfL6k/zakw4EVtt/zCW8xEI
bW+q1J4p7TADCP3yv/+VuQ2JsOE+AbLOR3U603Se/D5LTR/aWHLOs9Z9H02i8XUzrt//D1OFMKeR
n4Ko2kLuefKkqPSwyCZCFT5i1vPn3l1/rOqyXNzKcx7vD7e3eyge0ILmhS2pDJuJrqCOzGxBomCy
qm9LZ8WBtqBwqyaD/vv+UHsfUXp6k3TIXGcrK9pU6AdWQi1Cfa5seG6V9k81FOW7SaNza9iFdwAU
uz38VNgo0kDuoqDPTXY9tbQTXT/lCmaIqcgDvHbqN/0kjuQ+bxfwepRNvoG/Xl7VBYoInV5on6eq
osKmVcO7ZaZl8NIFJMQAtONm4UPxaL6ekKZ0a58UQiJXE+cj0q0/8AC2HzyA86+KajqCDMv34PWF
KaECtGB4w4FT3hYQzdnS2lyNq9CV1hk1T9XezyHKvVEX0aE+g7uxb8284JwFg0jutTztDmLb7Zbh
J3hUCAARgO38c9n+dQybCBMgFXmiEJCd26OeajafrKUfnyKEBC4FKjkvVmzENEcKd8jeC4yT7fU9
VWYS4ZZbhSp9tVPepNpFuIlHK8o8kmPY2zkMhqsyDXfwH3Lyf02uN5uOKk9bhQjgDHSdaVa8hv3X
jT4i994B2XHvMKC4IJ81SOjzhLoeDBja4MbejEKiCfuWflDlY8SaHqUC8grY7hnpZQXcFNrIjdRc
jrYi+kEogaVtb1Khsie/sCebRrXQw8xYvPO66sWp0Yf14iYRKINIj/67f0xuYze3AH08gBOUK29V
oJw8cWtXL8OpnjzfmHlTVeBQHrGuz4LIXNZHNv0aqms5HZRi97arVMcmweL1AX7oepFxlxdO1BAL
htxd31jZ+ruw9KkEHIlGMqYo8+n+TOXbabvaaDHQbiLb5Gm8uZCzAph0rDKe6ohfsybM0a+ruXpe
ksEJUGZu/DEZkgO66t7ySuzLH/s7ONSbQWsEUtpiSKvQM+kI9RHpFKoMiL6UVg6QQ8sveeqlXzRl
jF9eBXbQLZDCwyhTyaLs9fpWaTPQHkIpVmnGJDCUqn+zJrgFDahVhUVl1YFtZ+vBg3mn1M9lTM+d
nghbiqro9ahK5Tb25KGaSYkW1abKUwozSAvb+EGIiIdTPOCN/qggJTr4nRMtJaiRqQMSPUn11X7W
X46s4gcBigCHRH5C9+H6B1UkgWOmovMnrE7z29wRT0jso5+lD9Hv+ztsd/IePuUInFHFu0GRW03c
WyaeJ7jF2nPYZGXe+AnaCY3vtB0XqpVOz/WciK+A3snCeDlO71crHi+tmXnBwY/ZiS6yw8PN59GD
wAn1euJlt0B5M6S4dd84F8jqRRB7zddJ/pJFi9IHF5tpMm+3fLRQQgmjIe7PL/8NuB7xM/54viJx
d/0biGOlEuW8xGPSMvV1m1jza9NdPYuz5oz/DWmkvrNIELtnxU6TL41JTLiQvdbJ/+HsvHblNtJ2
fUUEmMMp2WkFLQUrnxCW5WGOxXz1/1NrAxtqNtHE8mCAMUawqlnxC2/YeRs3nmfav9JzgwmBJrGa
jClVZpzXo+ywaKJ+7EfdvWRaMT6WFZAxxQiNx6ob8gA5iP7LBIV55xqQd9n13SOtAKRCNIJ7tAtW
w8+JqTX1gNTVMhci0DHvCyZDif2hV9rD/Tm/veZe+Sb0RXB1QpVO/vmfD2Xe11OCH24Ass+D4KvV
X4c6mw/oqxcPCs4q38zJVvO37zYKLshkwI8mneYfr4ftqlabMFbw8DTp9IuA9nPITFG+g9c1HrBe
5cpZbP0vqBeXeXSrJ20Sxc5vuFljJtaWTS9eNEAar8Jff3y5kguRdwYu97OWAPzKEpCiaAVUOVSq
QXF8zV2sT3E1Jx0+2e1UHimQ5g9vnH1+A01kGoukBySaq4UeFTAP+lSh3xha0WM2d9XZMZv0GKeK
83Hscyyk513b05uX9HVQuqYII0gJwlVaIjTRRUNdI3KoVDWCKHF/CWuzP4q5+KZE4XC+/4235F85
nhThgXEI0mEdWkPcHgw0mEeUNwvva5Xb9WPrxeKxXpb5YKAUdek8e3zkIXc+tH0afsSx1Lr0ndc/
V5Nq/GyibrZ2Fv/moZUFP6BvNNBlPLEGLWZjl6HE2I5ATRX3VFa1jgd82QVmm0++5WVjkDkIlukD
hqn3p+PmbMuRkYZ4rZsQRK92voU/p9fTvw+63IuOTdu0B1j1aTA77R7KcPMjZQVV+ubIMa8PWUH/
1sQQbwgcu1VekGZU/SpJtUsaJ+JcIZ53bPWm9VV6sTux6ubIDCnzbKLvtTqNZy+l4tV8pGsNMPra
qdHelaC5fs06xN5Kc9uP2E0iI4q8nbETjW9NsFxbEAR0W3lJrr86LHGul3KAwbAgYHWuEsP4J6Lu
mp3E6OU7T9bN9UmuyPuAuRdsHtCDqwOM4MJUigl2BQD94rwMMUjJBAfcv8ZRjOfKKNC1mHvcLO9v
os1hCRlIceih3yhtovVueO2UDZBri+UcGqN90csJ19V0SY7eq6FKkbQ7O3djUdF8RCcYqADIqPWF
CRyb/M5G31BkbYovctsfsJw3/AbC1oFYJfxtOGP00C3pngjsxpJCLUH09lXEBcb49ZLSv9YGWAWI
3ZZq+TBrXfbeNcb8X63W9J2du3E5UmblOYTRIls4qzOTzY3REYQOAZEZsjUDgQd2GLV4znvDfFdW
Ufvl7UuJpi71WMJOiTy9/jZdj5DKEc2AgWVsHqN0zh9yw0NlQy3bY9KGiAlOSflW4hfb9hWKQGWK
C2J9JXMduxqo/iFIq3g6hSjQPY61iJ7ggsc7J2Rr7WiVwtxBfpbmyqqwojKdtjVwQloUUs9J2qrv
3LEtgsTtwx/3p/J1rq7iJvlZsMtsCqj0MtfF4k5YmDA40RAoqda/75UsnQ4jT4oVQHf1Yh/NxaQ9
zabW236jeOEPLxqyT7nphaOPsUz/oo1NhlN0aOjzAf3N/IOh6IoVlKMaO49dLhzvoOSh+d1bnOId
sjrRzwZt/ikQHQ0Af6Y6+2akF2VSYlBOHExQ3qnVbaZlAk3pweMm7VPzuTc6ce6aOPpY4rogcdt7
bfVXK4nVHEq1Zbkp5Elfwx9tbY4WoyHibIE6uFh4YPL+L7Ws3PLTPByjx6Ubsx8OM7lchrIoio9p
M+fjgZomepu9EyYf3CEsPN/SSwQ/qIx287cpnyYULixUjv2lX4a/8kEbd4LmjZMLyEOSKzm/3MSr
maJNmttxqEwBeRRsdMziot9tbzXde8iPfezHQ1pYO3nCTeWH1WFfUzonhSNkl7/pjxhSwxKsHYWG
q1k91x8jz/vV6ZW+s623BsF9lUK51BagBHI9SCGWROuETsQQ570fl6YNN6bMjvcPz8aTQjES8BlQ
AxBHaxTYUtduonYKoag2LBeWdHgwl07qCkTzZSkqL8hiz9t5UjYuB4O+ClU6abBLNnD9aak5d16x
EIZlbVv+b5iXeDmFimPQBkAlbifm2/pCEG4o3rBPCH5XxRV1WISRRgT8dZ3kDcA6s/7YIU73rUUU
ErpM2p7cNrI/3p/XjVeTMi9Qcxq+iImuoVgpFLyxgu8RTJXadUFU2snHdEYYcsBPF/Wz3MqeVTNL
3uXdqOys6db0ArEDW8gWp/C22p5A6RKt9Lg8ZLPu2LezGp1pRYhFkgSVcedR2dqnbFDJvwdef8Of
KFVvAlAUT4FTlvYP1lzXfTW19wqBWx8lzWKhroC9hbd9vWcWz2tai355gGHdjD9yLZ6GCXkBZDhQ
fLy/eFtjSUV4h/YrJcd1E33idYYaAPK4p/R0sOKJcEdoavucZq34D2dBCs/zcBHrOGtRjxJZSUCH
GBS0GsLiIdsjmGnAPs6qlu6chI2VIhvj0qapKoGRq2PXj8uIQiknwVDRJhe1GULVauud/bBxIVPX
w8QDep3ExMlf8cflaJhlZxQznVmtiWkwjLXm0NSzusK3hrhqHufctndi/9uSGo56gHWJUBE3pES9
egSonDQ8Se6A+lqdKEdOt/ovnCbzHQpP8//w3AP/oKWiBgXhTYV6gFpfnNVGEbrfiAoJqjfvH5n8
wv+QNyuB5fUUxEUEEqokF0Hu0PbTaXZo2ffVeUQpZefTN7Yq0CpePnIu6tVronI6TnpKmWOQLBP7
bInO/tI3qQGXLct3htq40ixKdCYNRw47aIjrr7LTduzb3gRshJzIRR80VIQ0a3xRHH16by2ZenEb
PA2Q3zU+vHk+6RxLLRG8/6TSx/XIScc8hgYfaVlz/BLltUE8kYw1yueFMe/ob2zNKAmNVJvn1UC1
8Hqw3kkSo5+dEQtQkX3JUhjRqmJYz4Bo04f737VxVKTcHVErZRkQZKuhzMaya3XQeziUyvgyC00/
WRLbKdjiB6Md94BjG08h4zmykYR6LHjN60/LPF14tWYhhFv2wymiQuYrQ/PF1mLj4uTe9FCquwZZ
8uitAkvuNdaOeAly6hoaaisq4qbJ0AezZWaFH9G7E745e/ZLhNxH7VfGUHzL+XdtP6qb6rPuZtWe
weLGklJtA9LBUYF26cid/ceV1HuhBrmOeY6srPgnNpXs06x68zsbw+i9yH1rjil60Xuk53mrRGu3
lptEZkxih+n4Q29M1nExouFdimf2AQISSQmokp2bfWuS/xx0tZE6LdWWyCYDqu1yCLLFmR/yJYJ1
HGcOTuNp8qTY5e+C7FcKwf2HJ4wGJX1QOspo1tzksplqiViOju6PeahGrT7BwVewdC33egVbKwkn
A0wUabNk9F2vZGtGEbUkZneKh/milSReORyRQ5fa2un+4Xylt6x3rhTaopcMgv8m4sAPqGy7yewD
Z7DFcWnr9GlR9PSp1eLsZ+UYYvC9tGk+Nb0eWGl/6evCbvzCbBMYBrl1ltE7IfRi/8YlYUlJunvr
77hHb/X+D926ReDHST6Q5Fnaq8fPnRbdBmiNLN5cKr+dKZ50v8zU5pOooWcjSKL9dX/AjUWAy8CV
xUIwNes4AlR32WUpxwm2GJ6Sbi7eFdSUT04bLd/+w1AwjyRkiJbM2tzAGKn3tYPaI2vdKp+MMgOf
lM0F91YzGDuZ5Mb7xuMCrp5ZJEJa59y0C5qitAARNi4i1YpBI1Bwzj/3ZaoglFnWlxq0o99OOOnd
/8qNwIyRCcukKg/1y1Vgps+Cgrc19UFu2MoFn1I78IxY29kntzhKwAoUFSQMw5NsXHl1/XENNjWp
xmKyoZVCLx7tNvvgOM14HN1IOZqREn4aBy/1JxU2UlSbqEA6pbfz4m1uHelkJYU3ZQn1+id4s2EK
JoLXQOXUmpFrHhSXHBc833y4P6mbQ8kaPzobUKzXhlkiUq3GSl12qTe7F4wGMuQ9M+3ErfJm0ICc
WNrncHykuPYa4eKqUR4vNAUDr3bCYzJQL+piPULKsuuDjgQa2fFqj+hyy+p8HRXkMrqH0gpytWuW
2FaLuDT6YEBw/bQUTnZEkXB5cRGqu8CScOZTXZnNKXNTA0vEKq9Ay4bDc6jm48nQ0/E8KCOifU7U
x8ccfMWhpOu/pze78R7KyFx2nPgfDtb1ijetG6VRrnGqRDS875M55ZmovEdYe+lfaDR6B5tO4+X+
2m+8h3T5yKiI4DhPaxSHiZIBECe2WdtPwwOMkPZHli7zO3VZ0vPQF5nl62EfPqctRH8l7vU9w++t
r+aUSVi5QaFz/U5NaUddJybqMZTJPefCnZ7aiCQvMpHnaRR8OBZdyXewMlvXiNwHUiMSpPRaHibp
dKFX1OeDwarcdxFeJn4fjXvs9q1zBWaUcpG8SShQXi/oZOo1ouJcVmbTiKNWl+U/TSH+DdOm28kk
bxW2JLqKdIOWh1RsWePm+5A9A22uD2oRuj66k8r7uuy+23ZXvuhKVNK7NPWDGikzMrAloHq1Eti3
N+ZzmRXxj/t7avO7JXZPVspowKxCj2oY4yHT5fNghd3J6JRfCNIOn+mAVDvNiI3NwxNkodVBqRVw
8OrIRFSf26xSMKbHy+SrKHvlodRTYfoJsnDvk7YyPpqh0b2ZOkCIDMKdIiD+N4jjrD5wSb1+qJYG
ED31uZ9a2Lj+ZHX2+6mYdhnpW5+I3jxIUgrOKAmsYpYYyf+Qe5jMp1fNU13H0xfkRqhM6KPdSwqq
c3CaEjf5sRMdpliIIp6yxGkewIWXZ8+s5sl3yzQ1wRP2SBqHNkFYpFTKcbSa6T9seWBvENsk5p3U
XX7NHw9nnWttnYwersUxVdjci5NDnobpsz20b2YvyTyF+4Iy12uTfvVATspc9UpT9ziVd5fcwz+5
mwDgxH2dPNlO5exstY0rQ+a5MipgY9/ocrVJohQRQ9I6YdY8YRdHLez0z/ePzkaECtxBChADNAda
t0pPmnnEObPH9blT9Rkt4LHwnnMg7T/qqXNfUiVr/3d/wI2zCpGcCh7lAioWNzhbvCrHuTK6IEMw
7mKa3WdNUbDCScSeRtvmp1EmhHSDFzOVluutYcZ53TQjI4XWQoAIxSxIohBVoVydHvq0jHdetq1S
l4wQZSxM1QDnh+sB59iMdKdhLmmzhACk1PjbhMDlo2EOODu0wGuObWUuP/NkSp+yPlReFF7gy5A1
vfr2MhfxPwGr5ACRkq2WVTRjO+D5iOjh2Dbv87AwDg2287Fv9+n0X8YCN018Dl8Crf7rzwbQbpDW
Ms91EcVFgDqA9SgqFBV9Q8mmT/e3z9btRJ2Awj3AFbDoxvVgk9LmykIHK6iQa/qRZH32vQGY8rGC
WNUdRnuZS18XmrfzwmwdRk9DIF6WDuBJrpbWdAR/s2V2QTGF+Mx2WXhS+ko93f+4jdhImrYBf+Hz
aBGs3m8j6R07aRkl9brxEI6p6sO5s/x6LiykLLXsOezy5HmscJUOrWGvFrM9PN0JMnh6jesMQIkm
JUSAi7uggLtcTlYNM202jsbSdQ+L0y2PnWV0Z2/yFJq1Zrhzfm6XFsAlp4ZgHaDdjcBIO05N2plg
CjJtWX5MQ+4eQ2T80kM1eZSHi9AZFX+oHHXnCry9kch4+C81YSIzsLbXW6p07aoq43gMMOGhTDMX
6gdht+9bK1e/31/fW+4YyRW68lBsEIikBr8KH2Yln4xUUCPB0ra1jiM6Ex+0BDtWH4m47Ifa2vo5
1B3l57Sk5Xt6mfqjl6TxkyyEf6+1QXmG3+b+Varhnvze1uTTf0CXlJRM1siuJwEgSWlkTthTLglh
4ggVQ6YWT+gKqyoRYyDpWn6CVf1O4nu75TjMlFcl3I4bZG1Q2+GA7Zj4ggWelxWNXy3uDIBc2OIH
uEPNDhBCSM/GUA8/4wURzVNmLLhW3V+V23eC34AUFEUybsubLtlSAK+dHPAecTU0Z6Hmw0sSdfVX
ne71Z5o1bxbakIVO/j2oc2DvIMpfT/XixJXuJpR6x4LSEwZI2SFusUAD3mLvHKmNrc0XAfIA+cVu
W8N0esSUnTbn7855joMmHiJALa6NhFK5R17ZHAoJM9jx5HdU6a+/Skm70m5MykGqF79UrnRcKjyt
fLL1ftetcHMsrilAQWgUE7pcj6UPTh6VNek11RKtfZqssfYuVYYZveqV89c3bw/os5LxCQyapu3q
ZMSxl6iDx2B1g0VCGJsvqbGEySEeneKgzWO2F+zfvjVo3lHSItDEx5PH4PrreAUSA7NiipugOF5g
IKYHreYmuP9ZGwdebniw9USZHgiN61HMNlOsbiKlmFELng6x66SjX8dNdpknx/uc2K1+TOuw2uv5
b36dDbCB+IS4/abgH+n2jNE1F02ouGPgJVVyBsih7kEtt/YIVyxlOy41MI/yd/yRGKg9VBmqxxR5
jBYkrQDIW4xGHCSU3w73p3JzKPm3obsp47/VUFmdh+lIZyowahUBO8SzHoth+MfsS3enDrpRJ0RE
jk4JSTcnjYD9+qsUVBxkIZHLwhVN0Jqi+l2Vi3vIGzN7qBbFfjY781M0jNqvNEmWb5gm7RHlthaQ
IIUzgTYF9/Pqa5HLtjoPFb0ghuEURPaynIQ7pDtzuvEw0Oaji+CgiUZzanXEcUwrqjYvgHHOMXqI
4Rg+DNZcHI3K7d91jScw8+uoxSLnfW4Mb8+AaGtJgY/SHwaHTol7Fe8ZdWvE1kDDpl+S9DQpWXOA
vD8EjT11x7fvHtCbAOdl7METdL2kIp4UtygrTKrL1ApEgwjzYGEHOJnNm+l+/O1EH/SCoIhzn62W
LupoPzcqyD/k2MUvdRD1Fy9Oi4cYfNjOTt2YQHYHhDQT1xeoRKvrpZg7s1SWml4bWcjBLOLmqEwO
IoGj8N7+fqODZhOcoxHKnbbaKqMaDoiYUFFUF16ARO8GhLelSq1LzS0K6gyPmftLtlH9kpQcNEWQ
RAPduAY1tIWVD6p8V8sUxzO/yJfK+tAr46gdKzE1/9idmXQAyPvSgpKXOh+bwtGgPorQeT9luIoc
I7vU+r93ftbWpGuSHedJzjoNi+utlE5WpNgut0NeTs1JGe2sOfXdiGEbl0b9r22BKQkgB8b6VxGP
9ju1ixNQO1hlPysavCffTHFBeJ6s2KFNmBfqX50xZfVOULJxtGUFBc14uh1EJauzhajNZKlJSoEJ
XPTBplQUIBtvHr0me580eDHyWGmXYW56SuHIoN6fpK050nUTXydqwAZo2+s5qhyLvNym/FvHSeLD
dFOekkj7pfa2tlPz3RrJkKAXkFeQC7zVaUu9PELRFHPXOsNUvqoogALAiQNrmfbUDzcec5kyMq2S
XQs04vqjDGKuGFEmQsq4mZ9qbBUIZlsXEEZiROdGn/Hnbqin359K+bded2EpSlINlWA2OmRrAwCH
8qqAfgbqJGIbjfqU/7CtqtzBtmxsF0ZxJDyQ6xGqxvW34WGkpYMJtkXDT/dQLJ3+FIvM+NtLU+ek
dGZ8QmDKPiRepPuVKsxP9z/yFQ64/krN434BlyGrcasNkwyemUN7H4JuwCb7oodQc8DZhOHsh0KL
wyBsoMgcnb5WzGMYV93kY0oh/k3h3sKI7dWfTRk35wqjotMQhvHDiDDrF6FkiX2MstEUJ2OMdcVP
8lhQJRq5TI9JJez6NFMTg+Vn5WP+6FhKecyNyKt2vu82JyWQkHB3WXSgqLIuOmRYgnU28RFeZ97X
pB7OXmjLVq5MSj3Fo0dV4CQ1zxCTCkBZmrzwkNP/XiT2R8wDHsCPfbw/5fICuJpxuaNQP3tl4hNS
rd6OCdFTzempQ8x5l37NSF0+09OfHoTw9JPTucVBSUT4xSnyPZk+uZa3I9MPI6yh0r5W8awd/Mpy
XpAgmj2PJN0TJ1MAe13C2QEemomdh+Tming9OyBLGAvMxPrcFtSvaqTHu0B1Q3GeJr25DPQPgs7V
p514f2souGtS5cMl+F4jQchyU+FhvoDgRdYGYT6WZ9PEo7Tg7O08yFvrBy6AJh+ZoISEXp/YvtQt
kRQD3C23DSt4W535d5Fp4TcYmuKAnyYCiGk6vfTzYu6EHZtDU1+WeBdwCes+umGNVaqaIwu42DHC
tLrpu3U6nN1pjJ4nLYlQr2pzX0x1dL6/abfmFxY8HT7Kv3z36prKFIENigBPnMKi87sc0S8HKflj
mLd74stbu1QHJwpZE5kfCOLX85sZrZVa3tzhjilyn4rifJg81DILy8oPy2DrO82+zfGo7dqMRjS+
bq9RkmSR6QcEqqqoxyIF6d6YJlY5LpacdPz2OPeb45EaMpcwRriSrr+P0CudxiWRpvDZ+KnrG+8A
RbJ6aO0ItEk773mF3LbrOYaGI/W5IcACwFtNqK5UDXXxokfeFgmMk6pgW3OKFRhOgdE71vsitQv3
YHhOz9PjKdH7SjW78YMa9wvzn8bj6JfCKF3fzXoXx4IS3iZ/qP8FSd56c2oifyza9K/GvyTGq9kh
CZ00xCRooPDiH73JTV/ChPSZDDf/fn9P36abjAWKiExdukSDYb1eiWhMymKpaXeGiqp858zW3zNz
MS9OP2u/uraEDqsVLe0vLoFPpuIu/2pq27tvDdnkryDowxSQJXLXlL5whpWQImweqHm4HHrdTf+e
yw5pydpV86/3P3lr7+HeAk5ZOgwhc3X9xags5tDaWmrgvdG/5ynqej9cBoEnTphmhy6p9/AIN1EU
X8dlBW3QoOxKvfN6xCbKas1pG25LUSmfvWzRPsZxuBNEbQ4iy2V0kQnV1qV9jFyWZXTqLsgxcfxi
ZYr9LpsG/XJ/8rbuQGyL//8oq+2iaeBJVbfqggEFtkOc6F4QI7p6ECK1j/eH2lonbggqWPQt6Vyu
YgS3LwanoAEdKG47P1OPVD9WBOHfa6K4yldmbt2dV23r46gESGUI7kDgMtfrhKXmVCo1nWatxlIs
xJT6nPQudccWTfT7H3dLm2NPIHxIqAdchMR29XVw2SxrMnhB42Ey4qPVCeOjTinHPtHgbv9SxrpL
sVJrpgSf4G5OjsQzkeNbbdl9wcludnzbrLQ8iKF/Wg9cFpDlS10fYr/Ka9vwEzXXPqSxAANl5Xr2
kI69YvoDYhO/RxNnYX9AVlLfWbLNCeRrJMYZ6sS6IidYE7uy3C7wnEVHvmNwTp2RqWePLvPOBG7t
Dkq1VHBUFBApQlyvleOWtVNaRJDllM3HdiisX9TFsmC0LeUwGvpeSrv1aZLUQ0Obm4OU73q8WF2M
RAsXxtOpaZZKTwjnFCkRVvhftiFaKODmEKWD37waSotyk1ojnV0nDxOEk8fmOZ1nSDCiTHYS2I1g
iloCySOEZvCk6wb6YCn2YM5xH/RYnv8bIjNf+bU5D4GtKs0jsMviONZqdRitvoneftpI0sHCGzRJ
OHarW7EVbpZUdUmRQC9q326s7pKBkPQdbcxO90/bxuJRdgMgCCScHtTagMXR5tZoSkKLJIn+N3SV
cdLrfqALNaY7I8m1WaUXMJixlKHhhVrluqpYZzFUbJXnNCqV6pgWaX0yrXpPrX/reyzuDaqnvF83
SQVXrwcrm+/pLHRF/bhpx+9Np48DyWWd/3r75PFw0a4FcAYuarVOsydUS0mI1ZCdS3B2GMVjjhf0
C6rb2pf7Q8m/6mb2JDOROwQqwpoiPWGhaKc59RTNS/C80CvvbCxDf8qy0cI2xtOoSI9vLi5K3WAq
i0QflCBInK5PNvK67VL3DAqkJXzuQ09FlHbUT3MIx3QAc7aTpm19JAkamQt7X2Yx1+PpMfwWB+Wn
gPy3OY5mP37CI9y8sJ2cEg5VWz0kaOPupE0b96WUzuZO4W2TPcnrUZfJFBaVNy4VIrFTjsvFyUNz
BuNnRO7AoA7H+0u5tUVpmNB74uWmDrjaNVmaRBWazyKo+qU8Zk6vXipl/AcM914fYWM+YWvTZ8VY
iKLfmuwumwudcBTBOwegOQ5r/Vtm5qiyV6oKS8BRWwUL0E43f97/wo27U0rSSuoQo9Nhu55RLtOw
aWVUN7XGdHBTxfK1Ka/eVYW5SFV/w08rK6ZvUzQ72dpWNkO4jvzrK5DkxmqgxavGa3sMT+22qz71
nJh3ar/gR5Jp0SW0tf6BKuv4vhsoQ2NWYgROqhantO+qg7603UfhjWjSo/T8Tz2r7TFS0mpPcHRj
v3FB8SNRB5CPy2p2amMyeqsiWQYDMx4Vq9EfIsMI/dLr5gc7stTz/dW4hWYhyopiHBcv51gyf6+X
w2jdmJIzdQFNoVYfCKUiXMr0InEvytAvn7S5FOapT73okfJspR1GJRvSwKzn9n+DOxBJ3P9BGweA
38MZR15WBgzyz//oTmpNgjOtyu+Jp174eV1a9Lg0MwCyu6cEvTXXHG0a5dJ7FuTB9VAGuG4KLSnV
AvQr4vPSkFr6s2N0gDutIn5JPSPfA8BvnTreUjINkC74a6ynG9fTAtIjzrsCnjWOg+JoZNl0qOpq
+SSkHWFvWPrh/pxuDsq7KnsyPOVrEqRb5A0KdZinZpFIv+XhgNNQ7TaPbl3EAFCj5GQp055e1NZC
SkFCCtMohtwgc90ubvq8swS6L2bom6NQA4OSz1nvlDdL9bOHueU9nFMkm2H9/imLk8dWownYSgYt
0bRJ3k2z99v0xujT/Znc2jLEzai88/pR8ZZ//sfu1MMlH1vc1FEesOOLJRBZxLH6u2IL3J86koT7
w23NITekJKoD1ATXcT3c3GFQFpNwBPMgskC1ygrrQ6M96Br/338YilaMHA19w7WeXeHYfT5rMYG6
xvaY0Ag9khr/rnq7fvgPI0nGEH0mNogud+ufc+iGgzMXdAF7sjSgU17yQ2QYEXio9P51f6itMg3A
Gxt4OLB/SVe9HstLLJHmLscNfkvJbUJpMKk676i0Gm4k2dif5s5VDgiZ4WikF+IctY65kyxs7RlJ
0ELAjfYyCL7r39C5LdwJnSddc8ssaBacy/Xaaf2JztShadCwvv/RW5sGuwoOHdOLL9nqWhvVLLTV
kpWMQyiAZhp5RxvDF18bvTdr83DwJDoN8z6D+tO6dJ6Qc2hulwH6X4zySFHsd+1Gzaca0MfOJG5F
DbIriv+ndCdcw0wpLrajYRCH2UhFB4knih/h2FbPVEAKylDJ8uRlCMwQU0Q7e2gjNSF5JcClBcRe
Wjdl7SlDB7ijdBMPhfatrJIaaAfUmPuLJhdlFcIzimT9kJcgv7GKM7sB0JNdU7WBYKBcgAIkPxKj
rM+1O05HYxSoBNgWDKliUOlT9MlOULa5ZyT07v8Nv5Z0b+sxsQuPjyyM2qYRPlkfEHRoA8MUyeX+
l24eB5uGCyE84lWvoj5/HP+i11qtiTj+STE5h3hOtdgvlcEMooh+gDZNys7Ubg7IpxFWS+PfdRar
pEm/8NlYhytRCkxtVg9mrFpBTIgXzA2E/PsfuLlV5WigCuWtvXriU6uRDC3Gq4o4f/HiIjzPgySB
8g5P2TEUpvIpXfru06K51c6D8QpkWO8jIjlgm1TrAUPJhf5jdu2uywrdjSg00meZH8bGGDSU65bs
K/gHVX8gIXXQXtOV+MOY9rHN65xnx3yIQ1Ql8O+xgy5tVA+6A5BIP8w8UfnTNKmjLxpHV46zKdRv
bjqMra/gTG3uzN3WPrSpRkr0IjLfazrPmFvugmkGP1+rzKMeLRNKooqJH4gXNeoeB3xrpf4cbXVT
zlWqlanOTdmixHWymznzhzQtvrdJkTwichgxUY4WqEqZ7ug1bO1JSgMoUpAx4gm1egNHoHBi9KhE
6F2zBGRoxUVFNjVw87k6eaKOP9zfk1vXC8sLWYb3nQdxtS2ipUiLWaF9C2ZaeTKQjlR9055nFZLn
PNRBgzreeOi1Pv6asgb/TLMJ1fX+b9i6SGHeyaI0KHrI99dbM0viWLGzFgzOvBhfQr3zvkSYlB7v
j3KLSuBNIsWTmF44WlDhr4fRWco0FBRTqypesnOCVenvqB0RrVc4BoaPifrnosTfCKnkvDgkWh7/
64Ruk9A2wp2S6mFEQ2WcpuKdUhphd0BWd5j9UTGW3nfbYvlZ93VXBK5R1I6fCiVEbcy22Ki6ohX1
SyJ0DYJ53pT5YXS75s0wHfYG3VTqIJSVkDWXm/qPE+40ddYWkjA59YX9fnBDzkatZqeuU3fe3I3D
yNMu6WO0b2FByQX9Y6RmafDJqam4ZI1l+uhcWBfCrNDXU4DS91dt696S9RUiNOrSZH6rzYHIKBGN
S1XAC9O0DJy6htS7oJryM0l15SNt1tTxoxRV1gfHmlLjoWvN/nPlGtVLV1c2u9mKxsJPLJsUauFR
eedSKmv9VK375LkV7fhRzEzqqY6wct6JnTfyKxkfgICWrThIDNcTtQAZnkVKOTjPzORYK/N8yTv7
b5SovS9pGEcJ57rYRfdtpe4oJ1Dyk219CQq5HrZ2crtJYjLw1sjNF0WM1oEmSFz4FbUTaMSIRsP8
H4cscDMo88OseL7dutWRs67/7/4CbuwVskudeg7VOenpfP1bwL53i7N4TYBshPEriQf9qDUuWFgx
zNneC7sx37DHAfPxokNsXAOPXIVKhOYOvLBhUz67WWcEgxiiE+kfOpi5XvzEjbzfWeSNL2RQCuFc
LISD614r9kxov7QLDa6xyQ9V3+sPZq+qgYcq9PHNkyldj6kP8IhT4Zevx58HD/k3XbitCIQ5FEe3
prM65JN+RDx1r9yyNZXyeANXBpNyA3xdXHeyipy23aAjGAEUJg8EhKazXQMfrhMvfnLMeI8jvTWV
cgpJHciloTtef98yunak4yqGUGSjBWaadiezc4AHJKLbiTY3hyLs4z88Czdc0XxUE2tIShHEhR6f
I680zp1Xj4eyL/dAf1vJJl1XuCtQZSAprCHoSaJWgAEoQ5QJJy2DRhzQJIqPkz5jPpMjPGn1FabQ
ST0dPI/GuTpmYifYfdW8XAWAVEAA5b2qmYEivZ5b06nVekCl9VWPvTlVLOtnihbRl6WtHYT5M5dr
ss6UPLq4YoD3OKl1XftF1+VuYC9O9ORoEw1BKoD2w1i2lndoEQP7cn+Hb8Q/uIgTnr62+K01CHqI
mwrZEL0NXJSWafrEy9HojS+i1fLH0LOinSr+xi6AQYcRCYV1goM14LRSZ3AsNrUoADs5LtxhBQMz
jJ7relH3XjI5wasFkJQ5hEIkTRw33+sFIOobQmOi5FA3U2gfjdnpD3prGgiBDU15mUos1H0tDLGj
NmblnOJmXPi2YimnN08xlDoZLMCIwCxjtRFqfEadZCLPUocZO2Fs6Q+xnsxHy+vbp6psoq/3x9uc
YyB0kp6j0rtYXVq1StowLWTohtfboMyI2Sl8dI8D9YE3ByZkOJ7BvYWiA/fHKnquplnTO9vAfCjK
vQtmIPhzabF6KppuD/d4+1VyKAaRAoRUb1bRpMDQHeNluw16tZxOFsxhXx3C/pSHuzyx2zNBBR6Q
CK1JXlLQa9cbJ/bo7CLh2wZqAWFfNYf4gZg5O5m1kQf6HJY7udZrWfR6pzKBUmWU6El2guS3//HM
oM7qVLTR+DZq/EZQDq5VnQalNS1/4Iy8n+u5UdFggePr11ZnPlWZ6eEtYLqRQIJ+JIcwxigf/NAp
i+yIkpTxmBbh8Dt1C/0UhkmXHdpp0p6ZO1wIawSbP0QofMTH+ztv4+KlYsnjBdqa/j9Z9/WHhJXy
f5x9x67dOrbtFxFQDl1JK+3oHRw7hKOoyCQxff0b67SuA2zUQ/UK+1hLEknNOeYIvogmPLkpy+x3
wPrLhcMH77Iu0KM1Jdm2w+RIfZII4r3UFY3e5yJX/+Km/GmpQC72nw4aS+VXZTnjfNPLPCAEI2HD
G6yS4WHM07kprfhXAtgfSj84UADkA8UROiDUWz/fca1YmpLrgYYA8Px+dRbwQrqN5Cxm1lTzeGRF
Zu/yQnPY69TmuGHJxvk/nZF+rx7wM+DJl4B/jinir7KKzCP5dN/wdU37zCIPptxPbmams0qjekc6
0HnKxn+h/X/YJyg0wc0GEIhByq+OMQLNkZt1rtpaVRADldzf0XTQD7aeph2KcAPn4b8vsN9xAvg4
gm0JZS12y2/1ii2jldNr2JmcCbgCMvLtbBNYnktMwgZCckTL2agrTSJf/37la9n8yxa92tYg7wQj
lCvV/+f3DFjQCSsAxHnmrjMwPt5X4d/+DH+8DKRW+B86CvjF/HwZuespUFfj6Mkk3CZo4fml0t5f
MWOUCLGffXIgcD089B7w6ziQ8dUuQ9xF9cSetsrM/KgoY8fA0ury90fwh22Fbxiow7BLv76GX76n
RMPCMhkmFDQjT17hxKUPZQ8CTBdT4H3d3y/2pwV99X2CUAQ+TEhC/OVBADkHYoaLkWhbDwvLspZt
Vfm41RNc6Qg+2jmQsn9c9E8L+v9e9JeOPpc8LEXEMInfpwLziVF2NUG9kBU0eTQYAf2jGvp9OWPL
XpWSIEqha/21r48iO9p+Mv8FIvsLeGeqkVSRA1dTaPbS2QMAzOyExOZ/JXf/dqeYR0CKAxAIuCgq
8l/uVAylLzD7hy6GDKU+Z5nqF8hsVTW2JQ1enNfg+n+Fuvy2gNCNogxC6wbdJJhhv0DrNLBx9j1U
wzv01ssp2VN9lysa365FTP9nr7jrxSCHufp9AIf91ZLe62kTCedXBzWib6c5yTtDprKr5Vq+/n2t
/vYacSlo5OHtc0XSf5vzDBEkTajlQMCxhj0NAoMCKCkFIO0yNHGAmNE6+Mdp7v+lVP6v1/3pWMKl
cQ4CxUN3msOn7udtcvWY5JwAJvOqij/vCWffUdDC5T/zIAugCkuvYdHp8A2x2+Ed7JD6uumdqB/o
qHJ/EDPyLUEMp+r574/kt+17/V34IgBgBK0JL+Dn31VWS+zIBrsrpPIkKXDVkB5La4auNyjXlBY5
UJAYCQp/v+xvxydGe1eLWmwpMMIxnvrlslcudH0lnhcLnd6va8Vi4IWo2/5xUPyG4l6vgwBOqCsx
zU9+JdqipJAKiwHXcdF4mjNWTU1cuSFtWZJsbweQskPjFl/Dsm1dOwWv2vPf7/QPa+46Ik6gy0Hk
GdSGP9/pBFdCyFfwC0LPrtR+tR2rgWfNUuq6k6PsD0oVQFLV8i/6+e/PGM6+6N0AVVzL8F+nxtKB
LDWUwNj6sdzvY0r8ixy2f03Bfz+gUEGi3Af3BqXFbyXxzkaPG0cLrzE2bUdtsjOi7T6HsJkzc0B9
//44f1+v4JVh2YDuBTdssPh/fpyI96z3NMMsH8HqHDYidNtvpmTrz2Oa02ea2+RGkVH84/z//UDE
VQGJ/JfjhxX7yxd1EQbtaQ7mV9BTcuz5AvrJkg7tMDnxj53xx0vhbLrymdAM/0qCDFJOia1BscnW
hX5m3NFvbpzjR0OK9Mv/x7O86iH+wyFRNf38LEnMLB41RpikQFLCuVhFH3dL0vcM1uqAPS+2135H
1AfSk//xGv94l6hFr6MVmNT/OvGzufICKdhbW+liOJkEvHHQf6JTGId/pdH9vgHRHoIaiO0PMiJq
/5/vcnAiJyQBvAPdf3USmZmGU62COaWprL6DXcSrxvu8vM9WVvxjSPx7nwUaJNRr15UaYSLwK2Eq
SW1gtNKg9IQkEQ1oHOLdOuW26FQvwvshK+xy7INRr3m1hh/1XvukJbI0+f8q2rj+EBiAAPq+ms/+
9q4pm6yjGLFOi14QngPNaRvPa5X+48X+4dC5Go5AFnjtN8DZ+vlp9zE4p2Bwb22eLeq2T4g8+mT4
lz/0nw6d/3uV66/4P304YPzRCBjrtKXbJ4h5EU9baQriON/EdoQRuPn+963yu0r/ypEHl+E/dBkz
nl/uiwMFJNAJgYUmp1Q3gPpk0dA5KR/WrQofDQ7hG8A2MYx1K5teksJvd3OdDs8LXZebkqVQ1/39
J/3xGcAPAQEP6HJwJP78DDisHobpyu/g06zfFYTPN34q44+yWsquQuDzv4DvP+1ZlENXwAqMJ3iT
/HzBfN8WtQXAY3Qiw9li0t1R4afD1Xjp8vd7++OlrtAjeCs4nn4bD21lsEUF0piEYOwYynW+gISw
dWNs8//5+4ypIDSWkHbggEAR9PNdFQvZx62vNOCqci67vBoRRcrovsF7OruayiLrOFJDdIQuYzz9
z7f5n8QTWxP9Gui9P187XMUWK1xAWgNPy/sd2NFTb0tISqGxOf79UnDg/cPWBHqFWgB1KNq1X+HN
TCM6QyrQ60skO6lb4qYKMccSI1wExqT8WTGC2+wLloSTivf9NSD0CVh2pcjWZKychmMMnu0LmQry
2XtHX7iitGjgW7DEnY+otJ2uZFw3yNz0/uTjvDfdMJdDdBJ7Lr5JlWbiqNS+fS3ATXWNCqpgjTaD
fvIRlGvtUIjsWyXd9C3e3MjPiAzK5kZq4d4gfWbnDfC0a70+pvNXlPfxu7VC9YRJgag+WF0affKB
jx+uKbgcVORMF5C00ul5yFKUsCpBfBVC4jUbmxLucPd6NLU4A3g1xbX6BENjjIL6Zowq5oe5KMnR
FxSNOgpYBIAhFozSzs2DKk5I74S/Soo02yOrQzWcaU1rtPnVWpoO7pcraz33ej5gmrKGjvB4cEdY
iMznWswW4JogVdosi5f9kzI9/wAqbf95Vev+AYmdOT8kfBEaelD483WZCfk9AmsRsgkZsHkATBST
jtB9dy2pExff0nERWYNDYvy65hsj91XJ4mdQzCQyuoaSvsRKxHW3w4QJnpVsBk9dR2s5PhtkxYyH
yoDh18z56t9DMcCGBrXx7vEncnwXXDApmiP4t+ZwJgFoZpi+XwNBBkiIV/ymPY+puwqxhu/1WvZI
WIOuv28zNzn9KDZoBeERBo+tYw9rLSCOZEgeCCJihht4wK0PQ1lS3Cmrp5s+J0t+XCos/xZfqOwD
NyP7bKGQ/QBOYo0Mcvj/R5gKjP60KJWkhyHOMSGY3QifOZr1eQ27khHTghWphfdZlHl76HkpYR85
xCD09UwhiRU0W7+cNpEi1Gvt6XuzhDgH8wD2OZ2y8Zgdy53XMzQ8q5juYVkQgwOxGHYj4whcNtxF
fOy3nGU3JHMAukEeyqYG8cpMNJWBUcs5N2VEum3XCdJXAQvdEFQB32GihDAswQAc4YFutb2ATz8i
O6ePys+ZrWV+LCiUQs2McKWqSWIYaD/vbp38aahnV11Wn8djBz9Lnp9SSvGPEeL8jc2GnMBMYuRP
VSL5I51HsTVzpPQdZunps7VDBBf2fbGfigLz/jax4AafENo1T+DobUV+E1eUpqAtodtEsDwY/8eg
qxAjyyfXILYNFW5zLg0oz4y5XB62rIc/Tk56AjPJqN/4cfZKwgNll/TrXpR+OmeSbl85Tdb36CwD
AwveZr7ZEEjMj7738Q82FuOdj9yAU6hg0jSZKxU09mWflc0qVf2ie4KVyr2c9PXxTmeHZQhFJoi3
T7QX8Lx2aAduHCyFyxMihdFPrjxZf+gRA47GF2bz7YJE2qkhu9SXspzTvFEoutfjDGQK0A2bl/1s
55J2NWj7sBlmFU0u4Cbw6bofzFeAxeneWKB2zzWyN6rOqMVe+ryyb5UhPGp8NtGPhcMq6VZEvaqL
6R37jqbbf8wzWcjOLKnFR9LnDp7/eMlRJ6qaLO1c7fXzVhi7grXFpv5CWLAOfpkEJkfJKtAZppWN
4i7N9yg04GNk0Rm1R6UOm5qobDiHVLq1Ht7cBxWvBFmdIQqIF6airzod8TVq1MpGeYRh9j4+MLbD
DF4Puzedn9bFnAc6Onpbr9yqmyGCA0DDSiQntv3mjLnwiszIj9o0wD3v4GJxJt4J2ZQsIu4TG3o3
v6K7zb7FlWVIIRFM8XtQGBIA6lPgKjxp/Bx7qFIPbAzG9G65i2VautMWEJ10i4cPB/vCg4ZO2lrO
4/boK5cOtzQQQw8SLnL8W5GaYvnQs3nFcei9JD3obUUFH4hTkau6/FIMva6+9LHfkqHZqFEeVp/w
zi3fJ1MO383G5mEnLzLLx/q7R6koumryqyKniFEXkyb3FBPQxsWJhhYLLP9J+GYF/8lHLY+mYjrB
Y1+zz/BPjuZmS0MVvpHYGJkj+aQQ8kz7POnLW1rVOK7aeKi36HVze+zega1I4SsW89g+wFRx2L5N
e8KS9yQb9XxL8EFJWxg19vSHShEFvx9FdeXynFSm/PgEHm1i751jPpOQHNWgXTd6iQkfOwXwkX8f
6pCsKwzTN76/wAp94LeTs7LEbK8KCPhWy9Z/gKVbHgksn2jvH0YrRYb4v97xux64fYHs9SXX6WuF
KdoMOD7bDZQzNhXjM5kLPfUHnkzpiE+V3Ggl4NWQMPKC5xalHYhJiX6sMMDsSRM0rC/hYhOyPvMt
Wsucm/dzCnnUYYzWyovWAZYGe933laXnrZg29rAttRHflyFcLSRtiqX/kEnr82OMvQEmTgRzXBjh
RMBtxu8YnOhedSZFZveFoXvuu4QWy4NJ3LadFQL4OGb1mRG3FYf9bN/UC2x80raQgmMyl0AvUrZx
GXxWNauwNRx+RpbtA2SofN7uM4Cp9T2by7Jv/LJrCuZP6uEj1SDPtC5eFz3gpYClRuw0NZurd3Fy
Uz2687TsWXLmVa6zy8RdDgl5xOvxKAoQ5ZpsvtaxnKTz2oZl36MeSQR1z75VZTD9gwDbMWlCvsCe
rpfGZ0207zCT0oRhwJik3j/qqzVHF+iMmlTMKUd6VGIFYi5gX7scd8fTrJUWRlgSMafbUHcIHFww
IJ+GOIIOe0UAyIrop+sHMlDWIZws6ps83udH8MHh4Bz2eHzHNvDAW262nJxScBsf67Xo0ybhpN47
Y5LtfRTizTQzFIMI84h6e6FJAq/pVZUOk6sB0TTdMBXpo5+d/oBxvg3tnpFYNWiDqLtZRV34DvqW
HUSPQSbDAT4YcDwqym0G/4wm+PvIzv2XJYftSitq069nn4f5DmGky9ilTvDbjcQRu6eQBfhDMJQ9
Gpx7eHBg2r7NryQ71oRkKip8qzAFbLdVzhhMlPhv22XcUReUY5msrWFAVttRwa2vFT1yKpo10jr6
JCa9YCi31Uo0qBIr2dS0FOkRWXumPlUwxcgbq1dRdeXGcTIrIWFSLeNdI5kg2v32KpbNytMwLMF+
QdWYZA3mfPP4nRE7gjKCLAV7ohoyMffQW5ZOx9AHG0gDoYGVH6p13qLyGJCvncAIjubqIHVh54OM
+5p8iY2KPgoFlX8CV3zpL5FVtmoK0LKxr4ZxKA8RouxJ46HtWTD9qZLtdtX5eI5oPqw3BsluVRPD
NG1/iiMbRSi9cy+6PqJrOBRo5tSt35x3cA+SyYaattwXLPVxyzok6SFiN15qQLTF4sLWFLGxcFIG
/fiCACgWupqveXwwg0JJ1qCTVv0DDuN4ekhswaanYVvj9dFzRH8expQr3m6kci9w86PzGVS9ElLC
mYlW0EGEUzYAYLur8R5P2RxyrI0MBe8BTqNueuKFT9MDE7K60SMJ30sBwqOT15J0nYf1YcoX9X5G
dpduShmhRJEOswdQdu1SNFU6gJYKnHv+gl2zfcmhyIiaRAZR3Imwif3Ao6X4UVR7D6VZYeVyk068
/GFMplnX4/C84wrOb11fTGBzL6htlzbO+Tx0TtbLi8Ux8ZxpuUH4CBAN3+llWOkDAg1S1eh9gvsL
DIIT1sHxJHl2Yhh5g8qYvwkLvm4XzRJ8acU6BnqD77CCzSFbUcBuqr+akpUeP6LKmXT3NRLI7idx
NZZSipipwZEqecuIXJGOMSz6E9Rq0xPO8ipg1L0u79w0zcMJO4G9UJHjH90LSDVbB24vKjNDvDrY
cYBzmOkRRHgoNo/La9gpn0kS27LBgNkiaGaqr1C5JujEYNlWt1rmMwTTjkZPbBjzEWVVjFC7rdL8
tncmWt4DmdOfKZUctEMTC3WDPVmeyA7u0ceCzT3D1HsZxwbhIvSdMaORDVh2QXd1P6uoQYE3fNoK
uR2JrFfRJAZE+NdQVEu405kgQwsEeNtuZreLLyatA34wtISgv6aAic9bhlNgGXm9H2WpzHxTDGW4
TApv65nTit3FBifjwaskxDfYmnS9AOjgS5NJhI7c2T1IfaoyDBKOk1yRBUFqwD8oHDaTHrayFssH
ndhp/RDbqFgbOLSt4zu7kKJuSeDZ2EzjKuFhsqY1BcdJbp97MoPggaZnHLJ2sbsoW1ejvgN2naDA
heVEEo5mnG11wxTUju0iWKQ+wHHTV01fDvRDgrMVzhxzb95m48Y+RlOw76uQyXfSl+uDX0T4jCHX
OF8qHB2uGQxWcpcsuVlOlLP1bQmVHNDPAQ9vhQfQ9pnsZWqbVIHsbQtZvZOsqM2533T9paJb0Ke8
pyZ7rtWY5Qfpk+wrJbErunpc8+qCYxxHaj6gUlVhmuO7vOT8jhUoqhp8KCrQXKWIns2CXv0MW5w4
fWBWbfpsEZCOQ6akfL2fddins83EGL9dwi7UmylGvXsnzOBO4+JGAdqAITd4k+5rFqQRp4xwu75Z
UJimd9me7T8YuJmqUzOkwk1WgdCFYohr3u58REjeloP5cs+GWZWHGC6K8SNNKjLBeC6vvkWRq18x
tw/bBTjGkDR2nNfofkey1MUOU0W7nGSVORmdUpRiWz6flnS1/Xng0fCGmMW622JNNnvWVUyPDGjM
drfaMb8UEGfkbW+TEN0ueDoIJL+a8MEXP14vmMMW46Vf0/Q17eWM4iLdputEqErfx1FA4trGAdo2
ZAOICJ9eWGccEp0mE64OJmoD7TaaCo7I0w+7pXJEcg3W6CgimhxkEotnEEfTtcU3k9xKJdXY2TJF
okImceEGph/qe7IQiqqNbkMGQvQ87Chtt+xj7ty0XBIl4GFEC5XeQPkxli3kJS594/ReHVVSVvSU
hyWZG6XCuB0MUhhtYxYspg4nKA431H/ua5yxYe24NCRqqr4avvNR+f6wF4W7GSy83Vwzx30K3Bih
ru5u5pSrJtuRioLWfcjxQeHjyo+RRxjdCU3eBkPKigRmeROviCRCPk/FH5IcKRFnBKsARIvgBY/D
BCItdU1fnm+TMOa3flzKqImAU8dPI9cyHIF3JfnRYMr+PnV14ls5ws3zGAEk6G+Scd1CB/It7Epo
MozfVwq//GaTnMQnbOskPhnUKMvZZbCJvWR98MPt6N010qYaadbMG5yU0QMSVrUV3pE8y5SVp92n
kFPi1IkhsoCjUn7s6c5kCz5/HO7huWm2w1rzZH+3EdSJh4Cfc0DNCl17DzoFb41IJwboDY0O9mjd
5zA4iwCbaFxaNgMpy5c+pmvZDKxfWNPzHSBLxXoJFdK0UtIm8Mh/HAhS7psJikX1mDFfnqdoHlUH
yCp+g0N8/lD4mmVN4rL1CyPZclPtCVi4ZBmi6SIs6kR4OF6nGeMUsucRUqpP+LXXqIkprvVpBDzx
EUYh6euC3WdOcyLlfIB7Tv5+rf0gmzS16n7L8HH6Ybcoewv3a5BVQMUfH/beVAEdSQHYB+iZ/wTJ
T4ZIUeMS1toxiYY7ovCwkPzO7UXwFMQtypL4aR+niJyZQkbbXY5JwN7B/rm4XaFDmTq+DrU4gtCW
PlcLUTWIx8momqIgVKHp++/dBluTbwDohHgJVSz0Y5kh+vIg96y3hyzT1dztKtYvOQ6J78GgUm1h
NLbkl3TW5m2kYIF+EKC+14cKn5sYp39l7hyUilj52CenydUzecvXaf8SktLybptZKo9xZmdIJucs
PG5S6PlioHvcGnw/03dLnIe+q5ad0XPqM/oUEu6wnaCzOntLItlxw2C1BPNQ6HWYZpAVpJvrXbOH
TaZ4rT1e205D+QhKM2BDLJ8taWYJTkvnwa88WwNLmyYR4Msf3BpFqssmyFdQje0rXB0m7j8bMG5F
O8LucWqGkg9ADJeNPcO1nk5w6UIBfYY9MXCcKdfT0yagdTsCqFWvKp9AMAMbcVMtFE2YbQ5MVd/Q
27hLSdA/NsASxGkZEmAP9Tbz/ctWJ1IfuY5ScbvmvSKfA0IFf9Rq2GirZ5bdUTWLbxUw4ekwepu9
3Xc6XEJC+/mAkiEfmtwyBNFiShz9SCfgZge2KzhjK6mtbFGRYRLf4O1P+7PiiQvHDVIm0wWcFJcM
xfR8gOAwe60pdwjtZkS/q9PVPbsCn57ZAydqZa/iV+6ZyW4WJ+Yn5y2NngsUBfuRRFZCxAixgDp5
kurHGfKEucHRuj6SgObxkEm1XioMAJPWBdSQ97lbwsnCGBB9Qojn5ZCwcXufgPysL3BtnR/ErMFo
Lft8M6eY6PlcOZ4MN8uVRoImJ184wK6Zo3TCNwJiaWqXbx44ugfarJakNVuKct5SC+HVUoSNdj6p
3PsKaa5zM1Vl+oYUA0M/6KroXiKncjvA59B9Rm06j220oXXrStT4cwvjI/dB1DR/A7fDcTn1U5m9
VVUGsM4UxRgQDOFrIMAc7nq7Ga6vOgn54aqp/nideLBWhHXMICLcw9OaLWjh4G0BR94QUWYaHXr5
JiaQgaI2KndsBLGUx8pm1D6YQtY9aBRhO4RxL/TDXhFUTH0lp3uUNR6pysOQmM6VhY2bGqj5K++R
dvZuktOCxxTmSL9EaMA+9h6tSytSxDM/CD/sdxlsY3LsBujNRxx5IkubCWEaP2aOCdvJeyUeoB0r
AgYByNx4TIcCCw44s2jGZLwW072V/NSvWh9QysGEOkkXJOMmsPV+2UAuW2/zfqBnjS/KCw9rcseT
a75ZUu0cFOGlpuGJ1CyBJgeZT40Dngl7ooiI5L7fSf4F4GAuLujj8/sgedGfbZAR3ACQRPAJPPnp
C8WJBQAbarc7H88Db1Bw6XdzOswE4xti7wvLCbY+UjtgQOxllrbZUg26q2gfjZBWLNif2KrwMSgJ
7gXAqyvvfNWX2SGGE/njuCJY+THOc+ATvt5n2eIFVFEDxCkjTcKq8CpUjspCeg/WMyUpRjGaWArn
e9jDtn0sRN8A9cDmQacFDBQ1J7yAyxRZLSgfMMO45KMXETDUkIxn4NPmBd9oEneTB2n1ULBghrsi
1vjuONRt8gEIpR/vDK/R/sCOOBGXJe5Z2uVj4h/pGJZPoyyhlTE5clbTClmJD/Amx2ODg91A2kls
c7h3S7q8NzkqsHfzUmyfZzPk+fOcphqpg1u+x3cVImNvvMsGc7CIkcGOoumQAUtdi2/zVPdxg3kZ
Z/dMRPZ+0xojFK3q/UPSD+UIBBKWe8iJD2WjFi1vRQG4tlsW5h44Hc3+osw2VIccpnZrk6W9wNAG
WTU3vZvY/Lb2dbJfX2sBM39r+ce0lAu7GHTC5JDC3v9VOmewYpH9U39JFcA4hC9F/Ttr5+o9ZKn4
0cPSI3i7Lqij3c7dzrvCpVScJQTl7naupvXJY4H6m1QI+rZCEF72uvKllC3D9Nl9LMSobpB2DPJL
iNKFtItKHPA5o2qET+LM31Av4VZwoszw6Yd0hNRnCpiYnFdNUnI/g5Zv769Q4udiTAsH14gCZYkR
OgmdXyNlO2ty4w+EjOmndN80aWJSr7qhzsjhKC0GaV3IUvUOkE5Nztvk1Zd4xSTjQaSL+lZs0fi4
zSaFdA8s16TdEg+J5xQ7K9pyqOUTZvCQapU9qy8e/mLJ65QPmCPFKYy3OphdlPV7hwHadAai7Mxd
NRT6ZV4wMPuis30fWxFvHAd9sfhuRhfg0f+hAW9McEV+m9TYT+feIBP8bggiF4AdoSy8eBh3z6+a
MTU0KGIkw2wnAE7VaPDqdmImHfAUSw8wu5gebG6z9am2G/+BePEMkVkgd+E0XXqizhtGhOKMOFPc
EL77Go+GxSE/g3lS+pYjRPLsCc14V8MD6zo9ovQW054c/cCw1vdw1kHk/DLUI4wRail/pBk6ji5d
NWJhi7AX4SpD4U9Q4rhHOc7KtQK2iBRfUIFIjALTKaDfOFT3rq94cr6yviDfFOU+vMG0Fa5mmJfT
rxE6dvh2LCXBYHcrVGirIlYPA7I8VcPiIXzG5BfTQSSL5rSBSykqFVBLUbNebSpveWF4etZiGt8X
VY2TYxlD/1UvnC4H9Nz4YwuOL8xxIc4LjdiBnh/HpaLfQrGo79kgUWzbKR5Qp6/5UwZPSPkgBwpo
XYuUHFBOEnaUg1y3p9xYcY5R3wWgj3POG8bQMR2BvefihHspE0Bfi39JDUjTzxL9tzwZZ8m7et58
3Hgj6/gEf28pLhOs43UzRcy9qTB1GQ9bEvh0RJ/uLexLAloWoElbhPSzGOdg0Dr2H1LvJOaI9erQ
nFYzJAEO2eOuDaWLnnfmys+7ZPHYhv/WxwoVyNw5cKwx/g42njoDWt6HSAUWY5Kh569rTGERzQmH
tpMtUXEylR6HDv/k+NJLIuOXekUKSWMTPetjrWSq4SxUeiA8e4oxwoSQtuKIcVk2AuaPII+wUOmG
JudUrDcYP8E7EUFjTh0rMWRRN/W89/cU5pyPIfWg4eBwin6supzvZvC+99McjYiWmwpXHEYcKVco
cpEz6CrY5qyG2qoVyiYjHMxSQFhi36q7Ka8EuaQi5uMBeUGruEfr2e8N+n008ulSTB2meU7c1FOF
yXOC1hRj6iox/GDwEQCA3BMAc3Cf+6zSdMLAt1o3cWBrItGp7IlYmtUI9xFmDBrfPZfOJ0L2PuB4
XbLhXA/9qJEyuqZ4DvF1wc7C9V3Ro/S65ODgDm1aWuBjmlPYFwFHgR8BvMbWDA5sScFhlcFq10yc
1QhbwwcKJJI0YNOTFdKfwyx38SCnAfNI0EpY1aAxER9RP4++QaM+F01coiTrVs/58wpb+up2tCW6
IKJzxDzAljs9QoWzqC6spR3v8lyK5VD3tAKAkrv+tq7J5O8IEiLvuLYB/N0twQgvcwxaft3LnZ/x
mYre8mSJvueJR3IFu7JTgeTwBVHhczxhvRHqJpj3Lbk46D7VR2qmdf3o1hlFvJny6EFv/QIqvFuh
t80SFQNfJV6rpuIMrwPOQOQCAxFMFjKbzxnsuTL2Mg3ZHB+3nWKWhfJmv8UU27KTjjOM7ULc4697
DQrOxYHKS9rCZ5toAlyhFSac3jz3GEbpdl76Hf8HNRjDpwGGiX4px+GImtkWwPARhNegz7KX2k95
2WLMNsmrlUd4NhP4/V0PXVB1nhl0GJfB9f+Po/PYjlPZwvATsRY5TKGTuiW1sixPWEeWDRShoKCK
8PT36zs9wVa3oGrvPwYfA/zked6mVWYSmr5gZNJzc1j7zrLShmXi1nXh9O8tuMpHt61bkFnzTZ1g
4rCZdnk1kkqEjVwMZwuC+nVgbPLf2QbH/sn3liH6C+5eohCIKsibFkBo2TVz6YDxIENk6i1m+V1r
NfYYbUeX0d2z87u8FSTKjSvW+DvPWSg2QcPJWQ1rnq//QmvjPzQsQa+INBrmdW/cvBTdj81qNCTJ
oYrLIOI8bVf31DR9/SqKofpdaHhkIlxkgVbBScyGtbMTf+E0HAiGDS6u4jhf4vGwbv3k7sAK0EAw
j0+030RbSPpnMiWXblW05kV0gyCOagPkREb2/TebAqPAFkfNHwlvZtKlAoXaO61jtsta195+pQDe
YHdxh12A9L2/Y9fQ474pMBnsKCoMz65/Ex6YkrM8Q3mxcsMF5QJT3gednTXUnaqrXImJABujhC6V
PUfb0KA5OBktOa9jFXZPCHkG/9l2+T39Dvut2U6aszxOR9uU4auIezfaE2sDhb0Q4lI+wntw1sEs
A8K5o+8meH1JXUsLYC7e1rDpgFlaZwZ5a7wPmCOu/nYShfoIZ479z8avGlbQ253P/e6tmU6m8Q3B
f17vl5nQsx1fc/85zDrSD1Vnu+IOlAXWv/3/R9nsuPH5BTPrPBeVh9hg6TfxiZOwHNK6XTDdJX0h
SOatKuHhwt76u2Vh5LnJrOs4c4ecOKCRPJZfPlAGTxa6kDZbaAPpDk7rc1VF/Mv/hjkIZlD12H4L
5VL92GspihS9if0txygsL7kaKKGDvAung7P2/dus1vZv3Ddq25PxJOb7Xrc6ofQsHkgT9UrCezdN
fvDZccbiX2uNcZkRvkbAI25G+4UdCO05ATnIMlESBRC1MSIsETgT9/fIkU75cd7Pe/Lhij8aVdTb
hIp+5gMIJ9zF/gAMqXzfcncq6Yr5dx+N8pUu+wR90jYWzYECaxddQVmFu1YSWU+eyDCQVWQ7Cv3A
NiQTzXr+Vlb3YxO5Sypqkrd2XjEC3g9Ak/cbQgBEResS/ENySxgwkezDOyVvipgSFa+vbdg7Tsrd
48Fc18Qs3m89R+Iu2qaQBlPg4fxhUCMQ/zgsVrTvSbqcf2vT2X5mhNL2A/S7M+z9rt+qvWvlzTUe
O3cBqWq4xfKRLM3ncLZC9MBqnYezWCxGBlUr/yHMPb3uCb6ayt22iMTec7z1dlrGARU1A3TNXsa9
2nZTibrths+u9108OuHBrIb4x0oO/brvLBGG8Hxr82EZlIFABJrvvJ4R/z3nVZRwYOs+vOTMCa+5
56P18hIUqwacBttJPoTzIUlUdGUMkV8QXp56jMdanCbbXeaTHPijScdo6kfHl4ZEs6Hvr1ZXR//C
rWFKgHCNuwM8vH9VjL5fkAXI9nHJILAhLtwdsqFfojgNSgQQd7kPwmQVBF//rb1yW1OBOgR2dO6X
eseUifRl3KBA+nYkNmQYOmOTK0u2V2AXIobwsFmZUnQ3zKB2j+p7Twsu9zUFOxOTaANZs++CtkD8
BZ3/MuA7CrJp9saffOUYuwiaANxd7jSO2fW3TZJVVmgG67yornpcWvVW1Uj97i3q+d5uetItjf11
O4WgyuMX6+z4DVXbeo9Tky/tDtVMHuwtJtf7TcKjZs5sbffVuCx+ih4iCdISfF/fkxelXssgoGiM
J5kjaJ0Cjj/6evtHuYX0mKK/WJvUzGv7O2x1UJ+5z4LvOdfV40qUzlsyDiGZ5GuA0B25RP1O7r/J
M98GcUXJZMdPYPz+9FCGXDxpr8okTLUOzc9W+UDyZPUU26lxy/phtUWFSgouH2BDjcgh4qGJzwzp
XrkrHRiQ3RoW7dtsaMs+EBKh7KsoDScPu6T66dZFXFuVWzySHad9NuVNfXAmWlogEEFiP9eOsH0y
qih6JlEpXx/lvM3qTyC35apdz8RHhvvc2U/5ZBLki1bye+vrgIWQQgBQJVRFzp/IQya4r40nj7f+
DKxqrVcy+s1JUmYcRfN4EV6xTLAHhN5lJqy8a28F+j+u3XmlR8aTy96dHPlZiK1GfzQmQCpdYi/F
ua/1COM5tMmj0+vQz9Y8hlomH6xxT0Uyde/s3i2U9FIVVw6BgVA25L3f/RqJL88UgPE3cOzTb4fy
TeTSi7ICzIjPTIoPD2Ndx4c8rstqH2128d7YpXRO4YTkCPVQk5Oh1UsO1GIZhxeojyTNZ1qFEZGO
HuDTiKCV8SEufzW6asZ9HSf9W44RJtyhGAie0MUi5HL4fM/tSP00R0Uh2lSrwR8fdGsVXwCsNPLa
VSVJGU16jtmwqMez52/Lmi2yIuOR+LzlL6geHs6RyNUm0wKCe09S2hwSUxMm6raLRPZLrRvpIldb
nJJ4dat93JLa+6WxVrhnEzvzmaXN5U7jVjFH19+87bkG/PpPxOtiZb2O2CpYM4vwUGkTfWzkSovH
pdrcgg226b6C1Yr0fgn5Sjhjq42tpBqlvY/WaAL4KRuhT0JjuUVJ4RV3YNGiO3ROKC6hh+gYTrzh
Sm3WFZR/2xr3P2vxE+tYNE3Bx0kG90EAMls8pbPqd1tJPBKTl+v+WkevCY9I+ueTyxJwW/fV8BTP
llvuxyDgyYwRYX0RHgcsOhdeh2q8KV8qFRVFNmgd/GnDCMVRS2/fu9N2zmtVW8ZCJReS7jMn9M5m
Q8TocbDaKfiKzNT8qSrHfBCSEYZZKPl6mdOsDQRLJCbVQbT9M0hN9NENB4utrdPefYNm8FeFim84
zNA4EeqOG+0MKadxNFKs3aPtZmqrOr9fM8RZBWNx1zeXKY/mLlOjK94piXLWbCZOxjpu7Y3ypw/I
PLdoo+BO8qj5QMHjS9QIDl+UW4UBlDF7xFMVTAU9r1Uy/2dswWljIQe4z20Ulod5neM5BastvvJa
2whorcAhbcpr2jW1BMw7wyOxUn1R4fUHI21/tQgZkWZNTkMHkS+JnBlvwTonANKRU94ZXVBDUTzn
PNboyisLoGJUXYykxQ87krC1555K7djdaXCC5RpCaYhsQuwTpYSnLCIlaUapW55IZNIiWCFdaDdp
k6eozq0X5FKIMopxEu/GwNF1qWFrPROVUHfoq+YKvfNkM++WjIoQR1bvH4m49tfdpKJk4A8skNOh
f5BbKtEPT2mp8v4A+K8gDJO19NklTGF+J4RQ/RF+Hv1FDxRdPBUAJDszcz06nSpMdnGiy2lfeIvr
HiO+g7coqVx/jwhO32nicqZH2rfqP/NglfYjYozAnEe5NPpaOn38DN8pu6w3yn0SM2lkZyOd9neH
3hvJlW9TKddas36k1zCc01p71T0ik2mgHb61PmAISyTHaNQztw+5Kdy5bZ5lb0Xfs6ym5A9iQ286
CATnPnzmLB7QygM+9tpPfqSJgZU8lGV7hbGUghC3liR5mcm3TvVqxIZ+dd26c0BK73JsR6dtdwp1
oX8PGZI/6Rj+/7CorgeG94rcPiyjgNy38MRRbuBVwEFsra82+tfmwGIRHtRa2svh1liCOWTrY4Ni
TUMs1pBu3X6JkYK8mEEvX8UozVWHcdEfdK4HCIJQDXlW0foj93Xg+yABxvIUUYJucClmpH+pPSaS
SoCG0+dj7vxafRP+zj23toOwdhuytvrBi9dueAnaal5Su2dYQLNvaifV9aJ34cCSm9KQUzlpOMFo
kwqO7uLQ504EE9MHzWMR36o/EcXZBzpVXCwQelovRWc46smFQBqmZFv8VHikQ4Zu4JkLz4W37+aO
sxACtnfRHQ9c4UTENyth3MHwPbsxdqNczsrPQrzrgD6x0SW3xlAP787kAuuwqMIuzjebASryYWqP
1NjJ+pRTh/1SUMxb3yu/0h0ztZgvaFz6j5Vw9cvaFJ4DYFVxrNkDdkgoqXVenJ3vzbGzp9Um8h9i
PdvdcXL03J16WdnrrpuYhEGaAIJTh7YkLmyMc6chQMaNzdirEWZJp/5mKfLxFSlnHvdOhfYFFX5J
CStKy/ISNBacUBmVgich9paHtiPIbY8QrdvbVSgl627c86M0i/ry8S4eht608i5xe1hlngj48Jnf
xvg89gVCTNX4/UPSc1ukhbWWYYpwVOXX2DhkkrT56idPZUIZzr7WtBc8RIZdKKPiIyFMrynajnEj
bMyuXEK20Rrx0j10s5RHNlj9HGgffVrhY7smvCh21R3H1jixqkn5N44AttDbTxMH+ZbEXRagZsoP
AY1H6E4aWzp3GnSCboiYk8TQDvamqqb+iSJ4sj0Fary80TDqXxYwu8dpyMKXosIs1oNEakZLXS9G
tFqOad7dqpzLQ1t7tkPiIpfr3ir7AGJ6MDM3TVdQHR+KPv7YUE4wkCdhCfohFqT9M7oB9gmJMLdC
ngtklmv4/zK2691q8jbI5mA1VwIf+mWPR71S2bbpFYLATF3z0EEe9WmVuELu6o3O2HTje194r+t1
2UG+osWYrNA6Gk41cxip0ykP5ebfNAbLnD/6i+lBp62+zNPBns2nCDr1PEs1sTbSf1plPdL7AMoS
j0watHW1ZF6t2+1u5mkGzG3X/FfAX/nkedH02o5EzOw7vggYw8ggNFZNpPqzB1LyAJKlSRf1b2EL
LlfHVc1bLQ5x2UfE+6/VgvsG9aPKisW2xe7m5oc25dT8jjANePuwn+aaWGdXsI7rhVadWNJFm1a+
RDyb+BwKiAyHnBXbIIoa0OBoQmda8WqZKlJ3Og/s+87VMdCag4txRPcIdhBIL7zYEf4rvA2zeKHQ
fYRhi7rxstQm4qUGpfquc1uGBwBo/l1ec6lmgBPT68TckafelFS3aKIg3ldL4NXXKOj169x59vIp
vLJw7ybqKJPvzoTLXTN6yoKsz0v7Z4UpU4+dIhNrh/rd77PJqZvpmLtLfXQR64u/TjzM4T+7txeZ
IgwgKlW4o0OdeDzYT1QlANT12xi8bspr24+QNVkBx1bq9qhvt0emX1ugd0vFR35Kbz3hhNDnxmuL
8BR6jYvINtravQMituwx6LYN3BMBjXcFDqeFz6Ng23NAu19F0XG2WCjr/3WFb/8QOoj4iNje8Jpj
XwJqX28ZygKoKTnqGVg70yTRTNC0jUZGbgv/E/TMUfs+6uUCDWuCn2TqsZMgm0Q97SCI/pr63v6d
K5WED6oxm/6cueh+cY1syc4Pya3LUHMUPaROG37jjAGmVbidq0fDxlrshTM0a0YfuBXza6nnk99D
F6GIKutw1w0DuEc39varKuE4j/wwKCFZWPrPBknwuAPNdce9S2eT2LMINH9HnIrinxXm3U/doeA4
ijHypp2kR/glqGDbhNrY/z1gk2CCai7XD5vHmh7hin7nLEm27SqQ+a5n3u6h/6iWCBFXOhtpfgOT
DNPRhyBfWFD9iXpCjD3Te6MLV7xMfRBoptIQbb2/Je1/ees7956agYjoM8Og1sbkxOfFDJrsrLaz
XpAgNlsmtka/TFGH0YO7cz53vul0ulotEkkYQ95VlficyJ5uOHuUnsKnMmwWpOxWET+Mnpzi2wMz
wfTY4SbqrPBUUv5qxVqIlBGS4mfYG4eUoYrfBolQxaVCUqjuJhMNaNnHkIUgjzvmUCq1FGNy367z
zvJxqKSxdtTKxOIxW/BDuE8L7NJ0NJW9vPFyKXMSYhL2seDiO8GUIaSahsl9IObUWb8N9EG+50tG
KOoTWo3WSev+PqnJONk5EfvQ3YLL0EfxQ9ttusjFRS0mnG37b/IpJry6FGHlRwNL59/3SxsfGmFc
5+ASlfozY1R/AGpCjL2AAO0DcWN6+HptSONo/v9RLEwJ1iz1v8mOt/daIWVNHaWrV5/Uq3lnN6O6
Wqu/ymMXNsB/nTW35PIGBRidt/GiH/SEXmBHUb1cstrxg+67i8YBDNIZ8n+ALDXmEncw9WEYcYxk
dcVDxoRTF7/KxoZEY2adk6ztNvAWEYE7Z4VEsHKeV3Ai3Y6gtIsjbGiGHlyevVC0zUnAZXlPypq3
KyaLzkvnKVwvDTs6VzLF4tzao11O6YbBmmnNb/FRVqCJ4eNiMHlgtONAiAfXfkEYsTQ7h9s5ejC9
6oa7lVZLrGUksjl79qvlykwq6pScAcNjMGNEBPsl8RgNV+LpHfpb298FE5Dxrp4K8xYLRuazU5cs
St5s5Zee+5KwglB/9mMOJ+eFCG0OrNgI0KaYk+KQW679OStGtLQVg34NMOQ94YIHP+lM3nxZk8nf
bCBkcLh1qmU2DKr4Adtjm6onSyMiYyb4Y3ugq0B3TPJQrs36NGyr4aGvMcccY7uzw13N3fQM7BIA
b2ucu8c4zoP31ROd9Z4IL2ccbqP4U8p++yWZG1FZbBVTlwkWAjvsjqhly9hIC5XTjo8ND2pDVBTu
R/ayOazuCwIg4Iz4mQAlKDE9g5IE9sHXsa3fm6CNiju7mYrb76ctsYyUi8cAy2QHKXILcguHqHoF
jMyrU2fX5Rf2GHsBh+sU/GGAZenAGdF11661g0c6dSr0o2QVvrV1Z/3iV9OtGTK59l3eON1MekX0
11Cd/E8qm/Fee70X7KYtVs2P7iYR3E5Qd5aQxr39rlyq+s5om7fuFf49KDh5phjsRpBU9UMWMpZe
eh8Gxl9ROgxqte1mhJIZBFmrRZG8iev6kkfGW16Q3npnrYhrJD4OZcGp63prOLkjQDzTa6z9AyhC
hWJ8RjEElSoSGGnlf0+213DPEJxFsFs5T09kIWHwFDjS38bKtv94Y7Gex8KpATUbuHMkgtvyhOu3
f0auVkhgDbJlnv3SH94r6Vofum2Ul2nmjqsz2lZ+6kfLekDjmU/vbofvbkdSqTkl4wqIbbVGvDAl
egO/vsK4Kd5u+xIPMkKWm/AEpS7oE2kBwWKfolZH8uhVxToc/XUwy74QGnlo3E+BeEqIyqm+PJmo
5AowsJgHpRgud/0SHhPr1jKh3d/+JtxXaB17ZOYe1+BY5rZbnUaMDfJGdrn/pqrKwVB7MT0Dj9Xl
CVFjda3XzZRPgA9xmVZbOP8l9p/jqcSovlgpYX2VPviVE0lwuq7asjGPuKG7DndY1vuVHx3XBaDp
FLRB1O+b1fOP7USH+qEsaNf4csmOLLNhEgrOWaAdA98CCtjpNcbgjcKBFXG3zrKs75peD385uou3
zZsss3caAVXVeyM+GUFj8z+LKfyCbH6dLzJi6838ao7KvXY2bz+7fVDvhjYW8WFz6go3xQJi39R8
r/SncAMHwdoaaN7Wwejq5I53h0m9+kRDEteYLGO4QgagfHizVqv7xrMB/UPP0UImwKp7D6OIwudZ
SSkvTTE4ziGaqD08ziM27Q/SuucJKgwMG+5eViFDfOAzKDcr8qDWT3jU0YP+KUDPF1b2rkZfjl8Z
eNy1ECfiMUCSOzguP4pa4upAX0EfoLw2SQFWZuPTYhzVvyAWm98el4DDA8ZCjQhZFIdgIBf3phCI
3qAhyscFUw49Fc3gy2Mc9IhvTbh5UN9x7987TOb/3C5ancMWwy+kAxkxf0bW+/IOcq7+61YBqsTC
GPPNIdIvaOwZQw/Y5OR/lVNFMT4XDp0Uj5ur0nXDELtr2Atx8gRdDrHsJ9FvbLItmSBVGzswSa38
jiLs0gq8NcoEA98lL6aY4jTlqz+MAmjI5OwHCQEXnezuPJQSLx3d9byUzbIE4JS1/Ge0HX/5GssD
oUiQum6x8N4nls/N2I9jHx/VaiNpLcJu+YbWFsMJ8Vz4iPW8Wq/bhPTkxDIPwUj8/KZxUU72D74z
wDF8CsW5tfGSIIR0miZbSm9x9hhYMWVGUxhfHNC35tBsCVZDwgfQ+PlO7P7tNyf61KrXj/C0QORd
3Jn3ife45S0P2wtmGMRuncYlJVoPzsJe6+o6jyTuHNax8DlKCoXSvkTcfbYCbpwdLWLqSkR4/x1X
jv+PtJ76sq34AaDLfAmjh+nxH4Vv3pvHXgpbGvujdaiiyX7ZagPK6Hrd1u6MJgAcvWKB+IYfkN0W
ycT2xFut/qB4pAhg7GCiTrXThycGADIUOmnhRrLGDh0imZFiVw6eG3wlrFF6J4qgc4lGSsr15E2b
a+7mpu7OXWBXt16uLvJPcN+yzQpSB0mOkPY2/gqs1XXukJPDuxNs0CJeQjA3IgXhwU/nqFvu2fKq
5OywIo0PBgnys1z8ls6vta24z2Nm231sk86XCmHWB2++QTCOmJNoN4++zx9iRV39u9rwsRwBxnnM
49qx1AtxRL7M/Fwkl9KyboBbHoprQOviXxsRic3/XkUXu4yL32wCyUb0ad6EdwS2dc2lb0CzX5xq
sKq7blPVtstR9CNw7ToHiAibSyREXz+pehZOCkwjf7dJAu1ElBks4uzQU7ifCseUuxq3+SMmUOyK
rJU+Zu1wXu7xWMK9Rwwebtq7rUaSqiPiKce69Zed6yx1wKVJpWnWj9rcu/lY/bjx5MuvqFyc/xZ4
oU7s7HbIuz3eo/IxBt5qjrNcE1R9VCEk2cRBfUWM4bl/eJ/a/NKW0n3knCw5nGUwT/eSAwFDY8Pn
c+4boDXvXIdFJe4COMHrXE7mvwg10o/NLvkyEbPo75dNjL/isSrMvvSnbn7pEHzvSmy3uPYHuhm7
WEfJmUrN4mTLdob1LFS5r9xcFrsIRXVx8HI/bu/AXLuBNu6E05efXy2MW3P9rpPRnq5NXYlLxLOz
wlsNYA25oQDjqAGByYpq6iZzUNTjySMR/sOZb8JHlOjJexfj403DORp+F6b0bxy0qKZUhrTjZQks
cpX6QV38JzsoGdQTYJ80a0BX7LhUllcpQt6vSmDHTC3ONXWXi9z8CphXnwqnkUwPvjv/BI6a3xZB
DQdDpvYOCRat30JVY7tDPGad7G6s/4vVxEJee92Uwma5hKgjXfZ2JSS2OeR+VcodFc/2LxRP8j8r
EOOFJ2LgRixF9NL2lZ1fXJoPLiSaLN5dERPHfUA5iyWShCD9Qhxyv+0w7mFI6YkSyS9sT0huohbC
P10hHsZUuaH22INk8AUpl5Qnh8eeK7CO2g9gpNHcF8jzmkNIHak5EI/Q/WNwDzyaChLX5pZyiZ3H
7RD7J8UGhI1uHCSWEHcp3EyIm1pNVsJp70meM/OhTiYPBrdr5HMLCwk05IgYWf+SB9tDJxihmWd0
6N11g5tIpha3zg9rAFCxnyPHPZQg1+zFcBCI4/J2yGrsvnR71tOKy3N1rbt5ZkDZzxP0VGqDj6Ao
WGVJ0ISZJdsWIUnqMpmbINx1uW2Ikh4j5FQ5NjD0meJK9SxclicWRQrNbChPa+nxPBDMvXHXNkS+
pMTNqd/zPDZv+dit7blZu/U61rl+ZA6GrPR8d0U2OfrDfY5uFIu1lY8M4Z6lry5OfxdfVWAuYyeT
7QP3//YY2VNfsvq7KKcZZhWA2xZjJOeVeFkiMpAOVriRCMy3Ekeku3AKnUXMbX8MpraZDxZUI5ct
QjqxJ8egvdIMzEvL1ee/sCv73SnvCTQhf2vofqkmjy6bw3GfMti2H4Mn2gdjhYHcFU0+HdjCYoxs
gDx3DLoomGopidKnyyw+BIzhIQuuDKGto2jYfnrpo5rot2DYTVWeP5JlMhX3QIVBKTLV2gkfazAf
Vl0E5x6TN98qFNpxaVbf7EdEhDqVwKUA81Xktj/uTMPARQsMbya1Kn+Rnw3pKn/awUM9Zk3O4uJp
J/N+Nn6wpJ30ZHRgpGP4EYQI1Cm5hAN0Wb2iS4Sgd4p9a3L7Ip3wZhXC6CcQ1FseMoSb6jGrF2Tn
eOBcH5R2ImUwVf2yBrvoBsMAzPg5/jl86ls6oESaHq0Vrci1r6Pwu596D40+A4Lab/6S2J/ccH18
Xqjh26DOOXzTcpEKe9gSWughArGdwxo+pkut2UzWoR+YCHeTPXCCd2g6Mxtvf5ElyBexD3M3ZksV
m0fw8oQXa2CuO6gan2qWdM7iXZBTUUEOODAgOayE+slDPRXvKEfLkfCXCdnJJAeChWLYLcz9tVY4
bzEQlk86d/sXZEQGPyy7YJyR1ZH88Wcd13eRLM1Pu6zlg45NSJ5P3wZXywsC97+aCCTU0SVKlbSH
3dC729DOUlDWGA+VWcOZxID55iJbi/A5tOkC4FK3eoBQV4/jc1vjnucv67CNxeFSjfu4GvyX/GaF
ZeK2/XbPDuvjTh6RZuBgKqX9jLgCaZyxC/l48x3dLS1SD6CVFoSjVSX2piGphpHVu4uqI2MTvgYv
XF/DnpTU32uBA8yYJG6fVumX3V2Zl6r7O1ug/ikWCsh9CU89ntDnRg/o2SeYscHF25AAqwED5Qlv
fot08Bn2n8FGuZrIn5Asnk8V4R5JvTVY38DC/Wel1fJdwYJ+LZbldB9eMpg7Q/svZizWYBCavmsZ
BaLmn1MU618bIidPp02PrzU/1Q0agQLe1SUWRRayyv41yih3vZSilpj3U/CRDbxZ3yawpZMMUO4z
LMHhEn9Mk2Y/Q0sAZ+ydggahEuXudMA+ZJ+LLXQqeeTgUOWZ8+TWFoeSOdy7iAm5Om1v+0ZYZLYd
Xc1xfK5rcMjM99VyGVousX3t1sVAOJUrvdewGUp1jrtc/yehPzBEkarycbO1VuQpVMsjxyJDV1Rx
Qx9U2YI9q5GVncgNxBZ7JFdl+7u0eg5ebQuV3Ilxdp7LlfrMk8PLU6TFWptHSyerzhLyF9g0Aro0
URgobTKWe/yjEAMz/k2HHGIE/7L765RkDqZtUgfT3uuoriLVu8AcxifJwcDcsLifUH59RbAaMANV
SQi5P0VlsisITKkyUYvlSdIb8Gm16za+TR6PCY8qrz3S0L7V72zxQn9GIfp0fLDb9G6R1fMJ3nMz
8A+lfMqLmk8DV6rviecYqNKhuaxPk24KXqnNI4hgrsTG1cCGjygS90GcJcKOr4kzKVzgC5JfA3lQ
yfHej7wYuYZTTE9eHoXq4BBU8Uk/ZfgfX7cXnPx8s9naR8yrB1vVS3hCZyvOTl7mMvPGwAE5AyEg
GGpC8pttNNLDgrP7xg9Js7ATGxnzx65huMaXQa7zvSyKYTzPVR5Bo8VkxWQgSTH4CPADPlj+CTgR
RL08YAbAKmQooKoyfCAaK1dtb/OOMZb8jnJ1eeVWU+T+rh5LVLpaFegAwFOZW3sSlBEMkJfm7BdM
QUckF0O4t/DzMRkA9dk7XJZum26dj6Pck679PIw5dmzOSbnHAFtamdYIFbJq3DYXM1Es1GmeQw4Z
0chC/GlZsCaCdyihTc0691/luiXyhMDPD1N7Goq3KjTFu8EJD4EZJFNAqUCn/gOv4vuKy3r8Ghvb
hiLCWRKlmInUPdw81MCkVoK4XG8p4yMGw+FPrUmsJtEjXvNUVx3mjxy76HrQ0szPm8+XCfNbsOmV
AJefYejRDo6DzCl4l7v4Iw/5XZwpMHbnhhPORiRpEUHXoFCygnOMT7g/V01EGEHHXD8e2d/F6zpy
0GcFaraJZHtA5X2EqX8+NB3xK2lckQi388okf9WtLZyrI9vwDl2ArugcdIsDicx1c1opVK0uyO+4
2kY0rfY5MWDWKRzahFMjIUQQeVJ4hJdU6t4hZc3JYmXk2zj7yZuDndo/KN6em/1dWkfdV0Nx5Bm9
nffaUpzXuq8P8LsaHdHiRp9j2CI4HBcLKZPxeTET7frHedAoN5rKbeOjkaMOdzPm0sONuMXxghH1
hlX6gKJYHe3+sExz/GIpifyj8rup2SWo9r9WMryiXYNq+AVNOrxTjvcYUTrdjirVvRu0RKOUqJkX
pXD3WHAmCXJTDFoMYhUr2xKgJcRotBDOdpMVloMziHQik+3HcLu+L3IjdQApkjtcZ/6uR2fDSbEn
RsMq+Hub8bRinvofZ+fRGzkSpum/MphzExtkkEFyMLOH9CllSSqjcheiy4jee/76eVgLLDqpRCbU
jQb6UI2KDIb7zGu0e4q1Eq9h+Og9IN3YOnpQVdtNkgWUTrk+encFj+3PRVw64VMaGZRAS/pUK52u
o3ffj20mdi0i6+6slCPN37VtOg9O2VQ9jXl0dEDPRXWhr+Ax22Idem77nsXrEtoaWf7DxR/4awG0
x76zpReJg+6K0SWANozsJId2Uhw5y/gO0cv+zFsf69sW7Cd5b6i7P/RK0z8iE0AeXOc9FY8UjG8F
hfGXW9aTsU4RlmnvJs/X/T3lbPd3oYoiOOpS+AihU47X1r1si2lb4kU0nJCfkOGG0IqIOM276stU
eWawqjQnh8qsBTpQFscieo9BY3RHXaUNZ8hN0mEnc+gEm8Knzr9VFvoeiO5hyAsOwNPsj2g2QMNQ
Pjjc3USRkfKeNZhHnWJwQUvGRILNQlDxrnV8MmSUx1A8GIZ6wOhPmA73CNDF91E5RCad6ZaKdwBg
+F46UNwRhTWQiovoHaHeZ2jD32iteM9SaVl4gFdm/KBthDongVqPFmdrGNuRKpy+Vk5d53S8LGjE
cRejPBfAmOFBFx3eU1Y3K1EDISb0s0F+ZyuEgLMXE6JXfmdbRGnrKOX932L8Zc9SfgGMTc6VS/qP
Ekn7TNjFKuWYOE4bc7T16JsoVT0AXyuQRvGDKX2SLjaR+4F4mB1OhSD9gFBnTtVyMqkqxFwLX7UE
9PkBoGyNqGRqU1rEjSQDkZ0ZyoN1bAsWvdf51I9JRZPiSHSSGEfyqiG+A76DX6lPGQ79USsJHBi+
DhIK0LNpBE5pyXPOZTFN93bSZrBG0ilxHiDRNtkDpWj1zS5pzn3S0INxtiMVPAbUAHghcTEVkKRk
Ek17BVeVqlkb+uUPFwDkXQqNazwBeBPTXvYwiPedU1XdI51V77HNVfxDZE0dfgAODoKRPThSrIRz
TD5RSmxNRNtZ9ndJ8T+6gzsXRps69QkrYhYwh+ppAAor67zR7gLDE5/jEUvPQ9wO0SeRN4gddHne
QyiIfRhDjhMm93yY7smt8zzc8gbl6Y+oJvDZ1lo4lfvWCsd3IMsRIB/1Sn0NYoCGuI63HFu/qgPA
sLY/PGYzzpJalPNBIFQF8deQ0a6k7t/TfKGV8CHzFTAMGAVxe4pdOdg7oaXZfhLkQrB1RYk4Batx
r+tFV65RRnPVtovMztl1CKqC3LdQ74eAEbXZsZdO9Q0J0IJmheQtOmQDWuzbvibFOUTIQ2zHyG3y
R9dqsq9WOMVfHMQDyYZ0b/w0TlGUn4wBYN2W2MYxtr4BknnjD5PvbRpnBI8ZIM3E2fBBbVFj1ukZ
kRLS6R8cA0Bhiol1gJDQdD8gJdTuc9ePzTXfL+5g+foDmzWvsg+JFvXaM0Bj7HndCNu2k41PprcF
h0zwDPWIdEnv+yw5kM3F1btaK+snMcii23ZN34XgFaLA2upoYH6NwWiFO7t2m3ZPmyW4Q8GO1Gso
DPAetEtSHsJJi7pt65bFScq8MFGUsadkX3uDwSm2wPOSgWhp+3fjDuCwCgs1QMjorrOfADYGKzIL
g8xy0lOJDGTc5F8G3iSAH7rWpCuoQhl9NKrzA3wrM0oRwLDbYgW4VQ5PBIVGsUYdkpKuE+fWnREB
9T52Vd6Hx4K1oGAACLY4gQnt++0Enuld7HS+9dg3sRu/64dwoC0d18MeIGn4q9c0W+DfFbFoujEZ
R+poyD4ZKpsPeK1ZL1nQlcMDXWC72tWzcefdoMEJpI3QQwenydb4Wx3hTySxalN81nKrpSYyqYbn
3x4p+6CgE0EgVaEDb8FKZ7aahlWR02QC5cCJviQ1OMPXH+vC9XsUy5RtbQvUvrkSGkKvnV5QPUK7
CIm+SWr9L3Ab1kucVzCxnTSCgCzzfHwHAy74RRRSpDMBvtm4/QAScL7LN+Q/A/3ZYPA/5FVEpRcY
B7VBUQkZ0W7Lqt8ol4U/oimjleQR9O1tqgHBCd4YRg45OLQWl44maT+GfU6G1wTSex+Xev4Lng76
NSUc+WEb6zV2sEE6Ud7QHR03Bpu6p4uqg4HglsOlwUME0eFzkJa5c+f5eft5yqbpI3IaKDEQkv+G
NpVz+dhuXSDHULsHWYPjQrZnGj+JuLRmWMMINlCxu97XMogOoab8J3InWlGqgUJ/l1g1ydKsP5av
EQpDUMGsdC1aOU2n28eiiatfbdlDljQqCPaI0pawmBzqEONBwEsoPhcJSrS72SvsbysemvYu4+zu
4S17zf3QZPELtcVaADPDAs0CsNEgRAob5cXt4E1R0wPzy/n1ib47J5XlFnm63F1V0kv3buT62Eal
lETuhihKdNp/k0EF14KzAH6miB9QLfOTB+RquIrzLkaAQUmKv5syIW+cM9nOu3MELcatMCY734rK
RbjWymDUrUyEZUFqwnNvHnJO2nezcptfpZ17JySABPjmvgEZUhelPqvJk94Q4Kt42k5OoL9HDBoQ
VOUmxXtwEjS7a5b5UCMKRiufRPG7AAkfbwD0ou6Mhiwa7JNX6PFWi6V6YbEqfZ0hxB0czXAwqNsU
CCKuPSuJrXueutbfo0xkBnv4lCwB/2d3cKIs4WWypF2fPMDRs5fT6LEF68z5EhCjVAdfoGWtZ5n2
2xL4mRymrA2N3RC1Uz7zatL3YF+pyvKN0t9ZZVKZtOJmeklTBPfeIeRSyV3QieYnavbBb5Ka4SEE
5Pje7HMIgFmiF59jR5fPXHruQ9imzVcXxmS79TXXgSyfmvC2euOLTyD52Zqmvl/5KCI05GpThP05
YtjHGHwT2LhQmDznYmzqTUyeAb/dccD/N0WLNrNnetZjAuBe4wqN2p8kzfQxkz7U/w5Ba37vWml/
E0WHaYQeIXtExu1bHxOjBSKVY+fLMxWr/h6lLCXXCdWJXHyjOZZ6xzz3nX6bUgAz1xE05mpHvUv7
OHnh9N0QVVVtMK22vlEwZ5vjVESmhARt9TSiaICYAdItNMEBJj2aPiXxFUGMQaiU6eGDVoLMXLmN
n/dbV1MJNTS6Qpu6Cp2W1jq9CICrRv/bHKPkCZ9fD7wzTxiaVZ5ZA6Hz8F5eW3Y/RCdUOcVz0xEX
aF3i4SnbDRQxhUPHrbfsTFt7rnTVgzO5OvqbtSW+KRgP78HxBME6BpiKF2mGzTyqWF57oDcCoT8r
NecLpqq2vtGIAXeUNVElapMO2RGcn4Zgl/HigSAAlbeGJ1VFW9hhVDStFFG2DwDvBaw5dEXgoRUt
PexhbkpktHshXSQwjfrJ0Jt9AMBg1gaoE3KukG7wqrboEqJI0aTNHUCo/hnzCbP53sgRaUeAOpqx
T/QBvyWPUqQEJ16o9HOrENEC3czY7ytVzyK6Kb9oLKvmlx8ipUMLr9eLO2Kp/BT1jY7UxtAXv0el
iZNBoYaiPq3ydzI2inbnjC4Y65gDK08UDKdoY8nC5daVvNgP+gh4YjuloZbuiqR1vpAbYNMmKoQX
V7SYeEvDcULMr4yqBtkYIsB+lzoTYbcnnbyau8x+uLF6uA0bMzLmhq9mec+jGpOXJiNKf7F04r0d
mqR6e5+WSN2skPtDKL8r6SeuzGjK1TbDQbKn20D9ZBWEpvXcB0VO58ExqPJHZQiZnM5Q8WtUUzqg
0xjX/SaE9tqt0CUrLbzpDfU7Be13X421eJkhRv5K78gJuH0oQaxadAZn9hHgfcRhR/ejnvpd/NRr
Thvch3WhoPRB5+c4VtBfyzyPIEhVfrNPcYBFWtR0E/JPbZp+hNR1kMHLK32X+6oxqes4JkjBBknl
d16Jos4KR/c6OfS2RVkLZpqoVl6jWR9DhIN/NQp1ZMRc3P4xdivPX1uy5ob1Qs7vzgoALeySyhqt
1SiL/AHdXTr5GkotKMkO4ouqZf2jQYscbI1BGLp3VCd+R3gaJQ+8tvkDtCZcvGtP6O1WqzwBZDqB
qsgE/IgiKHrdd07fRJ8QQqEzhXhe9VyYZYNK/xh1P9HqKvNVh2Hj78rMhbdBgIKWBtpnzlOTqIDo
gNsWVbvSjF5cjiA6wEYX0X8ye3XqCYBhKwWt/TNFzLZDeQoVnVVCKmiv0GPiEsgS0fdw7yuYdS4N
2LupJNwg9RpEvEKlR/1SNWDvOqoqb20kHq9HLiv7HTh0qC5gktwvoMuDg1GF6PJUaQ8pObKQ5saB
TgccgnR5A3RncPAdrYwA3IUuyzh7FGlh/MxBBxRHF+nIFLXyWvzC3kOT69HPJOTRTDXRXoBbfzCd
IW32ruFN3Tqp6HJuR+x0xB783fignKGFwDL4+rBJY6v4O/H98JsHpPHZVO6A5NtQcZh+4W4o0j0q
UG29UqnwBbCbtn0fYhrhHaIqjsMjqAdiauB2zdExcx05KYDkX4YsdL446OsTv3TdAAAm7dCb1qfu
7zCVROtTU4PjS0xSTqCR1qfJMW0qmgh0QUi08FuhG9PEwSN1cetZcxNYwVpsJrO7J4XuFi0DBWoi
rRTIYkpOcxiA1XP+0WomLsWigHNH37Pu6p3qMutb6xcKorkxyU9qAlqIbYIvthEdazAbqGwYdKFN
slPOUGChPArlYgMw2YZ+WcAUpLThlhqdVgGGzewQv135KVfrJqAGtu1Ramq5bejZrzsb+PcDiJAG
5TLaQWhcC+gQRrhmLLfciraPk08+miMegtcDbUhQlG63RXkXBoKn4oHGnOeM6YEHOfQ3lEPM5CAl
uLptYXTyh0V7PTuh509wnVbaLGvV5EiuRyZ+EOwzTX7VK1998khrna1M9SkBpwTHbSNtAB0boDtE
qNAY89OAXcrnFFDEjzavtIz+n2M+p/XYIZUBAZvKhF/oXxGgTz44XTVS4Afq9c5FjwIVwAxzv/Gu
FAoXHZci/EvGtToCe8sDB0XFrqDmjg42vhq2MzynXTt8LScQ75oTxeCQ66m7r8KBGrM0RYggLiDv
5wQwnnE/YEQAOYzwatYWgGu1x5OpetI7g73Rg6v7NBYyx74w5wMBHILDjFJjD6gKgXF4GAo4p7YD
ZYS4VIMp4kc06Hzju6VqauY93l8PARf4T1P3jXGnIhSq32lQTKgVj64TcbMi804dMJXOk5kEcBBa
WBzldsLVtl1FwSjHjQ8O88hj0iaokubAp2vNtD60qdXyiCW8SwVE0nYVGqUWE0qq6k51oetuoiyw
iU+QiZFbe2i675M9ys96MGbGpqY1a69FVzrsaB9vO+Ryw5HqcQazRoI9Su9HS0hBfcX1mm9BD4f7
RKgy3kFiNppdJanp+9wG8Ozp4SMKDqc3fwIASnZK/zZ47nqbm8xtfRltaAc5FOY9yh0bsqn4q4bo
R7lGt3K0dziHxV+zoFYDCjTacPdXSU5CIkSXyU4sHhiRo9bRVSVK5n+Vgdv3ZZbgROPIVJwqfER+
SD2IKACngt5J50FQQJ+7lD/9BuYpXDQwbIgV9P6HwqKjg6tLRKUPhzT0QQS5O2iXFnHA75TGW+ep
rIKsfUc/2yB8zyvf+6S3g5g2RjiZRwhHYQrdpgyy1V9uL+WYEdZtANhE9/QVXMTD2erx7i+9oFhR
UBvcBLanftGwa54zGYVz7AQWS0BP/vLXNMFoFJ2EAqxqwyOiFSAWNSCulEGKVO3+gkHZuML2km2u
jECuBe/mnYgx4TlEAJnHG7ZQF+zOjNlXjb/FFqhVzNZK/7DGqsE6xqIoZwMuw/ySWABddkPfDPIw
tH5ymsDZfR+9eDw2ZhPd/+d//J//+98/h//yf+dP/8/O8j+yNn3KQ2pe//OfFyypDJP+N2G8aQpX
X3gd9kQzNrccY2dIzI+esrch0v/UuWeUddw42+vjXbCJYjzXBOII3sR1FmaAfjRWeAeRQWkGrVY0
GV+0tqkeyDWGu+sjvfKR5MIAg24KSf5j8WXPv2ofBX6OwhZes5UW3vdTa+x5UPu1qeESYaXy70r1
yJ1jt3FfW+3P64O/8jykE8eQum3iAavoUZ8PXgadH8PKx0kiq6JjIUI8LBHu2NV+A1/Q7AIUeeLk
rd/2z6DMWgjgdYa7WMtpLPomsMDATXVbfBYSmeysKLVHxPHDt7orMjHXMqUjUfvByGyxjHTNhga3
A+hmRVHvMtvNNhBXm83gYa90/VO+2jG2qVNX0S3+a1lKLNy+TM/oChTxkZ601cfKjZJ3gyxfzLRL
H94+EPmkiSm9TidVLNzZEl1ZwJzQDkA1t14NVAUeDa7XHc1wuJrXx3p17JiM6SjXcnHccyDunu8P
+LbYr6SuubbRHkVZejRWscxpWoAZXmGP0W2uj/fKSGwez52XiwvGgDl3Pl5UND6yZ4xXgc3fowCp
bc12St9fH+XCrHD4NFwaFYLyhrlYqrT0J551h6ATX7K1l0fuDvooOrmNQApF9urj9fEubA3DtmH6
uoZNV2h5xHUNVmwqQOQlosWR3lJ0dUvEiszemT5fH+rC1OBaGhb73eYbmosF6+byQBpiPjFliXqO
ipamg12YLw1yhXvQq8GNe/nC1HBDB9lHiYADZsx//o83QcMdgJcSTJ2GNO9h8nOicgBVa57xW86M
l4bCqprhbMUDszxgKB40M40B+RlUQQ/Yu3ACWloIMNna9fWveHkodGnnf112/vmsDA+eCoyi+Syb
5UozQnH0gBNWWmTeuKAurRd3BnchwFtu/8V6FQaQwyFgKhWABvi6JNm9P0T7wOrRX5vKaPcvZkbn
1FTKcvmUi7sX548+6Vy2YoYz8n7opb8xMQ/bN3X08i9GMlyJ8IgjbJ7u828I5R8nHRuaeFzRmp9a
39tWOab10eBX/2ZSEnKl4BMqSy6G8ontTT0cuKV6A9U8dAOOlgcJAxkI+4Z95OvXGs9nRD7prQFX
xN32fFYAy0HfeAgMo4yTAW3u0dDZ+QTmNOUxDn3pqwrwXmNodEImUMp3oytJev/Fp3WE45q640hn
6dyek8Bn1YDqg+FpJY5IcM8pWFYH4fTRjQv5z9915i5uw2YWWFooQQfY0BfhifDTJqcpJtfZlAVf
tYouzqoZMDoqwJw9iiCJn8KqMu9pkNUnXPHEI0/utKXd7hzB5Ni/x7jofgPSzhxyfEBadPjjQxTq
FHg1yDA3HqxXMeri5y7WR9MArcbKkeuYnoWfBXRhvQEjBGwvtoi3i3U6NiHKw8iGXF+TPxHotQ9l
nO8MdFIgvPSMXCPlCOgBnbnUeVQUz9alrrp7d4YFUCh48SpZnUSYBoey9W78iksXF5c/66Xmi8tZ
XMdQicxIAvOB94fSpBeiOF4D/j8iGV7eGGo+VK/mi5wCJxxQsFKLQ0fZJWoh8plrr/lugdjc05jJ
aO2iKlsgKXT9614aTM4Oo6A9IEMYi5jHLeLGnNVwaT1mvr7OdbM4aXZU7a1+SKjHm3DQbsxPvzSm
Q8mAiMRQtrH0NXZhXBNFYMaJnEuN0i/OBOCxveJoE64fR7y/AKQYaod4YP8Euqh5HGVPLjTF2O5R
jVQrzfLd7QgQvNxAqRG7kqr5/vqHmd+HxSrAM9ZRVHEo+vGOnO+6bF6DHFUtMHJwLZ0SCL5JD257
fZQL24q3ySWq5ZUyhFjsbW8aaMOihLCuR4HKrolmim0ZK+j44+76SBfuV+5wndfd4LNLtdjASS87
sHcEgLSJquMUZN6xoM2zpqgy9yJUtu9qPUAe0tVOmIlUb79Ziaq58LDV5pZ45cY+QAYN+8Bau1qu
vW+UgG4hxiI/wcJOvl6f6oX9ZWF4bJIusLv0ZToNXhJacMlYBkDhQwtKeVVRsKP8GqH5QVhwy6j3
wioqnkeWEL9ui7be+V7BVwd9T4vaPui1+g6PdOQAi8Y5VYbj3ljG+a9abEuGcnWD2Ib0eWnojHFP
jVeQx4uc2PSCkjpsUS0NA3TB8Vnb9qYw3mGWpd24Ji6cBgWQyVEW4BvL0uc//0c0mmRDidktwnuW
jRkRclzhxgsKdXrzwtGdQJ3coBhjIz56PorSUJaHbEqQO3nio1kWEb0DAMgHOJaxCxavK40bl9HF
pXMVWSVvvm47i4lZstG5A9krwvebcqshMfYOnRMr2oQQzd+ervABWT3lKEMSAZ/PryFxAlaQIV9I
DgHaiDjHxrh7WxVAPK9/ykvz4tJyXMPEF9aWi3nFiGrnAJGtNfQzC7shtIi1BLPaFgDi5vpQlx7o
efOTPFDSgfm5mBbMfaHalmlh+WT768LJOwuogJ0fkKIR6CwnEKKS3s168rSx/11VAOBx9qnuplYn
OL/+cy7NXPGW0UDnPrWsxYtWJ3hE2T2qmbjv2ocWPtRucOvntoci+y9Gcl3UscD48FDM99A/DgXZ
G3al/AKiRQN7AchiCB8ZYF/xx7vxjS8de3vOz/BYo/frLN6JeqiAadVAKgogv0fUGem04WW1qejj
3CEjrR0hKjqH6/O7cI8ShRCZ8hrzbBjyfH6+jerjiIw2qOLEh3cLFCMNlP5tNNNDMbnejYz34hxp
IdkmIRbqlouFyyE7OMaIipMX5u17OzSjNY480wF9jfgEZxADCpQLb6SJ8zlY3qeOJWd4FZbyjlrM
cUKQDowdQu4JeFW0j12kzaBYBeG369/y0uQc22FHsi8Vd9z5t0QNzfQGtDzWarTq52FyjbsqB8ga
4Ur6uQ+c5NT22vjr+qCXjgJlZVRFXZI405on/88NWmV2afaoJUCHGTb5qI1rlWjwA+gT7988FNVO
KjHUAufSz+I7YrI9s81oHUAB1jcBNcoTZeV4l5Red+MJvDArquRQnYRNpkhQcz6rFgoTxKwatVhX
iF0MppJWSKKQwHZerk/qwuaA6sdWJGCiBiMWizYIz6vjQq/XEkDJQ4Vx9QDfM8On8/o4F2KzOTYy
FHQ5wZQWF6hjl1kcIW8L0qVyD4nmaDuZNmJNYE7DE376k+xAKxQ8ghgh2PGP68NfOOe2LRSQEvpk
igrh+Qd1qqy1fFtyzoXVf7Q9MX0Az41sqdNlu3LMtBt11gtnwcbvlLo4lS3pLO/NuPWgHMd0FGNs
rPah4dovtQaxM6Sxj4gJFpVp1NePb54kNzUSMFJKIUgfzieJ/DHC/aC0152LQF2OUsSjoi+9QxMS
XRPyyBtr+uerLW4WnkL2pyMtzqC9uLLdpB/pktaIq7Vx/MMKUvvnfLH/EDa0TqhTFRrtejAEMJgm
6B7guPxPKXVHtbk+8ddf27KVSxwhia1wF18cF2gcSDiFlEeF0oz3GCcmLzQicEGFenCPXIJlr0b4
NeaNZ/j1prLYVGQrvMAMbM+n+B93j0JjOHQwVsLDENcxsHnjBjPK+A4my282YXhjlheH0525s+Tq
Lk/l+XDIFuowl4A3zTqAn0DwmMcqMU7oXoEowqGzsN8+v/mL4vUFEV5njucDOmpWJs77GvaPRlcy
4sB+nFpTHSPL6zHRzJsbM7ywjpi6MabNO0KwungeZdmFKU5L0D/dtD6EskDBHnuHjeZ58SEINO84
aZpx49TMN8/5JqaSz31OTkPaRj51PkvKsjnNI44qvh7gmqoBo8GYOMfWi+KXCsryV9TUeAhAL7px
fl7f8vPIiniABFwBvDof2URdaKxKiwcTDdMtnWf7WEnHOKH1k99oFF7YO9RtdUktjgIul+D5UJpn
REVgmiAcCnQbq2GctvCrgTlPxcfcw837+oG8ODNWkGoSuDrTWrwqcWoH2hQCOoHmnO1y4kYA/p62
Qz4nufERLy2fTlnHVS7NJmEvNmlkDLA70llDZoL/11WavzXR3kHlW36m8WvsETWarRIG7UYsN18q
5/uGZJghHZfgkS+62KxxP+JOlFYN5A+qShpORbuQSseNI/F64cg6KBqzL7lqXp3BTkeXBPJ3s67r
CFkd6AAbhGiKHWqdqA7hDnPjc+rzTlhOy55TMvpNBjHx4jhUokAouZENWGdrFgHVov2YBuaWQnkH
SRwizV4UNTQBJdJDWabIlYZus206XyLt0ZfvBMJqz9e30+s1Vmj4GRTw6Dfzgiy2E5hrH/LdvMam
yNCTTGvtkx83wx6tIPWlaSBiHqJBopQNgpvL8ProF5bAJbsk6uMfGBuLa9611QAtF+iCVk/ffSSQ
abdgND1CZuIK3F0f7HWcxC2k05zl3FiSuOD8oOK3UyCKiEOFANR9wJQLoR176g9eim0ulTT7mPsp
gpJt00RbCwDC26vANoeI8fkVClH2xXkSVoW3V5a16xwtix2Md/2DKBO5QXuovhEkvT5BDEVEBoWU
x5sJn8+1nbkHsQXexhgyGMdl0OxDupw3dvSFUQjByCvn2IBWxGL5MBWCzo7w+NpwYOqOOADdoSnY
ba+v2/y3nB8bey46zrOB2cJ+OZ9LjnAtctIDGq2zptcYyO6o9Oir7Kdp/y9GUoR4koSOOtkilO1Q
LoO40nfr3lcj+jSRi1aNd7Sdrrsx0oW9SMWcJERHqZp++nJ9AgdrGjXrx8DcreFHtNbOHIz+nW5Q
pV+lso4/pSOMvdruyi91r95eOkaBDsSQASxB0d9cnHtEeqnqpKCoZrziiSb4tM17tCljMZj/Yv3+
QBXcP6u3bAOiA9O1dmsgK+FH+qm0Y/pzaRs9oXh4qx8xf7blVrGZ0QxfEYhKLzak42FUpY/wLEs5
yY9o3hVfCk0ZXwwNZO+qaxx3k+ZZ/ubnCl9egGsklDoVs+ViItkzDIlvdusBJOU95krFRu9d68Zh
u3QMMLmj+jejCGjfnh+DfsQcWpjItMM1RBt0kui1yqla4+f39tIUUyGf5PqgnUod8Hwo3YCrDLwa
sJONbYmNUOsWNzxr5UskWd5+5OYKygwdoO9tLY6cUdUYA3WyW5dePe4nF3XsgPbwLumGH9dHunRZ
0X7jmZlBVbSkzyelGpm6U4LjRlkV7bGparXOHDD+10e5tEo8qNKCVYsyprW4rArpUfCLYF2WDtYh
KPMjB11Z5WFq8u7G4/lqKCZBVE0mjNEXuJJFlDShtVSrFn9XYXX2HouU8VD2LTUG+Efb67N6da7m
ofhyitIoka65eLk0zLxhFCF5FGepfwD47CND1ARP+LLV3yDJI0ng6jOr7M3DKqJcLIZoG/DKLG9J
GtjsgwI/TF4AourmK9aJ+j5JY+M3sqtOjhCUVd44Z6/2CQnDPwddbH4LOZzUD4YZyWwaBJ9jsxvD
vjtcn9qFxaNr5zI5CWZGLLFHbeVaU45QwtxBk0ccjkYskrBzq0pkB64P9SrEmycEVpL+LJ8RhMT5
xvdAk4RyiGdfzmTAmQ1lV1OivwNeQdsXnaG+E4LFHwe7vnHiXj1yi4EXuwY1F7D0ZjCtm0bvd6SA
iBeFFvxMfYqKO8TWgw1CXtDu8R4+0UlOb5zFC7tWzXU3zjwtE0rR5xNHY29qKhenExHgQbUKBaqW
Gz9IspOHLkAEL6NEE2RE1+L4L744DXhkp+iYEWyeD0zIVeqYtCP77aE/YISu89XAhWgP/8XelMKe
9nnlOlt85IobBelLU6YzTjWQ5w/41+KT94Xm6pmXz1MGw79Ggz7sT8iJC+3n1GXaUxfUkUYFN69+
Xp/yhVNDEkUCzMd2JaC68ymrfDLLEQGcdYsGxrSNWmS91lGThcmNO+HSQASdknDTBUO6bLnxXhil
U0GdVtShZludsfLugwDKyo1FvDgQ5be5cSJwYVzMKGwm20y8WMzCyDi45pgwTHV3qyN74R6wucH/
/yiLwxnECLWj+SHWKIE0e1t5SLkH7qxCZL+5JgLei2Cd1gi8TPoyi/cCMaky7QIDrI3KjW+BNurv
jdamyQWMaHN9N1zYhjZRLdb1au42L+FzuOU4bpZ4Yo3sG5J7CFciDd6Px8iuh2PVDCD7UZm6kfNc
uOcIWNC7meMjsCGLUELYga3htKWjM5dWPym9/I0s4vTQczPcw77PNtY0G8y5Nsry16d7aRHVXOKi
nEDBf7lVcLzzmzRml7SpGvcw0nFjjCD4GcjsvP11sgnbQbtRGlGvMLIuzZ7Kh98DT6nO93mR2TvM
Jm+B3y9NiGohyD0b4qKzbBgGfeW0Y4WVG0pS5c6d7PLYlLl5wB9YvrWexa6cqyEznNMmM15c0u6A
ZRw2X8a6srJ0mwftuMP5a9zDZrxVA704K5u7QxCqW2SS53cUnZrCHzVmFWhtccyD3j8ggI6QT1JO
N56ei0Px/FFTpCxIm+J8qDgEn5/aibGu8cQ8QlswjwXuKXeKbZLd2H2XDhsrxYVoEKHR1jofC9eE
qGkUX1DK6ncMQfEQNvDkYtxxNw1mERhXT/n++o6f35GzRItVI9X5Uy6nlrIECBTA2/1s4Lof3bnT
pJdxtBnLPs1gzePBiAB1dgPd8boj8mdIwD+Wzp0CQ/Z8mhb+9VkfABWMUUpGno6KA7eZswsDC805
CIX6bghxlIeV1eGcUoQ6wgqDq99Y2Uu3DNMmcwfeRW9mcYvGto5FVBACdosc40nDi0UAyFD9nipa
/zPLGwvCEor0XV3JW/Hw67E59VyrePhRxaeEdP4JCs1XQzd6OHXlUblpTXOIUcdbGe4ORlK9Kc2g
3zZU8LbXF/v1S8iwls42Nmfs1TK/haFPOauF5Iaturm1x8h7F6N4d7g+yusjMw8AtJsEmvdBLCcX
O9OIh9wAcNazjlL6+Gih77IbivLLm0eyTS6AOZUmPluGEFiiU5sbbANOojS2bjwF+95xy70+9erG
pF6fTfrnM0rXUSAvXoHJfBVaWlaH4PBdFNVlliMcLjR0qDLH24F+1VY26t83LoTXh5N2M9gL0lxy
ULof59uktWFvtxZgPRib4cEssbWtcJg7DA1U2zoENPzW7zlXkcjiSQ9pMS2/Z9bFcY31FLpYwdRC
7h0qLoacpOOUAqa5sRlfn4HzweZt9I/OYNF6Qd/PcCG7atCgdmrEIfxWbsRk9bj0QtS3c4n3F4be
N8o8l0amd8YuVbjV8oScj5wLq7F8Op5rHzGmz05oQy8t0DlFiRS/2AHN0rLC4thKje7G3fd6QRUv
JJypmUDCsZ932T/mDM/Wz/waTzVueJw7QMAeBz2BMY6y8oc4LacbG+j1UWQ8ms4wVRiQcsv5eAly
jSj9uCPWOYb7jurygPtZIDe+2d6qLLz+qLbgajF0Q5EIw7U4HwrRmGFCEqPfWEXVYSbQ1c1z6CLS
rrdN3EIPHqzvOK1U9z726ze20uvPytisJeBlkzLKkkWVjDraqUOOekcRFR88GXmHCbvWu14a9T4Q
ensjKn79WecYka4v8Y4DTHGRFmKRM2gqtPtNJUuubDcaVqhm4Gwqqq/XT+Sf/ub5+2zP8FXXmPto
c4Pr/LMmQQUX3fXHDV6xqDH2KeChVWXijQqaT7afO6SxnhSCOo9gbkfE/SM6IatZERpTAhx1V32S
qhuN0tfPiG1w7QoC5PkBWwL90IhqBSBhPrcncBlEtSdYyz4bX67PfX6AF1OHqmXN0QlJ/6vbD044
Nlu62QHq91CwTkHVbkD4lOFex2gU+JkEzQAZytkgzdnIVToij3f9J1xYaMos8+hU5tB8mDf9P86r
6XroxMYOm9oS8YnAoDmIyhJ3YOLljSz14lA0z2DZcNOD6z0fqo4ksUet9xtj0hrMz7JAN9dBXSPx
bMu+vXExXAjCqAyTXEnAbnNut5hZ0LESAmUSBI96LVu3hg43GumcOwkrdd01Ohx1OYZ7KMHOQz1V
/pM/6bconZdWGHos3SAHkDakn+WckQo09HzAUEjXT6MhMYYJ8cLO0glZQuxfEbQ0tE2SwOUndmk/
XV/di8Nzrrg8YFTDKz0f3kxqL4i5ODZZmtHLIC6lhdfBgXYia0AWEfR7Ai2NijYnL9fsW2jqS0tO
TgYSnuI8meBiDRoFjqMdqmHjd2nxo8CicJ9QFNmVkfEvbkgeHvYytE8qIEveiq+3/0vdeSy5zaTp
+lYmeo9/4E3E9CxAkCwrlVHJbRCy8C4zYa/+PNDffUZkMcij2Z1liapKAuk+8xpfmcs4oYZSoJiB
ZfLVOLnWDkWbDHEbU+3Pv9pTjwbKiDYtXUuDkOnw1ea4YBa2x/LqhmB65zJABIlR3eZtdgm2ceo0
Wgsha5AEsOt4JatexykyA9hYWK3ZXKe1j6oSzmc4DZx/pvWoPTqPqEdwb0NrhUR7zGr1ynlok4Yb
ruks/xY3VGcbN6gNNb1anpWDwDWqWsH2/KAnXiQX91p7WWEU5i8owm8nEHKm3pgU6Oa5STviGoY5
UNRaqyuQkGh8XTgWfsHfjp+RhjrYIjgiK7vgcN5msMVVrc94NAMwHg0EzusAh7+l1r3d0g3Gsh3j
TDVoLFfzVwQYHMTkUVVF17dbVWdGaqJjqPQc1c8CG4s3QLDVvKcBaiS7sUc7fkFX43OvezjKotDG
HOET4y6PmpFoceiIZPC3SLNP6iY3s+aeB09KVJjNP6aFslYs4h3CowAeg3lUYqrTRpSe06O9h/jl
s96MN8mIqiKmWd5NaeOd8MezCOONHBNErEOFZJ3l32ax6NmUKdTaSFTm8s1Bje+mQYPgEyLfl5DM
JxYMJHkfUijAAcghR0NRUio7re7tyOzr9hFJmOpW6U59RUcz+XL+qU5siLVrRRnGJTh5Fc32MgWZ
2jMUXe/plpjajwy1pDd5STcOaqV5Z+J2dCF4PxHrEVzS1ORN0i+zj2bOWkzhxSiPRVXt1o+Zl1HQ
qgnCxAj4XalLgMJTz/j7cEcboi7XRJr6fLRgcBVcKT9BV01fcEcMA8lVNdAOxXrGbvXt+Zd7ah5R
wkQWgJyTcuhRjJmhkIqqIAXdcZ70TwUlmo+dnnQvZVEtD+eHWu+Zo01PT4UMwQZDBYTn6BmlgcJJ
Qj8u6uZF38qsw727t37iqoNr16SZmwbHl5+dpBtxfuATL5eBPXCaTKYB7+ZwWzgwQvwhlkZUKA/N
ndHU3gGR+glbZHgzKUCU7mzUF97rifUTUO6hukuTnTPu6GFHv0Uh2WPMIRY+FwUaJPcViL88lCa2
TDVY5N35pzwxkzDB9RUdQnuQYuzhU0rUv4J+Qad0RPfok6Er+Wa2czx7ad5dyC9PvdCVp81scohT
3DocSishf1WoOqAuqnREQJUYffXoqdqj56FMc2MK338YWwhBf/6MEBctC70lIilnfeu/HXBZR8HH
IojEaA+V5y2GXfOHrtRQaC+DSlzIP069UBYrhcs1WuYkOBxMeKYqMl830PBbpve0nKWE0+fbO9fP
5gsx4qk36qzXIXB8kCHH8JoCvz66HI4ReUEsJMZvxnDbB4sAZINyyJbWlrmF8t9faIGcCE0DcD1E
GRSDGfcoNORUXfJO2BgYOK02XM9emVx5MWLym25OQIOp0rSfqthy31WD0/+sJfWo8zN66lCgMrmC
5WlA8kUOXzIWoJ4zys6i8izQSHcXI+j3dlM6X8pC6NcO/uLbFIBfJOdEXiJvnXp8CjSAmlam6CuY
gmVO/dS4o4UkWFqX29mzkg41S7N7LgIQs3YTF7c4ArgRieqwhedeXp9/+lNLjMQWeYVVMohr9PDp
CzrsyK3pFsBNq44G5N/DrA3sKw3tjf/F8QDzdwXJExm8Cs1To8hTD0HyqBpTBBtTv99XdDOuqxY/
k/NPdWoxMwTYJlJ3YsqjjWMmeEtUXm5FCCU2PZXtQkTwHuyv9Qj8OMTGZbwdsGe+NO7rMxcxBbYP
hUUwyKjPHL7NxGlaZMHEwrE0Dg89rMgtPp341PCv05eWgk30pw/qo2GFfsSqhLSK+BwOiIw4KqSD
XKLSMPOPXWdiyBdrRljo2DdV+COGiC1PFw7fX1fH4T3qU1Okc7PKOVAZOdoyk6nj+VwMMzqfid5E
0zAZt6PtxF9GKOPPZTyndyqR6F7Pbe1eKdgt9wUOx/t5CPTv51/A6/VLEEjUQP8eQturFuqAliky
EBqFPyT/3+lwhL/WYAPv27qrP5wf6vVeJQhcgUvcqCRFx9GDaSWDlYt8iXo0tbdTZQbbFH/abVtJ
513mZzHWvgholFmu3bYt1u3nhz+xttaSn75iIAmVjiHmCTRol2oYuhdKZDW6DAVqeDkIhmJjTU68
D4KyudDpfL2N0EzmKie0Ay5IhHa4uvzcdgcMCufIWCkYQ+mKrdVrwRYzluUrdkfdvjC9x/OP+fo4
ZkxK8z6XLIHmceUYUzJj6jvUCIXMspeyMh9k7DdPHIfalTGmKIuS+0c+sfCF93tqJXECAgsGcU0K
evSwSYVJZ5AWOlarKBypyUxutRIcf6GK5MK9/hpX7/sELqAosPZhJR3XVaXqRTk62FhYAEABz445
OvIFxoG+iJs3sprGsMRSNsrNcbr2jGR+ygi73iGqivepKot7s/OSq/Mv/tT6olFJsR7cFQHA0abG
TSzHsoCjJFsgFoQpKpOYUNSE0/ClnPq6DhxE3c6PeWqyCaKo00CLAyd9VBfLGyy78mlcqGe3412w
GOZ7jFnLa19a1fcan8ZbkDteZBT2eOEMO/m03EagOMmMKW4fLm2jQfwq7hBGptKv3kzSaDb0Y7UP
iF6pG5Em8YXD49Tq4vhgOzlAbul0HY5XgccdvQwnSlii/W6auPII+nCCmPzmwp2wTtTR6cwxxduk
wc5RdVzLbSo8d1czTDRwJ/VIa8JmGtX48sdTR6VmzaaoSBEJH22XDoW/2Zf5jHxsNXUbrAm9665G
Dcd22vxKN7CTiWSmMBKFzKFdWDcnDiYiNUi+RMckVcdwXwq53SCpU0VLsrR4ZHXdtdOO5pseA7Jb
CuV9OBlTsz3/xCeWDOEE1/oKSeLWO5pChw6/k2X1qpMqsW+1bTw1sIDe6YPz4heZuT8/3KlDgh42
NYdV08Dhwj1cMiM1x3YZ4BEGs+5tQAd4WyqN4BVGx31srb75bCDtHM2YomwnHQPErRC6C780Lt5l
fYswPYbd6YVT8ldZ5Xh1cUzQFKFzigXTuqV/S4CI4mhZSjVHbuOZD0WgLdfe0HfPYNvqrwm2b1t9
Ri+1GEX6sSVV/JZj56MjBmk3O3wts+2CN8Cd4gS60ot8vLAwTpT7qZjQrFpTX5uS/9EpBuW7XTxr
mKLRaSRqOe04llGGcs4nqVuat/M03FBvXNQvvo0VrpEbGpX6HbrLKAxcmL9T64WasE63jgYsUKHD
N1XlVITThqK/M+BFGVZEnbse9ebbtalO6pjV1s2Mn9qVixMyYuZB/U0A/W+21oS2fudp9T3wV3uf
eW11V4gRl72+0JwLq/pEVMMBSPiE1uTaIVg//20+s6Hz8nrWpyiPm6ndW4ud3ZpzU91yQwafkW1H
P7dByZ1XWSOTqqs5fn/+RZ3YzCs9wETBBpwTh/HhN3AQ4cMSkl5xknF03CSYYt/gWTC8uKVPx2ZQ
iGpvsePz//wKgFPFkCsxEYzK0RWQq84caM5jxge4ClNRgRn0j1RYGiRpE6QDdu5eZV7/8cPSFDds
CFXA1KzjfNeJDYyvslGPcBMS7edEm9OrnFZnt/fxAcjCJEsr/caoTHXhadfVdrRvGZhgg1QBZtLx
xgBlaGN5VFMOEkXbRXOOZyiu0vhChljSW82lc2I9DY/HY+2TCNGTJ845utrhdprwoQtk6RsXITsj
HgvsA/v2NhjmrxZIo12u9w8mTp/XdowqNw3f/vn8u379yBQlYM9xu4MtQeHucGHZVr6MKZXZCDiZ
+YHikANVzkGOSdbodJ8f68TBA3pFJ25dwRY0c492exqQ4OgL+2QxR9ncVpxNdWSVqffJ7oUU99Uy
zz62g2K2MX6HwbiRMfraWNFUzSU0xOsIAMyH94utRUCL1OXhg4+ZhVoJTAu81/sZAE1npPsFJ5wL
G/f1AXc4zPr5b0eHGluII77VR4Da/IS+td/fyhbDAqw65JcgH+zd+Zd8akD2KvUicAI0wI7WlMrd
3pmqYsBiDj6k32AEhE0pDCmMDcMYUM2FkPjUewQTv04nZQQE6g4fEANNAwCCHCJrEMl9s8j6nelM
Fy/69aA53CpUKNDCsJBjIjj8pR/323ukKtPT4epxDrNF9TNvYdIFOMs8DFWAsBC+zvPtkvZI4nt5
/NgVmnXftEkVqX70H86/4NfxOLUoCwgGZwTxzDH/AP3o3lxgsES4KQEzLdpc+5BXpneTGAbIBNrj
GHDUZvyDeL24VAs7EVowOgUbJH/oH70qz3caMv+JqYYozfCU2GDEEd96oyxua125HVpDiMT+cjL8
mGJWvInttn+vuv5blSrrncyWclu06YSm3+Dd0bNRT+dfzuubcv16K4Z/5XZC9T5cDU062Tj5VAOt
5b6lwoyuz5PmNul+1lrLwrjZ9+DGDCOqQbmlPyOo7lwICU+tR65ohEk5ZEhejr5B7Nd2LAK+wehg
fBqmcQVqNvcvUXFPbTMIlsDuIXtCZj86Pgoc7QYTc7dI0/ThpWv0AoNHvE/nfbAs3W6gjXvhVjz5
YFSyIL/Aj3jdRc+kjYp/PUT4cDffrL5q3vjB/Oe1eyJ0epPcu6s23/F2hktdN03KeVWXSt8qLfai
rBrw5Gq0P8fTUEUAJk4JA3k38unDtRJziwd+6qFWMfj5vhnHIHJTPd3GSdD+8cW+FiyYp7WEzKBH
i6IHUldmVtBH4DoRV+17tTVTE2fxNL1UIjm1MDzO3VXS0KQidHQetkoJv3U4f21219vMLe0rZeJK
buoYYkMhvEANOnF/GxCOUZCDHkuP52gd0m2o2x4XoCiGwIO6diX2YuqSCJ3m+MLNcuLgM3XCXyAP
pA6EZ4fzBR7JyqlvDZHyfERe4yXYJLWWg+UY5JWZBITvmj1tKR/HF/b0LxT40elv0sCmokgrm2c9
WiqpCdyIrkwf2VoqX+pi9rIIK0wvNDJwclddGxifEHbGfFrHuWzepCPlTTkToa7e5lhBsZh7PMK4
X66SFiJgdP7YOzELtC7ZlVxR4E6O+yPN7LeS3tYYATR090tXfmox5UGh271wvp44BA4GOppuGZNX
jyngxoU2/hSh4IFbiKUceaH69jrfIDmEXMitDjSMNsHhXPd4X4+9xio2l0XfB8MgyEkNbStsTYS+
XutvNIFdzvm3eOpyg8zoUqkn04HudrTCTMr0vSWxB+1zN202izZjv2st+KP7Y21+1dpKR0NCV1aU
z2024rJi2Y+11bZPSAmhAc3B0RcEOXFym5MQ7tkx04fz3/HUiwHKvrbCOFDsY/GbAhNA125RLckN
zX1XYoW6tbJe2yZFQL0jn7wIC2s3PD/oqeW1wvJoclJUeaWBiY49rqdePEQ+i/kqT5vPQ5xRIJgS
eSElObXHqW2Cgllr+NQHDuc9zuUCx0UjvAiS+pPbDB8LhCj3WavqO00N8TUVFtgJnX2JJ3CiX0K4
ygYEgLi6jhzzWVt/jJXhrhcqSH4ZVVI0b7LZS4JwbmZnnzWq3FSkYtBBjHa8EiV4nVHWoE3pYl/i
FJ04xNekiI4JmNMVFHn4GvCTLJOhNJjlSpbXQy4pSKT6B+WJ+cadOrk/P7/r9XN8vCGEgdHKGtKB
QTocDmMke8hhEkWmkQ5P2OpAGVZV62ydscP/HKfQ7DZBkO0NfsXNW81X4//i/PKpgtJepm9DbHL4
BUy2HZ5GgYo0z3hTYnL5fk7Glr7cOF141FNLGaVdbo/1LoFvczhSUbUpvWNGIhSdtmWFtbDmimZX
OF7/54E6MEc6/mDXiEiPywh5vcxFhWdplHnmmG2l72D3RkkSqywpr4C0qR9oKmMVCkza/HB+RtcF
cjSjNIsRCVwFEIzXVihm0hRVwth9rbm7XlOr0Rcuvfc+/9pt7DpXN5PbXTLSObGQAM/QdeS0WDP6
o3lMna5kVwvYpknm1leFro9hbmvk9FmsTU+TZ43dfjA163kGS46IgbQvZSgnThDQGJRi3bUrhkj2
4QS7eOb5ixbLiGVa7IK5fPbaARfpxex3ehu01+jbp5Hktv7zlQU6YYWYcqwjyHNUeo4zTwSjKlnD
eeZ/xgLW3pez2dIlqvsLt7B58iGhpHLnI9oL2ejwIWt98eNFx9pmnDznq8An+IbWkLkXQzlcL6pP
ozRx041nZPX7HudBN/JzwBKLbmMzVPjxkMAQEuP1ME1WBAmkxMJsrj1gR7klP3atlWJLVLtvx3jJ
LOTMl+FzBXN65H0u401fZt2GU8LxQ4pEmNvlbneVztkl+4qTTwmNc63DwRg9xkX6fopzrBxVJByt
eadN402JBNoMp9MUIc3tWcMeclruKX92F5KdEwcw6CFSHQ4loMPHC9nERDAVnlSRwhHqEwfnc2c1
iQR8CjzASc2X89v1RFhFRWrlVqzH/St9j77L/ZTAUUWubMmaYQn2OP/Vl8RKThx+BIhkBr8Mhcjk
DpeN18l4qFNNRXrX42FRF1WGWVsr55vWx0Tz/DOdOguAtK6XGHKatIkPB8NcNXfKYSGT0+z5Rfi2
qB8XFUPf7kdp3dM6wbNsoJSAhSTZ9HYssMM7/xVOEFYAPqBaQP8QDW+KjIffQUNNYRgsA1aj4XQT
svnItKLQ0Mr4zl1qK9mIxBLvTauxq3svnc3VeXtINp2pjG+Dcry7Jq8uabmcOJoJaunMEKmDNTw+
oFIZlMhzYRYM1HG8q3JcohlK7aqknreZkGYaIl1zSSXsxKiQeFcMUUBYRWvo8E2kZhFg8ah10dBK
9wP85M4K8Teb3xmZQNSY/kVwW6R98+38DJwa1kYRFxoW7WqW+OGwwhcDuFGkp4fc1xFXha1zVzT0
UjYBZiNb5JvBSnBTXdi+J4dFew/YMdU6rqTDYS09M1I3XrAFr53gg9OZE5mDHefA8kXS7nRV9zt3
SqYLw752keCw4BxcBT9pP3L3H46r14YofFMDFV+wt+4tQ2L9PlhB+XWmpv2UB8IqwhJu9VU/27Ub
GkXRlVE85p0J0jzFz9VHhzYyENZGAhHagMBjE/evcGm05Mf5qTlxGPxKFtcWNFNzHAkZTpGObTCi
KiVqE6Nfuwyy+cG1UMGosEjsxaUD4dSAHON0/FYEB4Wkw5cDjqylyI2Mle61YO2JostbUbbZTaUQ
H7iQSJxYAWwuChPrEmDJH62AfvKln3LdR3GcOx+kcF+adqnufYx7o6kb2l3WJZcigBOXBppyRHq/
qtEs+MMHnOkZ2kXr0bhpNBxY8lJ62HbrZRIiADd+6ILxUln6xBkLERjy9ponrLn/4YiYENuLUpWg
cJWOBfyFfFFXqT/RTy2yAHGyxdDSey+xx+pmXDpby8NamOaXP15JcKtRo6blvMbUR+86oxsQV6Lr
IqMC4Dt7wgq1xOMcS/GM250f69Q7RgCHfjRaI4R4R4soKKkAsJ27KM3F8JQY5fxS6ANqCzRz9vXS
phcqdyfWEdRFrBjQOCIMOJZ89WxqGyBBSAhLo3tEWw9XzknP0wktSZW/7dqYCA8lv0vklxMRwaoO
A9GPQBrRr6Pb0yqN3DElraoMDMw2RYghMnzy4vNv88SWRMaRcjW9BAvt0KPjOdODzAuKVkZl0TcQ
u+35JpdevkmDovvzF0kniqYBMdU65tEDLc2sqsHqVRTUTteFSQGyqmgS/4k38ANOj7eDYZBszz/f
idUS4J4ITYp+HxJjx8+XN0NTwRqMLDer74cZR9nFxo65mmdzN8YX8WknVgvCHKtA1d/3+9F4flEg
oN8xntur9GetVyB1FWiBVrfmN12uF491Y16i5Z56SPoMJHprPEHN/PAQ6MtaCJSmVdRNtqe2XLH5
csXbDm71bEzeq8qEeHz+vf46Pg/yS9oO0MCgAMNbonl59KBG4WTlMA9UDMwSuYHRQ2RhN1IBr/Iw
G4wmjzqpWy9G5i3FtTFQz90lc6f2yaATctqdHlsIZTWO+bVCoKV8KDq2wXWQSsPYJqPIq8eFTblq
NVjxQyLr5HuqWoXtGprsd8Ow+B/Kxq+qzSytydvRQC6TC7Hjq6lkO3CNA+oB8k3Nef38t4Yf+dvU
O5ngCcGhPObcU9FkCT0sW3u5yp3hG6/g5fxbfT0krHhqE6uoGoSQYy2SdAGHiGqrE3W59IfbRY4y
D52BfDWkUCCWnVYQ69z0QGsuhYevjhs6mjRcyF+5RuieHR3hEkWecZ4TJ5I58g7bZHWVz2Lm/sKG
XP/O4bpZlQaoS3CGr9IDR8e39IERmB12L4iKjHM4I969wdy5uUZ9/aLfzKuNwUPBOwEduFJqg2Nh
EzQyaq9HEh2IZm09FmhJ3AlhPfRaGm+bqucyPD9/J8Zb483VzBRXDSq0h0vG9HBFN7P1JeqxiQn3
kjrzm0Uu4wKInjX8HFg16gPnBz2xaOiTEWwSAQCyO04nRNfqwZwIJ1qmpf2QzFCnW7oP9GA7dIIQ
9L9tDRL184OemEZiHPrAlB8ozh+Hcg0uvr3McjeSaae9DAmgsau81nCdSdqLho8nDhvaYpw2ZC+E
dLSdD9+rNPtSx3zdioAFl20oVWrfdbiBjyFhR/6o+10CtMBMTPLzzkRU2klz7a3ROP4Thi3VT7Or
0B5gmVZWBFVlsUNXl8O0NzPTRNfLSrQre8gUOhFxOt30Oayl0FQ6qEUvVk0e6hqydxumLv/sNsX8
6fy7fF15psWh42RF2k+WTP3o8PHs1CFiw4IsapNMvwOsb45hMDnViuwVuQjHye+dLblde9s7AmVK
b3ZEHmpT5ilcQCyvujr/jV6Xl9ZvtHLRKWeRqx530XVpp4L6ZBMFIM3GLZNayF1mJYu2RfjQpMWx
LCQltQSKEGLGXv6wSXhQZExwp9ssue7KjcAYXYQ6KPQ6dJHAbliguq3vMogAxSaTef5Qd3qZhcJy
50/Uux38vdGGL7YNliLvZtNDe6osbLwoMEFW19kyBhmi/o4Bxwam/Lfzz/x6RaOcgWA5BFI0UShC
H07CXHYQn+a6jaDfuZu5McsrUSkADst4qbf1+piACEQDh1yI3v0r0mgnYGYkddtEpi/6T+lgu/Co
XAMbHIT0Qp1s8MJuPbnC6GuRJKwRAooohw+H5Rtu6oBRI1Pl45aLvdjYpSi2fqMgVQ41xJvO18GY
Lc52AbFxVc9xvEm9JvsbgfWfB87u8pfT+7emnUWGuvrRj//9tv1RPyvx44e6/9L+1/qr//e//vfh
j/zmv/5y9EV9OfhhW6tMzY/9DzE//cCuWf3bXX79n/+vH/7Hj19/5d3c/vjnP741fa3Wv5ZkTf2P
f310/f2f/8AB8beltP79f3345kvF7z011Zc6+/LqN358kYpfDv5aZVmYbSJeWKWrvM/449cn+l9A
pODvA6lc2/Qrlr9uhEr/+Q/b56MVfYggGY3uX6hUCXF//cj6C+FkCEyrIRVYJAgu/37yh7/v2b9f
d/Kj+dfP/1H31UMDQ17+8x/c7cz8/9zHrEO+w5qtInfB1WUcVwT9RitQpNTNTYu5TnfrLRmrpG3X
PrWrIdzyMFDRmJ3Qk0tSPWmLEyS3E3CfpgvbFIg1bVmYNsb3amqEsR81Ds1rWIlGsOkao8LUOMnQ
nhyTPI3hbFAT3za+dIIv04xSIys+Mbq33gKf5A5466JdqbyayjzsE5Gk74oy7rV7bmo7SEKrKpvm
zinsBLNVVJKu6FglrgyHZoWYdaOpnv1+9G4LGMwP6IrJ5TrrC/sDr1xro4luVrKjqVS99WLZ+REe
LFM3h11tNNVXRy0G2jEKKbj4LvbA8erYRRmT/qLPVhm/YXPM7R64SO1u5wxdgrDjqhg3vicdOwoQ
gv1kp1Xs7sxyGKarGmO2AEWBoIxXQ1A0PJYe9RgOwE4shLAr9r02YAptfGyVkl3ljom2A2XZtFEt
5ZjclyoI7itrqp7bAhuTnejkeKeXY4MjezakPXBBP/us1KKeZpx0zBCLsglPiwEf2Fnkrr+tRk3Y
OzvHwBiEo2/gbAk3qgfprxtDeW+bzfixzd3WDa1MeNm2TERmhA7GlDJMoNH/yGY1vy/o7mPQOVdQ
D6XNsIn7WE6iuVvcyrNDodwk3nSZkXyvK7vI91qsPVWl7sxRaUv5JS4BSQcc/hvwPvZdiq3rh5mD
xuu4xBwvaW9MXBLEJs5T1Di0leCpmaJ8Sa1iuG5b5AimTlMdQs2mdWPUqv+aWAtY+2wqN0Nlld8A
IVC37qq6mjZFkQdvPcRbpjCeR3ojhtE7t3o+5Z9LKVg1Xj7F06bFQYXH4VL9mWS9qXO7J1MXmkIr
072jeaT60PrlczU0qb4VOI/vET3jTO7wRuTdsE7vcWjDWgOTUp0+SpD3QejknPW7njpbGTpmMWab
RCbzdulWiL9uK5yba6NQV8LprX5TmpV6mlSjgbnN/OZDrzp0koqsWF7ssRQ4BWQGjpPKHgpUL1DN
etNk2vpViQSWnZ8O4l3dZdl3H2qDwrMxHz6MaUaVVbXW/K6XrleGqYhdIxy7TmlXc6YckIGxSL5T
FEpfhLF4aWTGk9ns4ynt82ga5xZSfVL6URUTU9WUzlWYtFJ77GonxxNusmMv9KWLAW88D+WncRgK
GQZ5wwRQ8TRuK5XLNKwTLfseN6YCHpAWoxkGmeU+GnmRvNAwRLF1cPN4n2Y5QIlExdZH3PXmONT9
RBu2utblbxHYcYvQUZXzs0q1RIRaz2ehxFvUDltvGO8SQFTvsjJvngQWACq0PWleQwxDwtAZbPlB
g2mv7ryun69InrA7QLw4uM+q0mk2oLjzKdKrXuhbuysGbsLK1d/6WhsHu1wVxYCl59j2N2a36iB6
vSa/t6M2/sCGeymva1UEyYPTdlVBbU2f422AN0D3dSFXEhvpmPXnhO+whLXbW8udtlRavJlmTRib
1KqKb1zE9rQTOBW5mz7TvBc1DZW3MU0yFVpajai23WAUL4arzXGkqr76MAXWQJS65P43Uc/1gz9S
GwpLp0uSLS1uq9lVfRrXCBx2GoPHNlFwULbvPCSLCCdGXy932AmlPxFcq7stHfDmo4uxqLxR/qCq
TQeV4a5OIDntWsdYMHSGJpJu5Rzr/k65BbQIKa3OR4hoZKZcd/JfLBPlwTAhokZyxRiqN+uODXap
M5hX8ZSbGHkZU/7QtZ41c8CU8WNcavic2VbdPXSqSz66pmrSzVr9Sq4YdJg2s27H8bVMLXPeOEyb
iiicz9m2oz2TRja6R18qfbS8jRg526KOjWxv2pTG5s4bqeVsXL11pghytnyEIJ4n4RA3roimlBR/
Y+MmBlyrLbWb1m7aaTU4WL7BYvdfGrNXP5bKX+5LGvXVRsLY/SxBRiMp3rhwRHnhfHekqRa8c6qk
eJYA2ftImHYroiUAyhpaRTs/j33h5PvRwc4M0qdHWEUqkaMbJYbMQU+zjqudRdmCNgSk1PfM2iA2
TtLE3/0BkSfmdKH5JCwO1I3Ht3xpulrc9pk/A22blhkJhdHP0z3gY/0pWWp/2voV7vCbNrf763n0
zCZyMaR9srwUdqKsbbmEjuyMZ0xakrfeLMZyM1drlFlljfQ3+tQsb205BpA1UcbkYjXG5XuZJONN
5uVaG/azNCac3GfVb+alUo/EBGaLGrftfezqyfpEZI6NkINpwBymIwraob8E9oceFbwnTUfOlcrF
KpnqDa13NRp1n4Zt7lhdpJtN4u5SzS27zRho2CLptaV/oWYgDBRMxroP/bpyH+oZaYlw6Ttb3iE2
0FqhVdvzg1bwdTYC9lMP1sCU72kymY8L/6DtuLn0DAH2zHjhemqKG5xCTO42MSxbTDQtkhhRxG1Y
V7LXQ8mt2+6aRMwpFFqj5z+iSfRx8Ye+2raurb0JcHio4D74rJqqa8c5ogvt/4QD2WAr0TWLFlpL
jyS7o8n+G38jLrfkseanBM2Sh7bXM2tbji2isnR4jJtqKtJu47epF0ex72TPwaLSmCUvhb+1CRQE
oLda3sbx7FphIgM42ulcst96Qy++Ls6Uv+kmE2Kx3XS24pZgFqMW+s+jUdvNfAMKeNjTfADnMYPx
AG/izy6XLq3PJvRzU0wbuJPFR8OKpyzS6IxiSTdzicHfUdmmUhrH9kxe+MFBnnzgXpLWS1MExrKn
87E4Ya20pd/JcRJlKGaJequ9ZFRzppaRNkWaNyrs7blernBo86qNy6aReDOPzjs3Wxor7FLeP2LW
afCQB1Y2bL22z+y7yXSTaQsUwOy3jtAwLxhd4mKyzcH8iiVFbRBHxP4XWSTJZzX1RncDbIcmS1vh
KBYWvtSecNoVRZT6qQvxWs1Zv0PSwPaRhBr6RxzpRHKzdJXmXVd27w53YvHXrTQbLbpBQs/vjNlG
QqdH8lffNL6Y8cqZB+OJ4pj1RA+k+Dx6ladCs5H53kF4Kt+1lY8SRtY2rFZkKgqCC8Sm6l0FhIBQ
Fp0V5dw3fo8kiOVOhXu3ZEM9v51Vxnr0xsaaf456P9Y/6NX4/fMSZOaCrcBE/ewuSeSQvicmzst9
rMf1eGeCQAhubJyUmycpWjnusl4fDQJgWMq7NDeM+BtlyyLdVVLZ+jPxhGfeOVY820/42VvmRhn6
csmS77B8SBqxKl0yL4g2ryXEY+JSjDCe2+YiiSo+vrdFkUUBxKwLOfoRf+fXMOg001klJ6Mmewx7
CURbS+LBImrtCTevICunZ8NTHJ1ElblFocBs71yai/lmtogGgbh0Uexl4t2vDO+P0tj77JtoZPNT
Heash7nv/3/J7trg+s9/p5Svkt3nshl+HGe766/8ne0a7l9QA1ZzMHgyVM5XDaW/s13D+mu1b1gp
n3Dq14bM/2S77l/gA3CQRGQfucmDbNf5C8UIexU1XQEErLE/yXYhtR1WechjV6wU4Bdq7OBgKMAc
FkIWvsEAPylD9EKv3ltx73+1fEF02eElxIJKNHvczMkw+9usDvIWyQ6rajbOYlsjtL96/CaHjpqV
E4gGxBPXCurLnvkGXFUlI+XYyTeZ1Ej+ad6ivWlBU85XehknZtS3sjP3vmVSW5zBXCQbG4kILLmS
9EbmsQx709rbbSDNfZ0W2QvYPYO+EVaX6W6sOtolnd3GX8w2Xy2nhFU2YbvYXhsOxE7U1uoVyZUB
bs03MZr6injZEnFYTNUoQT3Exds+kRowL8eSxhXgiHrkJrX46nVuuhGXQLcJpL+UN1bjiNsisaqO
7GEMPoNocBfEUXIELRDqDJbrqfg/7J3Hct1It6VfpaPHjRvwZgoc4FgeejtBkDIAEt4n8PT9Hf0d
3UWqQoo774mioiQSPnPvtZfBpp3VUV2+d1ovR7/DNutd1HV2JeJhBpuV08nRamRtwzSy3cAtKxMf
NzYqgU7TFCdsFor6o0FT422dcSpBChurJzAP3PFFJImmsA3bU7Jr2f4QXa1CvqB6au+MSpLPgSkA
zmdYpY8vVmNaJeRKr3spE8t8xYnBenISOb8xU2qvYzubaAWlTWFndUaqRA36Eqw52EWNxguyaQTs
JUUp9tZdYxb+0HhuHQy1++Ql/bFOhY/iqaRfzyJPUf22UUAQXkp5Q4rQMUZjFC8JbGVzZ5Zh1QLl
mdm+F10WwsdeMj1ijXp30+pW1U71BBnEXZ/XNLd3er0O51WwUOImpFtKMOilQ91QfqyK/ujGoJ9W
OQYNAIm1UKUv45VmDVu7XK/lOD6osXdIFe2p6H+IZr5pk6fCzn6YhB6KRH3JxupUTplfre71OAwB
nqWQLWMmcTjdz6axjdP+pc2Lya8oJuZl25ntLZ+fT2B77xtetW3LJdCYXM7OoZY589pR+tLWo7Jj
ru/G6XbIm9PqIvfQjXxDhuNpUF1gCOdeHdy9iD0sf5NBf0AhZdzbxVp/E2q/N8j+xAlYyk3qQCmH
Cas9xJNToNTXwmlWnXumauTXIVAEKVGAqMNJW5QXmA8ZU8Pxp553V7YrbmDRNcfK6kUwzf380C9u
0Dl5NMbjIU2m7uxMEFoSx08mMia8U6dnG9ccb+weANpYN6vpPXvau7pgfubC0dhoZhPM6jOszlCL
l2dw57DseKYOdXt8s+iFv9L44r5HCQnSZJdEW44X1/XGF2rNq/1mm9NtvA73hjNHirDJd8HXpwHQ
wHd0FufCtiLc4APVSa57TwH+MDemJ3EuaaPMtY9uis8dtYKviCO4BH4JCtar1gn7ho3Xp0TBVzvL
yMfQ5FzoO3b1UN+PymNafNPH+GgwtE+WF90WRGS33xy6DjU7ZnER8ckGntyB0XxLbUqlJMVrf1Aq
uLfTa2pC9QHCcdL72dMeWlnV29T0PhTFe+etO06Q0/Q6nXwoVOVGyW9nzxyDrGsfnLaYAnWWut+X
RuC4zW3JIDa2K/zK7dnwrerFHobThBsn1acX5FJE5dDo+8G+sLLWrakMchNPMMO4Mltt/ZTybhR6
YMfzD2tcUsYfo67fknOGDbGxoHBP8pvMdC8OZydZtrvLO+0Wc7yNrbzY8JaWEahJfpTFCNWYw8zt
9OoATVD0TleLsM/Gmj8Dhm5riAgBjhfbPh/31ureI/zFgGqOkLT663qtZtkBg+uoLpSgNnmTp744
M6v48FLX77V19IHlrMw32qJC4TMtRKA79iGfOjtaY77i/oWe/a0t5c6pSnFfwXo20cCapXHbONm1
Wp6sy6gnd7fNVDzI2jnTLWLigrBoaoKm7e4dMd3pyrw33SHU+htl6dcgS+7mS83a5odqeJ+masD2
cezumbFcTcpPUOjHxeju9PngzV00daALDbVSKf0yDipsdeWcG1iHzfKYrCeHyVansC5rIrvG4O3E
3OZUWMvONPkw5z5a2tuUgOXaVk4WXghecb5kzxndibQYiE11mQV9VfrmlDiImIG5xOCEtaOuub9g
9g04NHV6JNoGhRDiAr8qSpBQYUSjHv/spbUXbr7LZic+VpXXvZeWnW/Uyd05DZjwBAa0koEY5NME
KIY9V9qiG/FXK2FClNu06fNWim67Ds1pKMytlQmffXZF8zZYpz7+1hXqSaOndas6GqYyhJEXWAIi
4FiiaNC3az5+tJl1Uhf7hqbB1401Qm8Q4VnKevyx6ntvra4dCTaU+Gt/o5b6ZlaPpjv5ttFvtCbd
eXUZ5z6Ob+m7sQ5Q+5S5w44276/zmCaiAHNc1Pk9a/oTncSHKZqfZaYdxyUHdjXXzcIQjT4gaoeB
1VZ2kVNSyFfhmNgP2HTpz+6sJYHunJQK49m8uQa2YvmtjfJx7KxXd+1Aou1v2FCANAwfazdGc6/U
HzkexAcLpQHeMMB+rguaQ/dRAKPHXf1CF4RdeqbeLAjENst642n7kv6vVwUfV71RQGYadrDFkDuj
XFkFs/fM7t7xAOUp99erq1/pg9y1LOaaRvM52CaAbnJKPAVgffZ2iaOGyuQFlpq9dIrDQ8pPydxq
t0rBr1+eVHwnlUA6nnVGrszm31oiVIbI6jy4R+YFQrf4Oq2c8qbYLcYLwjP32K1yb8/WlXS6nxY7
XK6tOWQ+3R+AD6xl3tWXbTVnMOJea92zWZY+C9PjKvVjgiXh6i7e7RDfuInzLEW+h3ISlXHhS/nh
EtBOOy2PrdqEwhoDciq3rZEdhJc8iLERPky2oFxFNJq0yGOKx9VSzWEn1GcYHd/KrmYdW3Zd15/H
QfMzhc+nHvb54vIaG1aE9vN7gmtYYFnZVe+Oh7nJ4VqmdutXJBLNi/Zg2S0fZEyelXEZvTImOSVG
vDcc9gN66LXbKXhfnQXXZqsbcMjtqE3qTUKgtTBGP9PCVXyv48Jm37axqa/BvErWXPle2rZfTFzg
cs/kMYJ+EbT5m0HS4catXpuEGa633LnIt43lzRgyP1slHovTLVPakLR1Rt+vVjX5ctV9ITPGIVSC
6akAFELlEajuzra076Od7HQW+HzSTkVNVQvTMqMTg7sY4J0bOL0RWVkVWaUWaswdhCJvPAbbaHwD
I0/9wbXZl+snm6Rakb1CZkhFv+AllpXXmQIiBpI+2yY8IjCGvPaLAliMPvg8l6Pj4n076Dwy++Cm
sAHMsk92md7uha5iLcGFLsfMdV661rqfdTV+thr241TsqEoA5TXoA1pQ2EqYrkuYxN9Gs1/w5pui
Jvk+6eZmXahyKSRxAQkum6s0oDtxInKtwyqefBzheD0H9jp1faQvClcjMSO3u50pw28zsdibKaPN
WBvLnxlF+UNrXDW5/jS1PxQz2S719aQeYaqFXlxtPGIVZmFGRfPhSsm4++RM73glLZ67iXuL10vb
ljatx4/YmvZ5eY1q4GAN9bGHbPoCxX8LvWFTLKC9cIfKpYxZ6fVwMM37wqPYGpK9PfRbrZjHHwhe
WXCGZtOShFFbdNFyLQhlrQmWSeg18hGecjVlDh3Fi9FqlMPVTYYpUAVL/iljwLCHJhJ4ukCmQVZA
Co67qbSx9p3BuAfCo3LaVHm7m2ErYOAbpC3nhzbg3emZt3h+JoJKLoE3O9974NpFUR8sQH1vxR4Q
pGhg5y4aFsEB3BHIzl+d/iMD0ZW68X0Yp/m2Aos3Wjad2GTCFx9M54fpLm9tdzAWynNMg8rpiMDi
akGqmy2jdVtJ4rrXIzOVH5h++X2tbEiXocmhFKo8ugkim4ORLyiO1x2EkcBRyartRHipd3Q79Xs8
58YUCmErHjLJg7LKfSo/5kLuCmFcibTbQqjf9oW1nbofiVqFFjoaO/4GCHY9GHOUGHMgCjPA4ztI
6uqYOEVkg56KtIq06a53dmV5x7l6PmVyUKbWk81OgyH4re6VG30kCUevrrB98EfX2ZlJHq3TTyOj
v9CXh663r6ZEPbkslmezHLfANptx7m6IkA1EKVrfNURI9IqBBkG5Xez0XRsVvwVd31idRvqAAR0G
IFpjkoDedo2VewPcr3Gsk0NyilymcpcIZyehv+5zO4FfuSrXnjNS7gA0EqNdOHeFO2EgqgZwBTeO
orRIo4vu3agaH6rFTZWANOYHTXQ3SEKccMIRCnIdIohDVXQbN6mujKbzSW5LAs1eIv7hzzXRfAUU
XMee1MJ0HiPAc5w8LVW/QV+XGRduUCuuoKkEjE7DFsx4O6UqjETd0Xwxzm+py3quV91upTws6ZIT
9Z25IcuAUTDs0+2RaRM1j4GJCF96Sf+xdJq3mTWamzSbDoVOQ0h3c9I7vsEhy3aZNfY7z+onv7OK
+5IYqxYPWD5gl36V1CINs+6uiLTLvgFT67uT97mPBWl3AGsfjrozGkGR1MoP/Pq7MNOUE5qAbyh1
tgxZLB6/3HqzkYa2my6btkVZbFzM4kzg0aDJWWjcVp4Utw2drqi2E3inPZNWJo2jtap7c/Q2ee9e
jWb3XC3LrswrsDI8jNY2TdjllADvnfcymbZOS7hFs0g9nMUULCIwZm+luF/3IjGmu9YQeLLqG4ns
mXTHghlq1dnbxT0NsTn5jk1cO/WpWan2Pmtum347po0dMoLxPdh9y/hzzfaX5zdGq3vRTgszo3rR
O7GsjPtt+ZR6+OHgJez2r1nbTqirx3j4GetmrO+WeRbCR9nUxRHyUbf0Rb6OLiPMRrVhQo0KZdfq
8UPLjFrXxwfDvB7rkn6q0GHCbvJKKzeema3xuYLB3rFgaPJqWGw+ZsVQ+0OTuIkelNStL3GsyWSX
WDJWt3Zta1kwtG1zPZWyUTb1WminuGrZjIgMAAqC9NooodQW5wYKK62BKUYVwuY46G9CcxJ73w+G
19FCEFq7jWusmn3DENotRRN98LJOtJ65t6Yvosz4fW5Sr2FuN153+l9riTdunysJpZLs1rDSE/4s
f/3pzVO7hv8f1xyWC4kHn5w/4Zo379V7+YnD8+sH/oNqKo7zX/iDEFluGhhrUKvAdv4PrKm4xn8x
owSRhn+JIB8pzf/FNb3/ApW4yCHAO7HigM7zP//H/2Hx8Ptg2LnIhC4WMSpmsf8dXFO/kK3/H4kH
VhfmIjgC8AcscLRdXOo/qcqV5Xg9WIIZYu6eRijitHsdQvYOkl4LyUzqZ6Wchv20LjoWHZXu3cFx
s68seGgnQ1Fz9pOerWhQmcAD626HgRkqE8dB2XhjxkdAmUpBSSiZwwh5/48b/S8cpF8y6C9nD7J7
kbFcIgg5/89nrxUKpOjYY0amwNwp0zg7el6JOUqZLNkGQ7BXYsJVf1mEkvkY0KSHRaytb0BrtXy6
c2vL3l5FEMsjUEICvU2oBS3JqYe+giI62+Nbn9Z3wIntCxwo1R+Adt/iwsFXVBgCcEEK6EpykZSP
6XRE/b5sQHIGqIC9HQ7Ec5xRmGS7uqaqF44yRfno6lEra3HsSnr8P9+QC93z8/3AjuZis0N8DFKJ
r/fD6tSyHovcCN2ulA/wznvQoJGFP/YgVC6ZkZO9sOr0l9308edDfyEKXt4ktK4qc5yLghuzhy9U
VPI1kYePvRYi0bz0E573iJvxsqndTEZNE0cFu8zGGcFr02l6AoHJD8zO/jLn+UxpvpwFrzMzARSD
F/7bVx51nTZDPkmAj3miBFE6UrbVufipOO6TqbMhcR8y/89X/nkw8OuQgIke1G24cCozps8v4dSk
MSQc1BMuutRAt92Xsu3uerf624F+f7o4j8O5c2FjajicfOGZVs2UVNZqD6EpigVUkbx2NgXkn5TT
5obONveZA+sHASPgv2d/95+L9FgMLrabBBV8dSGKebJJ0+A9lENrJkyrbUIM8HJazcQJC7V7aKo4
9mXRUxauT1Us/iZq+reLh06MyQR5q/SEX+5yT9JoDufh0mfEL7i+v8vWfrmUXn47D8E8aFFV2f+Z
1X1inP6T4/h5NPnrojEsYc0m1hi1ytdXOlPmWa3GbAibubf2WYZliZ2DCvx33x8XfyMWYrRNF6O4
L4OlUUJ3I9uwC50L4W7xMP5ZlqFHYg008edDfZmCXq6IY2FSgt0dimbWis/vqmPPc972VsdjNI9j
6zy2mvVDSStUvCp49Cq6sFWXYodnEYTf/vkvh//968RXCjIr2yGcc7yYPh++N1eXeR2HHwz9e5fX
J1V2b446vBl4+2lQXDC+i5lf2xuiBO5VxXubhQelZ9Ub/q+1bROP5goz3iB3/kKl//0r/nxqXz6u
oS/TKU44NcfyDnrl3Xjm8MGj2f3lFvy+4XIcponMEy9u0faXDddWSheSE7kbwpT3Dp20WxtPNPpY
E41j2CsiwkfsyqVsv8QYQGOQ7t8UGL+/1pzCRbHHi40boHM5xX/IkzIxDKImry3M3bYOHSaHm7kx
2r9c6Wd68K9XjaNQVkBUZ+b+Va6j1gKHFBXzpVw4j8niPOBv8VSx23ayD/98U//tteIDwmCL5RFv
Q+PzBQnkx6CAI+71K9ONNXFeshqARx9TcztZA6CHqy9/WfX/7fIwlWVxgBltorn6fEyv0zRbir4L
zWZ8SDwMSey0+xhM5zClxvc/X9+/fbYIdfHNu0ifLprLzwdrYVPr8dJ1IXlpxaZU8COw3LpkbFND
yGnEvG2ghMAXcV/qZA7UttH/8jT/ZXtHy3oxViJy2VSZB3w+hXGOFRX2XRd2tnnlscUfs3YS0RCv
G7mMPxYey0ljHECXV2+pW++yqfubLfi/ngTxgqz/GAmzCX150PAn61ZPqy60ZP1iGOrdoulAM8ND
ozVPlHY37F2r31o/zdTzDVm//+U5XNanz/UV9OuLCJ3gApUEgy/PYcJxgVF40oVTPy2hmJSTl6v1
NoeEHA5WFfVmH05wcSO79dD6ekOM0b5hpVCTlXAYDHQvixbAgBN+3Cr5Drc/ddPVlbr584n+/nJi
uIU/BBUJJ4ne+fPDUt3KSVdYxWxc5mM2Gi5gtLt13GX210mZ/7Kr/L50spXgfGaQXsg7+jXJrJ/B
PgZRaOEFyvie59m9hbTo56T8rbz9Ii66rCkXxRjiZhvtKGl3X+p9IWItl7nJoLXV90rRvKxGjlyt
6m9kQl2ZMd7zYeNVEbTug0x0b4Pz67yD47UZVQxPK8eowcmkC6rovA22O+2G2Uz8pir13WBRTGhp
ettNPB+zKF14BLLbNJihM/QzQfLkt2So/uIc9/VZOSpbAZs/Nc2lcv+6GpMcnWLfQD9OmKAZWlbp
3sqktiBDmvEmm6u/rctfV///HA9nCzpPGkn18vf/WP1TuNaTSoZN2FGdH2uhWrd9Ett/eQO/LsmX
o8DXQm6CgcKlZv18lMLMtDJTGf3pMRgu2vqPVaI6MJtTX6oQn9fyLwf8+mlyQHQwuu1Q1BD77VxO
6B+XJRsmi5aWLyjOnOSlafE0Tcf2Xe+0bxpBT+C4WeaL2qz+ctwvvh2WdTkwNTG0JI6PUcyXK7WE
O4jBhU9bwLj1YQKGem08xANec/ncGwdMyBkLiUd3/Zna7n2lZte2W52g031f6/KF5CjBDIWR9Z+X
gK8fJadFo8AahVLWgh71ZZOXVTIgG+2W0Gt7kH+ZmHt0Ol7gNUuz//Ohvlhc/roFOFv+aoDwzjUu
QqV/3nvMlDCKUjLJGkjKZbdWSZAYzYbU6dVP6BLwX2SUArH63ZrjaOmXPqDzU4i/MiNeD9cv5uzj
z+f0L6+Di8T4cjoMKn8zaIXzm3KsXIait4eopxYJjLZvYIiu7zACXsQIiJxkRRr9+bi/bdWkVbBJ
0gkSnYBB7FezHDAb1nOJVG7p85/ky+SJ7zklzE5PVlmou2I9QVCujzZ2iNEk8s5Bg9IO3/98Gr9Y
k//cqS6ngfwLsZVFGNdvj2QsWmNKRnQRZjEb360mfs2n7HpWiSSJneFHPo/2w0RtQ9C25iV3nWiW
XUH4EKlH6a3idvu8cNzTOOX1TnYOfGEnSSq/UuruiLihi0xlrW8djDSvm1Wx9rm5anuvWuewVovq
1Spba1cbq/o2NKu+jc2aiWM6juAOFbHADhSYXjJbWYCCix4NQD1DG2orI9CXloHlXOl7aYqPCnzt
gMjeQDCnyTus1DnJEdmU0C8m/vpTOxvybinQibpzPu10u7fOLZMojARIS4LGum5TD25U2mpiQzFa
xJtknuVVkbfmeYAQ3yFq6lx0aQgncmgN1rZh9vQ3w/bf13g2RqTOl2BfnRy4L8XTikeXmSPOCZk3
Wt/doo0fdS0my3RVn5hby7/Uw//yEvLgqdZosUAYf1uTlKVdmER7c5hUxoOVmI88w4/aad7GPofM
NSe0VP2udQxclJRvf371vkiuL6sBF4uPhQaJ0tFZ/D+vBmWGuiC1iylsnCR+GrUGO7LMIa7MUeNv
2aTb2aZAmxXozCfu7DmenwvFEA9p0TGudmr75yQmXkQhleNQ9k3lK/gfj0HX1hljtstqRvqZvFMX
Tw88tEzB4PCLVKtXt41Ra2ezH7Ptn6/p99UEZyaMR2CnAgjY9pe6D2bL4iEd4WvqYC86EBxuOi9z
r6H18+7Yabx3J5mEg+6gp/vzoSkELm/H52+ZfQVrN+wP+Q827c83NNXiIYlJKw7jVFRZlIsq9y+D
jL1euwOiiMZuXuss721/SqSz75oMxZZdKuV1TAjyd+lm2XNS2QO9ZJbtq96SN2iOYC9AYzFJsq6X
F9dOjb3eTD/hP2lnkbr9Uc+14gyJhM6pjSvL9CcmYLthLPHlUbKlvpGt9Vpp2ll1Cm2n67V5bNy6
26Rz+bh6JdO6KuG7G+o9lpX6cwf3/W2pPShKdV1cIQCR+yLunF1j6e3NUOhOQMXi3U2L2ZxnU0di
Qn4TMtCmNI29gnkP5kRCf6hVp4YwoRgI5BjGVdbYvKaDqm0FBLKgkPimMydsJzhqS/+SlvX8CG7j
Mc3O9S6MlzqDIyUSgbYQfCFsDJUbUULCOGV90V9LtFOFH+P9cozFjILB6af1XclH5Z06W3voZ8N6
t2Q7toHi5ezaWq+XoRi0Bh26JzZrO8vbnOlO5BrxulcHJbsmHHa51RhnBVNDOLTS6w44uRAawQqO
854ykp2ZJE0qHBvXQkfdVEPNfLWt2nOXgCZHeVuhqV6EvCJFs8ajgADdSGD3lwWxoujM0uKBe2HP
/UOJiTfKgURtXtepaKK+LRnZaYbinbVMa676UULtJWHuzTXa9Gil6RAVNTQsL7F13IjizJ9sZxBh
VzPd9Btg3VdqGUtHFcjoLXUssSvW1AkrNxmh+dTtYblMQfWszb+ryTTekIOBCj73YM1oc3ouUCAc
FlPPto7IZmYIK97lMO6DXi151SDbh2mjXaWxiqRRIXpvM0yeXftG7yoHrUitH3JYGtSThPpgSkXH
m4TuAMy1zazFNQNb79ot9r6tsV86muKotidmFXDDCYUkYTxh2Ou67U71pBeKPFWCREzZNrdjY++W
bbY13Ww8w+TKDqlI3F3R9eudquhpB8HXgwibzMVyWJ0luXVsipbVarxTbvQxGHd2jzpRO7VWU22H
plOfOmw6jpmN/W2N4C3qO1UrQzWrxoPs8naDL6b3hNZ0imTnOm/ZaLe7tTLJ1zJXopxkvpTP8G8h
kynVchUrSNt0XRlcXy09/TBbKNWy1Qm1BQnZKm2Fj0zL7oQum4NZO94Trjpe2MWWvEOSalRYv7nt
VbcUcVRPRdBMi8MdGbTzUCVtsALVXcX2EmIKPB9QYjvnuu7cQCauhl3GkG37rIRNgYmya/umYSmH
YZnbs2WL7p7P5HV0OogJblNsFHqK7dDpzt6DXHRQ3UzZrRYZ1iuq2IeMVORQogV+kZqAXokl+rem
4GFOyYywiUXzLgdfvhpV3I+qInfPS1nYVw6u0VfduDofOrvAN69SeHRxKV6wqNe3v54panI7LGRv
nuNM1vRxw1IftcZLIU+ix9z0ZUfrt0DjvorNmWlVhs/Tg8aE4G6p3GGn2To07kxtj26TLNdKjurc
6OXNWOryrpZGdkSRWEewi9FnO/ESKrqrIMjy7ECqlnts6YYPeSneZ1sSLz/EQglUZTB2UHZvIfqy
GTWdF+qZLW4yWlSoCzl8fbBGFa0oHMXroV7xsxwcJIfIySkWRW55tW9rOdRRBL9XdmZBv7KL+bFS
YAfU63qfzUI7kxVi7DlEB246Nb4t8kvIa9cZRvBrFxyGinHXNJIOzfGRbIcxe+1r4fCzVe82r/rY
iWMPjez7LKuKOfVcQwVusm3pzl6ILFqDzNXlahLM3IiXWjU5R01O1Rlp164b4unQFv0eFWVyPcE/
iKrGaiHQsHxneeHeKqLCv3MZ27vRdde3lbzHZ3sxl1uYaLBaYS3YqwP9pUatDIamnY1FLXGhm6qA
uf54g9Y+1fZKoo0LaZ8wNJFBCCTNlWic60aITtutU+XeAaY0h7XM9cheXH6Y8sR5nJxJZqSmYZu3
qcbkIqyvuuQ2K0zpRc5AmgJ3eLZoETUik0BpEfa6xsWNCjuNaQsfDWcopApMAxnvIhBvp3XfrFoT
xU1V3Ta5PaHDa6H5QEF8LKQ6B2nX2df1HNc/hKbI5yKF0FiN/TRHkybjZwOmJ0Rl+JHwLKf6RYCO
O4E9kTASptJaoh5lYerP6eAdB0f9jjeCE47TEA25tUKqIQ80yGPrqkeU/uypVbHNYgdeRUE2T8Au
c+Hxe9Obkyv5e66W2QNCVewBKsPK4XDP+hDpEj0lq7iyvirmVLUbsm9c+APWWu4sdGxXsVrsZ88o
bpmP1j/xOM0DbGcrzed+zY82vLUbMpxBRZJZBpVpwYvURYO6PhVtBBNpPE42M5m8IYzImeE1uOb7
7BG/OFmGfIxjr1kjiangOa5N44eqZh/oM5zrZLC670pTUCeOxWQ9ypk1hensIm8aTVLV5I3rPK6r
zvSwttRz00DARDkPoWQZ5AN9EPyyJi+ObKnF67iqXjBNHaTAqi9ZzJB61sm9mk9H+p0edg98QK9P
jgVSdduaUO5MrXdSiIg8Q3wy9qCOrhHaMQ3OVhsUxtzNTA1qyeqONDd9q2rzgATBdt+kWMvsCXuL
1yUz4eCzSVcJLc6luDAnHhAenDsAJe8ANeaQUIfvStm1tBz0PNtutW4Kkg5j38FDAiq43rLLGb3B
EmwaHVu7UzFH4J648gaRctr4v6ogb4RfOqWNta/JPV59mcFn12R2cDnHK8qV/oaFtIBC5zyVOIAd
467wjjhrFbCsp1tYwVnE1i1IplqP6gjTcsDM+0FQTVul2iOpoaRWikmLphSv0XkoWUCVGrqkdVEa
Oc9IkcM5ZTY14rjOhqz/jHmndpZVrX6jllZIMn1YKqONZrWElBJXLjye+cUWo7Ireskpzw0HxET0
iTuUf5RtWvl5pTpR7jrJGekN1bXr7XNruqiU9f56MF17P15Ao65N5bNtl9mhx+b+0HbxhRFcDMfa
4VOpS1QnRdb42kxu8djLyk9gyAeOdPM97jbbdoSgZPREfjf1LmvksjET8cDHXAR5sp7zpoKOqDY5
pGfjZrBnHK9bzbx1ofWAJUq13suLLnTI0uo6n5vlRl+bvoy6rknPi8YKajEwvO2IOdiuCELO6yKu
2dsQwHBnqGAX6o2yoxydba8PMwcuusdCd2vJkVlqUVon0Wft3Qx98uRq5Tc8l5djUQBgYQtouyd5
+Qu1GwQaMDWDQl0nWpgq0LXTrIeqLfNuRw80Ippu5SGdpQUeloyP/J7jxNd1mJi2XVB7bXhPyney
SMi3HPJ5U/PWHsZ8oSIzUOi0JgTDpo3FSR8tmxWr4Rkm0NOyuDxLq9LOhIrD6KXGUEa92sV9LKO0
9yrIsJ7Jj8/fDFsht9JKl3MaI5uxKAb3KiKCRyWuUQ1XyXI3YVWxx90EJvIYX8zdVZqcmhBERGXo
Q4jLtZC5TJq2nJxVL7dthxu0PTeDL7xa3JnChtbRlia82km/mG3VlXVlJFWOPzEeI4VfoxH3Vxo3
rDac9siMJOt8Dz2uAzXY5OMZEftDn69U7N7TKQ0To09yROUexm+Ksf6wsTmZN6XtIctfkxiSmNIO
9s0SpyQYm25XvwkS7e8nJce7RkhZR0k8uwl0MWO67Rv63ECo63xuh3g+T7UuI6hyDfYVOCR4mGau
5cNYCOVUEAXAdr9elMe1hmjAA8OEX7MZTazEYotHr+L+cNejgH/H9uGnIlrLjECyDB66iuw7U51f
+ihkvRt9aYrtDDv3BBSlHBKMxyMtr8RdVsBS1FrNe01Lu3ouyUiHfjdn2/qy5/9v5s5sSW4jy7a/
cn8AMszDawAx5JzMOfnilkwmMQMOB+AYvr4XqOrbYqpKunq4Zi0rqxeJREQAcD9+zt5rW1lD+VLl
/Kgr3mx/R0JwmIDZpkZmFzwzepnemH4zUGKv+alHRkon15P7uTK667mO4kZ7ZF4M+OtoxITHwgjz
WDMLWgak0fXSyYMVGaGIyekAq587wUln6bAn5Fu+I7/F2p8G3kGEBHkSRkxWfTcsxcj5czFuPYzg
R84I8vKnmGbA7L8v1xpziCVa862dWz/xVWidiwK5b7pkYSzpc+844ISHfkU7WuQolboqSHrCQw/a
mbPELMT0ZpZw5yqbm9NO/nkXLdeM9qynVRrfg6ZIn/Tk5N/0YJqHdUzr9xEaxV1vli38j6G5m6ox
Pe+9NrtcDM3aDvmOzNwFG5M7YbSfmsi6j9w0Bx+DDnYxto/U+3RedHUZDsqSO2/jMIyRFjF20u5S
h/ZxcqjphkEa5AOVHeK9YDw36V4fZy8S5zCeq2NqILyGTmImaSh5WRUTJzttpouRxQo/veL8YvTR
FQ361Y6zVaEToel6Argw6x0VQ8A8pBUD+2uXDg+Yw9Ez+q01QZOpM+TfU3VUtESuoBCHO+V456hD
h+PqKMrblJQtjsKtezbNI+E1zuLv2tzRzy4AmzMpDQCCoq94fhvl7emwNRdGHbHfKTvR2cPqEa5r
mFZr7uaMglFUuAGhO8BK0KGiumuIFqiKh3TCeCgsM00aWhJ0IJb7tM/980WnKskR5C5bD3k8E46l
D42Dq6g2EN6XJksScekovk2oUjE/WnukM9DGEbX7viiIeTJ3YSDkQsOeParoreBSlcP1OHNcZNuJ
NeSU95RJfUwF/RrZ/Xy9VD7NKAR7t6kLM4XOCHgEH8+EFuIyChCcIYyfMHEV0Z6Q0bN1VWzZrvEy
q+Ks97MPdKQVDsrtEDe1djIUq7+fVzhUVAvRUQ0Sye2YkUvQrQ+A1eTOgaoWD7j5Ub/m+8JkeMVZ
Je414UbtlOJ/M5aVNzYq9iAhjENrrgf6+ykzx21HKHJ57OZyuoS+ghUIZGosYIQnlVgeFuU0wLTL
EnCOH1xZDsYO7JOXUCbzfZnzKHiZtezxJDA6yecrQj9wMqXVnSjDYeflmKpmOVDvgkL0zUduwtuQ
Fk/8UE+LV54mVx2X2b+Yxrq7wvUsMWNCT+8Ag4Y92KfZiShR1iXydmOwNHHo4uhwqqI/tyAxOusK
9oOVcsK57BnhDn32cotlaf7i5t0sd1I3xp3r4S3t0sK+DjnRf+SR75F+0DyvzCgxAJb9FPcpzZOo
N+b94g5pLHIxHos5ct95nxDMb8v+wsNyASDbHnaSZlGccrbEUzag2/NvccRgIrG086wt5yFcbTee
YAJfexs2GpXXc17jDg2ipUTvZa0XDTzDveRuki1rW3EeOZzMIt1TCSHar6yU8zxZbl/tfn2s+pSj
JKd2dlEEynIpvtOcKOMuyh9hGY6IMTMdB9XwfRTFgdWOR87lcE170771bG3v8yIyr7LADb84ICKu
88xqsZaNxQltXH2dGtYZDK7weut6A1eaRpI6wip/EsvSsn2X3vWQDfZVJVMMip1CL9mlB3T8L2GK
cwyztLcX+Hqv/FnVvFyTj1WncF8Ca55P1tjjmtn+ckoD1H3D/C2aDHnXFjNTA6Kj92K11nN63MwP
fIdumTcH8uCPXX8CgVpfQ2sSV0NWRd8C6G8IovM2Mnf8AHTTKgQFKk67BndPn5l+/jjQ5PFp48zC
fvdWMp7BNfiS/InRca61iThap2maSHPM3gJ6Ihcd78SXgHtwgXWsIWDSWcIkxP7xEfnLpr/OCsYS
yzCcmmIBbxPI6dpjT/4+F4VxL0Ht/xCyXi5hS8pXXKrl3TCYcLsCk45WQA56skweIn4RjAz8ezsp
adZgesEb2LRQXB3VEQYr4TUDmCEoocnVcY5K/dhjU/rC3R3MeBjz7CQEhU9aQA8JVFrtGdXjTW4L
MDCcd2Yscot/AYUi5Xw+uPHozbgSnQzfnM2lr4ZmzpmgqfGs6OaKvmOBdKt3Q0BufoEsUA/XUbmR
YPSS3Y7CqO9rpdVJEcQ8JWGZMi7tCjtlJsD5aL7LrWYWhy6yaLSXlvLe0jWnUYGiMtojYec2EY+J
ydjGDbSzw6D6Fin2qTWYcLnNnhc9dH6GQcypZbxWtfvULE76bFDaBO0S7cOya/GL2Y6RhF3Xyt2C
AQ9nnBFh2g6cJ1gxtNGCOb1njb+jowfjiSMxI39Kk/uS7iOFmnfo/O44OzhqGICepTkbWBgqnCOb
X8TiMRmj6utQ03zo2xlaQGD8cEpUZWYm6XDXDibd0d3T1j4BqaSPkzcNeT8pTd+Qd64rMSaF3Rmv
7viuRpo1qoKC0GaYFEykwLLt6AgKg8ZAlnvnJV99B1MVOrBl4H8Oona/zgT5VLoczjK62InHJvth
Crbowavtg7t63scyY0LyMFokI4WerzMKkynSF3nTystNAHpGv97AY2F7iVp1i/9OQ6yG/FTFGX/u
3OmQWPDT0emjBdvfj2DFd7Sv9JVMWShwqVkP5ThGe3N04A5qr8moclMORn1YAeLqTWOHaNXnYZrD
Lx1trcufB+4la6bHFDv1pQPyL3H7YtiZS5udtgwgtt0pvMh7/5wc6irbOfZhISgJiB7a9qMNC+ve
cq36qN1FH2hWV8YOAXRxdHQVndxpnPe2M8jXQrXBW1Pk5Yuyhv6Jvhp+3Slf0iIp7IxoZT333wVT
gguc/c7ZbNAmhlxTXXY4b24BbBXHZklvl7ApEqdZsqe/Hrj8jAb6ddyyScj4ChAvmO1/FhlNDKPK
zLS7veUWbgxZkP3OikhupCddyZtGWPLe41M9MnPBAgenbWfXZoBUzyEnyd/K6SkNfVwxHPUrs3q0
pqI979s1BYeEf63mVPM3n/nfTOA91nmEJA4obga/n4RRLh0mMTkl6s22cB+XfMYLO5PENAHXjSsS
2g79tuLYY/s9c3iReoYGFwTEuVcyhEy42og+KY7U3ygD/jw38wKU2BZwA46DEIF/nVw5ZtOla5B2
e5uWd4/ShHnUF8EBEwdgBsRAlGLXgRb5O0HSNhH7dAsRuOCR2KaQBNl/0mQEHhyMcMi7/dpa1XnU
kqix+LMuAEkFD7Jw3pCnPy7oieNQFZojAoW6x8BgN+BPva1WSdQwBy1aD+UVg8jwesrd9izoFidZ
oRW91qvdIp81tyGVshgmzNacMOz4oRDf7uhoB1Rq5AFxnrHfhequBaTVnSWtfZNN0bFeke0R8Yt8
bG3qd2PBNRBUpX3uR3XJvrC2HLt9/4F2THZm6lW/KvzKiRL48YyiJ1UrsshHzuvXEOsBsLrC8t9X
3p0dr1574a7p8vHXL8WflHcEMaG+Yv6ItgF40mflbrS0KEYn5KIw0ZdkUmQFm1F0TSe+PFatTzeo
84PsYQwNvN+6/J5bvhk7hUda8l9/EvfzrUVYYcNSQOTDCCf4HPqu+TcSbFW7HxbgkD7ebmYVznT7
8yr/HyhNx492g/n2f4lyemhr/vf5P/mFX/y/BFi8rSx/wXB6a/7P1RvDwfYXZvH2h/5FcbJ/I37T
4nWHluT4CIz/2+5k2b+5Jmdf/oG+tUVJ/V+3k+v8tqUeIRZDEw20abun/8MsJnERHYPNXUdh6P4j
t9NPLdb/rAsBDwzGKQ+fiuu5JGhFn0RiQ+E1tk9jBBsi1sHGn/NjFC4zxBE2aiTD0dHOHKreQt8Y
2jtaXX7m0k04mHb5UBX2fmyme3zoME3mrLtUrffEmdODL7yMeyPsq30WkV+stKPO/EoQ3+eKijmu
bhkmFFigDPFR2RO1k3YKWJmc/Wcz+MHQBb1KVJ/CqHkOABUmOFhooYzWvfbNkwHsdscWjQ+w5r/x
emz341nTfR3R+u6swYeu4oqHWv+LzPaPXoJ//+T+At7+f6OZ/af35H/jS7Blvfznl+CxVG95wwL6
OwL8J+d7+xO/vwEubG4qNBY/Si5mgB573r+o3fZviC79ECw+L8LvkvF/Ubs9G8QZW9X2bmxGou3B
/O83wP3NYQPbBK+Qx4gji/6J3+/X1RPFJ6kEFkEBBMyHFoLyTxtyjSSyYPA3JUVpR+dpUDC+TPu/
y9H8t1fZEgBMG/UZWaK/bvtBLsM6l+uUGET9GowdoBfPQ718+8PPfvv7e/tHe86v1cX2ZdjnHKrh
iBbDn/1QlNOSeog8Yz+A9NhlJqb7mkCGCCj1eTA2/aMBqPWCyTY9xL++9Ke459+vvRko2G5QWoef
9a01OiRKu5Y+TMqC+K3q2nDNt/IBRRkobYSvACTlfCxsr5oTYOyE6VjKem1sgGxJhjItp3PuVHOc
GoGdQoyieX2N+j4DXPLXn/XPd4OFF6soF2EVdX6C7f6gjAU6o0t/NHViZc5AnyIvBB7wofs71dm2
eP5hceV2eKbrbsJHpoJc5tOzVfR2OE3+OidDVWJfyhx79m5wUHckx9JYVZCPRr0WLxlgdw5t//BL
4gzDKBuQ2rIN7T8rwwGVFRY+8zAJeqYHa7YEF043qMNfX4U96tevSBGETYvbbvFORhG72x+Frp2D
RT+lfw60rOhftR8CTfAc+eTl68tfX2n7m375MUPykXDnbM5WjEL29kn+cNO8JZLgJUwryTtrplz2
hbfrtAgSoB7GRUXe5d8ZWv70mLBU8SwTxRZgqQWh/usV83GEmeUXYBwWN4Typ6d49lvjH0V58d78
vAo8R4A1uAWsT5W5h5BMuQVXcUwp7gof+kQV5GYCGwYBmtk9Oe1S/V7M/Ucb358ezE/X/PRg1jnU
Xxd4FH7mTnBWw7JiwUmQsG2eh5BhEVSf4G9U/X++JksS1yUQJDBZ0z8dyIAIqgEOtM01DXGui3W4
tZx1Pi+NlrmURwd62Okqn8T+nz43mH+xx2zeLiqnzx5R+v8kcneDTaBXV91pT2Vv1Sr8HcsvlHDt
1+XNX1/wT68EKyD/4FvEE2Tbnw3kLYnAfdV5XmIhJrixyGmUeC1q8n26sDDO/vpiZFp9WvQ3+w0b
GCcAPIxkvX/2elltJ5cA+HrS+6JCqdGvRXMuC2NYn4tBweFP+ZLikHJEa442+cUQucSyVrsq8qOT
Z6nOepsRbHgmOXJQ186Z0oXp+aKCBb6jWrsgBqsra9BOEiCdqgq33dMLE/6+0W2jQWvMyPWWoJ+d
08hMwYo1wriAftiYq7hWSy1vFOwL92LRgdWQnQgs5TlcZ8IdB+Tx/eqcRahDwH/WlmDfatLVPsEz
nodvW3e7ArIBieJyav3OP2lzjKzzAjnCu6Xw0yV5bsiXloGQd+ajkwV242VBwMxiRPuCN7dtYmKA
PAtyUcnTrlWkj3mlKHcFiCBoN5Ucy6vCjEb67KGT2gySvOJ2ImFS08mzQw0ge8ocBpWBfJFLaRiH
Yi08eZiHzg0v3YCcqh15HEhHLGVmNzhMtsSP1OyfmGmiaSEOuER+ETRMIt5ZHV2M9ZKEpSWDidPD
XidkiikRnTX0P48MCzG8okFd+QmHBgZhOwjb3pucFlLCL5rhaZnrJj1GHJCR/7SVbIG1BZW6WDk3
nOx5HI29WwYihJblii+RHCbzaC4WRv0wGEakJIvu/AtzmlSg8PXMoXU/sV1YX1zQYf2RQL8apFvn
Dlj+UX1AL0LaOUyneY1W+5DNGp/XlM0+uUnAEOyHoK0RFtDPcSC1+GGK6H0Y4D85VkFyl7AB39/a
Vt+sZ5qmbR1bSOLXM4FxrgClQ3jIPiwa65lOc1gS4Fp6F33Pfaehthrg3kSRRw/pMgAfTAsxgiaW
unsKhSLFISOVBnwRGJfy2pOI9g+cqRiRuWyAO+IZKmCGg/TvlSKOaiccOq4XrOsUG7VkWgZ3pbc3
qHbjvammp2DqwhAEUikdGb6AknM/RJORrlLDFrEOplExUqO51WFmK+buSQ+O8WDbDJUODiyniWAs
umG7BW6XgZqvAD4N434Cocxj84MnH7Wt30oN5bwX4qkcdceRxx8VFGwOXxJjkM1rkYs0P29Xb0IC
qQf5pRmttNkbY8VE2OAlcnitotE5BvTWn1syC/lLSgOaTtrbzkbTXLpvtCut6DontbHY1ba/BDGa
jyUD3aNrIPAoVqcYFY31PTJGVaM449zH4+Wgl+M6wzu92dUklaViM4Ihv3FwDLW0Sc3wF7aa75bL
iQlL5B7oUhvysNCpp4fr2ut4w3RnmJKAfFp3by68Nw+1MaXpHZtgkR9ghWcjfWanu15EpGlo50P9
CuvOfGHcW9yEULHd44i/GfNa0Zf5GSlP07yLIppYj7T8zHNeXfN1mPSS7pU07PumT9foa2kvIUi2
jB5kRjK7pSJ81Fmd3TqEyOGB0BaGDACOZtnXeieF1yHs0G497BpzUs+WixLl1glG1V/klTXeayf1
6De1yq4musMiI2zLLNmUD+FS2emZY1cmUjhA/MUlza2qPCh76W2EZ3nQ302MW0D5MdI2NMYGCHgc
q/NSfS/K0pofjC4vmhPvZlPtJ5cZxUeKiAAqBLVpEcMhzUwiA4wZ/vE0QWEq2jzQt62HvHZRtVsd
ZoQHc4wXpT6ueWB+zUPDbfARkTJxhvi//BLCnleJJWR5RxFtPmWrO0ByCqWX4MBR+D+mqjsPkeW8
trU1f/gkDfxoqAKco4es6AYtfy5va7PuvhVGI796rTN9sUu4yrGbduGjOQ7eE9obiG9BkJp70luQ
MkMkDu+KKjK+y6hdX7ahOCG+HBGZyQ5eDwJXzN3RYvHUScAYimfJ9Grosk5anEA+5fXJQft2beBN
TNBG22sc9sVEbs/C/CKxiXsIdjKPen7C2Q6rnQyFvCzhWDwEZcqKhXqtKgl9W919amYTSCM8hE+T
ObGsVsGwiiMpnkGfhK3nqZ1X6fFjivLegt6kjKcUo9xtY5DdA6FprNKkV479MdP9bA521zrDebHY
+hSmwLRgLbW87WIIq1Nb5kKd9ePgv01laGBWz+bxpbcqEt5qsoIHUgWW+Xp05fql6nNDAT5Mg3CX
en5m7GTqmMCITEFukNVUNvmxTdF+kLJSvDllsdAPifqiT7pM8skrDxNTrFdbmUfSKJz00BoFQ0+r
6tTDZA4RmK/R0W/brX2vqFMosIaJgYhj8E13lp/TkmcqPV5NWDhRS1aze6x14yA2Kvr01nRrNp+C
UcLL4vH9kzAs+obZ92RmMQ7Qzk6yUjHATUVT3qLa7VQy9MMSnnS9ReuIyO3YwQNGuMmw5sY31YgJ
JrDRRhZqhynz9yUBz1+xh4joepkJzE06lz3kwVw0ETN1pDFETCP5pVkTyn2DOl6cgr7JPzI0BzDu
jKDfJrKefPcb6KhAZAoDRBy/6I8iLJSRMNMtJ1bWxuWOOhiNPMI1xHEm6VSy+S43Ipw8IDVBtPqb
ACoDf1P71TP8mrw/EHHj6cSD3wkVt2zyFaAPJfOuWC0vO1jeJGsiYibBUD5q89tZSSeLCd203vrU
rNTOMnMkP15Z+tOmag7fqqoRKIaHkMypqSX1Q7iz87hOlrFwZy3SoNZhbN8Mo/GrhHkGnfdZ2Rrm
dz7TivdVP38NbeDnB2w26g5e3JolnF3kGIclWsJjA2vajKWUwZx4HpNSWAYEBGKtACzJG9Kd+z1d
ub0iNBwtACXPt5xF8S5kc26gtwkQ0Tqc/P6gmi2lBk3MMOyHNWTZtDJk8CADVOAcIFaY0I+MgSgK
uBPuK2Q6+u/luAJp7VO7ANkgFvI1yJkgwYgPaK6Ahuz+NJeDeljARJpnoqlGZPU0DGbyp1ZpXqPd
aIwklyV3tRyG7C6gLjUSDIuMa2ZbLToh1ULuHUU7/gBTUX8rQg2NMG3zdIgNZGnRzh8iD2J7js4u
djMsN+SzjGjFlSpTVHxhOJ0Ga4QX0JP0w9jTldZZ3kicmFw4y2OCf+bXKnPxWmQ19IvThO/jTqRu
M5xDECEZIZrc7EnSq1x34QxCfocrwiG3emzcozn5qX8KnLoY9k7RUQDnFgrvaRX6TdlTEe6xJoRB
Qjpm8APVPtTOnsFPFuM/t38wkIxAe494BSbpkyHVS/WkHbN8Gmyso6wmguc5W2tm7FG/5Wkgk4QK
3vq+jN1xUU+M9Uf2+GCU3+Y2a++bHNhvr+QKzlNJeQragS+9eaF8JM4hbJxgSjHoLPjLweq5JVty
6TfwHHXRM7KW2YCU0Oqe+1KjREbr2ZwjH1z9BI04IhiDFJong/BIvXOWFNxeZa0Y7Oxa84k47W0p
MbQ3zNjvEfLuXUVnijctQpMRYMwZd6kbBhc2EZGowH3LuVpLw0Ov4QQ4QNfZ8qBIBxyFd4oyTqD9
MntC4jwtUQ8TmqVhi/v+fRPMbnmUltdceaFYXxAqdMUeYiFlotlHFHR2XrhMXvAhnQVD1jyLRQBL
r9u6vuZ2dszfMSwTtgoS9Qt6peVrtjaqSRpd1feDLsx7216aR3YggMvONIgPnc9MQFOAkreRmBl2
dmGpDJ61JbwOxdDPcaTm9Clau7xDtFG1ES6scH7XWd1cu868nTm4sfTM17wHjzAbGQVwOnsjtWIW
smoNZnMmw3zgAOC1uKGlbzgM7ILZRjswet1uxFNLit9a8OProm3OvMLn1REUrF9WVkjCoUbdFoco
ysX94o5sIhXKDTA6LmPc3BrlD6B+Yw4GfO6+ub4N4R3Dm7qZCsGRAJYwXv+uX6eC3z2S95Zdy0PQ
Cheq5MjAb5/PyLITpIpmHkOnmV7T1JPQ0pvOuzIm1vZEoym+x1QM5quUucs5IwXojHLRTetz4dhT
itKtah+1LLJv9PkltM9auDcNkOLsgiWyfkVyXLfHAeDLPdl3fgibsB2/DsongtdIJ+c4Ab6uE7dt
xROAh7k8I4mvxguAPnGznlicAEYvuKStQCtSMf98tHh3MFriesGoZhTRGBdrw8I+o94NdsCy0VkJ
zTNJAea6P+peN+1utAi6GTK4xrtMqnaIG/4fomsvI16RCWPtjlmvQPjCCJCzMZHaLsCgVlLUGF21
0f2HzaHHWXangxyEuD9DU4itYK7NeA3M4OhWLLoxMVJzHk985uyoyGkTu4bJ9oPloovdeVPovVK4
uITXe4W8aYXF3EZpKBo7+tbAtWxKgYtOS5PtqhcFVPrJ6sWXUVb4SCZ/nF41aQQPJaeliqW1aK5H
ZfndNX3BiBVGmRQfSto1JRXaUbkfOaPCfUj7buUxWNFsw1Psvub2nOM+M6KJ36MexmWvi2kgfGsM
6wcrle6DOZrQNvGkOfcZmpoQKrrmDNWFVI0cz/sI99Qy5m9ZUCInc6HDv9UrHqVdWIes6aPHow67
AlrIbiRo6YePavqOk9eYHYQmT6zzcv0h7XFuDnOWszepShnecSZFeaH/6HpiR52cIaIYTP+HXyDY
uEF542LchNtHerEL/DURnFoDFBaLXR+2b/qRGYXO4qzIqqPlEWxxjnvB3Pe0kKCKcsAgadddig8o
WPQa64YaeFdbNrT7IHVLHyYzxf3OnpbqcoNOv4xj5VymvRkYcY2Rix8r9O0326qNS63m4RVzRW7s
AvLM4MI7xXDXDSGu0lCaWXHQtlWYSel54IPDBS/JwR+k+EZ9MDYx1T4zOoFTZkEdnS6olRQvBCap
ILwOgjK4N7zGeByDqnsTolrZ2p08fcDawHGmEO04EaMm/PuZKiqLozrvxFXdEAp9jHTE30N1QNti
4VTy3Sa+GH+ZKR9FYAOMGCoySE9oAkmeHHr8P9sBChg1wMd1OOOUSn2pbFXyPXCpiKPELvFQcqNr
YLmedyrT1u3OtQvfITZJcwL0nI5JZs7NBVMJpNP2YubTiSV1neIOpgMWN1s6d5OP72CfD5WG8t54
3V1ZTjX1vOusLCpeXVBJr2u6JsHoInxfupQK1ChL9aURa0RkAoKOlkqdhZjBZJvLXc1AMz2OXi9v
XCyjr9Ew2FNsS4PqkYUZ4Xk4jvSXJE2Uy7FeWgNQQDCuKNAzCxC52xBaUKvAVScRiTx8axh0gQZG
gY2Id2rdZ61aNF1+NIUj4lgzI0HS8QoSR0Kv29PFWqt9Fw2Irru6js5IWov8hFRCPaJ9mPUTHjh6
Ne6grbeRAtXgGLSsGa4vns1zAjCt9KQjoucYnhqkdZA6WcX4kLHi2SXpEBf1tCj+C48jKjZ882Wa
ZbppWhvtnHkq4DM0jpG9dZieyW8rWfUuMGK0xkm1c1bvWoSBJTKrkSsQaBnyZgBm8U64ePlpxyUi
rsBRuCIPHAn7q9y0shq3VA8roB9rNjkoIDIiAiZbjLjvumk9qHxoo72beqEND9JJk5Tbpw+FC/w+
8Xuelb0JvkK+mHSriLhosqCJZ2PG7znXHimPDsdIwiY6C942HAt/B+ad4Y2SwoZfW0/zI2/wCiG+
p2mStSPWXPyOVIwNQZzRTnkSX5ry/PmjtFrnhdMGsToAA9d3d/C9c3uTubPvpf6L5y7Bsyps9U7I
ZFSi7cwi/ELz5H3QPkYxNqBgVwmtmGAhMtEev0/BDDyCSr17JdrWugkH+VPdSigi21YbIMDlOT1q
rdsvDDnM4CpUrnwcnFoQMGR2iMGDpnyhsSHKJDCygUq663tUe1aPUa4Lto3fmLFY7ODtgpLyJEo9
qDhG+L4KSU8GeANRBLLI/VjMkHsB1pmpPOgwdb85hSnuYeWrLK4DYXpXa9i31QF+0PI1wGhYxdZQ
0W4ylHamU6nKKr/tc5qFyO0ygPxO0Af2KR86ggx9ltlkmBzZeMkqGpyC9CwbnD82b8RY+vJH0/aj
PiHNooyYUwfrFgGwebZZP3T9aJRF+0i4vAnbf8WwJtXgZvEIXKxJBo9T6Enj1ep4iWArJPNc4HCY
e5Zzd9IRq4JmxEDjT6J39b3OpgSi/Xk5uhW6KRBnEqSFgWeXw36ef1E+rfOdO6ZY1wdLlG9ZJezx
oHkJF2z7XqvjWfrhM4biGYizve3p6Ag0F27JncQ1X/s3y0rk7qlyaX3wEGXpc2TQ3YlHos3xgWUt
Pbc+D9zvDBuUhZw8py1RKOmqpGmrAgQz0sjY7mGrJhaWXyJB7LUMTyzN+iWsGx+Z8eI1FOAmvadd
WnvC2lVzMxKDKDr53HZt++EK07ovMOmKvT9mEzeT/lU82n33yIqpr22NbY6jfNVgQ2KB/uFUffnN
Rg1JIVDNBlx8ENzOHi2i9SI8pPzxOKoQ2fKUj1deF2Jszcuo8/dTufVOjNaDWz4wtYTMb25xoh49
YNpddWsQB7CUMosXw0nBjpFDGv2MJKUnIL4sZUNQabZllkb4BVz6do19Sh1Eswd3yzclb5Ko08Kw
BN4YV4SPQYE3fKd6h2DU/mdIqgn/IMRVs4Wn0rsnSLUIxiU8cKwSlxmWMuJHUoA+58WWwCros3Z7
seWyggywK0goBnGt85bc6jJ05aYVnvFVDB42BawWxLxizc3SffAz/tVpo+aWyi98x+xJPCwG3vrZ
9LfQWKnBoOQ/o2Qte4uV7X9GzA5b2qwmyold/2cIbeVY5TvTZrpIkKchgStFAOklxAC8qmpLsgUY
7lAj5abTfdPSXcV+APtCbwh/eHrbagDCZ+1ENq7jjcN3C6YMiHo3U+N5/jNItzcmIzq0WWXduE5A
1G5pTb2590gMn5Oui4jjtbdkXsU6YbAuktcbuKMzXLrsz8+mhXcgdilXzpwJEy2Lh3LfKycl17Lr
BI1beMHNc2HmIUGa5hLe4PPy7hZaPe8mvTAaSnNgfMv6lqOS6wV5eIQPMtDjsAL5o8+YiybMAtLr
mQ0Dp0/v2Cem2hWh1J0fXqS4noEgS2zLFOa1/Iii1WB9wjl0aRgyEGj8HMi0ZDEU33A6ogbsSZan
vT+S7LVDYuxBsYjyMiDKwWGZXSgRSXYeIJzvOLghd8bo1A4gdvzgfMtB/V54ZoYTwWB4wKqJXHFP
tKRjHdyl9JoYOK/acqqFlV8sNNAw4axB/mqFHQ8LR7YJLbGPMpigz364cT17+ToDEOWs50S8vpSi
KMJp4/fd0WBaSyqyuaiHTNruh92QSZkUEoMMzCGLOAvhoFG389aJyL02rDsnw069E+7al+S3ZMTU
OimPRUw6OvGdKJwoVBdO2sUZYzbvZnIG3XNWdTTtjonW4t5XIS0Ch56Nvad2IAaDWA0n5KNk+FpM
4O0PuDLIX7AFnfudT83oX0gflTvyasD/Z0MfetdTK81ba3u2KbHYcJNukBY92cqh85wyFZ6YDUnv
ckK+zcwI0q5x4xi1ne0RmYhmN5ULb3SlWhv8nBHSNHKUIcJjljGnPEQjQn5CJrDb7GWPYfMQtTRl
yE9tVXEUcPBJl+SVpYy02R6vShqjEOFpv4G68XXzWoc+fAMZlVZOToejvlCPGC2Jzi7VV0Bq9mPV
cS7YF4tHmgMfieB1iwFme+zXNahuJ7vLp31YIz2KA7rBUK+FpAMiKno7B3u1wHSPUA58Qt5UIeKQ
G5zutheFLCoD9VHcNOvI1GOi5xXzp6IfUbT4IYJ8o2YO2qoAm9V2VNccTq+s/6LuvJbcxrJ0/Sod
c48KeHMxc0HQJDNFMp1SUt4gZFLw3uPpz4fs6hIJsolRd5yJmfIRUuXC9nuv9ZvUR9HfAWQExyrr
CwwP5AZWWkINpFg2ltPc1WGm19vKkwXAdNkoz+eZ8FYLUUEJxcp9700dCqwPfWqCyKUUPKzXJdQ4
vIW9rpBsCS9O7NGKon9m3cYCeOyKQxl0rBetM8SEDj60yb2YKum3hmrAYHckbQysa8KMl53TwdlE
GQr/KikKdFRTsNRwFlFOUWptOZnQryABOI9a5FjFxsJXdtzFg1RZGK7C01XkeXvDbRhrMt7JpHHg
5anCLddgQ9pgaiJ6z7AVzeq7L3IdW2dK7zG/Y8iLox8Z5k6HNEv0YsNlnyx9Stozvms9kfInMj9Y
+yRylIIV7nmWrRXeEXfQI9VPnJmVTEUg57xNfF0s15TzIyg9aVRj3qPV9V6Syq549EIuvIuUfUtf
uK7RfAYTQBp5oA5W8zaOTKlfAGRHURiSeaGu0QQyTPDQtbLmut9Jti5GWIBkiVA9AlvyX8vUH73j
IvK1izwvW3Zzn9tqrVmwRirL2oF56d2d6qoZ/heWgh1iSVkAs1gp0UNbyBMUMGB08HZXtAE6c8cT
rrLLwIocNiOgxQspahpsobzY0dedMsRfkPcqxWVay3DygTnrX4oMljKlA1+sbCi9JCbEIK6KLZGj
LxYOhHdNXpKMyEIx+AkoOfzcQaKW8LOM6u+WVmfFD14xoLFQ0fU19UvKbhVjRimTQcYFrorjaBUh
0FV+GiJVcJd61EmZjRN90d+SHEtr5E1rKoiOkWDDoVtAChZGl7FDKBHlRGiQvtn8zGNI/VycCzKv
Spi4zjO1CK/iTdUWX1vVYP8QPCN3kUdwdHXTehRmFrw1TQF2lzNodgSq4MbFnF4ilYyQFAxJ0EsI
imbqU4IqGSmvQai3nWUAztfEIHoZvLpM8LKz0vLOpOKvrKwBeKqdc0AMT70vKd1G9UyWfZCL4QCj
JRJ7kvZIS96mBcXIZcUlyCN5q3vRshD4TeswqhVhm7WadW9y2YtXhlBKOtJRXuBoN+RlmhzaoMsV
66tlgUp/gVviF9tU9zJ82njU01G5ga3ounFMjJbyAJC7aLA2xjx15PoLq3BIuTZDTCqsKLEMZd3W
ODx7is6xAjNGGPDdayE9ktLQ29t2JIkkTRxa6GxwmFEogrfHMaLzaOgqbzQzFKw0lSkSDvWWfyQU
lM0I7fNkge3zmCvsJRytSk9Nx226GYZbugt6EuS7ihdNStUcDSKqBYss08sfCC1ZT8LQjp7egtI3
tuR1UHWiXtW2qtMiXINpMGw0NXHgo0ske2G7wnUA9FtKVb/AcAXSdJx2FFG1pDDbO0EblZ5aC+W7
jVTD0YOum8m7oa/khQFbHKHyPNA9lMTjHLxxEIuyrea1K7M/Rn3FOzIg/15jO7kBTgULiFx1OnzM
3NAPbrwU469lLeX4Gdsu87LbYsWpf0+N1Pou5VU7LLBekVuLzJuQ6jveDrgpVYAX8oWViUb8USPJ
7927YRdlP80EmiY8ySDetxE1gC3iW1hE+nByMS9QDe9AiqmsVuRRoKRLAvk6TFFI2ycvPc/XlCz5
UBrbSHB98cHhKqttI6mp1A2nOYo5PiJE8SgDQta/qoFM26qP3PoHyVW4yg/kt8SNQknRO3Sw8a2V
pxp59lnmUEzu0atCIk6D3hDD6W3IAiq+nv9/Q/kfsrfkqSre3qrd1+z/Ao5fA3D2zyHML18r/ztY
ftuv+hMc8/i//YXkRyAAEwVAgSpKnfoJkp87LyAsjcmiy0Df/oQxq9If4N3A2ANdBM2MOPYvGPP4
S+Bx+P3cCYBqmr8FYx4RxEfwSBlgGEkDDQV7HeA0qOlTsCLEeBkRGhweLHbWon7w1QenIvmXI3uy
LJObXtwY3ZOIU5x1c1jH2aPlH2TFRUFPXmKFuhBI8CsutXILQ6viOQF3CIqz/+i1H8Vh7+X3dZUv
A24F+Ml1G92xe/NBT7+bxt7tPhhcGqSn9/7/H8Pa/y+E0ZsM2j+fguu3H2/F1+rtx9+eKv5V/i39
+bd3JkHyVvrocv8C148/5885qWOZA+gPShlKyRYo0n9g68k7YfdNykRnYiKlPIpO/jkpJfEPEbYQ
bDAKJfzHaDn+J7Ze4lcwB2eOq2RfdB0R93/Yl9//fbbByvlvwkyRRscBRQdqLcpoAJDbnkB2fSVI
qaQk4U4sfVvCgsQNAUWJZG25Z7nW81Fv/Rn9GPx+Ctf9M5qhcrmxELpFEft0BQx+TzE9aMJdCtym
qEl0iDNQ3bMI8GWoqcASAE9qqVPyXofkFJXeWN0pDkeUF7do1fiRY19vxylQlnYYIygdQxOezrCG
3i1+joDOsYkpjmZG1S7T8GALaw0rogKeW1tn3iof0gyZLUndXw86obO9R9UJPRqKEFkZ97BjeDU2
Pn6Wmla5Kw1YeNDUf2ZGHy3D1DK3RdL2y0JS3a3mgdjrB543C2TO0LxqkE+5/iUTSfM/v4TpByMD
LydoI6dfguEKiY5KKeBy+6SAICwC2yukz0JouDdcQNyVFcnqWvUVZzlYAjW2mHJZa+JLmcNI33b4
6Kz6SAnvDM0xFo0vK6uEp8SN2zXgRHEDrVMIzElemxsp1rib+bra3OlS4Tw6YOjwu/So8eWOqX/A
VkV/uN6+91nya6f+R/tGBWqw7KB3Jz0dmUEvuMlQ7nLPKtaK1n5CTZCUCecK3InKXQddpjzUaW/i
NGx4e/TPDVtscufgkPpYSrLfrwy5f3ZqM/1c5Gp/78RhtdRRXbXzFGuq6997irsfP1dlp5DItGLI
Yp6RGGLyVoj/yTxwgbBvWqM2kCyzFJtUn7XSCurS1+OdLzLQ9hB72JoQtwfzfzr8WmQl4YDRyw7f
aHsgX+R21fJ6iHdM/ekQnMaYYO6VSqegoSn+rlzFe/LC2rq0oyUoV5t5sZBsZSV/KG7TJaXImdad
96YBQ4Z9FVAFfxlj648Wd4a2iNsN2Nb61RoIzwc/AamMnWpPgfx6I98tDaaNtEixs52L7FdTyq9c
AdEKe9nfVWt9gybms3VIPui3zHfpc/CBd8km+dAd5A2v+XX50X2zdtbDPtunW/nANR5ncu0nmE9y
CjO9P67fa981Wd/oTCcoow7+TmnveilE21VfCUW1cSgQBT6J/di0A293vTfOZhX3K12DY8muImoY
zJ32uzqgv+OAKN1VefIT5OpGc1JvpsfPxvY9Blc57nWsGQUG3PHYogCSiQk4i93oPSyZY0Gc7Ue9
78K3640536wnkeTTSEHAe1QviASIaZneajfB8rtmF3Z5yGYOo7PBIpLBbQFgrs79UuY2fNwmt4/F
CFpBt6NGZytOu0YO0pb6r83wyS+bFf6sPHhnCBSnhAZ2nPeYmso6gZOHGtNpTDUaFNTZsm5nRVw2
gU865GkMb2daT2Uk2Vo+c6zPxZteHJAntRqJeB6GXVDYds2QrF3pp145W9fKdnI4E/DSZORipsK6
5brFv04bKFKpwasr7XYQ5LttS3+gamPOSayfDZ2ls3GLGKZA1FexgTuN4kYY37Vame9RvoPQD3bU
N5eWoNgpxV0XJ1gz9bZdU87MmLPefA/LzY87nzzqnZ+GHaJEUbsgz/eC5T+IFKYrh33cKFckk15H
YK7Ls//6erjQUrgvI+ERC0hRnOqr54Ygqc7Y0jyRVrjIb7HsWZeasR7Ewnbk+KHWktvS2l6Perbc
LTw1OJR53I0eXe+8nKOtPPapfQPV6/c+tiS92q8cfIoD6j9I816PNHHUMFl/sgZ1FNobhyx/TobS
TKNC9RR0cdWdcFBv2314i7ST/EwSXkLGZANCdqUaixqYmzYznOOPPt6t/x56DCpBmbSmQv0d1B9M
bTXQeZ2ODUG/1AKKdr66KCERFES83tSL4Tj8RQnm5PiiPZ09FrVIpXMFZeeaIgow99DgN1GL3biy
CuWcV9Jf76v/xovhvW1HwSbXAN3H18jP3oPdmcKr5Dz+7s9Xud6Nf7DIATNOGiMbWaX41BF3eQs4
jEqWDgAP8a7rUcbt8HSE4JhyYedvKtlw3E67TIVE68tx6u6THE2RJC9f0yiMbsCMK+vrkab7loxQ
MGcobyvwiSj/Tw7RFAxsPHiDv4fI5+88NUEL0QMFfj3KdF2x649yCBgMkmIBNzfpNVfqB18T+uTg
CYq+iTxTeR6aTPrme521ycXo9Xq46X5FOAiyIHO42qoS8LlJ9xVN4A2RVRyQQYMQ7B3aGOQo1TCI
HE8tdZO6mVnOFxrIM/V9uHiXc0M7jZjl3pAHeVMeFAXkYIUKKGLDeH+4BuA9Y2YOns0Omsc9E70I
CmBwBCdzvIT+5nZOUR4qtmNVoUIS4MgWW3N+mGdzg8NGwVtF59puntONwWknmFKU5aGO0ju/votF
a3N9oOYiTOZFX4VB2DlEyA3THsSDmYQzM+9CX1mwfZnGYzqN3poMTNoYcgOo4GBweRPEW7ncClCy
rjfjXXnoZL2OPfUrijJZRbFUDg5suvKgfswOhrgYPoUpokoL68H/HoSL6K11lmkw07Sxc64FndxN
jS6irJYSFLnXkWgvrRxlCTNfmzsvLiwn1u6Y8yQDReJzOt8sIQeYwnxLu4w3aXqvOogWoh+F7mdB
6UCi9tT8uN6l0/OfJTya3OImzXmMXMo4c45OYs+VIqe0huKAi7tMwnOvBDelQqlkQR2lrGd2wbMH
/BgODicOZRh5WRDaTsPpg4OXg6YVDKB2k927wJ7Xyt1wF+7czbAJt8qtdTu8Cj9ac5G9pZ+ut/XS
KjgOPtk8VCiv6J8RXIxlW0nvQ6OYmaCXRtBUSCmyC3Pmn+WfnLRtmpgInCdLT0tWYawuIcL57BzD
3umT1zTxZzbhC4tCG7eoMRNuqaS/JvOThJ5JtVxoD50Efmpo7pG4+ADwbSmlKnVPfHtCdV2Er50Y
IvlvLdpWWzhz7tnn619TYJxhSMT1lZfHZB4JRYIfROEPBwnFOKNwllW31awf1wfwUlM5cUTZMrGd
VUmLnk6fvADjTdf3B0kGi7CwJMTNF/J383O3R93zW/NSYGwwc0c4P3Jo2VHMyawpYffDwHJpGU5k
RbKOY9Q6R9Ue7X6mdePXn240o+wE6RVuqkwe5IlO1mI++GQ0M2k4AG+oIBUAkQaZ+cN4baJFEi/L
D7CejNX1oOPPvBZzHNej9e+glOTigDQcPAXrgu7TyOq+HuH9nXstxNjBRyEUyUf7XRWHAwwoG5D9
rlsIq8bmvXgnbCEubcGrb/p24YNh2hab+Ke3sZ7NOWu9uYZOjsASuWkeCd1wsDz/VsbSQ89mnqbv
F+yzho4pEoM7g2GIk4U4yEZYK105HPpbMVrom/TF+9EUW5TUwFi1m+jJfNpLK+FB/A5TX3gQHoJ9
8RI+50trpS+cu3rOZnuMd/Y9yKyNYioo501rCANZWAPYrHgIX8g6kJrLVlK0qJ8UkPNf5p50F9cm
ojB/RZsMc5jFcmWIY7SfzQ8NmHS+AfFZQphDhjxcAKzrbwDLOF+vT6+JeA4PPHJTx3EnA6t4JlC9
lrjxT/9RW3trdRlu9XvjznvyP3h3Q74QP3UzS/V8nx9jjiJiXH21s8SuSNa8dwViij9V4wNecfE2
Up44rJWZQO839ukYYrNt0K3IqCDCcbp46lxLObX0/tB9rtb+V+N5+G7dpY/oZPp34se+WGJLUTDZ
4DJ+rm+ud+2lJUM9CGkn6hqox0xGVBMcOFDwxQ6DjOYH1B9YHNcjXLgP8Cg6CjEZPGT1wV4NbOji
rbZslt26/5l9SD7Im/I22QZbdRPe5OpK2SfBFtpBPRN+roGTC1fferEcF95wiAbkRbNOWOc1EtzX
23gxCLjL8dpK1mMqhWNGpiklRT0cBJXl0Ibg+WfuNZfOXrxs/4owaQYyEiDLI/adsngZ/PAu6o2b
PBZnZsOFc5BMEWIp3G7IMo4iZcfbOHiuoerHbby29la/rttPRbKCwX29t8YBn8x3zA2xQ6YiAmNH
mcz3wcwDoOPOsHdddd+76zr4mHjVQz98sAR15uw7v/uOtyXk1agV6hJXl9MWmUMAU8JKtL0cWLbU
eB87ayv6d5aDPRpEs6JKlgMONdcbeGGfRDLQ5O7CiOH1Oq0t5H2Ip1oO9C6vJSCBw7a3jNGl4Gct
bHujWsUVLlQJdp7FtwZmhmrKvHSa9fWvOB9MSmjgMC2K2CDU3jfVozMZvmIGi1Xs9kio93dyb6zJ
/SMln5fPOKXNlS3GqvjpqBoSs4bMlKkoYzlsMncyLyyFFjL2AZVs2NmVugIHv62iZIuAMO5bot07
wasoe1vTfWyKeoW+yEy/ny0SikdISY4e1lS4DXP8xKMWO1A9h9RVUfWAH2WXakblREOjXA1df6Yg
fDEU2mj4FWNYKU3lTYH0g5nmsr53Rv894HktdFoUZYK0DH93CvPSJqOElztFdbSMJsslgu7q167Y
H1qIaiKVoM5787uPgxZg8dHYhXTwqpkSw9mqGUOO73yGc6yQTbZsNVfkAiBBfxi1jMkO33QIE/iq
ck8Gxe7latuXw2Zo6+X1GTtuYicbw5j1VzUEB8lsGaTIT8cP1hnELqstDo2MzjfuGM0dWNBh1aG3
uwgCcQ/iV9o2ep/OLJULk5fIpB1GKTikFqfgCCpeuYvLaknkcIOQyA26Y2QBeJYDZftGYWeF5Pq6
cZdMvA3gRWmhN3OKdBdaT59yfGDAystyqgAWlUXXAwItDuEgiA0gEDVcRSWIVurJ5Q9dBNZfgEC/
b0C9z5xf8tk1EnFTnRSYxrbF086YzDGt8cQadGdxKDTBB3qqC9EmNULroBlpspNqub8zLG+461Gr
srN6NIysBmmUFSZpAXrcbnvvUy8gmYYRjGILTqPaQLGGtZ+C4EZvvtuGhd4tjCzON9cnzdnZO376
uMW9S8Eya08njTMkELAwBj34rVXjlxv4y07QrZkVMXHIZZUThsQdz16KDESZ9JCaZ0OHy0N5CAKL
a1IlZSvA1Z+xvJTwCWv9pToMD24SFTYAW3MVmEX+mzXa9y9AMRH4C1Wcs6Ns8BMHILRYHvQmq7dD
EcHubc1opjvPlz4J0XERoBw6Jiqn7bSALJiOUh7KUkecyBzir62TWLbe9+1TiBKJbXi1f2M2UbtP
cX16vD6alxYB69Dk3GQ1UhQ4Hc1CbXMcY/USpr2qbvQkV5YoNCmbjGKclLXBWocnPpqk9DNLYPzB
k73nXeRUlQnNaE+mEaJ73Sghoe/DigpObSn5Ri7b2naY97YQiMpNEVrfrzf2LCYKJKiSWQaCTVSQ
p30dU9WSPMgDrLpvgrBD3A/pL3EpRS8tLOPrsc4OrEmsSfu6NsFhDR7owfJjtJ/UO2so71Jjrsh/
uUljpVHizFJGEOjxEYzGmSnVoSrDCVrobzDAkbmXdvWnf6Uxv6KMX3F00OOQUlViwK2pybubFL82
v7n13GHmcX02F+kyix0RfIhCAXNan+JthOvPEMqHtljrw02v3HbwlKqVlN4jLHW9RWeXNZKWaCLy
5JS4pnL6nbZIqHrUYY2OFn2OdVuLVt2Lq2yvxzhb2mMMFNApyIJgBBJ5GgP/Squs6LiDp1r9winD
j2GFUAuYkgFHNGc0Vyp7eYvv5fJ64PPj9TTyFF5CcqhG/CQXeR/VZJ1T/4Z7ki0M34vYf8SgGUpS
uZRRxKuGV6vGKyVQfktek+17/IJRkV7RJbBz0xsNpzvuJV0mHSwjWhsCRtPWp74NVnX8ULnKzFo7
v/+P0cZdGqgg9//pe7Dgcmp4CLEeYIssW0PfZEG0KoESIyP4onafnUj+jAQNOknLFmeQoS62PWzj
671+aUpxgdNpLiK0Z9qz+LGmYeDJ0gFi2rIsX1EeXxjlD7EUZubupXkFToMbFBuWxmPldF4NoYWk
VME9VHkK4P8Ur7l/l/6InMdcPQDx+f1WAZXFF2QUD6Y0eRoMGn2PJb2kIIRiPhqDeNd24a4q4s9F
aMyslwtbJhiNX6EmaxKqXedbnaxQq5EfXV1e11V313XtzOoYf8zJycNkGR8tgJS5ydCHpy3K46JW
A2lgZw7UEK9p67MzMrIqtX5RQqQedKiU1/vwPCXD25RbHsK9OrOTV/hpyAyzGz+E/XEQ/dj8HPUo
wTRFPNwqstfbLubmW7bDt0gMjZURImfaJoi3eM0HDW2FBb7bOx8vieWQ+vmux9t7l4Xld4wzfBy2
y+bTzMeeD8P4yFKQAmW4gT5ORlwLW8RjqqjilGwUWzWTL6hCZEhoNprtFmzJKlfRu0bGzs4TK3EV
GVmz6vMBBaUGFxu44MoirmMB7UlLnllj52MHsZ3XGcI1ErcGfVKsLDge0DrDBr5sTGybq+BDUOBT
0sBzWeFneYd7Wra63h/vANjT+UI2jVoeaFOApDyTTgfP8uSq9Ue8a+v0xqtr1t4PxIGjp76tR9KN
37SvXQzvyx6GOP6S1r6CMWMgQG6sqd88dXD39qMUYomyA4X9Re85wccQU8nXLBelmGePAS5Y6C3/
VfGhImG1E5sWHkay/BB4lQg0EkPu2zaotAc1k4XSxoiqRLhGjrzAFq3QeTbVUOAHd/KQ2JqulXsE
MElnSpIffiF7jqYhEoDGqxrI7UMo9dhJVVndfutLncpuEwfxs0haG7xupDcvgEfibxC9igYTmNg9
4E2MzfL1Th377LhPKckCqOAAlsZEOjSW0z4VMxcaqaXnB7bupYv7G6JyilfZUru5Hmg6maeBJou9
FcQWGj+BalNcVgJ+MtEBlayZ5oyfe605kymSkOdJm4QokLw/oK6wSst0Ztea9hgJAnJ3nHGI5qAq
Mk0VqqYgVcnoexHFwR4R0W3jWwH8vUC345Ds2vVumzaIUitIR1aZaaAWT4b1dHyCBAhbBhn0ACU4
tHsxQ1DCBO9/PcrZQUZ6lQQL7ysDfDVKeadRGh3LH0nwAWl4zaooWwznKwOya7tODWXRo7y1sEwk
RP3wN2cF7ywCIwAugyIH9aicBkZXsKvSPOZxqWKLCTXRwDSsMWeaN3bS8ax4j0J1nvQG3cnxeRqF
9xwgNiUhySE0S7k+jIJdKQie6514PlS05SjKdKjQP0JjNeWZGkTJKracT9Qe2vX1IBP/Ks6DscfG
JyKRRhuYSY/V2oDWJqqbBxTnllFgHPJ0FOF6o45rh0O2CnT1JrNa9i4kgRBsgADfoc0xtDeZMLcU
zqcNdx+qx5Tf+C7KRaf92sdRnXaq4913CKwkln4bpggVh0Ck5Mp2cN3Nq4dStmaWxNnRA/kFzX/d
IN1Kxh4q0skbSO0tNMJQ+rrHDE2z1n53qw22q27jT9e7+nw8OdpIfoyo8DHBOxnPUfMXaQ/Bv48w
N1+LA3zfWJPnUn9n+RVeWDx/5Hd+0jvm8LQ5ro4aTeRi3V0qVocWkCyB8ml7zJzVhdgaos25pZLe
Kb+WPS8WP83mgHXThvIF74UPbnwiGTB10tCk9fM6SaTqgPqWbKd93CI6Gqczl8q5KJM9RhKwD21Q
Oj10lnvQYgD+BoycmblxKQiGMe99Ss5YnsyNro2jqCOHe4CyyLEZikn2URgkcWYVjt96vKGMPcZh
qVE3ELlQTqegwaUHqbD3RWgkaM8g+BR7At7SCCOv8zLPV783FTk8MQwYrzwKGxVVndM5gjI8KsOK
lB9cHVGj6meufbweYBzikwa9BwCtzERgP56uZO7meio2Wn6IDBy1fe4xlIjm/ALngkwKJV2RMAMk
gvhJi700CqhPuVH87gyYtGQyA5JQK5DP4wYgpa8tMEp/mLP/mO56fx+MX3012YHj3NOzzlPyQ5rb
3RbnZCw+xYAqNSpyK+So/72RGWf8UcYHTWzUaVw6LVaepRC5lfaOBMZMp0231GmTxpE7CiIhyZEE
4/Bn32nPsM0RvjR4oc+EOVudk7GZbAFm3NQVlKT80DffFACH6Pb+e501tvOoHYoPf1Xo1PxgkssX
4ntDe5bMn/9ejMlajNCz8oOIGC7O5aL5VYlftHom4z23UsYpeNQOH9d4Y2iYYmgeoDIKNCv6FM2W
o2eGYwo4bQeEwzMUuQ8N5vOq6mEh7c+M+NlGeTriU/heVNKILJfzgyEFN7mBCRs4ahm55uzb9VG5
OIOhB5DugvBBJvG0x0Q0+AE/sux5WqBHjgpY+2r0CtLzj442UxK5ODpHsSarxfShXyZ4jhzqwrJr
44PUfNRjb3m9QXNBJmulEEQ/auVxH8M3OFJuRCRRsAtZXI9ycXyOmjJZMFUbWvhcjFFkz0b6zC4F
eUFo9Jl+f0oDoKS8QSKSYrkyaY+OKx/24iKb/6hLndUL3suLpJuJcmFvJpkEmogHrcpzaXIjzesy
cLKizA9IaiFFjbwMKkIITiPUitgkVoHXu+/CIBGOGzmYOJISZyW4XHGox7dM7/zLQOoqRDABHuz1
IGdJ1fen81GU6XzD7iIiGZQf8ng1vlz22X34gKCtmC3KZpF/H3begzz38LzYNEyFxtspFY0pGzms
fBkN85rxsqIllrlvqP0s1SiZSU9fDHOUf5gc14ZJhpxKBBeP4GsH1isS9mH943oHXpjkJzmOyYEt
owtWaQIxMAtfi+pDIX3EVG4zoGd8PdDlkTpqzWQ5KaMdRYWq+aFF2ECmnLcYzG5XtPLnFMMIJTWp
4tUbCtKPmpHZOK/fNoayabDvuf4hcy2enFEGRn5I29DiGnuJHFFVpYK9LsobM0tmQp09SN9n51Gb
J2eVZIapBEUlPyA5pKFriQLqc/lo3IQfnchW4iV1sDS20zWi9NcbeeH4Oh5Wa7LWQ0mIQjyC2LtQ
7q9QXm36h+sRzt9mp9kxa3pjrRNSJmN2DLED63M9LKRvYb4IKzhnS8tdx9pMk2bGzZqsBleScH8H
CnFQOm0Z9jvZD4GXJutK+Jd2rl+jNoVe+rjFGIZPJB/dd9W/xSdsLYUv1/tvZnFbk0M5jmu3KN9H
KOlutPpO8cqtGKyvB7lw8p9Mg8nu6OBkoaLumEN8aDdSUywG3V3JNQZV4b6Q3M31aBcPmKN+G0fw
6GYmZYUvoGvHnUni9o8pd5lusiFdWupHo2LNwxSutbk3zdy0mGwrzfCPoODY2VYOaO+Y3aehnCFb
jLvC5BFIT1Izg9g9MqwnbbMg7iU493CHStJ1iO0bqeiFDsjZsEZPs3RfD5+u9+bliAY3tvHWBv7y
tDdT6nR5HA2cn5m1dALMkpJ+VFcEbWQ+hqhz59Uc2OiMI//3/epXzMlpULm+1eoeb+lEFexW+dwV
WEUqjT20/jpNEV6Qt5KFhv+tMktiPRtH2J4gExF2ovJEamnSXC819KiUBW1fZV+UCJM7WLkp1hZg
61e/2bGTSJNGWlZgqm3s6vtCvHdycauUNDDgqYrVQZUZS8oL6+sR31MrJ7NnEnKy2JVeb3XJIaS6
Wcq35Qv2TNTMOlRUcDi1QeXf4N1qU5F50W57/dGENnTnL+cutGcVPmX8DAA8UGjQ1bLUyamQC8kQ
NQOf4b+UX9ufxRLvpcfiyX0wHrNV9LXe1k/pPcEpoS1ny98XB/go+OS86DtMXXSZ4PquJWWOfoiE
tKSNCnRzVy7j+24TfUR1uXubkw85n9Vjs0fs7eilKYNgOl1JoRIrZml5+r5DU7TB4G7ZV4gXIoy/
QhAQRd2dPjPFzvbdScTJuS9G6BaHKRHz3nqQk2dp8Fed2ywLBwnGuWE9O0lOg03LjaKVeLmH/Do7
+jLCUsbEC6+zxJnNfS7KZPgiYUicIqRJabl2A5xsKN2l0vfrC+Vsz5s0ZbIJtCCTlRhHoL3vxdhu
IhaeWDdK0a2KGLGevEC4vZh5sF6cliDOmRiIvlA7PZ0cZj4U1MUcbR+ZziLGSVlDfzW69eZIXpf7
71ecyRbgR5GMjCQKwr4L7UnZZ+JGzmceDHNtGb/h6ABu0wiB3tRiD02fo7heKoaAD0a7SLSZDe38
Yvs+UL9aM37JUaTBEZW0pF62x7xDfLC+V0/oTvsf5G30rf7efkY8w4wX6Hhenx5zfTg56/Ee68SC
Ovg+KVfI9i/CobFl4eO/F2SyW2AT4AaZxkGkCtbK9P11EL+Vgby6HuWfbEq/enCyRQgiMBxLZt7h
EdeoBwH92K/mD14++idBXNb+Ws9mVvD12YHf7umYpSUIbp4C2j5PN4p1FxnPJYSDcA5HMhdmslEM
faZ6kcsgaS6GQIYLCvhzggWhVcx04dl182QOntW6RGhYgdIzUJm/9N0F+9FIDN+gWYL/CU4p1wds
rlmTfaISBXF0KWZtqd+R473N8m+8/u0Wo7/rgc4fyqCYTO57lqbDGzpjZsdqgl4vJk37Dv5e0Njx
Y4dG2cL/YeFRv3iKNnNMunHrmdxOADfA34cPQqF7SvdSe2DkBbXhvaWs+kwgcfsvLFwijHVCTmAk
FyeT3QIrrggCEUQPN+EIk4V1j82LbYTa3NF7YY84DjW94wjIoKseJKN9rGN5mK9wI8Fk8Of1MZoL
MpnjJrLIfg6GZS9iZRGWxejDgkXI3AyfCzM5DuUAXJPS0BYD21mVwoPof02bOYLM5QkH0IWS7kg0
nKazdGuIkyoXtb30FO+dlxxHW5HXvIqHO2WIRYHmf7VAKudf6cNfUSf7bDr0Yqp0RE1HaNJzpX3W
52T4Lt27mQy/Ykzm3UiAGgwsgfcg1T5o8kJdJU/G3lsWT0jFL8tl8zP4qm0wBl7L30SMz76k39Kb
f6uZU5Sr6gCvkPJe2/dSzfvUWvI0xcHtepDLK/ivdmqT+ZhKuRNi2YQ9gfDSe1+H6svv/XyNpWvy
BgXyLIGD0ceJenTch7noVL6b1/dlMERLyIJvQifO8QzPRmvcHEbcIVpwwBDPoCgmgEEpKqXmPhQS
TC7NzhFelS7Rn0sKfQdVRvF6qep18SmIYtKhsVqXvBE7t33x6hopaLDM8WjfBsAcp+H2FdlyrbMB
YriYs8Fp/aRkqIvbHSlrrMiQ2UrwsyorAc59Xs3cZKcvgLEtQDhlg0UF/GMq6YHPdFa5alTde3I0
PDdJ3uBtk+NkhGWinUjxdhTznFlR09vze0xQo5waFsp90wNeieo4zS2lumdHb96kNsCrugv9RYJD
i61lyvAlFJuPnaJtr8+O6TZFXGMsXkig5EbUyeRqS0hNykWxvcepNrxL0yGzsyrKbUTMvJk7zIVu
HXuUOYg2I++5yUTvIxCVLRbf9w769gvPad4ElpSqiM+VMuycOmp+89gf23YccLIFY4hS+rlitPdU
T7xVGwnPVqzjT9tDxipL5zcfI0SjUSic6mDEReSOTteZZOJi6uKXhUemJ9thXwSPutO+pJHh/CiL
Zk61ZHqnGcOhcAQ+m3hgKCZbMMeLrEc49d1rmGjZSl9XSxcZOIToQ2cppLk5M3pnl15IdADpwKmC
aaM4NAWbuZpWZp5gKrh2/fQV91FDwTPM1JtQ5ObmyMtOM+/kNt4FefZBDebS8WfrAwwdZS80RECo
oPw82cWswtRwrzSUe/yzXzu1dLe9iA9um1QvVqYg+p95GDhncxpMZ0QHWn0SdxyGo92zdfQ26juF
VgfSp65X156m3LWCDCM1WwwYGZSAcYvS2QatBAi2U6DiJDN7w/SE0EbVFDjo4NFGBdUpSqaITFHw
B0O/x9PcXKaKhhVN2c8Vxi5GYdKQsFS5vL73xFFLJUa3GElq95Hg5JskViKueDA4ru83Z9J+o6wu
NT+4oKhuaxiXnXaoYaZKndaC/9B1ev1RjnHatp3WEQ8WzmrpIscc7GsSlFAbIj/FITOKKlOyMyPJ
nl00Mh9EXGI2QV9t3TIN14Mr5rdDIAR/PwJ+S4z9XYu8TH9WU7V/9MC/p0g++65X/df/OV+AsXb8
l2jg8mv19U+h9f3X+O0//2OXJtVb8uYW6bEAO+58/1Bgl8U/QPXBqGMTp0ZkjMSb9q2s/vM/JPMP
qP/vSNtxg0cI8C8FdlX5Y9RsR3zjXSkWLuJfCuw4BozPCrBf8KRGAU3rdxTY+f3Mn18PIp5c7E+s
FogFPMUoyU9eyoImyFqtRKEdYR/lU8YoMJLBAEwlW+t1HSZ7Vda9ki+u5BXwefxe3aCJkMpIosq9
iSQ50FdZ32FTHGf4PCUuqthlifPnKsCw0l8OUS/+P/bOpMlSXNvSf+XZGxfXaCQEg5rQnNb7Ljxi
InOPRiAQIIFo9Otrncz37GV4ZkXYHZZZza7lzTQcDkhbe6+1PjDWoAbNVGzYtyZKljQfAbRsUaVO
S7G0VKlCh9hEyUTMd0bWEGQWD4EBaptokTBuwIniVesyLZb5lnREDtm6ceA9SSC353bFjILX2mHm
orWr9oklCAaf3ehysgzRswIPQ2ddbVea+84BpLKt5suGreKagHBWZejvjM8R0Sn0L3gCXs444UFG
ht6Teasge0aGqkKeTUAHSAmE5x9k5EX3PfKNvsfAgUGTQUwPII5Xy9wDLwnmkKROPk8Yl3QZ6hSs
fFwyNhQgABKVLZQOV5B7N6fEHwZ7A4xJmOyZ7iu0AFvkMqQOHv8DgQz/CXG34lQD2gV+etuyBstM
pG4agLZNXuFxf/baiX4axwgnlw3EwTNzK8Dwg+1BSZtSOehyuFCHobcBYlduQAwNvop7PJtwvvOT
QQNtT/T8rMFFC7NKbJuA65uvLEv5KGFXwyLUZQPAaD8uafPXK12bWzGT6B1IwsjulUrolCW9BZ60
tyo115tQwSms51Di50UCRKqCtoApb73vyZzYsnOrOoZNYCAwX6rYA9fNjHddv+50Cu4pfuequYJF
o/6kgyF9icPJp6VFI+7ErI0JlroU/lfdTh6KW5o+sMZrX/CCt6CfzjEHLdtr5rb0eIeIhZFTTJUm
0xhz06yduXOTcecQ3PMLXL4HTRUIF50cPTYELypEgrCdaSDKdgGwHSQXDV644CM6PMITb37MrSy8
cQmeSezNbzUyC1wxrhOsua0WK87IM5nifKOC0WzYUrDEq4GZz74PgBIEtXa9BuYAQ3LRRSA/NX0z
Ielm4teL3HxcIyU18HMJ6AF5CCbQEQs8PNU1uwDsKwtLS+Yltrkb0w4NtIStsLHgHUIKWuIqBhx3
aAjc6KKH/6TyxgsX2sNSkilEDtwkncdkGWgCZJ2ce68c1gWVll79+jssLVV/dP4wX6feKE5IWwoO
LPQkgnf6CdFcPWo0depJNBzHnim9g3gXdUvaiajLA3+WFD6+6HrjYOKKVK/3bElGmqWL9vBi1kTR
XFWjf69q3we+PPLWKxVJkO+qzqcYmWpkAjxNil0AUiH773SB/79F/SfS1H61RT1+N+8/80H++A/+
BISE4IPAIXkxxMLnm+LI+5ftKUG8Hw6o+P8uk7T/2Z3ifwWgDl3KS9hf/oSK/BcfhIT/glAIybwI
Sg2w2cH+/IEH8is+CMZWP1dZ2J7wUyMQDs4M2EJwVv5wCKrrsU6ZwAYQGzmf6qpBqlrb05PHRP8W
9YH9FBqM2DbwobJpW7/A9oWGaDgh63Hk/KoG1/EdhFQHYlmdHNsKKQ2VdG5HrSNXAEfVKgNEib0C
Yzfuh5Z31Zky0D7TcGqvln6sfyyC+PdeW9Nj6ibvBixB84DPX98A04q2PFhcd1CETdcoz4aX0Xki
75ZKlgu1mLaBiVlCQjWWJkXzXk6aFAOYu8cp2NTFV2agsvVXfQ/WLHkkBgCsCPDb954lFtjKejlG
kUP4yKCm+2Vb3HkFhfgArFd45arAwdXk1I7GWCz7cbmGF/ZOhEEpVvbQBpdU7TB4xKKZ5KhMYN+Z
VovHEPG3NKnqzO+DcuUgyJJ6q3I3hN84eCXdIuqybm0+tOxkFNN7QF13cGe2WRRXpzBqb2PxvGz9
g0dbc6gEzqcWW/FOpYuA1k4sy6fOzNtV1yUCf72dvifLQPaYCakDxEgRYj2GEPm5y/YeyMp/JFbp
o7eRp951y+eG4/iuBPH2aG0USxXdgA9L9y4w3T1XPaBgfTI8L50PxEVs4wMDy+VJ1KPKTDwIm4V+
u5wqvcT51Iz2ZYJ+ps6Xql1Lgd39NrXVV3tRz0nVI3cwYFnLFdI6kkhmHZv4V/ieqr3C7OA+isCm
7lrh7QcOxdswkFv44UkR9tMdG6dXb0YSWqUjtPxDVBUrOXZKFNAcFwutLrlH8K8PWLK31c9FY99Z
hOC2JsJstAHvhofDKdmkn08ITN5FRPag2LrzNK9n7WFKjrWyHcx7FcIKhSj2puzU/IykJCSyjsJW
VwhRBWd50gP+iDEwtgg78BpZkxwTzeyLZbI5BxXYajzB0wEVFMztWCH7aFPRzgdbssBcs5B1Vy76
W6gvA6zUIdktFOuR6RNHNE4uxgih7Cuw5gDNFckEP2mIBPxTb6ty7cDRMSniIWp4n9ESTvaJjECI
E4BNByhxdojG4CGocgwZ0EFg7wCLz0gs9qDIpvnGtn3tb0BUo8uRSxpl4FWXPpl3LQig0RRmQecI
qrl+Peiw1qdwTr/DYH0E3hr5G3I6B1Su2RptAeLiGZL553UoDRW7OcSePS8SdlgAFR3KlWKIYGZb
SHNGSyw4zcBZIufN31ETjPkUdRFC16LoZuyHG9g5yD08TFPWMP119Mwzm5f+NkjofRdCDAvMaQMX
HOReY0BcyZj3tg6muRoBvH4wvrSZ3CK/YASoXbLW+QryW5yxeAOgk/SIRxyIQcOSxGeDQL99s/ng
P1AvbyYubqcJdzTI6nPYKn8/t8HyYmFl29le20cb0uspgVtSVl7RDd2JjUuOJP0fgAkfkf1eXwMb
Ql6azoXF0N5OY6qLZAPy2ySkKqJl+dptHKgU7UcvdFW6sCZBCJj2dlG9rbBae6/gi/q7zoCE6Jvq
iTs0+qe633ebOrAAX1MBpwu7qut6eCEbdnwQIL/C73qPoCB7V48kq1Kkz0fBhVP/0rMQ7Ukh8U5O
wyOv6m/dxt6Y1Td0bocbVoO+HLctGps9P1RtLU90mAhe9dgcIeebX7Sn1DUO+LA0M6/LQqeRH7a2
zddoTs1VLaCHB3bW/TCybwpANZayb2Nxbmo27kEYx3I3+jC9yQ7g1iEAhRTBQe1ulOsKCnqL70nD
PoU2q9ubLQFGeJF0t1YpVkO0o4otrtheIfAFhjkRl76K3t1C4qxdeJgPpFv3Ahrn84YC7gzGZvWw
IUTxS90TDNRZNQU3c6zM7cjrExHNPQ/10CEiK613grjrttlyDhtllHVBXH2LvSY+BHMqXxGhu90w
M5rvaaPo9xU/26lx6X0wS1R3ybK+U+klb9vQ6MxQfsaNOEh4wCYWWhwTbEXlrGlwNIloHxWrv01T
wArSI0IGucrdSz+5+WEIVfsybsplYeyOaGEAuCDC7t7r56DON5mGYyZd/OqtFHbjVJWX49/Gumeu
QEZapAMgAsvAzaybr4CzygwQeJVrj6FXjlkokN9Mh29DVWNKZL1wfKmTKha4VQ4kKPpg0Q6UWQbe
aqf1Q+di4BpHtBqT/bh55Jh4q/c5mgekIzKsZgVSw9kT8b2EZnU32M/M88CNdrS7mzw7H9O06a/C
HmzpkUh4v8NahV0GoKu5iuQoljzgJnwGhn65A+YJy0Ct7Pxu/QTRy7yb+QG5t8MLjJb0iYAOPeRg
ljucGNouTg9Tz703bWv7MIehefSipHsIh2p8RCmSZOHSxXkbW8QdAqSc8QBNNdDrSQZNwnoL6Jq7
nvVoT1XTDoDJuOa5J8ELQNV4xdC7PqfDGp1qZ9Y3PA/gHl2s++8gZ6Gls1X2h8C/tBVtPUbPbIOc
BsT2ECvkLECrDkx013T7HpyzfB27+SG0tNQJ5Iaw6deF4OmjlGjZIi9Mg1l14WIdo57n9nJGsWn7
HG8t/1GbJd5tkXcYx23f0m8J0mg9JJFMZC7AsX33Q0BKWVNUVU3QqUsRkVm3Pb9KGgvSrFyOJJjf
ktlbYYfEQgF+tTe8X8rFc4ST4J0S44TmgeNjnlTgonPbv+mZe8UmLOZslIMob/cpphMSeHmMzKd5
7zlBn0lglwJlRHTtt1iO/WYVuw4xPVCouxI8kfF+lkH8bPA5AVMyrfpRQmFXJpKkd5XoxrfaWJrX
UNOAyQxRq3UNTj9SJscK5ja8gqj+xDSY3QT93/eYje9byxxY0XbBw1FmP/iWfKMbyNGovUbsoOBf
W4MibdTBmfaufaRNw3Y11xCVrUBe9Q5a7ip4Z9J/wVHfFmak3U2fGhBrpcaqDvPWZ6C7D/6GTCV8
l9TrrkTS70POsEqm3Zq5kPgvNX5jk3U485+xCXXfZ7mhSnELpKzhIPY+r5cok60U3/TYvDEvMbeh
Cko5rPQqAlX3gQ6sgQstrO4uWQ2ftUF+XOfN/TPMpdHtYqfxELdbV4wxaMbDspI9jtDy69ylvJxH
tA9cE0XPC8gwKAU6nfyIVBvhU6U63ocDytm+FwUlKq8QsdvE8+0mTn5j+6JTe7pgbgvkywGo4rqU
XtXeid5UJ9eH5rCOE+IR0Eu49ZPZqrJ2aigZ6O5FIEC+oNhhj11Y31u3sU80qtKbxWm0e2i/VVk9
B/0zSyBAzXs1Wj+j1ZYOWMbryCtJL/HZCfyzsPDkl2VrDpE3lSzgj2gw1YnTEQBhMb6Kyem9lQkI
vNC8ov/czsGPhozjYVDVmdXRdDKijs7tgJGaNvV2aKpNHY25RI1ZFn7SSaDyGYUw0rfAWW5zWscN
qAyIs4dUq65Ly0y7wT+FQOAZ3OwrYcdGoryXAsEYNQ9OOJhPY0kciXjGZtbgKyXI9RfhJoAEv7zn
db8NX8xa42BOp72ou/51mVp4MN1WL6rAi48APh/5/KiiAHbBUw6KcOz4WeFD6zLbGOLj5FFFpUFf
YCnDZUmBpGcpRjnG2xx6HAwDQn/rENQIFtZhQL7hkrXjOqDZ5eynxegu10mEiCwSm41mrLb+Uyca
oMvDEckamZMtQrTbxed4cH7yEkzIe6yqXpd8iNjTFmOmg66TaB5WGam9l3C2A80OrLSNaAwrYw9m
rBDZ9POQRPmwXeYC6ExvT+3CxjyOpLrF+g/InUAhN07GL12r6lvu6Rr8UWreQrnig/Zk0/8IvdG9
NT1yAScRL7u1108z2ncCRF+zgA2HQoMgNwVQ6SCEJFtHN151oG6LrxTFnhQ1Rt0QY81JdkP7FOIY
gIUJhzpsIBgMRfgDllaQL3g69gjaeVxU6HzmPWI+d8PA6BUf7ech8imkiJPX5Kmt6YEGsztaOMNs
1vlxd7vZOjyslZ2yaBBpjlhUlCqRN58CbM4n6JrdHk5Cv0hM72FQkojcWxAbaMfEP3PsfKXiJjp2
IFwfJCVeWckLPnlgVr2OYNQd5ZC4wkLziR0k2IqBqe2Af4QN1Tc4tOwRxht8ipfZNQUOrA++Tt8V
3l9M9dCXnJcNmQEKYLtJt3mMnhgOXxrHomr1sfRMZLutEhFBYbR4Wdx43nmOi2F8dFX0sBhySkZJ
yykO7nBg+GLTb0DzHEM57me7pMda1ahxYVSq/QUZV9DmzUACntIqYtnKSX3E+9Hk07RMr/hDPwPp
RXM59Z+8pU6zRsvpLW7I90VW5xlc9xyc9SxQbpcm0fWqVy+Dw0tlI6t+RPRCrPCHOCcWoeeg3NCS
SfVpTQZ2tSJFCIazsGwseA+p4tdQpc55s1h1YyLSYQVqk4Pb1oQXOBfTazZhrdo4LSTz/OchhD8V
zjiRIbioK/yVgeWE6nLtOiDLUfWOTkZXxHb7ugu6M9rYeWSa3eo6+mic8nYe791eB/TzzCtE+I9T
c1jq5kvnd8AxplRWJJd14L343ebKIezpHj99X/BwpIeJN0/LjBMilrYa5UU64ayAA30WokJ66DmH
HSRwfEH+QcjavUh9KUswLlku/J4XAY/lHv+hLl26PtbSfd0SMRWVN8Hj2UlbyHngd5qhedto9hLV
XQqNP+WIpE6lfZdz4Oc0mGib4dOBVXPdCXSTszlcPah05vQhTDEyyA1PrjUORomdrutGtbcUXZtz
pOt4pzcb72Ik4VJqkmxheijWCKejaNyukd0DaTRFgamnm1SnX6VNYhQ/oA4gT6hcvfAc1TosmhiY
iS3Rz5Z6j8brkUCnYVCsgvHzBE7jAYdKvK8UP4dO0zbTczwjTlskuENsSIu44UFATjNF/H+wtl8c
8eecQWl0mGYcQHF48XOrML7Q9U3oGXFccV5GgBLOnUm9hyWtyoIN6HA0V8JSCrWv46AY6IaCB0nA
KEBw9XkM3urJwMu4hV8k1UmJLIVcusgUw2x5jgzXrsSvF6EiRg84mdVUJoluEMjk7gPbPepAH8GZ
F5lHt7SIYPLPNQmGXSDIFfbbjHv8sQnfvXCZ98Sn224E//t9RfRRhjbXqZ3ZF2QRnCeU6zoI2v1i
sBnD/PWIveJC3LHDSbEebYoOXF27kDPnoTsy3h3CmIucEr6bzXSnu7Tc0H5VS7odbDNjqrJgWhsE
WHBE1x0r9PtgxaDzPvBbem9iUu9bzrddugxbEcvx05JSezs2EMiCzfoKTzHyQHq5b7h1uWz4dYN6
/DBwNLQ3B357pMZnBJbuIiOvemW+DUh9KkGcx0kV97Xf1tqdulG/RggXv1cje5o4VRlte9Sx4MXv
O5LMNy36Bbmj3sESPR5xRDdNxvqt4MSIvCUi3vUynmDNnzak3YX3qUG8raRe8I7j23vMkgbFvAqP
QxuNWTi6otFw7wi0YAjK6FI1A74nUXU5BmSQM2sgcUCa0rmH7TmbhX8MYvyPvkKqdoh0pgaBMlEq
MEMxCs2/uhYFQm3866FVvKCRfF55dOOPwj8kyD3Dl4cWTzobHOnjbUUWt6q+1n7T2cwgX+pNwMue
N1X3OITr2wR7U4bJGYQEHQa+QrgGojXM6AKJLoaZzFHHK8i7HU/RofAewlifhE5x3IwRrNZH4iBa
dPT8JqwLOaB63VZ9iPt+w7jH/xxg47klKgFYVeEv2go5wdvU+M156bpP1sC57cU+xLrU1FdBAms1
seWCFeUm5HD6Xt6T7hCteMuR0prutym5R+Hhl7FF2OIc2VwFDBMXnZ7WLcIy0uOAafGBIljL/qhQ
lH1PtuprBNN7NjcbZmQCRAksUS7r/WS71To6ILkLp1OR1nttO6+o0umBziaPnR0Rrk2nBzVhdFa3
r1Eo9dGFSmHkgPmeCa58b7iPu3hvIi/+kXDUyTXfN4P7bBaUEwhoRBGnSAQSIczCOPOYvReT14mG
4kuaziJnjudR2F4Nc/WVYVPMbITnxlCSvQaIi9PzKPK4pVBmzfN9v8pzOI07RDaZzDTU5tMaoWdQ
50O1AiTLuu6JNKrar2Q9j2JMsHFsy85t0Ztu4pPiEwjLX9iM9ypa6++t6mtMFfEGkhnNSmS/BWZA
jU5pN52pjVlhEuCMXRXfrzN+LiRIl3ysUDopteeTc2XFBmy1jcQg0XVlyHd1rJ7qOD0GDUZ+fYtz
HyK8Mdtcpw1netBnomfkp/+AmCa4qjZE0GgIOXZeFZsra3vvKhm/+Hp+9cgEAyRSj6nR35ju5t0w
Tm1ucRYsQydVUS1DCsvp0r1jn5Wo6Bt4rSJzaLr18+owD62mtSuM/m5IWAbxeoMmdMaa9qsd19dQ
UviEYszw4KuPDtIIiYzYyl0FOqRPTmBx9wjB20I+eVa+9eEcHdL52ipnD3oQX5teOQTh+evVso1r
YeXa7tD/RtkCmhabr4Ia6YkWmwkS2fKtgfjTDfGNUvF1ZbcyrRqHpzdgm15Ct7vIbD7XmDUka4hh
5MDHQ4R8gdX7PvbliPdfr3fQyJVLYPZh82NzL9b/PPdhUWNvdE3bFSpqvm+02yVDiwJy6uRd7Ma2
sI0/ZvGkZrSwqk+jbL2j8GLkkrorhtX8yfeIy7rIa79VNowLhXCzEwuNu0c7E+HA3tQj9s+0aOF7
3QnlKL9a8GXVHuSfkt9MXrxAiafra0S6QKw2rs8LR4VOq3MlBNZ+63mQH2JaiJHBa0jUwcIgVvbO
q86kke01Hv+68yw9cEvwh/ZV92TSFSvVENtX671SQAXDDbaVlsUZLC1zHisOCDi4g49EoZm2JOFJ
BO7Y4EvcoyT5Gnt1yRtx9k2YWzt/63h/A/Ieh7dw/JZiDhP2kBC2LdA5vdi3MNgmg5OlCgc0OJBo
3wL5KoO+IH7lTrGjSc7rNto55u/tyoNztVJb9sFAPm0olDKdLDPeQMxTx2o0We98dy14nxwAixt2
OE61KLSH8T6cpXcEXZLqDP52dG/Bd82Ryfh9pC3GuSYP1vUrsnnEjg1k/dzgY8cBRMIw+LgJeohr
vITA9bV7REseA1mXE3ZcKnCAZZ+HBqpig//SxvYklmq7dpgU7YY5gG4C4X81CN4bOipoi4eof/G+
2zvLot2WykdjpStMJ9QXuNXPknvofS0PF4NmgVx27MpmfO5QNdUb6mZjNFT0CEY4rTPGFl1i0O6v
2de1JcBzopTYEH+6l0DmnE2MnQpNMHMmW1eKxW4Y9KKBoBk+hFSTs0ZjNsKuV/d95jMX+9gZOwya
De1A14pduFmM21kfXNp/w/XqjDlDdYngR7dgUZnRncu4GK/RIP3RDx2QeRza3SxA5Vc6sLtup9mH
K6PyQM0h2CYhlhGHLZkMxNjuCZj56DB5Sh+gpq9FNgSoe0iQLMVaLVMWmz69HvVsMfKXKb7rjlZY
WWHtz3Ug2TNbsU8vFt7RHuXUccb8XOVOx1VVKIZUC6T9YmHCHiRKX08JJFI4Oge62QpcLr2T6L2/
I6aiR3WXIDDW79WwY3pBj9/1/hvp7RXk9wVPuvqYjlH1KaRTWMwplvl51XY3Ey2P4ZrynK+4xBbM
jxP25e/4cXU5d8kiM2QeiEw10v/ktaP/rUJtM2Sct9X3Xlc1TpPoiCXWDrnDg/xKR+JfVS3z3wAg
ixEMPi2vPZKzXhr0nvO2j/rd1Awwc8Vo7us6p2iH1tFn+CODa7SE6F4aFJoWC+EtT+tn5SZ+tTZp
d1/hdPM++yMcZynOCQVNvaHYbFS9TLKnTdbI2QEdqprrdpqaXbCOOpcBCOWI2xxeLXPpafEU36E7
NaKqbaciGnl43a0GYViuexPa3JEa84PKRy9ppNo7VqNkN3gh7C5IMU/AD+b3jyj7hrOtFf0cInps
RkkPsfOaSnmyigToM3Fyu0HUAvdLuvintHfkDPe6e1wl6pG4DVbUHd20YasFg4Mhcubc9iLeT2DT
ZB4zyaeFrObbTEdbKJ70u57HW7kgwXQ3O0myILLYFhdXKIhXHkiTAHQeDuNrF9LtCsq8/tzXjn8z
IVon6AF1IojRRzQEb7Xqvi0MjWxSs6gY3Pg8eYGP5cYT7puteyg26oDv0SqNzv36IsfGe2PrxHEy
iqdDqHx7PwoiisTBtCm7ut2vjZR5PKbmPPIRYZwaxUUzLpePB2gVKJLWfJxRF6HGA7b8rubzcvDh
rjkHwrJ8WwHlCwxrvw54ACfXYfSKFgMiu9ncT5hPNs2DwQm//F8EH7JRCbq3Ts4sU3PanbkbKfqa
TpSREEnReqLCEkPM3R8ahH9LjvH/mhbw4hb6v0sB86puv/9VBXj51/9UWXhx/C8sTReoAExH/62w
wEuQ/gv9wITALoSM6j/yNrveTNX//k9kzP4L/w+QC+yiyvtD5/cf/yWy8Gj8Lxw86UUOAS9TAvX8
v6Oy+FkZHeOUmsBG/ye/PYZ644PCNGJtJL1gdRgY07GD77SP2/vJAFrzHHaqD54rzPHe//Jk7v7U
F/5HZ9VdX3fTCK3jRbfxP7JDYHt9ErAACUDsoo6EfvZnWWu9UqE4Oi8nlt2K7OHT1c3j/e/MwhfH
y6+u8eHG0m0GAIc2yanJXr88ieyKZ78xoX6wE/39Nj6oyrd4UNqluMRY3r9eP93J4s7ln/3sd7cS
/CzT/PuFLvf6F7WxJugt0w0XOqdZUDxVBW5GFb9TjQc/y8b/dpmPDh4eVoEve/wsDV+Kod8ziB6B
F9mhNQhRFmDpCHJJk0PKHpGtnoO+k2FOmPOxxeECg3tyahTYEcPvwjF/80t+9PyQ7b8fs9vd3qb5
/gZ7VfHrN/J3l/hgftCbT2fe4s5V9qXKn6bsJsx+93gvovu/vJB448OLGwCSJoitIJ66iJ3+8iMO
gkP3mLIJZBmylF6D4jgGDhNyR4/9ubxCSi2+9//wgV3e7Y+Xgj4YjAMGhS8jlz/lr5fyeLi2qZ72
HuX9k6DJCZpLeVg80ZxwPpyyCUan3+juPywksHJgrMQSfNAMwRbxR0JMsxGJWRtVB43ibud89I7o
bFEFhGF3Uhh87X/9k0Ufn+flgghEvywmCHFHEfPzTXJP6tCEIS6oUAZC+BiXpDPo0NOGFXZYdNGg
l7Of4D4uq0mzM9qQw2EMliRvUqF3opmWt2FAozyfoFHJ+QBieVsj9T6z9eoKb+XywYtVgrJFpdcM
qRYwetf9QZgh2Q/rPJX1ODO0SwN1xkQCCTo0jYoIKuQdDccEs3C/KuMGaS0bU205QDqy+/Uz+Fkf
h54zvAdwOKD7+EfmXfphjeuhl0S8Ds4k0VD5uxSSCoSX/DZ88m9XgQshQPlN40sQEloxPz9oGI8j
3vhO77YYk5uF8nlnPGt+cy9/+zlTIHVBfwKj+Q94xAetnzNeg1pLkd00peZlgFj11Gq6PKLBERx+
/dj+4VIBskGgK8QOChf9h8cWNhx0S1SUuw29mKLBlZ83NdkyccQ+/PuXuthwkBUOSzA09j8/u15t
EM5EPtm5QGBMjwETSEldtavC6neJyH/7mS6EdWyrF4wCPMx/QK7+8tFLyFkG+NDiXQpbY+mSYUEe
lvfvEW7wWcOXgKBulCSwz8IN9/GrG209TkBNHRgPwh8dWL4VcilJ/aPlKZY1N7LhMR1nxMX9+kF+
2JtwSMEFfR9kPQhB8Vd8eD0AzsNBjcx8j7ZFT7J4bs3rJQ+v2XV+XX+aKETWNWotjU4G0qZ/c/WP
ixtWN5RiaNTC2w3TxEc+jVJhNcxkbCEZ8TWIXqIPoMSEEHrJGaI8HqBQE79LEv+4iCPBEF0lDBAj
eIAoDLw/vzqJWo2aOi/ezxrEGKy64nWIIdIcDQNPPHF9Kep++s2n8fElAv0tuACZMBUhoOB9pCZS
xZ2Cd7o/qA497Mqn/TVsCfVvAho/foB/XCVFFRuFiHvHTf58a/C2iA0fYH/Q06jOgeI99GB02jUj
GKy/fm/+4YZCH3sEHmaAHfhj8SAg5sd0DzcUm9QBRhMgg8i5ufz1Vf7hhnDAAlkIaiE4NpMPv5Xs
9cpc1Q2HpQt7FEkjhAKYl8GfX2iNdeg37sm/Xw57OoxuNEDQEXzEl5v+y6duE2hKmnBaD4tPWrQx
ouqcgG+Td3Zpf0N6/PvzY0hSwjEEn14cs4+rirPoMEI6sx18zg30z63Z+0O6/qaU/qerwK0X4UBD
qI8w+Z9vyIMOXTA1bodAbd4OgA9z8HT3/usf6R8uAgsdtguEjxLkb10+8r88NcCfRgVDBjLwe6in
5dJjCC5ryK1+fZm/rRV4WoiKB6gB5QnOdh/ehT6BbwpmlOXg4Z28heqRX4U+cHjDlrh83Nbt66+v
96F2xVsAtyN+HT/EPp3g1PjzbQUUohUYf9ZD3BFxHzeTVwYQN2RSQemp06UppgH2rUTy+DhhwPKb
n+4f3kUG4RVan3AFRACI/Hz5Buslq0K0IEYK5QofagDqIA2EF1HH8/Ovb/UffkFkul78nVgSYY77
eA7a/P/D2XnsyI1ka/iFLgGSQbtNy6wqlWzJbQh1S01vg/7p56M2V8kkkijNYHrRGigygmGO+U2W
5p3We0EeYegy4mizdxH63uKXr82JYrI6s/PZ/UuJNr+UIo4FbVA4rPkPVtSWnpPLSDsXDLalib9M
hzFNhuDAh4OAAdEba6LrJZRRSwlYpIrXBb1wTmFqVc47VQmKz3mgKM/TlGfyW5y5zqfed5wPeV1g
sViFKt2zokU/dON2XrBOCSmxkBUmFDMLdv3M6Lj+PSCmYiPukT0ABA6UUI+Gzj0rdo53GDQhA8pQ
M5ryGOkEvQeud1U7oZfVoegb66VNv3do8lNq2gAUMgXI0CGMG+WzFkTjO33IRXy4vytuDgA/FxMW
sg6NV/pm+QbLjttMTKMXYyJLPwGTGUgg4BTDWjcfscuJT27myDet3dtHHSjKxm1881DP4yOYz47h
6yG1cb1cdtOWtOmrEYs8NF/0HJNYre+is8BJCjMrI3rKmfvl/qRvtiiDUrnB/MJUQaguRUknrKoH
PVdGL4ri7nvidrA2gkQWCKBqOdTHvxgN2o9F+GdhprY45GWfDHVnmaOXd1F3sWNb0oCWlQ0YWFc3
tt/ackLW5+r87Xu/jHs49j5gRQ4fBL9i15JycU2PUeu5BRhnsOXDcQDIZmzkr79Dmz+T5nnXc7No
vN+QrTH9uP6MoSbCyZbD6EFUr3cwSdMWZTbhvxOR04PTUXMvHWlxArP8AtOlfGsM1hEaH3oCYQ2z
ZeiiNxppS7pX0qDRNwKzm1eFX0cYiHMZnnbYli3uCCWyFWB3seqNRgMEIZdg5toAAojSNPWjUNOt
zGXtM7i0LJGVwaScusX1cvg2lCm1x2PdhMewT7LcfVMJWbyURhUcW8BT56LH4uv+PlsddKY+Q5pS
qXwuBlWhISuAOSevSnvIE3ls1EeT/uVHgFjhh1CoMAfisgBDdn/cldNE8UKglkCMT5F2wYMeKiwL
ITyoHi66pQHkAtDYMfU756fFx/1yf7CVSWKVQ6ADp414cWneo9AXShPbHr0wURV2UQMTAjhp+9yH
SKTxO8BLl618bSA3v2NEjDPTG2kbd/F2Wp0oUlFj5KlSFwWDrQHI3Kt9bAfH+9O7eaR/D8RtPC8k
euiLb+iEoRD0YyYvi9X2QEKVeOmgbmldro2CWzUwVXJRIuBFMKdWvj1oTaF5zVQX3cGkF4p1rA2b
fGNrLKu882so4DJSs0NxhrxocfIg4LpYoSqaV9WqOhxxeG6rA44JwbQXwbx8GnXgTxIRHOfQT4Dh
d2Wt07JRwhoFnKYHXoFIu5lEXuREZr3x89bWgQjdtrmaKYgtHWd918/LKCs1L04diM5FnJjyZBnh
tFVeWDsifw60+KzkqqkPckfDG3zIg92UV4q6A36UftDqSmxp692k+1xx+HHZFs85QdjyQFZV0xY9
SDLPVBQAWKFQvlhxo1/kMGQfM1Pab6Narw9uJmgr3t+/K+GEYeqWbWB6ixLU8h2AwZzACeAuGDM3
/2Q6U6Pu68odPvAuGMEubVz1KVD88QH33HI/wmiKN37ByjclvWPuiNWQpywTFVsv2sq1pOpZWYx5
Ta5K2T9ErSzdp/tTXRmInU3+SS5u4Ge3eNZz3CuTPGlsTw2gyqVpORzk2GSvf7rIUIiQeFvVuetz
/ZJI0faNO/i256O/T+0+6wf30GGr+C8XUZjs5eQbX+9PbGWz2nOZiOidPWsta8M6krQlAAbbK5Qe
fFRgy6MYR/WBFNDfyH9WHmaXV5Krbo6ZqWBez47IyNHSRjMoQzfN9ywJ8nfC9bGYc6uszHd1Ydft
Ruy37AfNVxLaV2xQ9EMoyy7rvmZRl6MGPNTLflPj5AgaYxfSpX9Xa2H1OPV5+QFWWPuf0QgQVdYU
ae8L0Otb1m+atbKDyKYpNxIn/NYevp49RXgzU6fY8rqmdeN9MhCNnBqtqd4ramBYz5pai/zswO+L
z1Hr1oAXAVD9i+mwq570pEG6cOxyINtW5KABGYRVcZC8IMUlivUR744UsuSxi0XzOc/h9uyjyAe/
CEQ/TgG0Tv7HQtfSL9gWZkgugk74KqakBgiWaMPbzLJ7VBIkYueHjsKWdQ6D0i9PShoLrEB0xegf
wwT8x34yaqPfA3u0473pZNrPusZgiwC0Kp5C3cTkExuWBF5iiJGqmzW2DU1aFh/MtkMuMMbSZNqV
UtqguHRkMzvX6cd9hJYc/As81epTPypYB7iZjeyuMST1ITE7xTkNnIx+r3QxPq5ZInz8mZuu+BCj
ueYfbNG5E9B2szBPIq5kujNIAlFSwcvBP065MXzXGvDcb+Oord90vYnviBWa9fe4JEDfp9S6fkgf
+ORlzKJ+PNSuOX5uurL9BPwsj3dCTtonEcXKr7HWjX9Dkr76rKF//N5y0xJVriEuxaxW5QKnTcjs
CMMHU7xPNQuPbNRg/Pd1pCLCwVtoffBLM0ZMMQ/8f8O8GUDOANF/blT/N9i66F6KtjX9t1Yb8HqY
VqxWx7SAgtHmGnaWGfWsYV+LXqmhsOTZ916lJXEW0klfht7EJ86v+vYn8O0x8Fr+jmSXaTLU9qav
mv86ARpwO0yG8vwxzBo1B7A5wPQNioSWiGW0egQFjR90gq7nVKcoJyt9r0590e6yvNJ06smDbHEj
BUB3UbJ47PaNroJjCkWXSDyBQ91LQF2q50F3IdMVeiZxSq16CJSALsW/0FBMeAua1tv7xK677MFR
yvTHkLXDv4SQ02WE0AjNXNPrArx+VYtTjezfP4GjFv8Yosm0U1G3qYr2jKrkx2J0lK9KoFrykMi0
fl8SRhBFtCo/g30WHB216eFCKaKX7JCBPlufDplxDHgk//u/Lhn6QcZgZtm68189Uv3cBWNUphuJ
4co7jUCVaWo2mSgWzvOf/1FTi+HJV4ovDc/oBXoutZpWyTEZhvBrHQw9HsRmnXu1ImDn+10DMvD+
Pb92/Zg8kAb1Ng0V5kXtKxOIvPRqqXsN1+RzTcfigPdfuDHKSsBO1jvPj/RwVna9nuSAXJwoRKZ7
uoRPN+6ID3j5HRWo6Q4L5BzIq0jtf0J7RCDr/gTXXheeZ/pigkYur+j10AaIpzlU0L0xjasMXL05
nqVQJ9h+jn0epPXt/ni3U7WAg6DJ68zZJnqO1+P5pY/XbNib3uRnTbILu9kGyq36sn1UkglAriLN
aTiF4Be3agy3WwkbXWpgDjVE+mXLN5umkxZVyhBfyhEXcAyubfFPECVqvK/U3gH6Xtj4cLc6dytS
BKG7lXuulOEo3NKqm5MWcrNl4tKMoYWeZJxdrMgKA6+znLDa5+D8KzhhxNnHhpRO29VY5AqPPkCp
nDqjFhn3v9q8GGqOtOD9r3EbxtDKo6Y1e/+alDsXXyNRUGQcUgClVS3pQ7uydh9HqZkPXR05P+6P
dbvTGIuzjCyuauOaucgPS6SO8kJNk0vuiPYYiig5YhbcvgmN3j2ZODRtzO12p5GzABlgyalcG/bi
6HZdZDhROjmeE8XJGUSQs7PMKXsj4lE7RxLFsFEVcuMkryzoXCBEvIY5AsdYDCrUAWyGKVyPmzt9
5iFHgWW0pmPQqurG/G6vJtu2uTDYExZ23cvGSR2Elt2Y0vVANuonxWiThyYet7rmK1/NpjnjYkTK
xmf7XZ9XzZ9IFsoWUI4aKzwhvvJRhj1U917tOaVauFFFWEjXzrVhInn6afQGOSpU468HjIdJ9ANZ
G7VhvYDuFjpcf9QzRPU49BWiaFXeW5ceyYhs32u+75/jELs/CSnpXaTg0bNDyoDWYuzXyiewwDI4
aBKm8RukXnJz54sIPrWEAPs+VpvOf7bz0fjW+KP7MiG8tgWgWNkPAAHI9mjdOTPR+Ho2ERDxGAKh
7w2qDiu60XzcwsVswb0D1T0kr99+DvAf6hYMOZfyrodTpOOWE8gfr6xaZ9w5eQ5JiKpx/cmA5aG8
Oo0EjjM3JDV8oud79Xq0akRWBWa67zWZJLwMOutbizLFBtZoZZ8zisFToVE95a26HsWtGSFNR98r
LCUkGElE3L6og6U5GwOtvA+OYPlUVD0pQd80mmyjqyyj9L0JyyqAunSeiP4cua9liyhLjfjosXQG
HN/HCX7U/dtxbaPM5QDSV7Y9us/Xs0ypFyud1H1PVZroExFRo39NYpG/wBo0yk+vH4zSIEkeOSyA
sUU1EkZQ0LtDp3hKjWZzV8VYyxcVBj4diOnT/bFWLhA2PvVdgBVEGepik0xwVROYBwrkMDc7pF3T
HNRA709NPf4zcjw2bsWVW59mBbhPKmk0fJe3oqk2zYAeoOLRGg/f6ioqCkgZpk8SiswuLzvlUmuZ
tbFz5o9zXdkHp0JJn+edcg6KZtcfr+mgGfF2K55eZpYKuU8NsUmvNAmTx5IDOLysR6wJCmz/Q9F9
56xLORqvLm2jUgCmAtCMTm1pWUaE8mTBO28Vj8Jlpnlh4QMM61DQ6k8i7Ub1MLlBgFyGP9Yf73/i
tROKLjcqtXM1CezM9fQ5imHXykzx0mqyHjNEXPYB6ezG/NZGcTib9L8IVymZXo+CItUEzbfgyyZj
aO96+nDikLeutDcGWtuxzu8AjdY3DYrFdKzONRLTD5mOTTUJYi2GIlH30wioudYBfJr7q7d28jkW
SBvP8tg3cUrj4vNbCscFESMNBLgL2Ml2YyE61/3F4aCHPvdegaWxVRZn0THBoept6sO+bYCHtU7c
vlfDDFWxJIO7usuNkunFMJ1ffwlwn7r81wTSZdxcAgVbv5mYY+s3jUdZNt1N2mS9pB31GYqt+fHV
a8pa8t7ioYeK+jKuNVHYSedkEgVZc9jpvgZjLHQExUcpNz7fyrb8raNLDZm+x01YSysfy/S0cr0y
NqPnVM/Dh9bq4vPrJ0QIRnSEdQB7f7H5A6ABfUEk7wVJOjwijNAcUVIIfrmBmR/uD7UQ2f4dgfE2
uBAKuNJQDl7cZjrScFqfxq4Xu7K4GNRXTgPKvHPybQV71TfSQ9r4+T4NWlB6sut2KNE5X2oxBWcf
raWN+ufKs4xANREAsDhe5mXallLYyGr0eL1ClgmNQqcoz0Vbdw8BdbR9pATpMaotIj4etGpjLVbO
pisEjQKQzuT2yzs1Aj6GFAZj02uBRN5bA3AoJzdA5VrKMHQbe2l1OHJUrh0u8JtkPBJR2ebCJFpU
3PISWoNwDmyJ/l1fIvi6MdjKNYd+PFE9/zQ4KPOP+aOy0vuT26NX4xLuAKWGfahgLKwL1BiaEY0q
1d0Yb6WoTGRKZxCQss5/l7EwcrZ9mpuN68l0aib0P3SB9JEeonU3+mqtnKzCD+JHyvwyOSPw1BXH
MEekgXroMKYbB+p3sr14s/kp1CIEu4pHZXGi4t5A1MsxfA833czYuxRhqoe6yIrwbY1K9bQL09jx
j/6kdAM2Zkny2GXx8Msa4aWGpYPictWiCQdfN4o13gUNMrTatPbDSFm937V+X/kbt9raF5uji9+l
+bkzef3Fch/DM3UKfc+N6/pX6Yrom5okxTfwcul4yOPO1Df2/+3ZIxWjUz4nFaS0y6vA5pyboZY5
gAKmvjobstO++aZfqQfCgLQ5yjKqkwOgHOPjJKWrb2yZ27vVUTHSnJ8Odc5zF+9Va8oEHfrEIa4S
mKAPgRXbpwQ9bm3jfVofyADsCMyGy2YxUAjyt20Cx/YqSGln1KXyS9sgjHT/Zr093kyHVwLAGsUW
9tz195NpUFsJYuBelYTpSZs645DVYLXBJQ4b23t1QqRAkJ+AIwJ8vB4qHJHRBKdse6kPiMaFH+CV
etfu/2JChBEUDqnqEJVdjwLIVp3kaNleaNfofrkIOtSdKi62gkjGXwxFKk0xUpsBSYsvpCPOFA1l
j64KV8XemSVaof7jrzRCEP6boUDC8Jrz/C03fZ4RYBsgEr0pHL5ogIUAYvfy7CRlv/G03R7oGWGF
AQsxM93Ym+fFBGU4WYMNsKtoLpGWOyc1S/r94OY6XCdhvvoCmTWXAXMCAwROtqyt+KHQc9BFjpcX
lvpQqDA+q3SSx3w2btWsfuvKX5kfu11wqByc64GPXu+PPMlDAoeG6wPxunctre735G2VfPKzzvxX
9YtY38jEVo4YHAjAmwD2ZkLU4ogFPULsrVI6XqhAOI+KHp0p1v4wlmO5cTeuDcWHIzgg1MQEdjE5
G9F98GMCdad8cnC5bOSBFtBwyI282xhq5TRTNeQgzyHQHAJer2PiVsJqeHQ80VGlbWqZHIZa6Tf2
/drX+mOU3+/3HwGB0OKmbEbpeBwNwJeuPtLzG7tPoxM13pBZW/5yq+MBz8ermKudoOd6Vj3h20g3
l2+FOPPOyAv3/WgNqMUMRX4yjBi/iFcfbMor8DuQDud/y+2vOJ1NjQ9pBrvzg6Mt3fZkAcijy4Vq
yv2h5i9yHV1QBIb7OrfRqQIvvVBbM5YEBDlrWav6vilpTCUGOzLJpgRJB6Giokb3uYKpcDDjWv95
f/iVGJ7xgSdQBQFcR7/lem2bYkpCYbG2vR0bpRdpQfLLrabWQHzTsdM9ev2yeDdWSd2fnVq3KwIg
IT9mli4fSkpkdJuRGc82VmUlnOAuAOEJzwVM1TLmyusxbutB2NSdzLHcgRfQ3sS1b/9o2wrFYdrO
LnYDomv/0yqTFvD9RTFWvgldLogulNhgEi72WzZDoyuXgNeqFXlAPTnaQyNWLvdHWbsW2FwC3BjU
SP6C65UPAxttZoW2g51U4zOqCPEx7kYHEZTy3/sjrQTUMznbmZN5oCjkC9dDNfyriQKP4wF56N72
OWCNvUafw9pjn2J9M3IZo0jqBv0FdwjrxdV6ur2zlOD937GyrlAksS2jp0dCcROliUhAsBldL0fT
5rlNym7XobP28hej8JjQrcIXgIzwerI1GlN6X2uu5+cxKrdzdQQUNnoe6cYtMa/a4ujOwHQoFnQZ
5nLT9UBhFsy4isD3IBkgc5dKRVSHOq2Tz2mK+OhDH6fVG6E16lbxfuU+1MnumR08ztvOx1jTec+L
lP2ZJtpTw2o/DHYYvDGCutnno2Od76/o6v6Z8YZA+1hV+s7XM7ULnRgx0aiSGKL7hiVr+caSIdrF
gt5BiI7P0YyIUaG7umfERrNTj1L3xuZZmzTtA/aPTm1fX5ZOBwP9KBnRxWprM/k24JPgni07i110
xoQhjvyLacu2fuWIEoIjl0DDnXd1+fBQ9uhF5vLQOY3d7usJuwJRuOUprsfieH+N14ZiLEo38zVM
lHy9xMIc27w1Q944gAwvGMug98PlbO7CzEQJ9v5gK9crWNX/H2w+qH884PgGDrk5ksVYbaiiHEIU
/q2dUnkZgI/lO7SntXeAPRwbFWk/Hbz7o69dA7ORGJe0wQdd3kY6vUfDHRXHQ0eweI6MpH+CKaBv
hMxrC0oONV80+lyUmf/8zzkmxBNlO3K9opl0NEQU7IfRMo5hVfoby7k2ISqltJABit6yZowwmCY1
JerCkqe6JP4UHZBVL/5iFCCYc3Y9N3JvQAFNDMcuR6Q9TFFsm5KsOEyo1m7swxXKDWZytAUJi7GN
o3x+vW4UsIdysjLLK6q0hGunyQ+oc7tI0xnU9IzE2pf+GJ5LfYgOsvRVtCJV+wnwGE1LAyVlVem1
nW1X9XMWB8XOn2Jz48uu3bvUCen7knmhPbL4hX43h4ohtFc31ttZESlFiuKo5gjNDZrpbCz76uX3
53CLwwKXEqegILC8suu0H35jiJ8c1S7DEQHp8n1WG4kXlyH2731qYKch7M44uv5UbcFC1nY07CIu
s7lJTFR0/WUKQ0fnw+osT+nj5qsbopMPfgulRzMPN3bB2o52CEppU81sj+VtxJcPrdwZbWid6OyD
KpkOQQjm8f5FsHalU+jH24dPad+E2cCo+8jhmvHCcLRRY3L0gwCsRZmjyN9VRhdu9GtWNo5gA+Ax
RyKh3RSIIb2VTen62LV0U/vod8gxzNq4z6zAsEenKz9R9v+Li53WN95BGDTCjFwmSzqK9YGjMOhs
BI9gZqkf+l4xPb01ow0Q9cp6wkEAODP3Tji8y50aTh1yGiFfLSrdvaUZ0aFDeukcOjLZQ+JrDve/
38qGvBpv/vM/rtgUL7i4i2PbC6wI/d1I15/tQg5kCFW88WasDkU3Q1A7Yi2Xe78c7LQFb4usexkj
tw/k9S1+Xv1LYfkbk1pbRB77mZ0LSpzo/HpSVPllBbAruPRF1GHn11fHWjrN49TjeBkDv94IruZT
u4giBfAVWJfIP8x00uvxuihTxCQarBFq204vDfrTL3GuacU+KUT/3bEGNz3O+hEIjsVCf2ySLr7c
/44rp53SBugMbLsJaJfVuQYNLt5ffJLaUmpHsyT54w2qNk77StDB1QUbWeXlJ2Ze7BZTT6O0qgTK
xk1TPqET0r2xnMl+Y9eW9RT4TeEeWKEm2NmNG3y4P8OloBC9D7p49GhVICgmJbn5q/+xVRvy+UwZ
ciTE7ALN3GEEd003KHOMp1b2QIy1qqA+OJRkk6jFyNB/MNOOTmenZGVx0BGdPNeDZUynWe8BSwAn
ttszOulOcjCdEoXfSZuRynZvVFsUgrWFM+HUsHbz/5b1I9T0MYFCDs8LKOOG6B8peNC0Yfgujabm
wVUBKzmJVI/2mDnH++u2dux4BOg0zcCum26ibxc+mvKD4qmZ2h/cdtLPfmYOh6QY+o1NuHYOgO/M
SgxEUbc5BodOzfIpuuRtmLjnCsTHtAfpnDbfLV/o351OaN8GBUnwXRQazlOikQFt8GfXposKGfLR
/PO20yVSt6mNqA0vjjZER9ep/eNoB//KMZw2bpmVp8igakzxcW5yIzNzvR9jJHBVY4wA1rhla+3C
KIAmFbVKPaEeCDhy11lu0x8joObxxjlcueCo95BAUd2YIWCLofWeuqjopOIJ6tftm6xzYnx8uoKc
v+DPPkgjbKuNl2llYQ0u1RnSOrMzlrWOIYz00o0TxQMjjcVJk7+oafaSNU638QXX1pXVJAAES4QU
wPznf5zz1EZHVtMxc0rTegh3qoKv3gSX86Hq7a7edUALclATRbaVk6/NEDYjaQCfk87D4tkYVa1p
G3yZvCJtwtkwSEF8HC5fLHb2UE8bIfDKlQBWkK+Hs/QsdLWoHaFJmvKU0G6uh1IPzm5jQ0d1xs5p
PGRG6wJlL8f6Fdpp8DFXAlSF718Lq8NTSMLXm97ATfE8UbqQ4+r4ADR05UXDnr1ATFqO6Q6tyWJ4
amHyFp7h4M11qaa+Uz7fH3/lrpgVcKje03PnDC2mj8xRgRh+HF7irLO7n/ApmvChYP91hwmvEXtf
OjaWoImdzLKsIP/LnebK8i8K+zPcHyCqhXH8DRQPIBwqmCVwJmWQwWPqtPHOSVuoQnaQbRygFU64
Yzg0hGeKAzt7mc4WuZMmk2IrXl1ZSvDGLUWgnpAvCXNqaMK4FHZRQkBsFYk2QmipmfziZkE87FUd
sfVT1WV1fMalFUPVQVFaLD6U8Xlo6e9sbM21g8CX4Wrjwb3NUsysL1W3DhTQ1H1rIsKXBN+VrkOg
FMdK9JLu74S1y4xNSOuZy5SPsTh2WeKjoZUAUAxzi8TIrApzZzjhJC4BPic/Is7PeLo/5Eq0xIsI
WBxjBWrmy/IFMc6s7KpGF2PUspMs7eI09ZZ+vD+KPv/yRVxIoGK5qgvgay6DX99kCV4+Q+GYs+hp
E2Y/qwALk0dpamO0q7GxxgEAl0T3YWzwbTq36CIrl6LtTdgtgLfiS4BFZvylMowQl+la1Fgw5l37
HPaR1WA32JUm1gcxtld4mrTjgx7bZf0hIlu3filEYc2uz8qBqAYKxJZOywq9AYYnhwaULt3gm+Pb
G9qQAHCNLoqbCrTfrckeKCMAdcF3Y3SDN22slvhr+Ciq7NtJssKZaUj9JFAffy5xpXs9QJlcl7SQ
MXj8AHtcL7alKVLthRVdNNsvL1FllfsQl8WNa3PlaBDXgE8Gs04va1m4qCrd6WrLiS6ZbcYPKuHw
u6SZyrONZ8u3+9tnbZMSuNEBp27JfxbnYsoQI64nllgPguE8ALzYa9APN07fyms7/90cc+gyRIiL
PZqqVaJStYwuTQuuG3HjKt31NWCCooQvVhp68ybQwvL8N3NjEdHRIv9c5oLp1GEK1nAA9UALsIgY
DSU+FJWTbqzhyisH+WbmFqA6AaVh/vM/Ygkf2+jCwi3gkgQhKRFzpEgZ2bookcvO/eHs+k5UPlP1
715QXYlfD4gm32GC5kx0ANqyiGWCaioHI0GvxRhr0jJXN/ZVVpXPeY3pVd40oXd/XVfuUqaK1hAk
EYojy8YJmg9BSSU1vGRmE58mYMGeMZXigC/v+EUdkBx/9XjUM5EcBmRAY3d5w4HqsiEhYBmZJbJE
fx3j7h4r2DPKTYOnVvlfvEzoCkPndcCX3rb1bIGjHK2L4DJ2NXiQJi1PeBHrJ+ijW+SUlZPOULyA
BgADtOuWxy8a4j6skuCCJasLUM7SHyu11C4lemKX+6u4OhTlWrbqDERZZhKoqWppoZMddj1sUzwT
sBGoAudBydp+g3KzctzR3KQmOOsO0pRdbMip0LK+a5PwMqEBnD920he4vJAQojZeTTCMxzCO/a9m
1kzhl/uzXEHh0WUDV0ZTlpjvZnNqZlLpJt3pSzGh9XQGRAKRc3Dc4qcMG/0xGQg8T+1U+eJA03xE
CBjsm3WyrSjEUSxu23GvCKwYOjlzsKu2tZ9ai39xtMw4eg5U0wg3gtS1DwPEXoPgRfWBCuD19ZHA
TQLV0rleX5nBPoC451EFSh/IfLakBddq1BQ40MmaW/i37CHFAA5BU9edYcz6c1Tj7w0dCx9WPSj2
WRWGxz5DwL3yo+hQ1aG6rxrMLu9/opXrEvUTuuaEfrwIy+tKSqevY7We+65l919RDN0DGhkG3gST
scdYof/gmNkvP666jb2x8taR7VGfADNKyrdsK0+hWaCVS8M36fzGQxrEemcP/ZbqyBpSgojF5Zwh
d35LmRoQ/ReDCmOPcDvJIdkrBh5sUdOGJz0T9TdgMPGXJlO6L2bT8X8w4jAn1wyLojgpmL1ZZ7uZ
3HAjGl25tCnaQUHX0NNh/edU6Y9HKtVSGdK5Bytb18mbyA6m/3BKmZBEwrKyHP3y66u/MjA0Fpov
jJ7zDV6wtwOkX+h19TV9F9f6z9ait2FtvakC60utiR9FDlzl/pgr985MPLV5h8EE32S7socUUCcD
AORAFN+kn4171UFIEIN5yrRT+VNNLGPjrls5vRxdEgsO7kzJW6yrJbKwIfSFbOHG36g0NXuJ8BSC
OhhS35/d/DctAn1CwRnMTXObVsEiiLJq7GDNxKCxHRkd/kqNjuyStLBT3VUVp21XWFidHYpQq/4J
6kliBpPVyuvhcMThrC6flPbZ8rIq6lTpooqCglYqWGbbiWo9Szz4IAZZTVW8PhCm+Uxmw5hwvZaB
sCkHIK0GxRIsd1OQKEXwuTbDeB+Jrvqbif0x1Hx5/HE+ukjpgiHDYjmScY5dF7bOZdyfRi3p/+Ik
UtCBLIf4ERzHxeuYoQ2hx34LZyYblEuph+rTVHM5OGPR7J1BGuf7+2Zth0Km5C5yZ5jrMlwrhaCY
lla+J9QEETwEntX2qMsm+yW0Sd9CaK6dQXKjWeaFHvdN7yzK1UqVeGB5sWVKjE6HKIufXbAiyUEf
Rxy7tFjXwh3iE9FWS3ptooThgJO55Od25PUndMVg4VSkcPwdfPBmH4nnvMjUvSiM6vj6NaWCR1vZ
BuR1g8lShsganRDeU1UEmJ/SZ91LA4s8rcXd9PVDgQ+mQgIuFLTS4tg3YadimAx4OCn69F2magFn
b7T33VRWWwyOtSuGwIm24NxuvYm0e9vNk0mlMVgarf2uQjHh0mLq+h5oPqIBWtNLPO5deYFY2n/r
ac1s5dcrsQG8ADovgE7mIG4RCwVGokw9dlBeEfq+etErP29PE2WTX2oa+P9VaFpLzLZT8YVoId3C
861tIPe3bgWFfX7BcgPRw6Pt4NoeprTZ2yazhlPpSFwBwJB/ef1XpfwIjAeOIwjc+af8cd3YRRVG
Jg1fr2g7/1THYjpUXZQ8qBKztvtDrb38tM7hX5n886b0JfSR3EphKOli0VZaAqUYQG77cLb67pJ6
a8OubCIWbwbTgAO7bY4EZpy30eQ43oz+lWC/zOmlAsVYU4kqgm+jmfB61dgUITPjFA8jPs2/7s94
JdADlMCTzC07M58WR2bE5mgSBcAhTMDtfY3D36FDP39jXedPtHiP6RXSpwRhAd1p2W4TDjKIeghc
ux0c+9RXRgiLQB8wrsKg8f6EfoemN2NRTaTfxJV6G01lTluYmIN5XasmnWdiySvyXUNv4x9Ew3r3
i1amPl4QbZvWvwKlMZ+mwYietdIX5efJQIznaHSl3T/36BUNp76pxvSz0nd2fUma0dYQdCqC7E2m
hdnHoqTvsoMQND1bnWyV/djXyfTUlZr6kQZwUx8VpMPb8zT6408MdtHZiHypi5Pej3h5gQnN9/3Y
hNGlSLEQmMvOGD0DCTbCh7H3d7Wbul81ux+H9wjzuXKvi8jQvDyS6UdtknhWSEjjHf7dbvGfNNoU
kHMpy2YfZ7mOxp0VNT+UAh8pVNJatpJTyfCDlTjjsCtxYM4vadNVHX0Go4zA/Lm4Zaht3ABAUmmT
HbWsNDErLB3jOXbHOPmCRp5QN/bGypmD20eyzSlgAy6P91hj0dXOZ46qlrLv+7i8KCJGCCs3p0un
59brAyXGm4FOiBrdqoREhKC+2UNPNXvVfl/g7/HQlACvOtXdOFtru547EAoVvE7UDeY//+PiajoU
XlCaDS6haSQFBoE5poxagv/tSY/ifAuBuBJO8PLN9g3Qtmi2Lo9yBdiB3BmzXIBBJ57H4JM5Dpiq
It+MT61hHKgc9xvHbXWO/K2zmCz13uXJrqwaRxgV9n3e9fLCx/Of0dCyMCb2m+P9k712WcI/RyAX
TSgadYsHT9qDMfaypi8BYKWjI6QHFC1wrMXHWKlj5yDSEQvDKFWNB+hWiLHFoS2qjYre2oTBHc0t
VyjHN+8+1PQMogTVwjLsgxfQsvnemGrnM87rcmOn/n5El1cZu5TaOYhZsMmLGWdRbYsGdW2vJhAc
P7ZuXnynH2qXuzKNjPCUplM/nlrdz9PHKVLip6ChgbaL28T6mqDH/5ylpdtcRGoq+QHRNAyvVRNE
ExQkxYjfR4Hl5nv8umw81sO2fqnSPHH2vWxU1MeaRMn2Ob2RH2A34s+EqrlyQvlWe8DnKA13PQIn
j3XgR3/BNpvF5t3ZqgJY5nIfD9TkFM3SFVRvspckEe65nG3ZU3UQG99y5fGbNTgYB6ltnuD5RF0d
0Fh3EWzgxCRNirp9xt1blNHGZ1yrJFFqptVIY4bbYJmaFWVpuHVm8BkjY3iqCrzDLXPW8nY1ljjO
DeOfEi7+cbCSr30XRggWab/un52VS5afQBUJ0O6KWozWUsjMXYVjihqApxhJ2u+KqJyOAIW0k5bk
wQZoYOWYcO1R4OexN2b09fXSyslK+lSiPJIAb9/lfpfuDVeJ/sfZee3IjZ3t+ooIMIdTkhXYaoVW
lk6IkeRhXszx6v+HvU/ULO4ieuCBbNiGVnHFL7zh0ku8vfe/bXcViYG59p7rZJtTUi8Truq9Jl0N
DH+uqHvN19FpjAOg494oJNYroGtVVd0WhRJR4xIzhtIVP8cZmxaA8WoHhvf+t+zulRUkh5AqJfWb
nLC0pcSeZgr4cthYgQMl9iomTX8/mFS+DWda/qVnLZuuPjjmo1YYS+yDADOf7v+MnacEQRUbMTxu
dGoYm6dkcsYCd6GEsn42xdcZlqk39E16IjRF+dmZ+gttwyO5v71BV6wS8AOw5bAxXm6Zms5UoUcj
Xe44QntdlsIHTWnF2xwVT8wTRP1R7evuoMKw86igGsMG5SJYTT02V0DT1ok5TQibRHFSfVUQJz1F
HRbF4aIlPtbJxZsJojqu8LycivgvDIwVb4IpFgnObdVGRqNq1WbjXNLkfCvwkfUVp/pfiF066orJ
9OqjQl0DcAc4dJh4N+2vVOmUSlXb8BovlvrZ0uZ4pbvOB2f/JjNdWRBAsfQV6Mw/61H661qd1bqr
O7oaV6dq7admaKr3vaO2fp/31ru60CxIeBWgRPBLr040GBpSyarlSDmZmP7l0NilhSl+Dv11GuJe
dhczrn+24bJg5y6M8Igif3taV+lwkm9aUrRraUu8HC6abX2BZIsbzEAcjShBKeUocaZL9H6wptr0
lYpCqLeIKpvhG1YYsufqKIipDSNND/AsO9NOguzQs+T0rEI9L39MmnamHKVi4NsF0rIZwP3iFDEb
39K6t7/bct3r56jVrJGmkkEycf/O2BmeivL6wBAe8ZpuruF+QU11pMN/JWzRvLKjsOR2i9m6IkuG
x1aA6qzy3HpQ++Lb60eG6LxmlrzlN80KB8ckiizNyAMQNmiUVPkbWej15OqFGC/KEtlvmqbufaDV
YXB/6Ge3lBchGnpPYBsJuGkREa5sdgAKZXiAOMZ4TRdreMiaTs/8WYSqrw7xcpmUVnqs0l774cw9
5t110p5TWQvd2myXtYfZuKjhxb/7UByp/tzcpqsQFQ8+f4AcMrU1IvjrEJYaxOg4VYdrP0rmV1sg
gSWqxcJd2l4+N06sfen1fPxyfzpuwgyKbwbFDBjnJD48yC8HrSUKuaDx+ytm2sglS6GTBrM8p58n
7Ii1U4Owrjh4MW/e5bXepyNwRsdm5fNvdz167moaVcPVEeS9hprMJ5ky+On+h+2OAnYIMQweixuo
WGt1SlLaLWeLjPyX5sTiXacu0cFjtDcKORqvEHiBtUeymT49t0WTULRoRtu4tMNUYsnjHHUK9kah
YW/JoGSRj9jC3tq5wvcSEeSrqErJq0RqerPdWAfXwS0iiYUBlrNKRtDdo2z98mOqmkqFidbAVR8t
+9KrZdT4IjSVD7lm8R+tdKTOQAHEeLfgQv8Bn8/S9olJNZjBeaeP/v0VvNmasDfAkaAXT0BDR2G9
vv4+DxYcfkupl1WcIFNdTVB1QYBcLmPXdEpVovE9zX/uj3kz0+uYlNdwjoPmedNk66oyHloAYFeJ
8PRDr3ftu6IKx4O9uftlkGVhwvCu8yC9/DIsKA0DvdWFEAbZ3lLHvjHtk/oj7Vv1oiSxc0Tlv7np
6Ydz1OirEaQRNW1OeTShwc2qz9cl19OTA5zt0RJN+mnS4sqdlMi6qEpZX6MuiV7bQVxHppfAv3hj
qCW//FQzoRkECkS+SlJdnfVCS570mV6C6UjdkRfm+ne9uNnXsXjPWL0VFLtNDm0NrmZXScsVaLN+
akJnfuwaM/40NnpxxHa8DSQYDNU7eEYEv0Qw6xr/tTsnOoTIzmGNM+ZS/U0b1fgN8aidnIuxGRx3
0NEgc7vW6H6PkaO/swdnep+mVAQPYojbHbs2aNeuKehbhZbNy99hR101YHuyXNVaFR8ga3RnkGBo
Rb/2YCjIGpHhqyp/wlx5OcxQdKWRWmxZNliYulGN8oXnKNF0lHvvfc/fA21eh0xRC6nOteWqFJL+
Jm2G+lRk+atRVzS3/hrlGXf61+rhL0p8mM7LFbJx68ZiWJ4qPf0dqsvgoz8/HVytN0/7Ohz+WSvn
Z2WVrh/913DNgtRjjEzEFT2s5VRimBIkuj5dxnSpXbFqAI0FReH/sGR/DbqZSSFmxVj0YbnaxqRc
UB4qHqJ6VA/23+2hUyiQcO7WgjCbcHO1ZFjr6ObCOcDjev4Qq3N96qwUV2aoDgdD3W4NAnYkOqBi
IiNzI4YuSWnctfqgXYWUxb4eg+DR+/aI+nb7Qeso65Gm4gzHeHNjrRVLMIdo9eNUXXvqnI/eqE3V
p6Sn+n5/hW7fAQArbAwYBEBHb1LZVFfzMEtk7TpDnXZtXJ1P89Lap64oEn8Ejfvt/ni323C1wCTw
XjkTAGPVl9uQ+AfTkT7Gp8TJhwtmYvXPskzR7o2qKDmlOTbcLlBW+aAQszeja58ARUBWj/rSy2FL
KMIWOhH6FSBn7IPUG7xcoVleSpp8sOf3ZpRazAqnYFqBYL0cSpDJ1TI2Zdc6z+og7vrsS1Sby+OC
e8n/nJmS7cG9uB6il28OWDOCJl4DXp4buWUD8dykimF/jlii/YM2vFU/QPaGkKBVRYkiMh4FxiVv
Crz5qPQHQlfL3/dXdWd6134uURLhBJHu5iUK1bHNq0QgwBXipts7FsaPWaicbDt9tU4aPRFOB5uW
6PC2sTvPMV2qCFr8UmrxBVKc6S/Mzen+B+0sItQYDgUAVWrpW9woFFCjGLhGiVZqi9acgZRGZfQ+
xNHqgq8Gjqb3B9xcLHRiedjQLiHGBPlDAeTlrrFAAQg6THlAZcV+NELkqjs9PsrvdkaBAs3LAoIE
gPE228+bHgvTNs/h62TiHRaUjb+U9hHJc3PG129Rsc6jjKPC87xpzll6nWUV0M9AV0Tv5n2mnBC1
+GUNylK5+oz2jBuBhDiYwc0xeB4VQAxJHTVk+ribiLbvOgWWRZMHo5GIz/jStA9DiGkrusNp6bhl
Vq804j4BNY7kjvYhs+mn/ZffACuavblyGLbQS0nT54lHNQ9Qb7Y/GhoBFy5XlltHYeqZydK8lSSn
ds05Lb7nelN9ub+J9iYeeB7tPJJp8s31f//rja9yWr9D2ZQBbWYULudR+xFaZu0Sn3WeKqniLeQw
br1Xj6pBqUc+gD49KjybrbuMzdQ6c10GC2Szp6iT1UttTu3XVp7st2mV/S8Bg/H9/pg7G5n9BUHE
osl1W71RSpHj8jeIwClr7X1dSrUbS3J+vT/KzpYCfsADrFKrAXG/qdOg1ARArpZEgPKu/dOu0zQ7
jfWYVVciG9SuCjUSJa5GUWq6Wekgb1K1YZM83f8V6/z9db+vGxscG6V9In3aWNvW1tjZTo+lcxmI
MGy/h/rwexaz4UpJr36+P9LerD6DDokQuci3r2SsVAtuhUUZ1GHYnZ08Ms6LNmWX+6Psfg933PNT
QWl5nfW/dmncJnGjN4sI2pTUkxZk45ZaaJGpSK+EOz1PHc4elBQg+qxu2C+Hag2jTAUuaIFlTerX
UcthhPYSZ/ctYsBrBKyWgxlEaZxWPoVIo3j90aA0QyUDRIlFuX5zJ6ETA5I26apg6TPJb/thDvBk
7E9jqRc++t1EPFOnHcQ6O6sICMnSZKroq47/Zn7HtIzw8hrKYIxk7ayFfek603hkx7izirBi6IGs
fXzwc5tP0xDmJ9cPRRArue5mSVVdKk1FhU6ShtP9DbOtCq3LyFgURHSS6nU5Xy5jllO7lyVOe1vH
zXTRmrBuXYxwig/5iAXduQJ4/hiZzTD7A3o42aMKY086NbNVj7j0OuJILHBvitHmwTQeepx6I+84
FXHUL8rMxw+T+F2rYwcZHr/Qg5xtdxjeTxBWFN5udE37qc1q4p0yyOq2eYrGzAowoJX8+9O7qcw8
zy5/PYjEtQ9yIytdJ7naTE4tAmNwMs0VFDNNXyv6VDl3UTw+6HOM0nQ6SOmlVJGAPFjdnY90dNIB
6uFQkNiwLxfXwd8tktqlCWh9aJ8loxwfFKdXD6Zybw+hv0xAvopPUCbdDEOnYSQvKZogknT5iyM1
4fuqka2L1CitV2U6RU2c87xhWLoz5o2Op2ZT/dmQiuwghdw5OPRoIUzTs1RIRzZ3UjL1jdrFUROA
AhHvBtMQ3ygT1agoRsPBTbs3tWBOyFZBEvDP+lP+umnTKlkmJTXroKendRoE5Dn20CtbsCtYiWB8
1YGCdELkt7kJoDuHEplyFsiWQL01Z6fxNaMzcEZ5PuUzpfj2Q6SG4yt9hZ9HJtJZsQmQgG/A8rkg
FEpriIHUK6OPWgfvG3pqf0CkvplFvg/wEA8IxVjiys2ChU7TCVvJUjhkVu8KaI+umOujs367Qddh
6BbAftVIULcbtMijhAg1TIJoqDnjcwEJwTWawqneDVkxhl/UuFvkh3FUW+08yEMCmL0whHSqdTxb
bRdBjlQN7l8NW7mW5xle26IrIZcEZRvbhZVoVStu00BUszbxbsmEj7MeFfRGJzbcSS7COaiacrHc
2E6d3xrRb+jCD5PTN2GcrI2sLstcucGP051Mrf2hzJCTzpjJxZ/bpsoEgkhZcsRUuTlkTCYqEGDQ
IYwSYmzWTO8HEePjlAWowExvUlMkwVTmuFPmhXPw3O4ORXABmhoJkZv7S3JoEhfOkgWwkbLr0saq
O5WZdU2W/Mv91dgbabWiJ/kFqHrDt42KEghb1KUctMJ0O63pgjycNIQVcul0f6itqdfzwkN3JY1b
C1Hcmi+vjgHF4ggDsSwg1lT/lDp9MqhrmvNFgtE1Y3mcFz9r1uBnmspZ+mDCurVdJerlH5Dcmtyr
m17X6G1nUv/WqAbjqcs7QzpZeWKV3qTa4pcchrriDu2kfS1tvFhdNS9Am46RNh99ze7EPVfmQRfd
3v1qDZKfhnsaWCMGZWCIU7eWm9obaKwcRHx7lwUpPGLdEL45y5tQBYfLWIBbTgM9wQB46efkEejW
K3t+z6vDkw3ObfUoo2T0cnUA5HZObllpYKaO7acxskdlMpv+/U2w9y2cfN5mgC637gV41y4U8/sk
MIrZ8LGb087wDl9px7J+Czc42I8V7Lqydl5+SwJfJS7xsgzGTI0+TDaq3IbZF6+/xBmFOBJAOSj9
bZN5lsxRaH3EKPLcnOAhZWd04rWDKGNno9EHoQK2irYTsW6unUZySqp/GXeBqGfrZEVZi/LiZNvC
NSvMe873F+gmcmPqVjbJSmwlhtq+71kRI8HYLWkAPGS+9oMtIJHksPIcbIK/TUqMKLicav/IeXqU
Wa077EVSug5N4m08X3s3amltbJlrQSUNSqfR/EaLagnmk7Jo1wn/2rdKPI1fBVC3f1Evtv7UsvHn
/qfvjb9KNhsk5jC8tyfADI1MiMbJgkEU5Xwm6rMb2MN5bwemk2UR5oF189QCv+tP3FiYHWiLnZUH
Ada6nttZQHwW0AKCgrehc45EqIb7ShbE8lBctKnlItaBbn3slFR8irM0UR9qvT0qMe9sM41SLekH
kSS7bLPNEEQfUb81sCUdDW32QlvUhptQ/QZ7C43h9Q8cSSQXzVpSIm/fxnea1VqxIURQ1qOsugrO
2B9ru47+TNpsHoV0OzP6YjD15W2Q6WFtGE1Ixt5nxRvJTiMfnX7ZbdMvUip/L0OjPDhEm1Lvev8g
D0CrBSVcrtTtIeqTbqydSs8CA8Xowc3ydPzcCtSGcaBOZHtVUiqmt/d375bD/DwozX1jbfRTHNgi
XcsWOc8Bp/ugsOvlCZ33COmxab6idYeJtCnG84Btsj+lpoKtZjl4aVQ3J+LH5lc7iyP6y96k8zCC
S8dFDUjUps7F7kmmVrUJLIyUD5aH/mFy7Oqxj+LUD8mbgItnuBzfn4Sd52W9KAmrKdmicrt5xNBx
yoQplVmAJ/ry1JUAwGpZsn/dH2VveenEQCFcBVLMbfSORA+O6h2BzBLb0lngTH1GkaD+1IA++Jhh
k37waO6dTc4Ix5LzwlHfPGdmR3jeOhJzqVFvHpapPBlRj0WNWRyJ8+8PRVxOHZRHZ9ukkCdzwjij
yAKzUQ3XqKdfla4s3uwYRwYru0sF7QWQIB3WmysgbRNJygHtB3GfikfZksaHkNraQbl15zlbFUWJ
oldW2Y2wsiM3bW+NJFqY2i/DexG20eROTrLUpwRV/gYX5khTfSecautBxGX87/2tstX2Wk8luh3c
BAgiEVtts4ZFby2rXQjlM2Ej5ghyXL5GEloDgbQ02fhdUxIr/ybqEltnm6L66CbSjPq82zlW+WVO
UlP30yptWm8xUl2cBE6a5tmpHOXId2xnQfilDuQA3oBb/hM4Y6HFDWenbclqsjwp3lDcODg6e4Ow
j2kL08tkmM1WHkKd6i/o6iChfX8hsclcY5mrg3rIzgFdc0s2Mfh1aqWbxwwFITGssqCBMTbWRyWc
k/etMSX/zJWdf6mJ1Y/sAvYGXLWSqBc8dyw375kFolGKiyEKpLKs/S5BS7ObovmtLS0/NJrfp/u7
6jm03AQJROr0RkG6rhn+pvJUhdh1jOUQB11Rl0+aucS6C5UvNnx63uKTMoZD+dYOZROuIB3P69gv
A+V9fZwfzHlRjbPWZ3bqi7Xl9k+aFloBLiCNZ9/sikFz5TmLQq9LxaR7/aQqYIkVLY5OppNoGVVt
W6MOA8dHckWRKpJXNlGGgO4qwXPO5aI8O1YqNQ91aGud20x5qvlFajV0rUentM6NMpXJ6+9ICuIE
FLx/5JfbGSlVodvQWNGQmfX5NNoYKEG20fywa+eDofYWm64qsTjHei1QvYwncv6nkfIq/IDJmYNQ
qOJz15X5T7iLspdkkvpfdhe1TIRA0IziYd9s5xBehV5EmLqOSm/5Uam9ixSdfBMntodlkY6kD/fO
KA1Pav1cXqsr1cvvW4pM7gHv4CEry62faEbkV5jzHNzMOy8NOGmkqNYO9W13WkaHPKodU7oqaidD
7aqVN23RtB8RBMk+3T8uex/091Drgv5Vs4QghjqzjYxSi12dp0tZcbFKxKj+wygwDSgKAJlAROnl
KKa5TPGwMmaivGncjLr4hS7ekQfozoNG0xDQIdJvK5N5c4HmSTzl+DhEQWhpGIJkinSCDp6codWq
D4XZxJfIzmU/yrnz7n/f3rZ3nlF5OpwNtEFffl8vdyq8I05YP82J13LkL+WQK66T8bnjUBje/fF2
IkhKl5hFrloiBNObXe8AwSUPtZAs02fpSW8V+5xR/jvPEQ5zaKjkEGfnI0Dg7qCr2QNdIf5tW6Pq
aLbmqWHHwaio4Skbl8Hrm9gIkKSx/KE0uqtDTfUgat05Csg7YYaJHhwcVWfdv3/tT6s161CSWvRu
bKG8qzKzI9m1+q/S4Gjn+5O6OxQ8KtC5PPMc8ZdDYdhoDnbO+yuSxD73Zpi7hVRE7+x6+PMfRiLH
A0LOA2xsCU2pcAqjqFBks4267j0lwUCBBltZ/CiwxTzCHm+Bq2ucBcGHAI+zxxt8ox8wRXHVZXEc
tF3fP+q2lJ0t7O4117Yj81M7ouZ3MoplKTw9bPWfeqnVj/VSFEft2f/PD1mbXxwWWoubbRtVtVWX
OWrkiVJrfqzU2QXjr/48qhVWpoMjkQPWA1OhlLaHaha3Utg3p/uTv3NW19uBNwr2HEmY+nKZYfWI
0ZjQY2+zHim11PpTaGqLpFNmUFgxrf+wgTWaflR2AfJT2Xs5XF6OuhqWq5X8Wt/zy6lPoCd28a8O
fPSRMOXObc5uos9FFZmC9bapMZULLi9lJV2TYhw9mHnNw5zJcnB/BvcOygpeXNVZwQVvH8G5qM3e
yCH/TlXSDr4BXus6Z9C63KFLtB/3B9tdLvIg9HdWsbNtuyseZbMsVRiHMfQtwxNdycqFCl2QtFT8
cSEvOFixvRGhICC4RaFLvzHSqnRr4m2Bww4TAZ18Wy96YAxpFL7LJXPufCMvLPngQt9bOAojtPBX
UOgNBLWuJBK1vI+CNEk5hoXuQBIwj0bZu8EJy4grqDzc1rFDuEW09gjFGyH1ADFMzIMvDYS1Myrz
3ZuOLgS+41psXO6v4c6GWVvN6GvC+IPstIkKnZHiUixktqWRKg9xXCanTBstNwQ2cLB4Wx+f9bIz
V+DC2oqC1Wyuq/vXg4Hq9zI76ZAEQxwV8kUtwq72C5GHi9ePaiN9DUejNs9aoRbJVZiGVHuhaEHG
qEsINEZOZfuTbMf0UaNMK69ZXwxf8qJNzXNqhIZ8EDjszczfv3ZzIzbSnOZdW6AtAnDE1+cB8bqx
U10sNV/pbf//Jga8mIpaO25N28Qvb1P6d/Soqf8sw2d5WkqvFLSONamt35d9pftt1/UHK7+u7CYZ
W0lSRJBgq8n2N8kf0stNXTbEDJZw0qduVGbXlJTY63HS9mwzl3w0MPQfLI/sD71TPN3feDtHGVTO
KsxArXF9Bl9uhqGMzW5MozgwVaEJP2pyGqe20RXqJZow5nBn2eqPcqCdMJT0ABAUgS5ZyTaPLxAk
A4iJm4IjqckbpS/bszGOmbtIucImosSqYAEIVDB+JfXmeYkJzoiS6LlQJN987hRVaaaCwQykKjTf
l5Zc0fCLFU9NG+tgYfdmFtINmocrGI+2yMuZtWYTrF6x9kLScA3pa025FGamXsyKymUk18vBSdmb
VbgUZEXADyClbAZM+yLVQAimQRwN0bexzSoAV3V6agxlth6StndKlyvTOZO9S8XB4M9/+2Yf41ZK
oE3OB9h1W6oyeiWkq10zs32c9hBHJb32c3gc8YOG6ElzitJyoN85RLGvdaS8dEFiWXUbzRbvpbgd
v0SNBCw2i9RWvIdy2hheFSnhg6X1XfYUhkn35DR28xZNXvxQq8qulnNjG6U4OBE7Dw10U2hM3JDY
KG4359TEtY4UaRzUVTq9x2RUidweC6rz/YO3N4xDz4T8hIbRTZUJ2lOGAmEeB2KQ5ke7R1RJ6NaR
COjO7Yl0LJIZbEG0lLfxpNkaS2+OZhFUBqwXX4OBgi62VIGQ0ykL/7z/TerOFrTR4ALgQ/MUBNXm
GRsweaqytVkSaq0dncO2mgYXhJb6KSn0sffMuBKRyzbt1MuszlXqos/pwLBupzn/WahGupz5jiT3
53Tu/2hovi2ePqlNfrVKi79gKiQU6HvHDttLuUTT0wg1Y3yvy3E0fupMM8o8XeDn4fV1GEkPKNrW
vFhDn7/Ro148wWxa6oOF3JlimHyI6AC9o8iy3S8IoRS91WsF0bIoFi+sh/GiRXpcBX3Knwdh0Jaq
vd5geKQC/oHxAx91O9ySi27A3Y8pTgbF9tC5yhWvL+SmcIWRR70Xq13xs8M8sXqUoY7LlyqS0tE1
I4sCE7jS1naloVF66vMauozjUlS1f38f7E0JjDhw/cT0CGFsblkhK8UyDeDtRWqz/nLVn6Vpbl0j
z1+pdfk8HZBGgX3CIwPxvRmq08s4xtElDxBKVc6IoXW/wyIUXq8u4t/XfxXq0XA91u4q/aGXF3q0
drcrJGACuSvt85xppt+hc+KZmfh8f6S9Y8T7BECO8iySuptiyRhmfba0RR5QjfmZF4l9clCfdGVE
U550Zxw8rFwyf1Sq9CCV2LmUnt1/VgdZQHDbYCTsjEguDGazLLvqpM2z9XYG/PX6/u2qCkNVBqEv
VEM2t0Te6rlom5btgV3bdcmk6hRP+H1JvXKk7L5Gh5tXiaGoR/IyAVHahnRJJ4eFIqd8kB3FD3Ex
Cq8xyciSflZ4gKTYyyu5/HJ/+Xa2vwMCgh0CHOEW7xx2qwHKAHUmmZsWMFQbvkkVDNtKKzkAkexs
lJVniIESMcatzk6XqE7DbZwF4yQNS+CoyPU+xFymlVdrE+yOJS2n6d0A1NT8FEW2Gh5dRztRztqN
4VLmgbmFPXRzU8hRKUPgkfXkdyhRs8dLOk4/K2ae125rmcVnxLqo1CL9l5ofpbmCaNMQ8Zpub+jJ
e7XDw/syoMjwBowXxrLVGEW6m4fQa0/312VnM5D00JjkRYQZvC0qJZY+9GlGN60iJLsU6mS6pZwt
19LQFi8viO/DZBoOyN67SwRIk2yS+hJdhpe3hl2VoxxaQxb0Vq79UJwy/zKXYiQv1+NL2nbZY8H8
8rzJRnD/c/eKSUQYnGKeYzLm7dBUj2aBGWQWqNYcY+NdQMV2YaosqZcjxV77vDR5jqBIWQlvGDJF
w+bO1qBoD7X08f6P2TsTUABW6DjBIY3Kl9PQCY3c2TJy1CfN2nbJ79XvSaTXq3WL3E0HK71zj8GS
gSRDLXYNf9Zf81eKS5ZdxGXFAwT0z4Lm0CLEiL6c//pvIt6lGrHS1250iCLiFQqHPaPkivUEiFZz
Y3kWp4h38eCD9o4ZwSgFbWjYa0n05QfhPpjVUmfCYDPC7NIWhZV42hRb36ZsjDX6Bb348tqPg4UL
jgg8FcEckc3LEREFhrTvpEWg5oi3u7aOuyHSi1VnuOWCFfz90XaKEkTCdD8pLJtcZ1tiitApA0oh
94g92KiK92WKlrQojOwrpuJkMnrR2rXXQRCsnpxyjCM3DB3g43NjSPPF5CGeqQ9HQ3gSo5nGJ7PW
R3GqhdqFLjYUtf7qBUGxGGmmNeqA3LbN7tQWXROBzGcAnbw5Jc5kPBhZhS2yrWbvO6dbDsYzmO6X
DxksYbqTYHSgDt2YeYCnq6i7lGkQIh3sEXY0Xmpj6yC0wboerMX6/m7HIvqgQEoxCprH5n1GOQy/
NKXLAy6VufXjfkCQ3VxlqV1UJOTPJWn7jzBv6/KyWE3SezN0jcmFo5pGcKXrKnPrrojNN6DSp4d8
ipw/gJiaHiHYSYbHEI1j5EN1NUd/SEde44Pfr97+fhoiz/qawERppr7cutaCBq5VA6BKLKX5EFJu
+zWGxHVQPdXF9JrQ0P9H4ujAgiocbqDM0tNPRZYV86MpcjSSY/g0yUHQc3uCkalhfwOMofB2o1XO
fPY4za1PtVJWn5VEMl1tdJzTUAzKl6qfvt2fhJ3h1so9Fy4x1q3mfCLJ45gPSQ5zjnwkRrX8XZ8u
AJock6KOvqRHrJnbx5WjS1QMIMDewcqkOle8lBlgf5Iu+TjGYLInWZ4h7+s21qBzf0XuPD2If27v
eTDNCLJjS0TASk/95UrDBijhsGVDUGVyfVrsNl91pq2Dh5Qjtm6ZzZGgZUpSS5QDf27b+TKLJJSH
LHeCNmq0+GzCYoneidkyTo4yS7FbjJibe2M8WT+UbizbU2xMreUjmzDMbmFLwx9MWIS60tLM791k
RO+rMI+Ld0bd4qXWKMVQP8Iq6VpvFNNc0mZu4ghIjxq1l3AOETuro24aPrSjyE03WfAZ96YszHEf
7uWiQfHecv5p5Fz6rtdG8aHglY0o46nhdzuK4sU1c8IqH9ih9O+Cstnsi2Uo3ylF1P0zz1NePDrL
NP02lGFIoUYYg/C0DF6Hx6fEuYviHpqBAMbar+sRjt2Jsqhxrjsjnr3FsebsA0pl+WdZFNl3K1XL
78q0pM0lVvP2a2xT1z4pybIsbt6MI25AfZhl/0MiJi6DntqQ5NpOHo9uZeDp+mkMRYeBCNzITL+M
o0nrxJH6ufonSjRqhPNcGx8lubR/JaNTG6eEOHy8qDizZcgoZF3zmEm0Sh8L6FKR3xtTnr3pC2mW
3wAa17RfQ+4kkou40rj85kbLUNuqcxW4urKI0EucOX9bqKbEi9c0FTJPIqw/FYYURgNskcmR/yxT
7YirpNaj9jbVSnqzWAFPssrVbEkibwI8tQGm/lHtuDc9cFhiIt7VjD90FoT5hgR+vmTzUrdev3rl
XCcqTsM1t4f8Txyq/XcaxkQqBXCGL72MBPd1yvk/uKAsR+Gn3axOLgqLFsZBYO4rvPDisfYAEEX/
2qLSdA++Y7q4vSjyn+UcjZC7i2ikaVHb9keEjZUcRFgRf6uNsKqhmDX5jw5F19xT7ZaYfOaxc8C4
Adw7YT5S1C5oHmVxiyUHqpM3wgFzBWP+Txghv+YpCmAP4PjRHPng1Jzcp9w7fQ3nWHlHGNP9AETU
iVNctVlzGvJobNwGr7veNZH7zz3bQerXa4yl/ZczbvgD8IqnuXVE4iZzZz5KoreB2lk0HotSyRSP
TCTz0rAye29w4uRJahtkfw30lHsXmn//JkvtvMRss2y+RnWWv0kNTVwkUVS/Zs0snIuazUrlt/hm
5J6DCPFT0pVm6kpCHSaP7Z+l2CSi6OI2i2H9Txm08PuCU95DmU7JdIJVgzeYkHMt9zuZd+YxrmsV
cklW6Q8x9erSlauxfdMnKJO5mRWFT8oiJ98dntAcWfUk+lRmYfpZNurlZyyl7eIZSazMXqqG0W+c
kGLJTdQhT7wMlmXkStiQzX6YWcK+Vko3fdXUWvvgVLnWu0kZZV+nbDG+OJHej95Sz+a7vgBZ6seJ
Pf4udWlW3X4oqV82tl3GMLh6Dep/W6UIeFtFIvtxOcy965TLIPHf984ptfsmxGmiTN8j0BopfFli
1anft6VR+9rcJvNvaHsc5dZJjNgv6f/lV6mr9ceCltn7JYwdv4ChjpIJppOzC+xQX7xugP7rlzT3
CrdAu88r8nb8KGlm0/pzN6rv9UjL+cMQjV9Ui1140zIasVc4vfieZE3+L7a5GrRhUSms7hxZHbtQ
iA/1jKu9Z8xJ/y2O8jby6ikqFhf/Ew7I0EwdytCGqH9lBqZXbshlVvgtDrXhuYtN86spp+O/rWnn
XzXRZ9OpM4fO8JzWjD8Y6MtFF/DkEIFmUfeRH+eN0QPRohDoE/A7ClFOFLbuGEnqRW+zIjprJU0k
d4ja5u2UqXLGTVeMX0JVpfgldOJmt7RS7XciJ1F8mhsEo85ZNtuUdui+/NAWkca+TakMu1ZE4L60
Uhz2XpGYxjfqe013SqWoKV14mcu/En3elcY22Yu7KNL8DeNt0XhOJBXXRiep9sY6UxCbQJc18032
jOMqUiU+wHFLvwOwAAM2tN0wuY4jdz+jKKwxTxKl/A9+Ed23HKwFEgatmv3MjdmsTxGyfqbrjB26
j1bCWN7/cXQm23EiWRh+Is5hHrZAZsqyJsuSLGvDcVkWMxFAEBHw9P1lb2pR1W2nUhBx7z92bXv1
WOA2i/KuauWXaZEQlUsUd+NJa5skxZy6w6OPHeCHhyvBFso2jaJ0rQnecHKDQbrtlsrXSrmxQpGm
pz/HVWDC6+g5y+moJ6oT/YSmwdAblVvS9KaWIk0a+yZx6TCaUlkb0fY0UVHdk61JHgotBl5+LD7B
mYC2ZPzG03Ekp9QxCRqcxEG+gE6VENUwlPs34VZRdVmFvDr+krDlS/EtiH8R9b3vFKRAeuOpM47/
BjwgZsJeDQK9TYjgcx2z7B73EXbDZMfjks+j2Ca6LYf9R2C1vIv6Zk3ysF4QN3FF9o+7v+yvoeiP
VzHMPKsEhcVfacUcdxIH4zRnR+/f2q4n83VY6nQ+h5baujyTm9qRVRIHmjvdGA53wazDb229NX9q
wbFAO2LT9MXe6fl1DYOmP3cak4sG5he3RPEcM/RPuH6zcvX+UD7YUY8h+RM20t5bjvnNrU/Tkpgv
qY+ASG2MPaDJ48ox6K4iu8fkUNXlvu3JxfOndS6CKoqngsxP9S+aqiHKD+k2zbnbVTLyltXZFybu
hQpZThMnPwS3ZTEiA2woc22pAoWDHr+2NtYHs0UjwKLFEO65h6xAFV691EPumSl7bOqG0BR3j2yx
D5Rb5WEwd+962Jp/QvpGl1UypjuothP/qANX8P5HTjjBOA0RAwappgiUuFj7md9zHm7T+nik/rYW
OyPzc+VghzuvnP3ftthWWWnHiuFYchP5YIX7liKnbkm+xarHrRvH1fLLD4V/IMKp+5dlP7LhNAkE
sDltUumjJG9Al4mteCaFr+x60+NW+xdMzvTUOxOFOtEYjqao01T2hekybcu9v55asBj7D1uLNr7p
/K69J6qKWMmVuj70HNGin3oaJPbLLjD5nzkl3KeURnjLUODtJ7GNMntghe9+UG/B7ruEczKWU7Qj
ddudq1yC+2bnRD7qQZ7clmDKXNYu1w6NbU1CIM7gtneOU0uRq0UMsjCYLbgftZW8opz2/6ZDdU/E
pbH9e2FDZyytJId/c6jJfmbeVl/WeIoy3hdlX0S8i+/NHqgX1x25Bonch3+Y5nWucuFzwhb0SYwm
H0OXy9/pe2JS0gTdQbyY+PeQdrxh7rEEt1U3poqfAOgzrxYO5cIbjKQ/z2m0yGtfxPfscq3NEwJs
ZRl2weaejl74fmGbmXNxCWwUlYh0kBENpDP4vCJZ+ogIiGaOpGqqPnfMXk08fo1ztxJKMeZyXjX/
sdXZoxjg7bhnElqFK5MZc9EKzhD+bGDw6mgN+Cf9aGtx5jPEIqccKSodVp9npdq3/pP+W1sRldx4
P8dR1q9OtGXvyepyydcDZ/rWUfN0MU1TLeeFlkyiiWLfW0CopSNosbGxwwM/OVAo8STedeZqCXLX
bzf0vjbTzWDb4GVctiFg//DaIJeLj6Yx2xZvOruzEyLojtBolLAahB+6Zqoew/RaqdyEMMVokSKi
LtmwBso6d78x5waqRpFB5hADbbGXbTlZuP1/mz8dy80UNs7zOLqEFK0I1V+9q0CkiBYC1PIuRj6e
o47wb6bRsfB3JMBSPWbN9jNr5ewWvUr1x+p69V1Dl8xe9EswzDfsyV5XYKngJnFYdnrGwzF8WMJq
ghtMG+/W7I5nLiOyuzUfUrO9EJMS8andaKDoa4/dj1523a2JK9MXU0JYaaFmaX/NiPZU3nhrbCgC
Dqwtmm3RKicGppI0jpu+OXkbg3iRTWw2JY+qNxVQScvfpg81aUVZm3Q5t4zj3nsOQpDvLAfJkPvE
prFKaX98nttWrDnRP/5fbOcRI0g2EVadzHI8mW7iIQspajE5gR/zU42kUeQkD1T/BZun3g45Lra0
DB8T39N1E1hGOy6l3nsFcJ7afskrSEvUN/Pc/ly7I3vEsMD9f8T7Ys4rY1KYd3NW/1VzUP2B9vTG
IkpnVxdxFUr+WmKEHwQ80ucSRkzYjRs/jwQGLvnkLP1DLV0I2H2K7B8KhUiGzzx80EUo5GrKncnr
vzDyll/XhDHnbJhH3p3D275I7Rt7PKRbej2kx13lPdPLn3HQ/Hj+umvQZXwADxV8jDn7ztD+ZUWz
X4McmhVCYOARDUe59GwTejZ514QcwpWN+MDGeIS2DOwY4wrEVAXqHkVDFBb9JIe/lEctf8M649YY
QgLe8rlZj7ZUnRO+hxu7WRHaxLyz0HKQcWChk0w5nu/6egzbYvda3ZSMefL6/YxEiqhj2D8iG88y
p76H3TLyj+ADoyiTj9NqZcs+yoYF/5IW723Vms9oG5FydCOrU444xXlkYo9YX7d5qC56Hj2Tb5uy
/JqHaG5PFM2vmBeAGxS3ot1/jy0hdLlKFtcpuOC724oyFE6bpd//c0zdfhe+Xbsfk4cUSDhj/NZg
FO/P0uwZZgQhs+A7AeitLNN1rC9ptai+ZO6UCFi8XcvLqIlnyO2yBzVzdiUmZCf+xuY8hj6v9WiH
wq3iK2A81lzjNLMs/yjNTfvc7EfLDgj2N5yul/bH4YRW5THSoL7kjK4e7By0X3Gswq6MVmd41r7b
TuX1of4u6FJhcJ9jdy7wFfhUOnQJQNuqUM8Zpsef6R5vS7EaY90CSYjD9ef022dfHXjSMucQUc6S
a2+mLpu9nNFqea3TPbVF0pFAkTvL4vwZuDT+q2wsPvqgPrLcDNnG2R+JiI04ZuryQuulHH/SyYpu
kOuvfUiilloduyRn7v39Z+eK9g8ymfkH+UvjxxIfXnKx2ptVkREGX+drvEtujHHaRNEcY8LxPyIH
zkc2HJbjvgn/bNuiHoKWvzdvaQT5tLIfB7buw1TkCHQBVw13dVS4szVPA//teWidzLnEo7f/rsYx
e6606rKychBe8SbMCzdzCICf/98ilDfIGr7prjqawhm2ADlYekR+aczUvvbMvpdsTLMPc8Qh53g2
dRHnHTH1uZRV9o/Mn7nPGQaX5ZQtVTicyUVIuyJIGw7UvTLjL6ZG786Qn77loYw82tgTb13Pwp3T
P7bq9o/Q+Oo28q4ZdVS37p8c1zwrqYr4C7NxmzglUQzWuQcE8Kn2KH3ckmM+CsJj2/+Yj7Iw31Nn
usWUoRJQig3FAXjAXH1r5AGOtM7uYS5dZjoge7fj9oiPJclYaIPx0rGZ25uFjjEHU3zkeKdmHdZ7
dCv7XrQqbQUX0wwENTk1v/1u3pYhX/1p4DoLdpN+d6RxX7dm2R6xfDMMHeHY3DE0s67tzVBPqCRW
TSG19gHs2sMJmAtR+g15I8nfP42RX/9w6Q25mXxfPJtjXR3KLKidySsvtaI0VZPI/Ei1mQiISNO2
aJqdt2PDUgFcpv39lIbN8N+hvezDddTS0buXeRCy85FtuU53v85lCkhebJsMXgJXi49OZZaS0yU1
BvB5le439sbNMLGapS1ot3O9ogFYrvMoJXa1DiX7Rqzn5sF1smG+Ro03zhljImwHPsjouWtibyoH
fyNLNwDg2vPQiwk86RIrPuNBU9NX6+Tgrs/S9a3vbPVsbFBVJSSD/2/lp3noMx8/YeIN6Q/bKstn
HLurG9lPPiokWWPedyxl+VoBaufhktV/FHGOdTGKWXLD1E06nyRb+z8/MGlTEiMuuFaUDo48kgG2
UIGw+KEKRu7UGYBmPXtXh92tOmb96Azd2KAHVNmTjJeNA9pxD4CNZAlU6YC2TqcjEg4PA4y3l7vj
4d+KTcQhH7iK38lywc2WDnr84YRec089iI1B9Kz4lezbGhZu3NoX0/k131e9x7fOIpzkFvlx6kEs
bbUl5LZO4lt6zO2XJJuN2gf0c18y3IFl6tAlznpEjsK8oobtU0ZmW/Jd9f4dk9m+Xcar1S/PWjCe
wk7SPi6MsR9TFm/k1EDGv2bUxTUs5GsnyIPc0g9664YXTbcCV4UlJhUdZMou1h9CP2WZ6Bo2beF7
p3A8xhhLVeL+hBB0lm+TYrfOs8qPH4aoCm4JGs78PNX19mHraPyPCc7/CsYdLqChR5hyOhkQ5COr
pG+Y2A5vuVRT637HQyoXhNWVsGVqavmnDbY9hULL6pUQhyxeT+qolzcN1uYzvNe9PDELAC0m29ES
GD0289fgzu4KB1SNf/VSc3wOYLZpaVLh8OYddnxae6/5QqHDju3Pm345vNU+7mFjfvN8BM8xJXT/
NaCcfW5X1KFEY1bzx0hexH1di9q/HL2u/+xMjGmxdDs8YJawjOVH74tftdHT76P33Hc9efLnQlbQ
uzOuS3wx6Acf8esnf9q2riSxiHvflTMI3FQejmcv6NJQFTJk+v8OVOC/V0KM3ofJjrYg6ojFlUnV
/xx3cP6SJKmYZ27jJdnSoCc4z/X6lzisiM/r/QpRScj97+YZ0cxZvo9DthSRa629ZAsIC2OLUG8Q
1/6PLsnEzy1qxHdvbpP+Ro2u25Q92SBhYbhMbK6awKUFxacnMd9NWL9UzrzX8HB+98tkjcOxaY0b
nIRYon+Tk+zAqVA+70e7kbjZDK0MgbZ7V57gfMytjI1NUD0k6s2r/WbmUKuD5DIRIZ3mPJdInvnp
iBrYN/eOg4jjra1EBfMqPf2FlJBTxd0b+iMhl4Rz5vu6sn085i+7TCz7gmLL+RZIa6J8F/CIucx6
m+aMHvpjxjUw5dheUrC4jlk2H2AFpnyWbUixieKEyUcE2C2UycaDFdT+8G8FYADP9lzEmMsaTOcQ
baFXhIrS9XJvFuy42EQ4GmdnYCU+JKkqeQRQuJcC9LRGSjIMT1s/U1ndmDEW3Lkiy4q6m5db4xPv
xkfsdFeOFJjfD/OYxQVlTe5bZZf4a4W++DnVmhlD9TyfG0rfBZwwEiHH0+pk9PUN0y9fEVae2zZp
X/UW6OCVIpfweUZKJqdzKiG9f8FZr/+22Xc449d0oxn1snLXRRf6AOR972cb+8w8Lndei57jhgA+
PZ52LaqPjbPjG5OhHc+dRENRDLESn2FbdeSmV0O6kN8aAz1TdZexOgu9vc6raUBZObObi07Udp8p
hRecFnj91czmurGxIP6I9l4+7a2XTCQdLIFh+O/GeyM9/6nX1m1PMwatNk/Fun91Yxx8F02yv0TS
63+NPKURScezedptsPwR3Ry/TRDtIGhtzLo5Bd32OiC3FncJvTkLG9FgWCtnn+FZj14HJKR1xC7B
QdrODxJ0dfFuBpEGugeEifYoANp3d6Fc1EyJP8aABctan2AFpoQpp9uZ3F2Ewf2pWbyKncsL2ltJ
/x//eqJGLXdS67nlwvn62jl98JSCnDJuIMX5ZwgB+rX1q/O+8Fm8fCLDf4cXWj3siWzrn4kKQugV
VuSgQHHQ3SowLVk2q7zigJwyDwTLDgIXlm/mU1fxcWA1bHyLNWIKz26DQehz8HAr5yHktyJ1rtJM
MhkDJYlcbPQcDsjQFBluVdxWD5ENXVvofcx+Tma2841PVO9+0SMpr1dwwZU3vmGJO0X+aPVpCKb6
1+SgkwW+WIB0qFFs4sIl9rUrm7051Hc3rrvqZIMjycppilOVt6tMTCmQYqSMJWp6xrGxdxDz+4wU
OzF8EX22mJ8AEWItumxw08/GHSJYwbRZ3Nt1844oT7g9m2KVAeOZSquh52ViTL9ADFGGsG4sDnMs
57Gcx3HewU+xbpwCb3JZANvaJY0r2xF4nKmLtd4TbTga6SZ33C9/r1LA/ym6pjrKMBjdEyUv9k0n
m8pKEyQKB3MMlZXTxGOOR359s1+oGMatVDqV37m0x3e9mOAm64b5b88N1txolLn9OTX72J3jec4e
R72OfcnLAoTQ+cncsGbEfXYSHm7RvN0iBsQWgF2er9ej9602rUjuOxaFv9UQUl436+C3UM0uym7w
pim3pLOIIhvwqpA6d3hf0RQy2eTAYSq+eIn01dMetdvxDuhh1/sDCDw+hYwxTV4Npv6Hi6/eLx7U
3fh9pPKIlWBrkvFNkEHqn72ZKIwSUDCcvyEt7uqzTpZGPIS7rGxemyOZvhng9IVNNKQpnPeCIRg0
ut1vxyBcvXeOLTaaTOJCaPPWLFucDy138IN1hzZ6cjKCT4LcyXarTphHhxemqir+5gPj14/xrFns
+jTa/XJ0xfEpWqDAP9vVvHlRPGiKV96FuGta1zsFHHndqa3x+xVaUZnOqTuN3nlO643dlOcHKtUz
hLi1RAcr/peiCm9Jo4rV9+w6dL/SG5Lav93gbCtvMIdP3rM+8n2t7WofyF7dONqE2y1k9Q5BcJ9Y
G7e3bLtjX2CP6ADSjWlIDq248eO/Io5kdgHKH+tiSFf4kSaqM32Cm8jemj1z0ALOh/832MPVPg9V
vG4nYfo+g1Wd1HpvQk1uQZOFs3sZGt/37gmYdbyL07WQeg5tKuLMOTd/2cBZXHqhK2IbFFzoeTg8
8ynrDhykr3ZrGF4y70vzh+s7ILi5PweAmOqVnLFpyHuql+1dE3U6KCTmBIZbEniCgh961u/E82x3
Hi2KyycXSWoKmKbJe3KqOQ2KJpWZ8xQysEnCGY5NP2SVSaEked/ND09si7kHm07Cd48AkOS02jWE
WRG7b267PTXqnmfeUwVbpSSXU/EClKHAFZ9rvUbuXw9eeynTFij+W2CGQX4DxiVNAL09l4bCf7By
TnE53CyRkk0Zxa1ZL/6GfCjHqbL7LwNw0JqPvXEBc1yg82LehZ3up2Tl7B/YW9fSLBOCdEtWzZgP
JD8POcII97vr6Q6QqQ2WvfBlmClWIQJRbzOAts9D7nDKaNFXdWJRrYJzPVck/9WcD/puymaeGyjt
w5aKUUf87K5mCe6mlhgcu9nNKQUV0j0fc6u67IQGILZFJZT+8PtDh0WGEfrIecBUfFMPSafOa3/E
bA0Z/fQnf9KTKpaQrtpypZFwP1Ukyvllo8J5/9Wno+9CToZb/BKt0ktuM7hUlkJyDIvAmfjgNN2p
12W2FY4WaqlFoTGV2mKly/ko20Frym7VrpS9veZ476U9wrY74aLx+bHiA/9M4yxGPGRmip75w7kQ
BT/c26rM6pWH2jLiLODxP9mc1gdCj+r9ZuFlf4tb8sFzmsRT985trGvOMjNMEpFhvoShcxjrmrge
5W1XK+7BvnGOuETxccB2qySQewFsOge3dBaFP0PWWdR2nSLQLgec7CfWhGo73sTuzmNO0WJaQSdM
ML0i26rq7Go3lK8QDyu/GN2N9XeAC1j/tVUKTBk+Kz4NtkF4iM5shbquB0+/Abs39fmwFemiOCPi
uZR0/aDrjlJlH6Ytce4j5BTpN+CDWOaOdFvvewTW8cptVOlSgStwvoMh/fT5FkDiwj6kEClBaFgM
e0AS/uqPEkDOG6vmrJI6HvOuZXm8lUdEBDAlgN4zQCwbhb9neFvW2MESyW+i+2hCTxylMEdbFWN8
yJVmPBG2ZTch1/ktx5FBN4CN6vIkGKbhZhHt6j5mPZbJ86jH1L13ibfjwNYgBFCY0CIMOTgBguhE
tmpHSiVk13BK7YSJbFtWnDxNN4Dpegh9nYegQm3+I7oGcPzqVdM0cL8acvYku4o1N0RoHf2Ucevq
ctPkCX92qkpnuAGOzYFxHLgGLNblOZ9ddq5LuIBQPhy+17Wlg841OKnIZOpmqsN1O2fIAZuf22IX
pgdMcNPZOgSHy0Hv4sZQvvwyEj/9faHRein9Vh2QiMg6yqDxoukuCTohv3GpjQgLbQsi0qoVXnBp
A01ZfdCO78BbVVy0c1o1tMBE2xd5Msh9wt7V83dZL2QwaZwfn1J666OB63rHym7/D5O44P5K7cEZ
ZNjxaRUCDXhJ6yzdaWoLk7n0ZedURAcxAVsyj+G4EBME52kiKfCFqBoU6gnVg/+6bbXH7cQZaE6O
aVNEH5x4xN5LWBrD2+Y/I7cQwi3GHrT7nxjM0F0wmPZjsUBbJ6U/JbE+zyGsPC4y62yzyJOj62n7
dl2t5X1NirgmnRhE5g6Ja6vPcSfmD55UJjqyAluAxMydSMsgybPiQKxpX1/9Az/+oI/lF8vDqB+X
KGvuMBEv9aVZdh2cBZgwoIDuoWnX7PAmVDVTUJXS73uKxo1KEfPECxjgOrthkkeY0MbcOoG5b6Ho
s0trOEsKb4UhLKLR+jtdWgvL2+as7Xae+lleFNqqugjopWrufDiysaw2DMI3KXlYiG73qd9LmpU3
WQh/945S1ZHYCigFLmhu9TaAxg43p9ijpL63tAuRmz6ZFCAv65sHhWIT4VCzRfxgrXec4tZTwWXP
puV3Ny31g8akjPSl5XN75P+O54O16a1p5vhh53NPRValG8t23Ypfxg7+HzIP+ucwGuRHXXkjQgt9
hMfTVWiT3nuBBmNFqrSSWQPGLQuwKHHkhsDYj6D3k/68DFQaDi76wsthnemf1/JGnwdbqelM32EU
XXgLVXrym0QPZxIiEEMpse/y4jtxby8xyoG1WNs6ic4Yf9bqRW8sxeUShteLYFLuL/4wb7lTDKbe
H7pls+gihOP5pWjM0ZxlGq/Zee8oLXneKt2+hl3IO9uKpfrdp9kKUmHD4ANaB71WRzzYT7UDDJ5s
baKPpcYqks8scnDCDCe865xIbyvYWlNUzTJ/Gep9x7KFA3oA+euRz8QqeSICYEHEkEa6O8OiW14h
v6nc3A1Ei65IbO5EKGAdg4CP7vTaCJu9dnssv1AHh8N9uLstIuURh4OvxTAWiWjA0iK3lXjXZj7Z
TxXNorlBokWHodUg1C9bciUnmKi3H7GZ9/88NDcjoZIpu2nqiPkTIq5r7yg/5KKv4ngNvwe7Wtd3
gy4yOVf0b4WXpeFgud0nMbcXjHmUEM9roNHG+GbEalqxwHRAR/bb1ibqJxG8PJuOE8uPEc/afwaF
9Q8nI7G5mGrCZHgVaY2+6SyxAGWcGGleg3rS6KiCrd1vmt3R4uLo2T5ra2B+APUJf1Ew8Vnppzsc
Ue0MCliuaekEkJI1FtGG2dcbBEubKfm/uk9YiUDFBJZF8kPZa5vzyNr3T+jUQkLtCaTzUvPo/e0n
u9R54NvDB63Udv6GuI8vgQFC5itVIOM5aJTXlLFV4W/2CKQBgGX7+LYJZbi5N81lROEs7HWOB0SQ
gyz9tTltgK3dfS+69q0x/dCXs8g899Qn2yLek7maYn5pAWxJQBuuunE9FRoShEb3P1UZBDqI7qMD
6ZTR/63KOUhNmNtN3aAIohohiSJa01ND606Z+H306CbNYj4H+obDfAug4QrjrjiFh8lpBEquJW7P
TdiRIZuRrUcKXyDlm/FJtD4vZqEpl8OoD078c4AfYVWbuI89nud1HpXBd9oe717TVdOFJF8yzpDn
hepU8aAC76Kof+2G2k3u57iq0STUyqtPtlFg5W7mxLe7s0lAoSaZB7ia5TqZEn4ZFVS+IQypMZgD
otZuhfIIomX6Ng1Uv5R6SmtbonFrGuQkErhKy1rRkitTUEBPJM7bPo1sTHxdv10npUB3k9jFYPCh
eUurG+ggNJUuYgeOZgo9a37L5bENyXLTQqL/OdYWmCwBI9bMb3XPhNE284vWbaa/2cZ6/+K1iavT
As79oztWxETckQ0OCpnEVxpy3E7Yr2OsI7YJS3jD6GVGNhOfsC5U/8gcRINzDct5OmJ/7C5ZNbrJ
Leem7kvG7MDnbpAzm290uGiF2Nubc824mF4ifvFfLt/XzFyrkvYyIEge/qwLifg5swbcc94mk38D
/F/f4oB3tm+YR7P+qnc5ZBGPlj3eB2qcn0UMap77UwqYt3apZ79zbnamiDKZntKrRyxXMAfeTURA
63hhIWpw9dV9M9yiUO4t4stoxYCegKidecKn/t5DSDryBoJmnDDmV7fTsi/3jeLXfz7izf0JSaaf
szTIPhaUFuD5JAIJFxza5eFBkOh+tUvm9LmCwGxKCB8vOPeZhcQAbR9QflkA721ul+fEhK4pacex
WDe3Saa5QiBnECivxj+BrveQe17roxMHi2+/93SXLNjiPFVD2INfvSdTIJy7NmACKLMZurcI3Z5Y
Or/xneMH2gwQNjVXWVyawY3uB7RezfMu+MQdfdXjuhWoT9r7QVlvegwOs0DmrXuTXQKnba+J+av3
7OK3JITPaX37Y85EjUnYleqfFaoz3y1Yr3hkFtmv2QVpxSA8ucK9QLEyh4Sxmv0nECih6EeOUd/M
a9r9Eqvpwzyo/Gh5OcB5maP6Ggy4YoRwfnnz7Oi7ffBg4Q5MJNEDMNegz7QGROGrI4YjKJFvWSDi
uA3S63Zi8GggTmrKlYm2zXvTKYevSWZPHYsZMDUEqHuDcDn7HaDy7s5qC3lusmywSBaDYP+76Wzn
DuxnKOYaxQwPVaXqL0cumX6uAwdODoPRGDyFTbqjFgUUMk9HsOkPhLP9gnQVhV4+6yMeL6FC9HSq
VeaspDfv61oIm+inY6Ohmgm2Er8VE1CNz0Q4vykoZkocIh/3UhaM2ryk+D3U3xjwF8l4aBQmGHFI
+/OgIMR9UgBDSCP8LQznm9ZoLqga5dsPP9nDELwjyn5N3uD+mbMleQtQ5G/X/W7+PdZDl/30qw6R
uH+MXXZnXFkPT/YIrshU2qbzxUdei5Y3QDNcSB9S98fRgiDdLcs8Z3eeTOARQqX7nxF+0vjBUZvf
XRh9Kv/k9xAmNBJl2gHPcqqFjTauW3vXReBOJ7PF+m/GVauLtZGSo3oV7kTh68yKX3neCsZPzttj
h/ZwzONWbsgsJjbgpx2gSJRkek1VzqQx0tEqj0HnyF8XUjCpngOjt9fUAhYuzdQiD/qNF5Ui0VPh
UakiWXYB5CX8LShqvnciqrbZCKaLOJWFy4F7nV3xB5Zih+MGwEcreVvxCmbF3oJVFv08poL5Rc5T
QdwxnzDNpLt8HbYL/Oaqg97205L5kV94wN+/294MJsfrGfinLWmS8H5dBL/HcCWk+Z78CqTSMvPl
+jKAxR7nnS6S69OYAb7hwOiG4ojXaTiHSFJ2JJfXtYbEDrRP3NdcgjqO3j0JoFQw4nrjpXdWuXw3
um9fvEWOa6HXbnfKzaLGhXkN0CaH4NSPB00bzplS8zE4TbKu5a3x5q75HqZSM6kGGi0mXw3z59Sa
/WEiHIEor3kQpKjaTnRsm+u0MnNn+y2+j254x9mc3JAMuj3PQYNMyM5S/jFRMnzBOaYvtNAAfW9+
hcyeotN73436xwGH85OZhFpOFkYCJee2+88DgzDcNrT2c6i5hOAuiTpiNjKLKqrBR+bsbqs+m2kN
sjvgSC8pt7RZP3gbZq5SVn8ocM/Q3iCYQn+PqdaYIvYF2dteR+lXbTO/PnXt2tsCAdwqb7JmDr5G
BxnrKR4QT7BB0q1HRO7cyRjeubf/bUj9/0famfW4iYT9/gu9SEAVFNzaxjbuNZ1O0skN6nQm7PvO
pz8/5khHacdqa96juZiLKCkDVfVs/+Xb1BIj1tm13e7lUqf6gzFzz28ZV5iNL+I+WA4p0PTvoKEg
O5hz7jwbOBw3DxVgvI5WlTJG+itOUD70zswl3ToDcnXD5FivUZwm6kCLg6lYGbbxSajZhbyAUn12
JKh3QExVqHv4Bza5B3YVkFwL1/JmqRYmEQlakdEpN1zjU9m15TEoSoBLZh3wUHM8BiQypS5Pjsq5
ZUVTtt+HXDP1vYoS7ncKdi5ZfiTVURpndv1qEFC+TJHdNtsIGRzh6VYknGMek+B7sJ5kRZZTWGhA
BWGp4LdUIMgSe8zfpszpv82zVvcnTemjn3bhIJ8qw6pmuQny3vwVKsUUTRYmLf8RzbDvw2LS7avR
aNb2C9fXDjh5UsDBrWp3v/QW5Red2inK94Y2GTGEhbF/jDSt+IW+B+XwrOvNjzLOknIPMAt0cjIM
NPJLvN4tsvRC/4ZRWhs9w7oZv1CnwKCbnNndzQvRE4yE0OHSNETjmYT9J8aG47TTyp7rDDtswFi6
cAA751SY9wkIyy9ICDBck3VUvymQad3GSd3qRokSz2wn6OnltEsa39D5YBehbzu1WycyrR/YhCdf
59iJ1aZlPBJtmhlQB0zreBk2MotiUFfrqPDWwWlm8oygJbtUnQEuHIo1wI1RaCYNlHZG66tDN+NZ
LnnIlAJUxJvq4Tb7ahgXWNP6Yjd7ZQIL3wb6JOqDIFkL1im+G28HxhZerUXkYOjVl28xxzE6dQUk
NVqJppnttFFwzfZaKelW8UDJbZ4zwAC3X4MkAT8IXL4wKQu8rHW01qvccLpHJ2m0fy68SVRVyBv1
m0rJHE5U0pvDPordXnj2KOb0mKlJ1rwvi5siW7IOfs8QTfGO4ga1+s1EOsl20Jl80JKvyh8obUHx
4lOIeMckdIUXVbr7U6/AWW3AiWfx/aK3We1ptgOSi7xESl6uLLihi3oI+n0DNaY9Ohotdga3CxjZ
pjPYcy1I13aHf0jpgq+ZAfTGJOHQ9EJMwzz0u02ALFF3n1LD3SnVteFORV2obm0xGz/FhFIxc9Rh
lAf6StN8aGN3rF7TVrXmNh5AxJ9WbFi1wwSDFggdPmfY2VoIp4sEw3GOrTEmyd1SG+UbJfL8xK2W
xgd4M/Gd1tp9dRinMLZugIS7z4hRxW9F189ImoFploCAiwazr7KII8p6BLs3uRoI0GCoipjaBJDp
FmoB5COGtSE9ppJicY8+GuZ9dSwI0MDurAUL7aGTj9CojHgfmF1yi+jy0nktCW9631Jn7IteoLLl
anXDnYnh4W8se2RyAmY4vLgyiO8l9QYlc5h2/4S2rl4qAcnq3nHHpjwujd59Utkk0u86fYjlyxIO
Y350ujns2KNwRnaFqgeXRCFVrZ+EigjDFWh8mQw0breZzLjrSPm5fImDPSqi1E4t2rNGIQ/a2Ett
BzOheKJ9Hf8utUF7qwDtUd31zA4BCvb5q5YX5Ik4AdZ4eZetHXtWlKUkUckUefiorgMuR8TAkchp
bxv6CsWu1gHlwmQXqfRSQ2kWPftF/SymiFGdMcALIoep02U3FXBKvUzFoAcHRNfE0dbAixySfjG/
qx781M4Ahp0ddFsFP+2Rn9r0QY++EdO3BzgiAKv6CRDMqn0DcqfLi7nzLTrf+9Sepxp8A3sph/5W
NN+iZNDMI6BF9AYbYY3Toab1WXMp5M4rjGHxCTCF+ZO7fbBX5FQa7uk11tFnI9L7CiQ/kbr7FKVj
yfwGTGngJfk0jwQhK06PhhmaZNv2TIkJqL0odxrN8ZeyjmR/EDMFFxOssMzvIhPLFJh8Qdk/6pFV
tbuhnofbdEgL0KVAISmgBHO/O2gWpQ4INl4Y9eeiwkdSdnE/HTWD7vaGBqtxNKvM1kF1TXB5oGi0
yQ75n+LGSopaPuAwETV7W1ubMe3gxo/8oOIHqGLez2ZhKkbWNhsRjQV8lavPIpgYefTL0AHqRcAe
DsxYzu0pUaWbe64OHi2FXQfyHmly58Adpw9HLQKuChTCbbkd6ZU/A0efyaKt2gzvwqYvuvvRXZYe
1qNawCrokB8YXHQwXNoeYv0hb4JAPfGjCtq3EHWC7Rjo4ktQMsbdVkZM0auiyA2A3hVcxm4EQHDW
e0jmA2CB28DULLUvoDjcpCmb/pPS0Uk6Uq0Dx6fSAjJn14YWvGTp1NMOLcrxtwXsYPEpvprpoDHU
FSfA8aSbdpGKPcD2jI2UxOldXxojWFQQ8c9wpcB6sU/L7IkU1H0D4JjCElZhX28hcJnUrciBRs92
HYWvoIrUvK8Q7rSoJ3Dig58llbmv83+LT3TxBOeOlvubOVbNuAE9m9zRKWriE74O+bCd8rT9PZkR
TW5aQqD8ayQC2UB1wdeOSd+XvW711XIqOcrhLpNx/BiHeQIfQ3GUvxKdC5D/4ADCuwhstHMCRh6L
XZ9CPgUaydB2F8xdfZNnIgm29PGcbzUSU+kBpiD5TJ+nSeWrxkijk2HGJV6apBjQcRgwoZWJ0Xm8
CQOm3Nsmk231bSxTTplpJkhYIo6G6YFV6F3n0ex2sgdguWjr29MMF2U2q/ABo7iSqDtkk8cMQAZe
nox0uCtNOF9wUS/Bn9TzGNxxyABUrCXdZz2URn/MFofMJVAOV4RtQUuyofY6u9ZoCf2uqEr7tp8U
JANFM4DL1xjV3Zjay0vcWKDjWnry7jYXATM3N9WpbMxkmB9z1uGtwEuIOcAV9Qh96CLe6oAFLE/g
szF6uYAF6BWG1HRuWLp7m74BV7W1Q1OmB8A3qbM3YyeXh0ljVIoCV9EcdCcGTFu3s4iP0g5iuR/i
SKxoMSt56LoxKEG0pXb1sORNXHzi/Ja2HxjaOPnQJmgaZ7J/iBS82W1ZRQPwUF4iGTliVaZeGf0d
ekCTc3KrprgPZ+jrvjujMQLYJV2oJOLZAesSJL8XeK2Nz3CTIorGlBvrj7lmOdUGQbVUstuSJdvl
XWSVu4Yh6s82Z3DvqVYrm22t6CSRYi3hpxYWwPRadwKbi5iMLfUCoCD2oRoYdh2roVFkjpgh/BaE
SBgdCjemnW6bSXEYejmMj51RpjZUvmz+qkZU+1nCzh3oCaK5ccop1A96B8p10y8h0wkEHrjYixB2
It2omsiTpwBfNlNqG/zQIGHsQYsuA5ysa/YvN1Jhsw3NKYq3TjPXhpcjYO1PLtfnFmwloqYW2XJD
/Jqa9ks7hIvNmAovpZKkSULICvv5S5sGzqeQCY9B6gCAf6fLDgdvAxgS6OYyguRcINYMhyOz2nFj
Bap+ZRLC0N4tXEElKyOAhbycmM4FeWF6BDpupJ4p1ELDxu5lzBAMCrGHWE6o9kbDCMCfAc7QuioA
m5KCpXpLSxAw3a5WY6xtk7QltgXoPEp/WoCPH60pd34xeYB6RVMoCT0x1ZPwljKfv3CKmSZCvZw3
jjGXxkEUKM8inzDI5xq0YXlbuuPcncLaGr5ywFc/vqEPvdwty1+iE/NvwLkxfLFam0GAOSTPdg++
k6DhwHaqkjz2dLfsmHdDoXMP2tQuzXYKg2DxGiGootjujyWIqN+M0N0diL+VeUR/unlZ5mFJ+HE2
ufBIuQGRZAjrB2ZUNenhBMLFJ3MfHfLypnE2ZbBw6wkXQYctRJui9LDssEC7rAXPbooQgd+Q1M7f
BtfqPovaaL9PuZqPGaJE8ammW32j0EVbKasjVJsM2xRQuwq1fzpbQXJbg3h7MaPGKUgtS6MCdM3F
zZZX9eShYBXQ18RcRR2dUXPS3SwiiEDuiM5G5AB1OFTA+hBw0GoHPIITFo/YgtXfEbeNnuI51b4b
fcF4J1dEk1uUsDLh0a4crC0wd+dWJRO0Efx1JLAnHQs/kSrgEXlgjsd1BspkD4g93XXwdHetnKqf
OmbHo9dPEtkB5BNgiCunDO3DhFuHS18QgNFTN9suBR6xZ0Ox5H5tQd7FsGSC3kZUKLCeLbDLyYFe
wvSs8qX+ZssUkylhlNFrx603eRld6J+1Br5rA6Q4nA5o0OuvbAl0QilTdOoiNU4PyEnIVR9vsSSu
IU2aeq3bt+0jri4NEGqxGG92vRRUI0zjil2p0M7ehYuqPsdo/QivrvrwMUYw6hfBXNk7rc9mk3La
EOBoiyz7WTCvmwCc14q6ZhklmDqRMthqhhLw0CJI5pcKhipIWCe1jsqkONtGoOxpIZkoLm/sBjWK
rWlEzDXkFLooUsSIF3WMafpDGpZDQJgf7Rd810fYLCK3HkIVUgsZiStehkCZTP9LNX1K4izMbmxg
K79tNcQvrVZxlnPO1r+N0qXfoW+Xqy1CSNFXVZbJcKzjBXaGCpV71FxhjvewwXD1GtypBz1pxmI+
OTYYU5LHgZ5ImeJYukm7yf4+jxMogal3u+CQMpW+MaDoxfsKrxSd1Khdm8fQH+Vh0Zb5tq+7sfdN
CHfuzk4pWuEXjq66YVba5hzCml+h9SXtaFiZScokFAWJnWV0SXVfhAGCFuxe/UvKbVEcAGjh7KSJ
dG6fUrtPHtN2Xt4MuA3+ZMChXMfk2M93Q1mHeMTP1gIVyaFt7Qa2a25lRRbgF3YtdYAoGgpzMo7S
8GChxMBM3pJluJsk+eWBvnxk/JjaaXwu5aC1eyiM9t3ShXlzsBGA+B73VBY0Wav8CfhmMW5GixfH
NkCXYEvERFtjDOzlqcx6a97QSJjB6jYaqmuhYYNl6bWZkodqfw6PIZ1Kz9QnBvxJnBuSxGWof3Wm
Q5HQgSzoNt1oT5JqZwk+5X0utL2ALvCmZ5mwfTma4p9+qayc1oqtPwZLmgOwL53+ZTWMbkGHNRWp
gixc67QAq8TYHY2QhwKlKgmtP2RrrRIoD7ULYN+bq8Fa9rDMCyCy0Gg2FtKjryPMebrojtW+unYe
aX5Pv+1zDTEh2cCFju874MMJQ6FKPhr0xtlws2A4YM5lHNxBPIwheKaN+9AaWTYdIGTivmuuIxqw
NPVnzejoVOmF6Uae1WU1J0lruv7BHcMp9OYxw0OsRfK9PHJTkXy5uYGTLzszwzNoctKMraUQEYkL
UCRRyLiMS6lzxKEypQWS599mUb5SQmlzELG2M8TuG6ucBjZfDpyJHCpiNIN4Sw8m0GCI9TNtIvch
IdIhC0NM+WHD62pOcRSEpqdNilYEvYlReApxkXgH51Y9mcFigHUXVZTjU9Goxy6qufDbnnxPy2to
sWjhVFzlCCS6jAncLBS7JQ0qGm5mpfY6gyrATkUkrG3PMIaGpK6XT+Rr5HRjqRtw3FpurMNiifkh
M7hON8PMXG20knjNphsa0MtgJzTJyjjaxhMA4M0Q4KJ0Iyo9a1ceClnlT8obpZACscwH3jNhxbJ0
rMIg0s+fJEJc34KyblFdiAQA/CXmMtkj19U1J51i5ikcVQr/3qpiwEIwqYZNmYBDv6MDQU8sLFv5
NXDS4LELl+BOZ3QT3MjSXtQWsQ1t9Fx3NPLNMhv2DHpHIpw2dXr+G9vB6rsW9cHXGdTo4q9SXL+Z
hsQ4mRVgIjZOtwzIgdcRbTIjcPNbdKG5f4Ucop8IGUXqgJocLonznM02lRB6CL6mqvohiGqDlrxN
DeZZDbM/PkNUQGCy7EAclQZ6HiI+zLOd09QNQ4nSMXayyAG64jJoHZmTMbsAJ5MEO7koBxQbEGdM
N9KsL54gO/SPc9IPn0RettzYINlbYPjR9K2Ra6kCcWQ4IcIAgMxJczXecN0F+md2IwwKexbFAHbN
sgwvDOibwAAFyLahRl0V9/VuvAmcCdCkpVnIZDLNy7e2Exp6uEnxVvqnZuS+gtegGG/o4g/fe8MB
+k3J0jxFXQVWHxmcm7KzY8sLZmZyCDaFENECEca/wro3ph1YcTRfVrEMc7OAAQn2Fi2YDqUA4X6z
AjP6ikZ7+TmdYg5OLIvuONulrjOXieQNzJzQ3CRsGjT/SX0Sz0oFchJzrLuH0k3ELWParsCGm773
Q9FnoHPoXFvPnesM7abqRcNBAAgU0FkICZ6STLK9X4K4djchKlXWtjWKlb4dkuJ4WmgkL3ab1Mu+
ZvLSP/JTp6eGOIUiv1a7NFNtS3TeAs8AYCVhzOZ1WYw8c7m0X9F6YhyUZU711rqDajZGaDtEjayH
sgGqAxCJbDqt24SrK8I2EUEeHxp9qhgb9A2eHTSGRHtvLm78TO/ftu7ZiBlioabdB55RW4Q3pgHM
0sMemDX9S6sOPT0dkYLhrw61h+4xggWJWtDAg8iIuj/vFrIVnSR6sGg6qGTXDGOX7Fu0bCNqrWi4
N81BX9UDnOhuWYTmfA4DOT/n62GkU5FQ8Falaz/rQELQNbCq9CZsnEwgreO2LwNT0OmQQ66/z4kN
+KgV+MGGzKFKokQ//ujQhP4HqQR5K7VcommknMDZhhL09AkKm450c1VOPrJE1qlp8FrcwGgBJrGQ
ZLFfKfmtHwa90W8GUE0yKEBI9DbBV6rPtpmJyhuawUbihti8bWEX+ShQDPWBP4vSTTtOzAsy0670
nYBSlO8d2c8/MjXS5F6GyA13JsVw/oP+rOPB7V27O6IhhabS08QRaGF/GsRAS0lzaosURVnuK+M0
M4N9b0RrfEAWGqJENopnJNj0z1NrZm8a++R7m0/lXSTDeeWLBNygVjAXbzD09ZWabNA5c1Gv+yfK
NVzsGMjY02Ymft247PT5JpN59qilSWptFwDCycZSYA9ekMQIoblhQAwtDV1mWvgLRSNxhunzrpuq
8WlKkqV7KpnfQZhym+5rTnsSkCgK9C9ALkbnAJ5M1MCCCm5K3CCVtalratDjqJda+4NJuV5szTGu
q1taHOWpJNVaDg04GdOL9FCDywCmC3WefIo+kZKYP4wwIBEtFnAkgLc70HCLntQdOjpYPmxqBk0l
HWZRJYdlcWeoZEVGHl3ZusueiwpJxswFOO1zqjlugbI1qge3kOk9LJomuR2rzAIbpOegsNJQFMCG
Exl6Fm3limxyWAejNfKLn5A/g7NuGbFT+MBmbLEFqBW8Ir0VJo9VbzXJHg8Ms/Aa0x2BZzpmfY9z
c11vjFjnV8OwMc2T6YADB67tZIfMyLPoRK+0JIXDlwjEfNHO+kvnVNovCvOCtzuW6tNs5xIQ5pw0
9ga9yD7+XIdLuxfhNPdeZk4U/4s5tEBhRVDugdkljwYSR2hElWW13Md1LfCbhWOD8xs43DC//x8w
grbWxd3o284QndDlrNTdYMaBu1nUPBm7/zED0Ujgsbm/BAMWWUZeVAVaO7LIvBE54GkPHF0v+acW
UAplUs3HqpkL5WU9EWvu+XAwJtLxiqznBQVRmwQHXU1kXSlX1j//QxOXaejMzKfqfZSidewNSwFQ
BCSvScl5TRX6klyiwv/MsdGg5L8zBdFklQmFytP7PfoIuwC1Iy+2Ted+RhVmS7NI/dCChdLCJQ9k
yA0YrSQxhwGYiCuym5cUIpXAM54JkcKP6UwLVGNL0znTe79VS7fvEcJEHzseDh+rbV4Qv7QVqnCO
KVY7B3GmQ6mFdHRnKhK/D5rPfMDwm4goG/kLmk8rgXqqzmBif7yocfEto3xvgGzGNejczKSA+zgG
9B/9cRiMR3ANzkGahraVzGb2ZF1IFgG48fLWXnbVmNYbXE3dbTWW19x4L20t9Lr+3w9ZxUj/2FrI
LDWqsXnJQ54juwfuynGM+Aae6HDFm/Xi5wS/gRPUquj+l7SrPdmZkk3v24ySD8IR1r2NXtwVseqL
qyipeFtCgHQ7+5wDgJXeaAUVLLasNKqkdSzHxvI+/n4XN80fq5xJYosutIFlTb1fwYb2saYIPYdB
0TckuIpT0oCsJOcbrpyHC58Krx8d91JDVxgKnz0azvEuPUfZ+wohRI8Rfnffp2OAaht8v4+f78Jb
BBwKzMYGv4RM/ZnyeY/KEgCRpPdxqDMhzna2swc7yRz9v65jsht0ge2NgQbt+WUTFVznoFrYfUkr
7svFBDu6TOGVPfG3oC6rkEYKqSBH/iU1i0ojCHGLnRegs7h3ytr8EriTNp2WODF9WoKBecWTff3+
7zVnMaLSJRYCukI5/nyvm3icKISIWp8Uof8aWZQZWpKl3lTYIVrKq8h/apfIvgWmeUXx9l+HjrO1
FW4Jro3YOEarav22f55oBjAwwuLF7wbNNvwU5C+aS1JzKYCrwiz9QQFE9JuefOzIgMCuKVMM69T3
8BT2qe7W1FUBZGLG9Qi2WJma8y3kiMA6FvBowRPkCIAydHXc8JQri4F8Bd57k8HFzz18oIDM5oid
AB3MFvmsmkVUV67Pv7cn8tYEBgmERmJac2Y7aLhZGcexOfuRk9rPKEQBaVgi/dPHm/Pv87ausu4X
bmhckc7OW5NqqWS8MTO1Ql8g0sZuqw2R6Y/V0h4+XuriA7m267gS7UT0mN5/Mx2O6uKEiqUwyvZS
SZN2xRJeOdWXHgh3C6zjhC1teu7vV0E5ym0aV+IuCLpoO7cWmgcLRR0khms2gxcOAE1OnTYrVY9i
QPd+KcDOBQRGZ/JDCqRyk+UjwlD9uGoZoVxoRrfoq0avo9uDwzUzbY6uXCzrv392CByWN6SCq8qI
4OwCo7Ga5L2sJ592iUY3MWd0W47g9ug43NS1nuxsUV5zH7/wfh2agRYWZVwzWDa/f+gqqOJEdc3s
J1qMl4c9Zp5q+tET6N3890/JUqtBgsS6AwfJ90uFdoJ6fMreTOT0Is2ph+fF2NcWMr+y0sU3+cdK
Z5umqzW0Y/p89juS0CdgXPZ94ZYzXBlz8GvkTRjPOvb+4/NwcVGXwaLAQUcn43j/eDDjKKAdGB4t
OI6fnJjwLa8oXpwCCm9u9ObrzBD258eLXvp8kpgneanS0c+FwiGwhcx30tEPIb2c6hy2lSahQNCt
bq681EtLObYpAee5hokU4fvnQ3SaEnWsJn+UqIGPsoaNFA//9NPoXolEF94kOArdYgJCLMB86v1K
9SzLYjDs0U/aoXtEPlTsZ1xDvjDlrW+dIATPGOtvH7/Ii2viEQT7jBgIVPP9mvFMR9FYJ6UDOOGc
AXCb3WRoy+/iCcUkxAF0dH9m4OXy+PHCfwd6YRjEA4xodXt19ni/MLC4IkUQqSboWRE8aubuGeYX
v8q8L/8RqJOEV77j3/c2C0rdIs7i8GGfu2U1HLwxMtsaEXutpWZERC5P4/bKN7y8CiktybPJ3X22
W4y2QNZx6mo/LyeQJC44/k9uYptXHubvTcnDYELrEFrNvz+bQetUDkHX+M2IkBlAnnY52PQTx12E
bPHvjz/VhcXsNXpjx4WWr+WcfSoGXbOq46jzUdrRbjp8B/fRFOT3s15dc1pat/j7WCBsEy9ftuLq
pnBuyeWOlsVAIWj9qmrr7hdCzVRRZj9n9ygTAqMemEMOJ1g/wSPWRRmVrkGo//hxL3xC1I84fsR2
XODOyxKkH5cgpaXqW0HU3+pdD/IFAtLXj1e59FLJVlyqOYyDrPOo58RLia9U2ftRbkb7YMlf4fDm
npLAjz9e6cJJW882Lt+K4tU8fx6GC2NkTKrx7WTRD/3khAk9bFSgGT8P/QGt1e6/e01TE+Lgq1MC
EfrOY0JV4qIg0Cjw9UabHokGyAnZi3tjQtHdf/x0/yaQZ1uGAE7c4UivUNb1hvsjh4b6FwGJQQ1J
QgbNT6tTXcPwHL7OBpqFPLVWU/4DSXZ8xYXA9LgH9WcTfe8r99mF78mGMU28RwR523lEAuQ8mbW5
QhiA9z4jWsvE0olb7Tjn4O0/fuYLX9QVKA1znWGHRBh8/8hK5Zndx3HvxwC9brSxsr4EdZ/DAGxp
FKH/iDnM7r8uKUGUc3VKsCo4CJ3dAYB2iiKLk9bHWwJJB8v2GMO2Ox29820xwl3/eLm/zyDL4b6I
q4rOGFGdZTLLSLsr6pzGj4yo91G+gPbJs15Z5e9vxiqkvatTmU6v7uw9ZkCMZTAGjR937nKPzo5z
yEIXnPWq8fLxA50vxZfSlU2vjshjY5d1Fhe0WiLZ32vM0puhPrWlaAGtqnIfWvF/TVj+XYrDLhzE
Bt2/vBoZwAAoazLdx0KkOJK0vMAkHFeaVnjl/Z1/pfOV1n36x9EzkHJI067EmSKqxv3YB/ZOauh4
fPzqzmPCugqcGp0y3aDqOq9PhmQ2iBS94RtkI0itWvZXIVzlk7Mrb+iMxEMO0r3DLKX1JsQNrxy2
Cw+JRZfgbBvkKZRi7x8yxSMZ0yK0Ik3wF6dCc/pjvPIOPn7I8yPNQ5IO4U2C9Q39Tf1sK6LiZcuY
m8UvUguyeg4xNUa/EwOZGIA3PjD/0dJnXe//5igmexJezvun6heNbCjQdJ/BoD5s8yVNXppGIUT3
8XNd2Pe8OfIgB8CM/lckGAD+zFphm9BZMG+FRp0siCt1NHIh3aB0cGW5Cx8LECovkHaYCz/sLBhY
ZQ2EHCoCZbMFK6lOkls+rvI/fiixvp0/Yw5vj4uessPUFQ545xeH2dkJxSyAPE58636NyyKiwSHL
9rmuNOBgDrZuMT2VMNoXsp2xvahNk3C7II8JlHUwt1oYG0ifOL2K96GrN0f2ttFuG8cF7Fwv0Yz9
AdcqPHXmeZ/Kpui0Hco69uMCbIfWTaYJubfHNHa/o8g8tz+iyhyAYkMtMBmK4XBymgI97bdIyRTR
FnseHRg54M/5Svy99IEdLNoMnZmHomHxfiNNoYkADXKlfqQ7ib9AQNwkWlbSTIB99vFrv3BGaJvy
2vFwv9BKShIkLRCSX3x9ioZvCusaH37auOtlX/0zzcMVm+U1xpx9ZMHoQHBQ1v7IecHgNGNfLDrL
4c+HwNAS5r9xmHS+hFhUbFG9NR9Q+cDyOceo5OMH/Tf5+2tpi1KFioU26Hm0zbMwaesa5BW93dC6
qQoZv4CHcJ8GzbFWk1UHMbuoDx+WXqtfzLyv90D87ec6KM1vYzfkDwMtQ+/jX3XhS//b/wWszkv5
q12fT4YRxqnE/zRqrWPYdO0JBZDyC2C65MoLuLwUoy2mr/ba13u/qVy5oG2g2XzpTkcssmxA61hx
cVdqAEz+F0+1dulNmkDc72eBOR/MGkN1oiWSJtCYUMfudpkWRU9Q0LvHj9e6sIHFWj/ZtLglDtNn
j1XPpCBJ6yw++IAl/RqS232ZABPc9RnyQG+mOWtXgtfFFaE2rp0nwf/OVoy0PA6NtFh8Y6wUpHu0
JAHAYfHSh/Rhs/CaJfV5O4GLkTgpLKYEZG1/1W/toFWqTrvZT6PQ3E0mNMihAkkFPCMHNBq+6a6w
/2Pm/e+a7EkuYjIexo9nmyUC0pmHFhdwoconwCEQPEEDH8oxi/8/l1rDzx8JT1cyvw4HZ/YX00li
r8B14FOegg3aaJluzle25sWXaeEpq2yBmeF5ToBGsO1EwEB8tx2NmxFl/0Mvs+z3iqM/hktVfUUQ
t7qyRy8dPRNCl2SGzVjpPLStoLxq7OlWWvCP7ieUBQ9d1cQII0Hq/vg4XLpgads7LCYdW52f8qRt
IH4X7gRv32RIEZb1EcaiAXMyRQNsJPvBDwt7UrC4V7o011Zej82f3xHV00SbCx4SZOK2zhXoJ3dG
TXQq3KOcjP7XELVgChq7LK4sbVxae53hctjwtHXOw0ptVQMD+JSvOjRNSSTvggFE4xwPO/SBE2eL
x0g07QrKonFrgzb2ZyiuCdr7gXtCUcsxNjpcgGjrFDJE2xq6NMKQ8xQ4m8aqW1yKFnOEKD0iBOR9
/MEu7Q26QCQ/zCXkX5l4HuWBMSN85teZk+1HV1M7tAQyskfdubL3L11cJBS6SR7HvXVeL+kD2s5y
XBZ/aOp5H5ZRe8Qnp9zp4bzcohcyHz5+tEtnDc1AxoAk+Rat3vc7AmSwCENUX/3BDVxzL3vR34Ft
CcLHQZSm4+fBKjNhpG339PHC/86LzmM9iBGYCIR6MuWzle2QOKejeOGX2mRWiE3E8rVxsX/xO1U7
zUGCg3D2WHSlsTc2aYTcQQ0TBpzlZL2M6CgUDxBQUhNN+RhmU1DK0dlVWLVhbIneQLpvoYHrx7Ie
ki85mmireE5Q9XA5oiY8AcdfviQoj4JRmi0bCCnoNfmjC2Fmb6EndW9LtywISDhAhHYQaerneUwU
qsxOPQHQ79G+u0FGR2AY9PGLubAD6NaiFuYSTciyz671KSlQ/VtvB87LKmhWGZl2k6TR+AO4bZLt
276P6/1/X9NQtMjo89PyP8+7KswkoqHT6MCXOjoydVXMbDtuBg/Aa2DAWx1oevxv1mQCLS1X0NI9
S0CakO7w1LDmLFXARzAANHfcDXtLm6bPg+5e2XBrjDrbbwAuCJW6oP3OXOP9TkeqUAwB6vN+mGPa
sAk6/Gu2Ford14AzF46UpDdtUSLZNnnB2Qd0kYaFg5ZPvkT+IUJyQjc0MPE5NqWItKbo+0fLcpu0
c/L68Ru9cE1JibYy+TP/Yyj8/gmXMWlt3WK2Z6Ivji+EHc+uh1ePGLzBtMwr48tL+5Q9aljSQP+G
ftz71WQ+VXMNp8qvu6VH7KhDEVTGmjntVLcgYGKjXH7lHr4QQhhhWGxRileaPGdbximjsBNRvYBI
Ql/zrktXprAdpTaQx/wVrcw7VSgxbQunC67E7HV3nO8exqVr+m9YmAGfLY08WqG3lKc+d0p95PLP
vLwDoNc4MvGxkpVHG7+qXdEk2rKphrq58rYvfVvbpbjGoUDQuzvbvbSAc5Jzg1uhKz45eAj5OB38
XLBfOXy8iYxLKynEw9fej0v+tf75HzlCivDGWIQ135U0yXyIEoumKsQDrdgh28NEZOMueXUnVA9N
GLOX4kfd1sURkJbzVc8LAQoRkuNPTkFtn2JwK52PpjJ9pI9/54XjTLjCLkSaZFG0x97/TDAqnXLz
afFlBI3T7DskwFsIyVdWWQ/r2XeHOgPRnr4iXe7zrEUzDawDEYj0DaJ+dgiGvK9ugF2Hpx5jIDjL
w9gIKDZGcqNw4ET+KSyW7/RxS2xJpxRqCwD64qCrGNC/glv8q9VBdiOpbArcTRbz/3B2HstxI1sa
fiJEwJstgCoW6EQnsdUbhES14L3H088HLWZUKEQhOH0X3XEXzMpEmmN+Y7QOEmNCfoOADxQTUkw8
vvxsgu4RW1Zs/NSFBnVbtKBF+Y78MJ1OZlPhtqyrRjIgaZoZyAWX7cRHipIS5f2Wy/q+n6b456iG
5bMaBcFvudSz1vUHKYDI6+O85uBSikMNEvn1rYJMXeBmgj7lWOMM8q0iNln+/fpKShsfTKd6Ly2Z
IL3IdRKYIh2LbkKgeTqqAP47QNUaRkXST1wbqlUO/3UoAb1Duw6bJ1FtVOWhykJrPEEAQDO2GxET
zflSoUNlbfptgBrPdl6kjV9IiZ+zRcGOKHXdXjAlJDDTSlI9pQAGbwea9BXX1zFxrq/ExsVJgkjz
C+d0hXVYbrm/Dpho1flQlBoOmwIXDUJvbYXQTmzgNBy08Elf6DmEn89uqKlQkARTw5DrmzOYIznC
AEBBJSLT9RMxhBUdBxknmn8mVTL2Wm/L4VudGhOIkIa83pL2r+OJsJnoNM6S4mUK3G4FCsNNrWME
gP569g6WezhmYvl8fVk3Hgc2F5VkXaWxIa2RQ+SRRt/moUqL2wCMigzSYjBuZsNTXVmE0lVPzSqY
kzuo0cEe+nlj62BLD/IRHA/3s7X6pkM2w8XHdRGIKrrd8J4Q10Jd/fN3Hq86MEHaprBK1rC5IcJB
JZly3Us6bcCh0sBsO5T2XO83HgBzgQct+E36+esSedxqlq8SnXkjIviuhdIXhmutcFAK2ojXv9lF
E5MaBgmhhpCVZUms3rKuf50FQPkwejFq9uregHWuZ9q9arbRIRK0+WRMxkTZOGv/UbtecUPBjN0Z
95OdVd04jwv8hC9HFZdfsvoNOoQEFKdiw9PgIL2nsdYidS75x8IctHfcwoO9LvHWrEEYq0uRTwYp
ay6/6K9Zm02qlzB/9CX0zbG11+DOzDnUTUsrXRpLuPdNmOQkw4hGaxANWDTOhnt96TdnbRLyEy/y
Y9bHJZnEaQxT0UC401KPCWxdB88cdKzAF7iFYsR7+f/GEbFEKtgyD8AC5l4BIiHEp3rsd4YHASo2
EQ6xEnRs1dxtTQxOjFJdzK/N6AUUBIJSpthgbk/xf9Li2u6p/7qo0ps3Edo0366vxNYPowiq4iYl
ox4jriIJqUCYfhAFjbNrqi8G8a6tdX2wM/+NK5GV/r9RVjeEhnASluiR7okJQrBW2P2LO738Pg7q
jx554NtmaJWdmPVP12d1DfPQ0L6mzQurxlrtbATrid9NntyyzjrBLg2hq49FPpaYouALbLeYuUDa
SRET+JKjcwFxqUR46EGOu1y5T8S2/46U63TC68bvv0epoOICIecI80woqCAeAmwLAUa4u4FTD0Py
4usDnkaJ3OsoF2sLi15Ix280dAR8EIOg0fDo0xrDjYCv3IRJizabggEw9EPE/TGOqWPJd/En0fwX
0x8BKRXKUmQMwOUHbjOg+YAEr6bu9XM3D6RC3Q9yKmwHUZXPD6SBaBYq041OXayYrGMcE8nd1JUh
hicpwfnVbmrVEmxpioyTpHcTwgwyUFjYWaGv31zfjhvX79LnYTfCJwGZvTonVtRJi/eL7s20HQ6x
HmCSFstYfFmZuHMHbDyZDEWZfMGdL+3D82knWgLnyJR5tYIo/JVAeELVuMSlMKinB1hw46lDn+CW
/r62F1fzl9c7c4E4UEvjUqATuxo5Qxg0nmbda2ZE4XJN7h11jPYaZ1tLSUOUlJEoC/Ov1f5HnHFK
ItPQvGEesUwMpIybLVbekbH9+vmPxs0Gv8EEO0X0eD4fPDRwilEyXmYL1+ckiYof4G+Vh6gFW3F9
qK2LhMIxttJLoEpX8HwoIUd5sCzZH9loKLeBJlRvepbJ9xEZ+L08IsZu6PVObLW1kBapFsUaDgdX
4PmYQYwYW4wnqWcoQWccBIKwzIm0vjyguxLvZArbg5EkAM0maJVXh1GtrSrDxEfzIjzNuRmKRd1c
ik9IP6k7B+ByKHJYkYARdh7hsbLahlMUaZgxcylbcjrfVfWEmLWvza/lHO4VdpclOt/xS7qs4FVB
dZdQYzUUOhAJl6qseRqke6jSPPIZYojH65tDvzzS0nKNAdhdUGgXlTyrD/1Q7mLFGwKtsm5GWhjy
s9YVQ3iH/TM2QJhzdXfLvvqV416BtjHPKiJiTfKGkaH4ZqmADJ06iyvkrKRYpoeOjJuBKCyOalgw
NK1Uu7Hfmt9GQ4eILoVy/nuG6PDal4D1j36hq5QrR9//0FOIjbaghcFXaGNFdm+ikmbacUch0oZx
IUiO2fv6R9olmnITIR74YWgIL6ChLWj/4derfNTY933BXdX82aK9WzjkszisJL1cYn9YGc1NaJWd
8QbxjHpXMs9V/9KMaZzfJRg3PM+5NiRHvy/nX/go1tnJL5D2d6cBfBAym5X8NkCVB5BUAfl1gHnl
0pECHX4wapoPih2gGfCRJn7YH4opblEQIWB+SEpBx0ovq1rxFjdGtAIlMRPtzljE1lNd6fSdZ3zj
daILzxNuLAkj5Y7VgYhaUcRTIVE8omB8GpG/soKfYhXyGlJ2i0xotEmMo2WoWyky6dQ40UNHORKZ
BbO06p1waSOR51AuOaTETpaMdS7Zt/2AhKRIiyILX00MmdH+iFEpw0t4rB/MyWgPWDwjghHTxCoE
1XJDNYzRIVIUuk0CikLUl9+u73tpWYPV8VqAbHC0SCRoxa4u4Dkr0JpMC9lT06lLEBAxhfw+ylHm
YKtZwbsxg2Y5jXmETEuDJnrsZJY4C7ewdNr0NiuzMT6qUYZN5c4PW67j9Q+jvUyUD9ybouXqh9EI
A3E6FWhYhUXRI1Xml/EhnYbKepgssfsxC1Yy2X2TmIWDxqOIVQAtLfxXVKzEvslZO4onAQEoxVUw
yy0RiGjbHzTqpy9lJPW/rv/ajUtKBuFjLvhqQo91KqTh74kraq3QNs/E1wTT0tGZFNQdd1bFulwU
SvFgjAEBM5q+esP6DkqWGYqKJw659T3tA7wdgHN+UYhTEbzBwiZD/XlAlWhsUpSQKlwWpB2IwOU7
ytMC/h8ZEgqJoAb5jX8lYQIscLSDKi5k/uOVT2oiIZvJCI8gJh+gdztZpxSA5E4esLXEvAL0d4DJ
SyChz4eNSqSdmnbWPGvuZVx4s/iWrEHeOaQbD5usKgAD8NxS6GivFthP4fTDTlE9+gH4haCfYn10
Vhk8q2Cl4+Ondw1ZBnEkpWlYaOv7iZC+H3P0sr2izDRvwivkeW7jYKcCvrFwZI4G1V66sMAeVlOq
BjOPkdVVPGLK4NYXEbuB1lU9Xp/L8ldWxxUMB7g92aLoSzpw/nnyuTV8ZagGL4983/ptDbKeuDAM
VCQxGw7gQ073emfMjZ2owmqAckxkcNkZz2d9NI0CIphUKc2/g7jgVBAesQ0Ed9wSQcH7qcDM7/pE
lWUmq5niYaBR+YCJQrVuOaN/7f9Gwbk6GpXe6xPcTh4yuQI1h2o/XRSATfUTy4O7FW6j7aIqG9Dt
RgZMOwRaE5aLfjwsnaEMMRWJsiyW3ACZxeDLCM/46xDNdLwWyMaDkVY5lgZJWEpv1FIb8n7SAWyX
Ey7cHwq+K8n3ktTqh9CGUnFKuDAaIF1yZByHNEE9NiO0Dl5Ss890Oyz2aZpba8+eAqFJ7Ufky5+v
ghFaiqFWbevFsTK9+ni94CGC2iDAllY+jlSycU2RquHl+upvbLOlSQdun04dDNzl/P61+GFeoeqm
gmSXoFM9pQHC6CgEGQ7kV/OZy6rduXCXW2X9sSlQ0pUku13ooufjUf/qiJ6BlEdjqD0PudR8oOYV
OugnoEZat/MHkJvKQQcq39lnG8eWxJI7SCNvYKVX20wr5ab0a7qhndqgjYby2I0WaOPN9fWUNhaU
EThFy+2AetgqvK5mMx6qUoetFnWIl7SaLzYnPZZkTy8HPWDDFsls42MkCG6KINF8pzXsidcOH9LE
xlTZb3/VAd4BRy66HsUzuZZBABXC8FXGkVrd+b0b247bkg7bwmK6pBbhPIJ9cR3TzkP4gUaxXj5N
aYouf98qSWdHtZ96xdimlnt9nbbG5YoGWQD4WZbX8JIyVpCQQf/fEwqjPKVdGz2rdYEtcJ9IX3gm
G1Ra6+jb9UE3vs2fwjhlv4Uoue709/2IzPrCJFTMuUQ2UcT4yezNw9gV33zsp7zrw23sOLz/aNPy
vor0p1dHus4TUe1xs/SapkMExOgtHBrUMt0DalwIZIBMphu7RJvQDSwuivNDNWsVjUF8LT0NVPTs
DoES/cgpLy16v/mEM3JYq56EqG8PaCOJXkVE2OWbXq00vM9ldfpxfd4b39YgpFH4TARvwBDPf87o
5wIis2LjRbhu4uidRsZzyT6+aTu5uEsQHJMPUhoWn6+yLJEix0JZvu1Fs2dOEjGiHwG3sEcd3Pdx
VEyToDn1hAWH61PciBvRY6b4QWJLlWWdekzWRKIalY1XzKHkaIEu2VUtWo4YR+1xVEr/RvLF9hhx
lo4hBntv14ffysTYVLSSuEspUKyhHfEMyj2Sy9ZDRGP2XdnoECfK8S54ilCwRuCprzTEhgxejYMS
pSol1lgK3sUQOeCdG30jwjOIIYlgYQ6CS1jdqyMpNvqPcHhGXKhdHbSObqvC2NVu0xf1Xrd94whz
g8Nl4FwBSls/kyS7gLjaBpbXUIDda8PuRJrV2Rb2Oi66+flOzrs1O4MLkkoGX5tI+Xwvh5i2lYoV
tx7qzdC3q1rBZmjMp+A7Rh2N/OX6d914HenIkp7xULG11qPR2i/RU6xbeGVd63SChFK/JhVeF0vC
0RiRDR4lQ3uu0IXauY81mYmcP8zUWpawmWkuDdrVZwToEvtFCpUIrl/CUe0J1V1J67LZpoYh0v+C
RPI4p+bwasUhHouFak7vKIILgwuaz6fEbpq+fgjm2TSRhy5F3KRMf0BKb2gbnB/maozsCWMFyUUX
qqwPzZAiY9cEwGZuzKQYF2n1GZnQQPGl35mFLQ3qjsFk2IZfGq9S2QipPaNq9uh3kvY7MSQhPGoj
LQNPoWDyVgQ+8sB9nXdAPpru1RqQojhaUDYQBGw1QeHjTfhW9sZg9ej/6QmwXnzKXA1+Ijo7oT/8
LkKk7jzoe63hYAmj5W6N6qTvSNgIj6GtZSgxO0EV6trONrv88BxlUJ3UyiRysjXWRY8nKH+IsnkI
apfq6yLJYP3GeasLbxBNB1cSZjWsk5j71rcJ2eQ9ENz2DyAuomwhShdgvyoIcXszBN5jXW3jl7kB
ZYN0cVM9BERzNzSM4kdgHs2XCW7pP9d3/eWZJl5a+h3EH1xqfy67v2LQqKHRNifKjBAzb4JooDgq
4jFnD8ipHKeBsOj6eJdnmoCDIJClJt1Bd+b8TKeJEVYYAcE4UJv8ECFrftBq8b+274YdhMXlS3g+
0nLo/prZKMt5hJWF6LV4oR/a0erwZupRxudNPMohvkDaOFU316d3GXYwKKfYlIjnKUWtItA2nmCm
h0xP9qmgDpFi3vZjUu8EN/SHL28Moug/BWuatxcXf55NQ0v9ZGmZx/nwTekRvv3XqopE+VEa0Cvu
RDWUhxt4Z/irt1GN6LiP+DXa8Slqiwe1ka3KI1RJKEkBY4vtUp/a2cWgV8YGuMhmzVaktqzsFM+w
RUqvLOO72EqpiAd6UnYo8YCydblousprSjXtn4gtZhlTALP/Vao+HNkwqloEqUN/FvAEkHDOrJLR
6N0qbLhbpUZqkQNPfXyHA4zuevg0k9I9CaFBFAq8OxzfAAQJX/UoRiUzSIMuuNN6E785fOeD375u
JIarlujWulUX0XZU9bCx5wENQmfGEDu+oehfPtLOjtLDUl2aEXCJ9C8qjZIQAZI2/ygIEo+q5kvP
JjD4p5offycPFqamQRiIGFniH9a480wpApHuOK7uoTZrVJ0Rgv8mtZKZOCH2ZCPTa+XHoZXm+J9m
xrnOpizeUmb3MVTleczq8l8z7sz6Z5sWFEUR/7LCOw0NwelxFoX4WztNoe9WVTMUR8RPrZtezpX2
A6ec6BUJ0Sy50XUko08mnl7Fk1hwZD5yagI18xXKAMdGvQHT1c7yKwL/qHo1Qxenh3Isu+IpriCp
OeKomdEPuaE8etuYNU+LwMIojpTVMvqGWt5bJ9wA/Mjj8KIjMuPBAZ+8bFGkT2ppusU91jSdPISM
9yVte30AIZ3jLGFiBOJ/18tYv21bGYsvKuPU9hXKvf8IWt301MOlZHxL51K2XBMejPLFj2K1PMB/
yBLHQMnZ/DYEQAnv5wo84TcdYe7iR5AkgmTLRt2elBolNmr9ojHaaoxe6L3Q+sFgj2NHdDXTr1bv
6jlS41OQFTX5VAOm3EYeWJBwx570CB/uuWqOSCfy6qVmTQNAjDWlfO+byBjeG01oZDutZPlHUClh
c1dEOYYgQRMibTRy/4qnCSPREYuRJZyzWqX4omk61yQ0TEM84lMhIu2oI9U7ZsB9XT5EXrsttfgI
KVpdUuNDW+OdDi5vTm/FAltkZy41+V9c93z0dfHWAwCXttMz3lrY7pkBTlUWAs4K/6mPD0WWTBUi
m3nYOQnoip++X+vUhpIsLu9y0xp/WY0R8UYNJZ+dQtWITXpoaIJntJAW7BT71ggDUmKcQ4pZhG6T
QeDUx9Msp07Tm62Eybap/Kw1QBAH2j6097EWRX0pC9smcwO5FiM3H4UoO0lZJ2Vg1Xw0/KPSir8V
+Brf6Vi90RE3/fRZ1FpdO5gxqPVbGD79dFtaUtQcjdnwPe7gZPhCJhE9YEAiFjfpoLe1g5U3B8sI
JzqLYzhlwb0otYNySlNxeE3RYPqABo/hrpoiRerMmt6F7jD0AY46pRCj/6jXXeL4DXKhN5gQzA9T
bVZ3rBqLTvuaPlZF/ymzJ1PMpcMcW/g/gkTRu2+j2NbGL4gfHe60TYcHGO+Cj491LfP2Tlq++OmB
B4HQxZP1K8fyQ/oYZbH/NkZt/iSlsvRVgzAT3ERhGnnD2GSSOxX4nd1VXVXXN/wJxetNMi+7qDX6
NUgG7QWvG/0YapVL+3LJr62L8quZlFoUp5Hp+W0UVERzoXlUM1n9oSIl95qok/JvqWnpQ10q9UMU
BeaxCWR9sI1aC/8N+nz0D5iFIlyP94C0k5NuxBiIByE1AP1fvuzzC3okm2MnQFr3/cph25fH0bLG
u1yspzuxz7XPv/xIAXLwqH6DlpaX3/PXy98GuNy1JWsRkxc+15hrjDavWHry2cuhnUe69TYVfvft
028/wFGJhFSjlnjRk8d4CLHcZDI8C3kKlyS1v/dp2h2vj3KZ/bKEFO9AwFPnktatgw6Ycmv5kuEJ
qWKlNkmhj9N0PCiPOd7z3+oqzO9UrezvMRocXuZ6rj6u/4CNCA6pK52ChwxLRFmX4FHzi+W2ZnVx
lGndRgGEWAaQNUYss07Xh9raOAoARELjJb9dIw5EyKni2MnMleKY7ePlTUrGo4DgvPUoQYbaS8Qu
o6qlAK9TPESK4CJ6k+OmwctAMTxJDn+ogV7dzqmlv6T+LO7MbCNOtDiq9HGBplCdWlKCv7Yo/XE5
4ToBeBeEJEfpID1q/TC9XF+/yxAY4Qj6F9h4QrBCI+Z8FH/S5aqXRtPTGkG8i+NAwII0NFjEtjzR
ESicQWb3XB/0cn9AHF/Q8gtFYiFpnA+qz3iiJz0FPRkrJaQZsXeggawBT++lw/9nKHq27BB6eOuz
gJNH5YtDTZlrwsgeVUjFDlVtusliP9w5dpcfjJITOCV6opztC9QtTl9RSGBnelUI1H5Boj8Q9VY7
NYjLDc8otAIQqgGpR5XlfO3mFGRNPKiGx03uiwcQm0FqK4Fm4BEl4MWOrCW63Z9fRAssPtVSqtG8
IudjinHDacDXDWlTeYmpOAWSw0MsOHpbDTu59p9SxqrU8QeYwkvFDqHRdT5ahosrglqm7g2VGQgO
zkraIx1STXXoClhvXSTHv6HlaZglAtgu7YU4UTtNPeQ6bhsgBG0K+UZ5RIdVKG50vx8kty+DODn2
ZofRAi7LtekGll7WT0PWyh2h/BTkr4EAjeJhmmckUuD4LV5Y1DJxHECZZnAABpheP9cTzZc4UT7A
kHTyzr15uYOoMKB4xWG3YJGs0W5V0c8TWlSG11Z5fAox17ybxbxzr3/NjecBYcCFGoVYLXqWq/W1
rKgvLYErrECD+aWb6uQ7LplFaStyKym4WxrhbZ7hS2DLdVXcYNtWvX/2FwBL1xGTRQsKjdB117lp
mrDFPUnzusWfwkb7JwhPQ5XGQJsH4OruOCom7vIE73grg/J0aeqO9c46/BH2Ot9oCviUpTa/1MIv
IBdiE8W1j76fpwxGLrvgTvT8dUjKurszc0qkDrhqK3NSUqS3Ho/TBi8pEedoOPxR+z1EXXZwWwGf
qhPUNkzERJRcq7sqHgzlMAkDzkUSJpN7BOnLTcLOoPFMHXLpA68XL50NoWTrqhQtpPkQxVKGvRhW
Gtc/0cYVvZwp5J+oe3Hsl1/x1+szYANq1ZGleflixtwmNAnsMuKczVUq7ykYLTtu9SEU1Pq4NSkb
L5yC88FinFjaQIQVIZATO501Tv/082DE2K6E05NKkFo5XWiI95HS7gpcbKynwgxpzIhUS1jS88EV
sQ+URAdkXxmU7YJJT5x20vYehw0aM8BOxNNgziL9ALT9fBjUURqjrjrTQ7e2fYCZx/QmvNSfG1lA
nY68ZBIorImtXJGlczShviRkBUkuKAOUfzGQ8L3X5x/QuUC1UXkNOKtFLBU2UgtthqPOnGMkQk0/
PZhJXN+WLbhuByfV6KGilw4KOenq73pPxIHhVGh2vWvw+osHaHnWhym16G5hmKs8WhlZPumfLBQO
Sj6YdCtzjuYt9hHWp2+8RRR/KWiCPqcktrqLsj7z+T9j0zO7Jj3gaK2cFGA4n3+/kIGkB8KtQ/VU
XgU5hSX6ejCSXUQw9J2xNRI8B3Iclqpp7/Xa2k3QmZAXE/8ofayKl72c8opidUl82IguNXDNDQnW
d6p7W6fz71FWE6KgF1eqmrBscjSD2imzYzD6/VuMtdDOUBsBIlEoAhsLBpvIY/WF/CFKyyQITa8T
pQE/5gnXSV4QrC+pDd1bFc16SPPGToS4EeVAX+I4Lvh2U14zmPy5xZNMoniphtjRaOk8HMUBA0ka
CuOhxlPp6fp1t/XZaOsYGIqxvy5ggZlYj706DIaXsJaPM5bbDuAzcye02VrLpQXHzUroxj4+vwOs
FMRQ1CPNRgXS+l7g+m3h40ldZZzl27IZBA8rqX5PYXxjs8CvUxeeHUHpxYNhUuJLa+IZLx0x/YhK
IfBwfsNAzgrNnWh747Nxe9OII8mFe7bOJrjdwenlooXuVJiTcyaa/CEowvhIlyd9gEuZ7YDzNjqt
gOQQAwa0z8tB0/d8SUdsHgLMCX2P6m/wgNKW8QugpPJOfcp6G8E/unnSciHOieUmcqY/V3HhjzuR
/2VEBfgHcW40P3RAE+v3i0inQBuuCG4LndI6RvDxcDfH04hiCWoF30LCOgv3qjAJHUvOA4J0KS+j
nUtuY+0XHRwcpYgh0b1crYQRZpCqQWB7rSTOk22JQjaBAhWm3/nsc6WGeljs3N4b7zYlGxkFMAAF
CICt9rOqISUajpaAm84ceSP4jacC1zynj6b6FIXVaOdWONs9GcXNp88rDPcFlQn3Rbn47EOQaaU1
U7zUjNZ4GnQc1azcSnfO65/LbRWYINmGdBLZ6hIlrh7tGBZpMFuVgPfBKErYr6NN1UtYgNrJAMbA
Bsst/icKRvIUw5DG3sqaoi8iDqQ/ZGnW5rcsTGLf1gkOQ7ImbR4fiygrMht8OSKzpVTpkmMJfYtH
SyBE0rFtJcPHuSkWcRLqAotCJ47z86GHyXrfQKxEuaRLpQF2U4pTWKhPJg7rUzQk931Kn8HuAa1r
pzIIpDdoDNZwkkBX09sIeuWlGRr/HcWe6KWt81R2E/y6mwOtlLC9mSDBPs8oYYERHxZb8JbcHZj6
VKl40SaL7XAfqeOrnsDkdxLE+Ea81DvpC94TOsZlWpa+9HmY6S5WqvlbT7SG7aNZEmm0voB3lRYB
K3XqMauBY1at0bhZb5WZ02JIp9ttIOE7p9EfeuGZ6YH2I77S2WE3VvRyijF/1ooQ7yZcGXAUN/N0
lJ/yGPEhIOMKLqpxYk63Ocno70xr5d9dAMC7nFjjwxB02b/IUyaWPVLObhyRxvVPiMbKW51F2U9a
mv73rg7qDzPFheE27uL5K8Qq7PFMplojwtGZ9/BoYXHFhpAeMQ4j8/SpD+GVibxUCq8tNtWvmWDo
4c7bu3FzL9E3ACwazwsH/PxymzqzUaSuEyCaR+/TKOt0B2rJPKhqHu08gFtDoSiNXAZxOFHSKqKo
cD3mZxCoiHk+PiPEUjzl+G3dRpi+7jwSG2/tAmmUKf5ADrh4a2nwxT52cqbX0jE5Jdh9Pk4x1lnX
b4iN69BcqBDagvIjn16tnY7FFG72hunhXSL8wwes7sLIEiNoKopJylSYRe9eH3JrYuBQQP6AqhIJ
XlafK26CmAYfZYIJAQ7B6PuHVIa4en2UrS9F7Me6UR5cqlrno5jhIFUReHFvaKTZTfpsdNVu+ABO
luxsv835cMNCWF8Iucry7P2VA6q6kOp6yHwMPKpPOFFidVr6e/3w7fn87yjqaj4CLNA8zQGiUexM
nQQdjBsaR5HTQoA9XV+6rQnxXlH2X2Rv0Dg4nxCm92aCrR91LAnr+oZy169GMOKfnx6F93cxxluY
aRdVHEyRzVSoQ8sLmj47KF0xHaWiyD9/iiAQijxKYOoIKVfLFqP9kGF3Z+EPEJkSGdrgWyespod2
Z9E2vg8ZE6WuRbx00aI4X7RWnP0sa2p6FmXXvSVDDFBAVtBRo4teBTtBzNZgKjsNfBWYrgs+guz3
lF9aEhvIGL4LxR4UbtOPNv5ie+5wG8GLBRQYpzRaFAaZ7vm8Aj0ncpHpxaSUPwQHp0/6435ixoo9
FULZAgjozZ95iC+eRN79fH2TbFxPaCXz6UhxCJ3Wd0WooGWVzdTdcbTObGES8AYdwlKFYltOb6ia
BDufcWu6oBHh4NIS4n+rvT+nFOJiwBkeahDJB7hfrG/7xp9d2n3po5CCwYSRIT42fY1S3vXJbn1V
aBI0SJGcouK/HhudsqhbsivgvfNtq/caoY5WGw/AP1R5537cOOTQuxRcT8gIUNdaDdZwgfizURig
8gL9UCtW9mhmcrozyuWUkKSga0IDY6nUrpezVzpsFpvG9yzgDieQDY3dNWHxZTR2nUA2OGsgiFEi
02DpWFRNVzMCYCrRpQ59L68o9Lhk6VPoLmWjiDKGYn4lpagHBwtZfXCbNmtGp8iwQrfVUs0xyFVV
4sODMTb6Hsz2ck8tP4xSNVwMOGtrBRARrSG9yaMlPpmD4EjdM/mJ1Kh6xItYKhHca1rVkaegjuy0
wCD1cH1bbQ6/AKnoTHDZrs/QaBZYb4iS70Vdp2UO1tlTj9AR6E9bCJrirh9E5R1cZBod2gGNs09H
GKpImEdhBPVurqvVBVLU2GPiuuEjEQ7rRxUsy83Fsj/kvqW8ZEGy16rbyHV5UMirTaRjyHfX6VZd
VxWd1cL3RAVT9V5toZMidaDfTB2up53UigdNivEDKc3hCSdjjCbVoXy5vuhbG5+ECwQJBVPjov+E
50LfNFYteOE4KM5kjTBn0zY/yLmh7Zyxy5O8PKCUTLkzFh77aoGNpNGDYigETx4xq1Bj8mlDzpT/
xy6iR41iGg/PIlp+/g4Yc9uVeW4uqxpPR1FKMXRs8/gwJmhIdZiouGkyKG5kIOd4fSmXv3yeXfJ+
4xexyGqCmFoXucIOYp4/q76HArDuVLqiPgRdlTumKORfBDoQe6/rhm62Cu17OauMedntxQNOxfKr
tbwZeMiSt2WJ/C9aYUH1ovWznh3zrMvfjbZVvjZ9rqaOgbe94eS+GRU4VRf17x7q3rNSNFR3ri/G
1i0HHhJQ9SJqAZJ7Oe1/RZtaYs6pWJdAMlItyY79kCSvoh7LyLai0/c+TKJUHuGO5/+KghWoNiL5
+bMSGXLtDp0Rz04llFKyswUvKztAUAlHOHXaUmda/agmWaRQasPw4kh8mbrsvkCQ/CayGu12CqT0
QHjwC7ft2Q3SKv3n+opcVgtZB/4hh0Et4sIZUM/lUNEzqoWBpD90eeImYe0AREof0yIE9obu5un6
iBtnG3QQDrg8mybdEOX8EwRBnwhKVVme5YcAwC2xP4SpJP4qpenz6AYquwSVPGfoG/OCnA/VlRN8
L/q3XmRksqMIdedC+Wp3Pt/mhGCaLP1ORLfWgUcSKQSplGA8YHrYmpL4kWFANXydB4Vk4/Orp0Fz
58/QKSQsP58SAlSy6o+k0IEOqBDsae6ih6Ph+Ozv5YDLtlvdHICxubB492hgrtsmYgFr3RQ6y8s0
rYtObQ+FzPZHTDJs7KfGwhH1CCS63JvBq4j5495h3bi5GJ8wi5yAf60BPtQ+TEIs7hHRFGbXhBhw
mJW2cgujTx1Ia3tK3xsvAUBwJmzQsIXOsrqj4Z/K0rQk812jDQ8kQyr6+tFez3NrVhRbIGkRkPPA
rd6bqRfoA5CYeMFk6dGtFkjFaxYpXMNiafjdAaWhz2PduYVNmrlIEmwgKwbMJRs5IIszBuU/WWzq
+zKb/QcqceketXPrLKA0ixwMhResTVZrOAlZZw3sUW8sxQGhV5SPa2qSjojM8U51dmMouoPodwMy
WBRCV0OJMwgYZdIVLzRA0R/mgc4HJTNN+F2GTZIdrp+7rZeD0iw0q+XiQlpjNVxSSfMwI1vkgeys
fg+ZghIYuGMxseOUHPlmmotifFHqYUZ3P6hRh+kt2NNuksg1VdgGNuthFEsx3XnfN3atCTCGEhR7
iWrN6o5D/aRKsgAKf6oK9fssBu+jlgsv12e/MYi1pHWkbyhTXXTKxNBXJJybdU8q5cCRqBR6wgS6
//ool0djKWgB1QDHzvu8Dj0bv5I6dQEudmZRPgt6Z024d0U6EJw5/hFNgbpzmV7ecAy4qKlSSNHQ
vlidxQSZS6ORENuDx+c/t7qaHcfIKl8LcCP2PIX9P3CNcseKtWan6L851eXBp4YHNHt9jTeS3yqx
2BuA3MfpBtRYSTNJ0R0Zwi2dSOXzqgjouGs0OXk3aIRf3DqJpdPhr4Dl+v14U4y+dKr7wfj0047W
z1KMkpEmJgZc7cVORmWTGpHhQV6G5yUqwX1ezz8tuS8+v35IllIoWnY9HffVM6gaXZ/IA4hM9LPl
R7mzgEW3DQq0tSAdZzHSdqqUl2ESnUaINIjm0TFGe/f82a2NPg51mFdACJBBj/WoPowoTTi94I+3
QqxODqo9n/UvV8ENLaxsndeIZ3jd8QOYYclzU9JTrS3djQqMQthQ5WHRgv96/ehdHnBQi8AXlg6b
RZ6yqsIC9ukYf/RPox6Fz30z1J5ZSsOewdblnb0MwxOL3BqLuGYFT0qLwCXcvlNhqkLpCJJUuFAS
ceMV5WSvBbA5GHUvILTLCV+rJSOWrHI1Zv5pEvX0pulKnJn0yj+FUrWH9P7T9zyLldCspK1PTEKx
XLugr0nYnpmZXoe3wmSCywyR5zAOYpcghFRPavsxZeUwugUa7Lot1ilaRJ3W5j/y2YrzQ2BoOVr+
41i951qR/TfkFJ2O3dxNBZWGtPgZMi5csWqofEfVOiN14rkC7zwqpvA/nJ3XkpzItoafiAi8uYUy
XdWtlp+RdEPIDS7xkJinPx99c9QUUYT2xcRWjCZ2FpC5cpnfOG+NiG+m+1GEc60v5tR0EDpKehGU
RYm8bq4jjXaY+ywKD1ym079GHda/hylLQTUC7OqRjwLQQWSfEDVeGK2BgRoXfzkXQ3EseqeTQTWE
9VtLmWlx5XMU41o5G/m//AcoZM1NIf+b06h5AFdkaYe48DQ824deQPhQ5+zDOLvQYP5ywy4vfLHT
YTJLp3FdM8FAzIsQL6RrOLbRgVFPcSl0AA73V7nZQoBsOYGcQSoukISrMKPGChIF3ahcWjBhn021
Mg5i1vrnOOROv7/UzQl8WepFLYKVbuDKbowMhGWBznCaNjkastEf5yLfAxFsrsI9QD9paQusc/pZ
9L2NvgfNtEF4ZyQklWMBf23nWW5uN+RakC9ZRD4hWtx0vavZa1LpWuGF4aJ+DJ1OBJqiJ19Cr0+v
ZjMmey4HG9+JLjeiuQvwjQt9dfEwCmvtGbfiKxbf6NW2qnMOweL5cSz3qqJbQCcPh+k8UwqmmIsK
/uuroNQmvQaWqVzmOKw/U1ka3WFppj1pXTpLn+aGlIdE9GKA6jgPHJXY7q6YB0YfUj0dP+jFqH4c
LaOL8aYbld4vSz11jxzc4gej52Zv9LXxyYlK6Kws8ZbPsXo32mynYweV7eLkRfpebfrkG+RKdUc2
yNj6BCzBtIMxKPCc1Q2pRZkiatuDWOUqCUP4OBo87mSDEmNq4Mo9ZHJ0Z78NE/RZJ/yvlIeIoT1u
4Vrnfs8Tz4jfG0WkSLTfpfUFTyAYUzFSUcZDVmTN5DN/7JzjoBI8HyWKPVlgxVYTv9fCMbMQi8nt
FA1ZvbPOSpIobQDrIPtejKacglZa4BWRxSyIcMgLGkfL6ev6FBvo09HqVsFagDOa/6MLXMN9C0N9
zyt66yuQaur8Q12EzPTrXaNYqWbhY0AfNzVjgm09XY2whlB6P4psfYUF3I16EErnN1FEtvpgFX0R
XmpTKX72lhG/qTQxmr6dSPuvMV+cBABmy9WKEKe3Lok0icgH7fnwIlKZQTucdd/SRf4Ekk4e7z/X
Taa+LAUVhk4VPcObqTcq6n1ohEwnpmQ0g8FG9yHPhHuc1Fk+tTS2zkqBqU492vbv+yvfNOdYeRGg
I7jQwL3pD8sYpUrFHbxL7QFR9Kspsx6SnLYAwo11oLjoMeq2AF6XW/MRLkC5k3lubRzQEhTuiEIR
clYbZ9Bmleu09S5WEcbXIbbnADWA/HT/KbfeLwgGlaYt0gMw5F5vT8QyZ2mFincxnQaJO1Qb5VlY
sfi6cPkeFGX43gxOGwDK++uOAe+XidNyHTHlIDd8vbJSAt7Cczu8WMNsnKvGUM8jKCfQxVXxtx0D
8nfOMieDWRq9l+VV/9H8bU2Jwt+yX0O3yZ4KXS0ei7p3Tk0l9yrLja/GVgURsigZ37bppqVFh+ZK
dEVOvP2nNqKF8ZnLHfm+ja8GrWqpSxgvUyus3p1dwikZTQToDOlm/0W6HM6FhGF7rJrB+zZruUFc
s4r4nGdVuLNjtp5wIeq8wHWXSdHrl+lkiut2TMGuVdlbZ/j3xnBQTRhXh/s7c3mG15k1QGd6ARTo
zKToVb9ex+vmrGBsEF1n2H1HcOYPcy6PXtKND7ib7Dlsb7zRhaoGTZRWB7t59UYnY0pMPY6Sa2xU
9VEIxztV/WRjr2Onn41ary+6mzdfOggkO5vzpsJcSCrwZDh+hDmGfq+fExsSDxHKJrkKG4zfqEnr
3AmRfYIxazyKufkPfny403B5idCrlwuYEwEuHCoYTK0j+JTbwAwdIa5QE6rwSG9ZQULILaPWdwa3
H49dW+bpqUvS0ngIR62V1xxEG7A1GUf/Cpx9R39CJe4nTH7d8qWZFNWRtj+2IbrXW75oy7bzDck2
9VtTic6aMtqG33iN5RLGLPXtGBuauDbS7qprGzdh55dOh316gvrlLzef4BIoXnKRVd/oflV6yTPY
2uiLjQPvlzBSh/+SSMWwK6rBevlx5+k/wVuIrwVOBdHRRgwofrYsnHm7zDI/MKCdnx02LGT9WbWn
AKHl+tP9/br5HTn31LcgVm/6u7VXaP0g0CygR87cK5+1TvNz3Rssv82jyj4PEzZuwQgn2Ng5khtX
FUU1C+OgSo/ihR3yR3xDryVBxzyPr6nTi+4sZBaBY2wj0/pQZm3zhg0//FDAS78lLe71J7RdmWvd
f/zbPin7+GVPLfk4wWl1XyWaIfrBSJLrlGZd9l5YXNvgGZnYQyQhLPk9iqpzoOCj/AOG+vhuxLlI
PcDxbeNAqx35cZZGquxUJLdjbX4W6obg7pH+gyKzClf2OIRR2xEqy6Jt5ZGF2iqQdQWzZWQIqfle
riXWWdNk1QXtVFvCt1rbLHxXmNpOVbn1nYAUIyhlMMm5QaqYPYAJ2gHRVYcLeFjGnMe0msJnIcBY
hbmNU6tSFIdkhI2WMTT+ef8TLY+6PvQAFpn7ofd4W8CEkyyHxsuja2E2te8qk/UUklTvnIONTBR1
cVxMQKmxKddz9cmlAoRoxSoRlSawJzRRWOU01PNe6NxeahmeMtoFrb1KXihDWyf0Mq6ITPeOXT+a
741UGw5oWNQ7eej2UjTbeSw4uOv6uYp6spg0iq5pPnR4XKnmIS/m2e9lvzcV3tyylLN4b2GGuYCN
Xt8IzSDiosQI8SKKzH5Ed6Y4KqFhfTKUon0ekxKFMLUQgYpC6KkbNZheRij+ub9XNo8ziP+FyLkw
AtfVbo3HWBJrJDK9NjlfGXMm5MB1U71tVZGiZIJ5bH4eMzNedL8Jb28w0yjnQxkZw9fS1BTP1+3C
2LOm3gqy7ODFlQKbpRt4qprls0MUia7cbfIHOuwjUHYRqZ+dsGsfkdSE16sPWMLdfxsv/cnV0UE0
ikqEfBxXctN4/Ulwn5RMEJXkytQFAfoa15QfJbj07+U4qV8Lva8/yMkRxQc9lSXKJbXaqz5svxR9
HdFQlHpd53xAASf9PCOjK/zcmZXvuATKIijmXvtkVN4U+0lR19JXjUExA1RstP7g2vFEV0GpmpMs
TR3Ot8fFWg9VCxuvT52PGCII62rA/cNnKm5wsI3nuP3G+KIQjzn2h78w/5VU/sKpjnjDvUDVkbkJ
UACKga1PIv2QTnX9S0mTcghKeAAA5NE7QRspj1PjmBVl2BIZp/J762ql5qNeX6PLlhr5O0pDpfzS
ulb5CEC0NT5G85gdc7Od28e6HdOfdSys30kUD792PshtKHv1PVZHpIomd8oMdudgZd91mTjHqXHq
oDCz+eGvV4J0D2QdFicDznWM6ScKp4E86DqZgN4siWlXMUjnUCSj9e7+UsuPXm2yZa6xuGYyHnLW
ZUrR1ggwK11ylaVXPnYzygh22ZSH+6tsRDLUP6mFmHshYL2+EB1AsPgNjOmVlnj/rxlmyXPhhcmp
wDpnJ8281SYFKEmSCbIFMAF/WgVourPo+VpReh0Ur/7eDur8bYJZ+I+K9svHvuqGt0NT5d+1WibV
Q6LGAyZLg9FXx8F0w2/3n3sjdHDv8mYp65HWWE+OYguEsazJT8C+Nc9uN6NBhC/LiYmvc7TKVP/i
WcLe+aQbRYzr0o4haoBQvRH0aDyhFHWpxdcara0jZATIHQggP0d90wUYmESf/4eHXAZxtCk3uGII
c/VzxFNe0yShx7SolX+MtMLhjyIJvzL9H2ffpAtl7ETIrb3rIl/JDATQyA3ihliItBMz22tMuZv4
RuHOGFPH7of7z3eLMWNHUa8suHQL55n1PTzhUN45+hRfmziEogxAUH5STYFodxeayJ5VkXinwMH8
WRfheGllJZBaa/FpPQ75UAddp6baqZ5lvfOht07Vwk2EyMBmv5kTRjpUiaaPyf51LXseFGc4D6Hr
PWVztjdL23jVi+AexSJ5yNKden0XiVjaRVnV8VWPpfrNaXTj1M2wIO+/6Y3j4iEwC4+BYIFh2Oro
Ymdde7NnRtda58IZjfmQ9GEwqekUhBmUqx4djb+PTMA5uGZp+dFiX4faYSxQ3ewwNS0sIQ6mHaln
W2MgbyPkshPVN84l2FqE5/FcYMV1cwExsVRRxZBcq6lVHmXq9s9zkipTIMj6u1OhlHq/c0I2OgwU
hYtA8YL+Yaj8+rNVIHq1SOOEqIZo3tRk3h9bx50ekRVVr3ES94+W3boKE75U6Y/3P+bG7lwODfOs
5ejczOelPttOrtq0ESsjP5tO8lXWSvlOr+vf9xfa2pu4SsBNAb0OFGC1N6cMlJFcjmeJ1vBb4ELf
VeAGO2XU1iIk/aCVkRihi7h6k5jKDMZMI+KqtZjsjCiIxsfYMJs9GujWEeAyWAAwoNBuNoliaUUS
dzxM38mPNW3oM7Nr52R2ImkgMqpVkDRwq3f2yda3olYFKcbc8RaHbRfowWDTRyRRzPBdUw154Gr4
wtjltGfn/BItVxnHwn+nlQcNi8C6qtlhbBhtZFfiCol3DE9639bpW2Ty+/8a00L5EfoICm1jF5kH
g36j4zPD6N5VqE0Anp3jr2kqUZN0krD63gIV+qlGUf+xEB2ai3lhVbU/eJWzl4zffn6LucySTSBX
DCxDf32QOEJmO+WTuFaGiw9RH2pHtIarncbB1irL3ExdOmS3cxvX60l2nYgO2VAkhxRdlONUZ9Vf
H0y2sUHXhk8NkfsmKPTxGHddjSTjbIsTG16cm0arLlkD2+JvjybDGugkyxCYoc1NQde4qd4OQ3p1
FLD0lWirY1PmewJSt2cG7hQdII6LRrN9PQ3Mp67Poy5Nr2qH/quvd/XcBehjOG/Djsmsr1ej1hwl
kJM9KMZLDfZ6MzORIi1Y5kSQJNezYJtiCmXJJL+CDzKWRKTV3UDqfTMeKmxBYj/VZtMbKLKisj3T
j7VtX1FH9Xsl9P5zgTyoPAxpD6WS29Rm2CTb/GeddxomUnWEpmEMJiB68sokBvwKTPw3bcjxrYV+
qh1AijDfml6cfKg1G72UWvea3HfL3BgPc6cJPP+6zrWPaJUaQMrjSJ/OfK9iChIxo9xuhdIVMJhb
s4GhreVd4DaLNItoczMJyko1/5mNErq09CxCTlpOFICmaFzEhCz+9f29chuDeJUWeTu9M5QM1/MF
YPHgKQ2d67Ho0rPA8Puol1UWlE7m7QTzrQ2zcO3h/4LVuRHIqcIpHhRjTK4jAqc+iFX7h5k14Hwd
2XyEk4I929j+NRaXS5B5LDGWLhxK0KsQIvtOM+qMNBnkiPbQThBe1NLDD27UlQNwznrn7N02/oCr
UNDZFHdgmm86Om3ToXRUpFfNLS1xSLLY/Jk2dqgtZMAMpVhuoJMzecVwBPHi/NSjGpny+9/0Nv9Y
zDZIdzBM25L/SuNMaUNJ/lGlRRjIcIo+0YsWj+005E92p9YXU296ZGX4/Ttrb+0nyk3GHLz2W0R5
AxBr0gfWLoTwggX/uGgom6jiir2G71bcXpzObOoQOvHrV50pNSVOzn4KERE+jm5RPZRe3u3E7dv8
EXltkilUT+gIoez0+g4SkzFzbu3sqit5UIo8P4f03321RtoF2MVOLq5tvD88h5ailUe6lcKIUpEp
VgmGJtJ7HWWAKbIfUtBvn9y4aMPjEg3GgxW18I5dSTfHb+pMeZI5qKImSURQKPgWPtgDsmFBCFH9
MVWjPbGUF1jdKv7SWV4mWEBAuThX72SMiHjomnGXRTgDnGfgLyBhmAhgy9QhD/6koS6oHuu+6t9G
4Wh2ATgvWR6TvhKfVPwX/8MHOJ8fbTUpL5audousdWPiUJykztGGYpceVJm4EBCFWpUXQf9LueKT
I2TguosfVIgQy3jMQ7vNwGamst3Zxht7C6ARiiDOUnqiT/n6q9t0MpKp5zNoqIF8MnPT8w10pHc0
GJ1FxWn9Ihmv4tQJ0wHE5OpFzkZScY8DNPLcZpyuCXrxml/azMd8FFeK5hFAJ5rbfVJb2nurKk0l
MDLGF35rLVQ2HVhejprXNIRB6qjFxzCaTUQ9YKSP/tirHS3d1uxRvZNu6evYHuQnrwecGKRRIZog
Gif3DfUIEMbJrtQ56NUs+Zl1Zs8ocrZ/5P1sfLDKaTB8DYhc4qttnKTHTB9d+xD1itUeWgGl66j1
ta0fBsl4ly6LM/5TNkZuBnKYooeytIbOzxNN/VZXSfg7r0L7WbMnXBwcQLGfkkEYP6DQI9TYFV7l
PYYF4s1+ReMzPE3ZLL82c5wrPkEcpQURKelwzHsItU9ORHfQL4dBaQ4ePsqfybCU7DRjNHaZMqH+
csPCGXzFbLofeS0nzi/YzQgtFFTRfTobifYmNevxH63Bdv3kQoC3yAsmY6/c3eiOUcUA0eIpaLLf
3LKTHeNEhBb4pWlHpJnplR5Ss4mCSM3Ht0uf8Nlr05KJWVe8yZWuP3TMUALH6fWdaPZSWa93HGin
paACx3ULwI90I8+Gyb0gWmKYRy+ScXWo07ZunmdvrDlZepxEj5nnDek578gOULhXsuShTcfG8rvO
G7wzMK1wOhnGgAZ97iCtkqGDbPkWrXn3ibHJ1P9WtSbpAoSSaHvnbJfPam+1AvvXOUYyPmrg94yK
VMsPVe/K6lR22fAjFw72AOiea+Ub1529N/Y82eahie3mXWop6Re3wt0VMoaZ5fxnY8sv7/JpCpTW
GVJfQU3ga1LOanbKHbUDLj4lFCZzbObDB0jlHJgJYfTiKqe+vA5t0uMpTIAZD8KbtLeqMWMX53js
s51gspH4UFws0B6OOYnBcsX8MbSVNeI581h6F13FIrfW89rzO2qsw6CxB5SsrQ8xme7OqlubjmUR
qIBbzoBpPZ4LywWw2yjuJUaewE9t0BtDlpeHpOqZZvWlCNy8DYOuJR1V9Wp4RHWrORvttAex3chH
uJ4pR/gtMH1vcCRorKeMPvghUMsOQ53Nz4o+dkdmUdZz16sjqva5c7KsvUbwxmWqL9oWiEGqixbq
Koo74AY8o1o2u+oVp7BN1SCtPfO0SDWe7+dcG+1KLipmhnRC+NQ3rYqxYNRq4gNwcbOxe4+wDp6/
qQsG22+NmRmwnWfz+zSRSO47tcokE0JYn3zqB2X+ZuiIJ9SIM8J28qMkVIu/RpiB+yeLWRiSVNI3
zZoRy5VhkRJxlUYcsySfr8Y45DurbO3zZXJGfIMkcoPz4i/yfIJkj7dhqjDcAjj7acq8Zrk9eu86
9pmDHbMVJ3uZoLaRdS/MBmbtFujXGwQdyPzB6epYuUShaMej0USLaGLuWWBX+CsThH5XoQttyenH
aCXjb2JR94F9w3C1yCYN097Y6LyjrYVW/UC2memH0KnkvxNAM4Z5Tqqc3LFhfp9Sk37Y2Tqbv36p
Zkm3gVSv5zS0kwdNj+CnVzORChwpM20rFS0gAS03nyYDGwvIn9GpKjX1cQwjvfGpi60APpj5POCV
ErSKVN56xqicZrdXP0ZTOzyARVG+GGY7nmOh7Gn6bKTFCOZxo1E7A0NdV/+9NzutFwM5Jo6ISzrn
8XmozPx3Oo7ZpyRXtJ2XtHGUIcgsSkx0T27bjXFWwynpWA/6lPgpYJjUQSn75l3Epb/HPNhcjIa4
gwk2igzr9nSHeD/GdbZymcY+PdCCwqUFtegHpNis0/2Pv5FowlUnNC4IrVspxxL9N0RieC4GyWOg
zahIl5Nl7FSlW19rwTizo3kcvtvrG4gnJJ2KC2oEAfSkqmdxNGkRnSMSoUNc6nsYu60XyG1HFxxK
2kY/FSpKgz1IeBlzuz9YZFZHBRN1HzWNv2+iEtkXETCmMRpW3KvGphmGziii5dGSqXuCmaoivexi
+iVkshPfNp8KoC7tu4UndgMN6AbGrH2mXMxKJm96xRsvdC3bb7kWO/79bbG31OqDYTajxWOUcrwQ
ZTk5qktrDS7x5yhM/lrZns4614LNP0xLwTa83hsOGMABmm94SbHkif1+MpoAs5fhYXQIIvcfa+OG
oC2CEsJSUDM/WyLhH5mQ0nR6CqYEvnnWR8fWnNPnOJfpwbHmb3Uf/zZbbdi5mDfe5J9LuqscYChm
Kxut2btodgI9DHe78WOJdqokOW33IARbz0e7AMzKC9p5nXLVC8RGxe/jUrl28azgUPOY1a35WNgt
6rNDNHAJzs5OX23rCRd7jKXrQl9tDWjlX85d24cuHqtqdrXjnt5rOeunyBrKnW25EUfwwlyEtRhu
oXO72pYT/q1a25FSllLpDjOyjIfB6DDOM5MkoFS3j/f3y9Z6iyjrgmHDOGA9A4YdHPayQN0h62V6
Srph/jW01lez6/RrYktvpx7feJNUZ3R6GIOSrq755omWFIpoFqxJHKNJbOFakWO8c0Zacs9vZHMp
vtXL/XnLox3LBN4ibIMrwXd4MgpreqbrY7/rXbhG91/iBsDLQgcNwS6UOBipr+cBli1wPbPDRX3U
007jlCtBNRbmYQSXcVY0Z6IQmSHWQlB7boyq+ycfsiLQtUp5jCI63vd/ztaTM/a1wS2wl24mUUbN
+qWnQ65C9fQ4QYB7IKdTjhGd2h1UysZxRH+GnbNce1x/+utwIxsZDo6E24cX2vRUtWX0oCWKemrm
SByb1no3KmW6Az5ZjsCqwAYVwD3EuJ7+6UvL548Qp7a5QNh+Ui5pW0RHbyqy98wimh294s2X+Mcq
qyer1Ly0caFQLtJOE+pxbC391KsTH11owEv3v9hWJQk+H+4rX2tx815dEX0oZrPD/u0CzcP5jim6
dRmQojjIEIYAqahnvKtxbHvswtH7R6sz0wmS2QBKVod/zXKnuoBwsUwrKDNuammjoXhPDVKzalLF
tbMdcfUib8/aYvP1InG3yNdA3V9XrIqaOlGaV9G1Nazx6gpANK4Vd8+el/8PwzreKZQA0qSFL716
twOIwrSuAdG6YwwEU/eKByHzj/e/4OZBWFTfaD/QmF9fEQgReI0bAo0O8QLxJ2fCk8TOcBpMkcGV
ImmDPot3rLi23uFL4Aa+w/W01gkBnKSNDgK5V3OKWnqDeok5LG8zCyEN33+8zaUWUQniG/+zLkZK
wqdAvwz9aBh4wTRlmG20an4JkW/bydeXz7E+3oA6EOmGQHIL7GaC1pRqTa2GQKs4972rIrnSZydE
VNND3g/pVwow63MXjf9DSxpwok3yCZJlYXO8DmbDiIAOYtFE8bjyziWSWwcn6aedAcRW+KLAol1C
Or3Mzl6vgkK/NlguRx3gMVogjaJeMl3Pdu4AbWtDUjguSgS4bcH6e72M02uMWz0ky5TGmiMfiaoa
FG0nJ823sahqHkJnNn4zIGOQ2szaWB2adpLNOReztfStRln5TAI67+B4DnDaZW/Efinm/JdazE17
pL2p742CtrbZIqJMXUMnhRT29Y/W9TkeMWRTLoVUp+vsNuKnV+jG0XZG7X84sA7QfaZ4iBLeoAnR
yWoGtRI0NMrcPSwwKj+x1f5cdYU8ZdlU+HlZpjtcs62P8uLsh3YbXXp3tcNANnpxowI3U8JBov2o
YYGJEcQxs5T3tjtBV4CS9T8c3YUMb1Oe0qRbd6Y8HR6Njmf51dEi82NWNkmAEnfzc3Lmr/eDxMbJ
9V6a3qxCVbre2Xk6a1WbAnNTCpSSGCeYzaORRNoz3nce9pJWlH+0O7Oaz0BL9wqfjWNFbUqApxNJ
p2cdoZwUfyscYKOrNQK+9bVGBbOJAq668zo316EHRidswZmsOxdmGdpx3Vqw5JusGnxpDc5pwLb9
x9+/y8UBEuyeSn61fpdxjpLEbEqamCglXRk2I2o1AQZl3htekZ3vAi+CJojlx165v/WAtBbJZz1w
bjetGZ1hl92GtFmbPpcfGGjV0E2avUt5K+OhHka/HAEahzO4CoMhvijOVENZjeNFknVO6tY9QFZY
NHaraaaNORSVc8xTLw99qCnDSPc2HhiWzEbvBEZTGNVOMrv15AuRFgwDaM2bZnbpjpGVlrDvc1Od
nlu6DzACxr3sfPPJKfAoFhYwKM//OshZAoHECrLKBXaE9jDSmb7imVUeIhuKhyEUHTxoHj2Dvhl9
L+7lRe28+tAPbr3Tbdn8JcvsHdsEIIY3NLvB6hXJoXUvQkHJ5JDHQBjghVtJfSjsybEfkCDqEXFU
axyndQqVY4VIS3MygBq4fqbYQ7rzkzYuAA80PdCVpRa9USSxgFY2k5WFl2xKxKkBpfNkpKN2WsCD
/8PXBpO2qF0A4L/RBc7nMkRcLGGfO2p8tLo6PSpjvUdA2qivkU5ET5l0AmHD9Y02TkVotDW+FHYG
giquq+hBqloGBKgJD9Wc/rwfNrbeH8g3Xp1Ot/6GoedRTJeiXJx5bSj+aoM0RFVIHGRkJv7+Llus
GheY0UIuXncO6E/UaFNFCiJmSXhujTZVfNNuqifZzpZBJhprhp9Z8fzP/UfcuENJs4mKpCYoLa1x
liVi6h0GuZRK+DCcm15prq4zRY9h6mJ9gQTBdWyNvcTE2MAReBBKCAyEfMqt1c0dV9DbMRIlv6+U
wjwmFeJLQRKjxcL8o6Acg8jZX3s8vQ0/NeLmZ9+4WHU5NSA5qJghF72amcoBEoozPXRQNTK/hwVd
BnXTTP3RjcXwfpo9BexJk4EU1ZJ+TH2sONLvtBdHJuv5nCenDvmjL7hvZlEA37f5qnYwT961npS4
zAGCekirxnUCSQiLdlLKreudkIXuLGKWIJBWcctR4iqpq4qWsxKXiMqPTvZUT5V3qp2UznMet+Ul
9jKP+U+VnO9/9K3QDITehZ9PeL5RWBUWJPJCqxHx1vXk2NdGd86TcA9FsHVYPYNeCNiqZall6/3R
WShz5uvqwNWn1Kl4sNRGBaeK6XNYWViclEa201d8QVevah0u2f9fcLWrmgrvRogHqJ46pU1/vc2D
RaD7bTQCEORPnm9OGCMJAG++HqLz5SRMSu6/2s2HpgVIlKLfSPH6+qFxFkdHBV4aIaOq346K15yS
OdIDpTYsP/LKvUnpbYiCv8MwgXzURTLwZdL4x0tW6jaVMZox+JdIDKSlifIPrISjHYq9Iug2VLxa
Sl89WpkCMPLSRbbZdYofcz4PgYeaUsDsznhumVPzjvM9qaClw/76m/JQi3QzI7vFwmL1TWsybKab
fNMx1XmfoQceEhDK0U1CIX1ht+X7LKL75yktBlTC/mvf44UxDKJU44hCHl8XfllrufOo9/HVMPL4
bTzOxZPb19V8SQG3hjs7eOtjck6QP0Bf9lYKq5XtoCs42V+zKBLPRth2uKmE4ztRdunOfb21FFUh
ir0v5It1q3E0o8lMGwG41faqQ5e6mAwhVXBsM9Sv7x+JraXof2FV5sI4u6G3qU1RqVEHMzaZEuVx
0hTxqzVkd3AmY/x0f6nb00cPjF4DKdgifLfuG4k+VyauHSDW1J5Ky21hGUN0ysIhO9AkmY/3l9tI
+VhvsV9bTNDI/Zbf88fpa9p0SqIBzVykEt1PsilCf5xD0MhKrh1l308g0GzjhCPDdMDoKnuqsLEK
xkwzdtogt7cJrRaYB3RCAJjjjvL6h9hiiGUl+SHh0KXvvNLyAsOmNkW2wAnMcbL8pFbAfhfS2jH0
2OjWv156uWz+eAeIHAlL9lN2rWdVbUHqtFVnHVUry97MLhp9ftXMifRpPUMgzrXGuPaYClTXXoTq
qeVi7nh7tbEXODZuA6xo0LxA/JAjfCNpMPYMsST1+VUvsI0oitY+d8qcnFI5Uu7lono0ZJseOild
PloTn9NyUP+Hrb+oL+KQR417U8O3poZdBXvkmnWWE4RFo37V+r4LbNzNdr7D1tan17O4Y9OWvYGU
SDWqaSFBpMqq+V+kFAo1cFGjOSht5Xws6CTsBJDN90sCQ7KK7DQer6vrwIhNtCosJb6GaS9OeqzR
4Uqm3PB7LbQPpRGaR6shbpW6Fr+1anq2WBA1O/2Dracmk1kwveSv1NivNx869W7RRrDltDp1v6lN
Z7+VU1ackNVoH00yuD2Bsc0Feb8YdIIPuqFyOFqahsIjbmouW8vKVfFhUtL80RmU+L1AG3onVdu6
dCl0kFtA4YEIuoowZdxnRoXR7TXvUapwhgGXwWLEqK7o04nSVoaHJjWND/cD2+ZTgu5Y8J8vbf7X
rzWOyPxTieZQ48nx61jFnV8ocfo8WCHD2ijZ61Jv3fKMal64MVCb1resXje52hVufHVqG/e9AakY
LZdfJzu00OTPZ4wD4yyYqJb9Qky/7j/s1k5GxQlJeZglxPN1T8+SJW16DxvLkDkV7oKRhsilpqE2
dFY6ez7l2GZd9UZ3ThgFDG9olxkfCjnHzk65vkTKVa6j0Y+FXYcoGOLPq29t19YYi7GProJ5ti8Q
WPhYDYq6k2RsrkKVCYzb4NCs0Vsub9gVLrOiKamNX3TmPtdIEv678043LiTqdJyzGPPTR1zvW4O+
R90vFjlqocyWT5uINmIyJ92bXq3wcZ7oEFxVN3a+cHJFBvYV0VS/kKBLfdGD+fWVOJwbf/LYjD62
oX0UzDae47hB1FZ36Au5eEuWWabsXerLXbn+DEurjiC6ZfwlyLO9JNcoxW2z9gJliOendIxb95z0
iak+pOQ4Jamn3n2JclVaB8cd1UctzKrvUdeHT3Yp3PxALlD+tf3AYn9OFoXgO8CymzbmAA9DFJYC
qEyJhtNYd8YpBkv/Sxel+n4s5j0hvK2tQuZCQxGdhIXX/ToMsFUcRSLyfNXhpV8tPUR8qIdD++7+
Ztngx6HNTwIFSolq8WYeht6PEtMFi665SIXrQ5KLv8ehbX5uZ71mJ+QhaoZQk6Lveu9o4xtlMvIH
NIsaGcywX9tnYyoz56jnS00CvXP8Gjs2CIHK1RX3wbGE2yAqJKcvoPydH41MO/WsjZz4g+2mNcIH
c55/LN0QQ1GfmY7bPQwoinnHsi/xe7Ogobr+jPnEcBpGJBoeps6dZn8yy/IRdJ8X+YPUso/FVOn2
GzVO+4o2bB81Zx2sxDeH/5Psvy6Gnw60tomcY1uRIh3hy9TRx503ubF1yX91vBiBzd1EMkefs3Ke
Ohi66mRcQW/bz0PbFg/3V9m4k5gbEjCJVjTH1nFKekmJAABzlyot1cemGupHu0jaq5iz/Bn24Wev
DLUv99fcKCIoiwgl4EIYJ64n3J2sWj0v2froLFTBmJv5pWYGfIBBkuwEgI3LD+gApGNm6UgGr0MX
l34q6hnQ0FSXPyvPlXzTbPqI2Yf3Noy8ot9JEjfWg7dDz2C5ABl6L6H0jwR6Ct0IUEkORCA0JgiU
C2TgVAuFhlWkGM0YQLdU08/33+fWogwllpSJgvNmNohLr6inXoaXLlG04zzoP5x4bn17qpBmrOb/
4+w8luRUtjX8RETgzRQo03S3vNt7QsgcJd77p78fuhM1RRTRe6KJFMoCMlcu85sjS4idzwd/g3cJ
c5TAuu3S11bcQlBiPtE35Ui+Ldbozb82dK+MteTgC+7ELcCcdG65J//khi/fqNC1Ssj1iv8oaxQi
ZEzxwAxqBxfpzitEshMcLOoiK5h7mwDrkLArk/FqIzNEOdcq3YmP5uhEQKCdZilPVVMK07//3XZe
5B+EELUm7VqwES8fDcNYo0VNUHqoR71G83CRzmmVMB6k2D14iztLMVcBCrFyIRiwbJ4va+ckQrQM
wEo9lGeL8vV5qLQo9+rsMHCpO59sTXMpXlZxsZv+NxRQU1IXLQssdJeL0xAq0DHNRTYG1zCGxnRj
ysifTW/F/8Z53ueurgxTCk0r0/+Xpkn9TMStFl9rYC6fqlRF43kSkX3WZ1v5ApfHNr3IqVQH4lUP
R0gau/aHMqjyL80WJoYpZTJ+tHHTOnIn33sukiyVzj4tnZtWqz71dAgmKQ2q2GkQu58rP8RK5CAi
763yp7dC1wPr1e3x0rmJjElQgxv6kl2rEYkbR5uPemF7q4BqhBVGgkr6sd4LfwcqoYjY1oYsAAnY
PcXwsry27I7MFY9W2YTDvmaZUW2zIDaAEmiTGZ1Vs5b/w+Zew9HKOyDF2d4nwPNhskMuCapclrxR
o1/E/K0864BTD+LE+oNf5pNgBQgSiOH+v7jVy9cGamRq2yVJAyUUceNRTTSn0MztD4Ni5sLXRsM6
o/x71aw0OijSb48wWT5t0z+dS+xWNkfYIS805UlPg6XQC4ydYtnV9GEOIqmfD4qXvacEtcgAy1qB
tltcWIT4XEHVnQVaBMntErVJ258ba7KFlxUQ6H+q1oBegZ5rYdBNMwTc+4Fxd33mzJCeySQhr718
y3GTjkyiectdZRSP+jKKN/RPZddujeiaR1PyBhqbfIZR1h6svPuSEbUC00/RcMPr7lSri8GJs/Ii
K4uHR7z9w4DxKVxbrY727e3pQBWI44fBDEve5EHFWGV9i5J/EEPGxmN+jp5g5vWX+y/zNsODMQAE
ibgFv//GOyTRipE5bwFhGkm9AvW+ych9dAja0h3CmthaR134bNJ4ORoa7bRUV7ICeiCo15FcbvdR
I4uib7U0D0okKD6HZTM9Z1liyqcctbCfUWcM77u2sHwU9vvHVJNE6qVFVmauaeMq9h8+LW07WNVg
aG7J9AJEdYKmRkZvs/pUR7n1EBmR6sM6jj69/o0DllhRomseuJV9AmWsdr0Z5QHI9AxtYUd+P0NZ
d52saj81Tl+cLVCQB0Pnnc4HAjsoP62DAGQEt/GhHWp6t7nIg2Ioq/NsCjQmFGN6N9Jp9ntL/TXX
vXNJmw5RxqwtTvQ8jmbBexuaL81Oo2+y1i2bcyuNIXoFVho0NMgvfW1rXgKu9yDc7z4pqASgpCBR
bifOkm4LRQ6NNJicJnuP0enguLI6OYmbKVW0oszH+ansRHSyzTgv3aIyx88LDoZH4OTbrHEFtK42
9gCu7ZtoEaojdHVs7gI8VdLFrTRr/FGl0D6RzpzEqVDS/3KYmZ4RlBWg0Dc0oKZHS7gnL1gpxFg1
2Vyuj2PL0N9Lx9Cs3T6Nh9Rr1KExDo7P3rf9e+X17/9KGGh/42vUJllgl9LyRh9rM8C8uDnofO+u
QrVLi4I5Hejnl6tMNEhFXod82tYxigASYIjOaSx6x79/Rnc/HaATRJ4A/92I+kbySLXhcMWFulqf
De0XSlQ/MPpSvcJBuvn+YjshmGhAHKQHu5aG6sun6jt5ElaqJUE6qmryiTlJ+lXFMUN9m5pWeMEI
oXyQ5X663l925xmh9jHSIi7AC962fDp91plSG2i+tz0I6GGhOvDChBZYrKbto1r0w0H357b3i3gp
wpAo2KIdeCP4DqxzqOKGXrNZjHTX3bEe1frJljoJVKxdDh8WWR20c13EWfS7RZGqO+ej6PRPr39w
wLKrcCHt/ZuPi6KSmrJ0HNgAop+htJZ+pTYDMLlSPEVWfyQKtTM347kB0qNHDd/9his0EBAZjaA8
Y2s9JllRWPlDPOtPjb10l8YysQ6JUiSXZrX18MppPKxwH1NJKP+Q1g0Hn31vt633LuiqFby1vXUR
ae91ncZOUEYpHc2s16X8bLTO/KVu7Ngfer19cCpFvF56ELwzfCnwCyvQatv7EKi4hWnO1EqIMPf1
pcj8xj4rOXD/eHgaOuedlljFwbW3EzBIUjGkWXsDtwNpgEIgGAaHUZkcIt9SddYbZymPuGA7aSGr
oAK4SiisqnkvD3DkqLlDoYTgqSHFHuSM5rwoc+jPOZ619/fu3lIQ9dZdtGKTty39AkBLaS2IODnL
CP+p7hpcn9LOCVFzHnCQvL/aXoiAogTBhgb/imh/+WC1BMu4jaQkyOUJp7YYdEsHgODqLPGPBVzV
66Mu9RntMcBIdAe2OYpIllKPGzUJ1DavHxhz234xau0DJWJ6SkKjPch9914mTbi1HU3FfoOIKxAR
6VWJ9YaxjYJoDJdTh6qOXyIvdLr/JneXWpGZTOx3KCeZMs1SjEx6IOUkJdVSqKd0apWvHT5MB2/x
ds9DKFPX3joqn0S5zW5sW+E4STWlAar05JdUnie1gw55/4F20iyW0bGX4QbZ6RkBwTfZ+CrLIDDs
YTObXtZy5lQ5wobWr9nvkA+rLxaSpq6kTLpv6k1zcHPeXijrb7Bw/KKyR3Vvk1FOSYeU0ExGaRg9
G4Yofp0GaX5K+N7eWDmT4RLPSxfXL7R15uSIC73+/y/rfdZHaxB1WnbsTXtc7oSJwqBNPqK2TeKa
ZvOY2m1zEsz3vB7kjztUy/y+s9L44GTufmQOJi00vNvZjy9PZqe0PTLrOW8/j7rTgmz6pS107dW7
9k9jnGnpCjSB7fFyFeCkRVynCFlNkRR6Jf/KGxvF8kXbSAeBbe9VKkhcMg8lc70Bd688esnpKpYK
u/I6WlZ37oypci15ceBNTfIZFOV4NrrWOOJo7Qik8JjU2SpVGYyfbUXW1nqnSLQxgnoorPdTqSc/
88EA/btOIoYLrUnMObJIip+ZvFX11ems+MRF0Pvm1Maf2iUCa4K446tbOvwsxi4Ajkitb3AeQhuG
QtIM8kJh1jPIrST8sCAL2fpS0wAavn+g93YUrALg4+gwQDDc7KhJVJmFXXQShIhnay76WPan2u7a
10sA8lQcVgCxK8lqu6dii8H7EpcJVX/fDOcEScfPNuLAA3od9vRYdjm1PeTkTKBIqIUHFYSq7BxZ
lIfQmwWyeSulb+lDVnVOngTLstTpBzXvJjTLNLEIX1mVB7/mUzUg5VQoMdpiYzKqs6+BZNNcVUH8
zY1tvYrwRUiK0pVikIH+ZLR2e82Wpf3WTWoFJaOvBvQc59A8V/k8xVdZHrTQXWY90g4C4O21gjLb
yrmgHGLvbnubBqq3eVmkSdDIah7k6TT5nW1k127RjvbHbsAHO84xQUmHFtgm2Kqho9TtMCRBBJjq
bTnoGkplqFSdZvTZTnEdT8+2MSLnBMHtf3YXgchTsE16/S5FwwhJOjh6zJk2ESnp4l4YBgKy4Ay7
N9MySJ6V59ZB3Ns7C+SoeNExhSdv3DRTkSSOis4GtpCn9fBgWI10RTPMPmoQ7H091kAIk4+HHsfm
jS6DPZTIzTFdbRTTj+TY9NoOxqaTCeuAlX2bydGAABmHzhcw9BvFLYL2CDFlJMtZqu5ZQSAey3Za
ltOgDP6i2bN//zvt7hawkkzN6HPRxdm8wj6d0F5cnZiyRZN/oAY0D6fOKgb9MVOsQvEbmuG1m6Eu
mLlOkZbWu7gv7Ldy2kFhuv9b9l4zmrxrm5OE6KbyoGcrJHtG0j2CJOTbehMGUeJY5wSHuoPH3l2K
Gp4ZL+fkRjVRB0UCGRRYbwlWcPCVTG6V5xGdLw/zFua+9x9s76NSV9I65YPegkQirFFkS0opqTqj
8CYgTY8iAXvgxKH+ExDmEbx396OCD4FpRL2DJPXmjlArFNVpueF8E45q5qJxmD1qna5XV3SOl9Qb
S7oHqFOJT3MRJfWpChtxTadKO+rP7LxnxJXX5j96Zjr518vEpOWtjBp6XbRMlsnLlQVHGeBWyXUo
xvrgythdi+BKfcAoFobDy7XUrOdT40UTAG9Wr6aTNCfHgk+XKpBQ7n/QnbjDqJd+E6swQt++XzE2
egSNmO2DVuAlz9vqHMrhER9l7w4k18FYlG4MV+Gfz/xXs06bJ2i7ECgCE7VW3UWQcvqJr5TyL8Am
+42mFCVWHWOoFo99OVRchngPTt/RWk+cE2rt1efOmeX+pCPffy2bTsj+WCVjqriaMmOLquioVnsJ
lXfjYm6SrgAe2zrpc5U5rz/aQGAohqm90UXZZm54jjNhRr04kEwNS97aVtwsF+k1NTPj4GjvHDaW
InRy7YBB3dYa+RBrgzrGWVCiL/6sSH1new10pH/iXprOmh7OysHx3tt4UFwgDZESg/led8tfnynq
FtQ6crJvXCrm577V7UstiQ7RxN45KCd2sm9cPACdkv+Cydw+XDWXywCtjymQLeJ3UuEkD0uTmuWF
l68/Q5mzAuaaNXaU8AwPvuHepqeIIY8BZUTuv774vx4TLSmgGzlrx+h4nGbAmKfOiLuDJ9x7masy
Flc64ZL79uUqpTYoYbdO05w6r00XWJOBRruU/DYXPTnoK+xtFXCkYNupmW5JV2hqJsjcdxk+bWZy
itWoepwk8aFSh9IvLHs80AbaWw4YxZq6Qwpgx7x8tBHxoWoEThcUZa77LbfNF9FDb5b0Ib3kmnE0
wNp7lbSMycHQjGKwvklbjDi1Gl3Ps2BBl95P1TH02ZKFX2jS60dG+ATQDqJ1CMf/BgNDvYKWCiit
QA6H8FGphvqUiPxooLz7QIg9MDQBJHWjcgi8uu91mzZXNwvLm+jNvikrR3cX9Hk/34/wt91XHggq
DgRueu43rcJ0KEFHVVka2E23nCXiIjOwyH4LdDa/tG2bPmR1KL+6C8qiyFmQLxMnbxC6BQi+uhYp
gaQmVTaEMnCXVb/uP9neLoSUQl+STIux1/rkfx/jHMt0FcpsoIHihYLeuKVTz2cxD7UvKcXBezxa
bbMH9bpouRZQwR7K2Hiqsvx7Uqfpu46j51XtnJ7uP9zeDgHMRq5Omwet9c1yjjrDqyhEGswDPIMe
yIEnRbBPRckJuL/U7pMBSgaqh0LsTQqJD++CoDGbUZck5xxranZVW9F5cRLLpyaahvP99fbCL/se
Njso41vanaYujlXYNF6cVMnOpPJVEK6qyvdX2XuB5E6IW3BN3864Kh0rX6cvEYGzB+dkQMM9zXQq
r6JXm//wrZgwUKEybiFJ3Hwrm5ZxNpqEQ5Go8bkM40jzpWmZTog/D/nBYntfy0JSl8EOXbKbZmsp
FqsRGrFQimRIiko0erGFkLO8MK+zyvYIgbIXP0DdgEyFNAiAbv09f50yUCcwTwqusdnJi89N3rUu
ArrxOa5a+TP6MstJjaUj2OrOoiSJ3DBUwny9bZbFPsybdO2T8wLaoMxQTXazzuy82eyEZ0o5ZsZ9
0367v2V2VyVGrspQXNxblSbJUuGYWksStAVWhzEV9CVjRHTOmsh6RKanOC9Lqbx+n66CncwmDWXt
1W8qnGpwlqFKGhad2/RNXyzRh0SJUz9XJ/0ALLZzJKj7aYbBL6K22H5K1Yp0ZwjxJZysSLHPoZnV
b0UKcvKhNCltDkqLnY1KPFmxH7AiVxWNlxtnws0j06KQejzNrH/rqA4vQ1+3FyMepdZl1joeXDp7
n48hBCXaKq99AzvmJS7FMGDxCC1O8uIYLxFVj8RVi9ThXACP93QZK+z7e2Y925uG/FoOrGPdPwnR
5vOptd0PJjbtQV0o1TtLmd5Qxprn2MKX04rq+DKLYrpMmHV9ur/w3sdkTcoDpO9u+1JK0fQpwBMa
cQh7JR5+PUj/5iMspsE0w//wLVfQOm1/4vZNe2pWSRlQh48DzSyjzkMjv2q9SqsimmEllKp3dsFF
f3Av7dwTXIDc6yi2g1bYZn14zuZrxgsdbp21mE6RPdt4cB18wL1V0BGjwCLjI4ZvPmBi1tCiOnre
dW5Ufjqv7cZqKA6i9g70jPPGyM+C+ENhtX2YRGRjhXQ2QD6FJMIbqPu+OXUlvWs4homXolpRuG1R
F5WrwATyhdCNyF9igCaypXUHHYb9n7OCU1fS9GqF9vJwQk4ocxCMpBcaWA8xlLlX4J/xpCyF+RWX
8OpbgU453lFSfs2Yu/l9WnfPYkI18v423v8ldFZXNbcdyljkTBknV6GgzlKj8eZJj5+MRIrZ0mbm
BG0oujeN0ujnuTTmtyg3y89Rg6c8Ljrd63mugDRkh+3A/BnNo81bwRrYXIqSXm+TRj8zNGeo2pLW
RXRVvYyJVP+HrUfWReQn7N/ihEXWAkExTFJKJVk+GFadvo2AKhyc3Z1AoZH5K7g6rGJ52wY24hvm
LNBNDwCfjadWs3/ObdSdSZWrg/tlJxbC+CdIcIxW3vZ61P5OFYbQnqxChozflNV3PSqT6SG32+yN
DHuhctsoL8C81Jhe9PZkSpf7O2lvdRq/yLui1QRgfZOoiMWu2ox2RSDRe2UADNwmqdvyrDRTdE1r
3bw0+A6cVALZwXfce8O0IZnpE4i5W9df9tdz90Io85zltLrldD4llmT7kRWmFzpV5UEc2Zk/Ax4A
HgEVn5C43aEouRCF21EE6dJ2gSx3DTYiee7lrZg+WWj4uwV2aRcrwivSZcj6epYgBfh6CXDjEJi3
o35sI0bMu/nE85CeYKgs56Vb4Nl0bezzZQ9e7M6NTsTkZ0I9oM27RYPgeV6iwdiED0XioMYkGcOT
bUWz18jN7KfMbU/RKItP9/fRDmNwZUCi6Qx6gLJy26xsybxLkXEjyLiGTKdFWEyFzcXM89NSlzi8
DKDFUK/W0lKBNzyaHxKji6DgG2Y4eJNVKV8VRWBbYNvjb3mMstpXU6wYvKbOpae0CkUGz1pFoLbB
/cq6DMsk3sfK1Om4CXXVY1imi+wiyyGSc9e05Te9KZX5Qi2VZi5D+O4746I6OjPsar5gURvrfHQU
U/05c2L7WhjmHPu5Isp3BfTA3u+Rhsx+0h6nuEPLYTktXa+L61SXQvmqqt38Cf/Z9ggpsXMcUYyF
msJ4l5e5nbqmSCZCcIyjwMjC+pLj1HAeenTwMqlK/pdUDGTmsIgg48Ty9f4H3Nk10BFo4KBYR+a5
HRtGoVI3xciQS62iMsBXEvbmFPXv6XqgjzGIBkHU9Ag7v3Mwyd/h0WMrAtp5m1vXGZY5vQM7Mu9F
dXKWTPZT5LK/1qqWodKTVZdJFIPXWuDPhqns/7n/zDtZDN2C1bQQGNMKnngZgkprSFJooSRoCJE/
tLEVn+VsaQ6UQPZWodMCiI88BqeGTYCvcjyynDldR2xDKVx8fAe/zIrpoL24vwzjiLUdAeN0m5K1
C9dDBHrRGJcid/NZ5N+LqDxyttgpUNA2ImAT0P5kmC/fmVh1atj52D1GjvFc2fgRxa2mui2CCX45
Lkfz7N3HIplFPwbSDpvk5XraiFOUU5BEF51UBYndZR+nbDiateyv4jAHdbiL+ePlKgj7G73gqqff
h8q/L2bZ8ESaxerr0wr8joF1ct+RhW/RG1YCjR0kEuJFo94Jd1BK6q3SaqEtjxIg99fvb1aiWwSt
Sgac8vKpolJRk7wGM5cV2J81FYjsqDkUGtyLWbBsYAGTloFK2axidn1f1SCQAl1o0huOk+UniLs9
LXbaomw5WT4RpfAUZXq9yPYfayp4NypKHDctpEVy4IqlwEaVhQHmXMrY0i1S/x7W4Lf7b3InWWFC
vqKC4WQwytzswjGytanJ8zgQZjX8UxpFzZPF7acJoPTBR9s7YKvSPlRghko3zuaJM2h23OHpjP8n
c4jGCTo1yzyzWL50Uff1/nPtLsY3ox+8bvttrgDh3pa0VMfsuxfds2PEkZv3sn2ucOc+TbyLg1nZ
zjlbHwtxAVr4NLk3eyVedDUbtRKJmjyZzyQS88MCl9S//1Q7X4tVyGfJ3aDbbVPLuMvGaVYmzLjV
eHk7tbjhmEwDn/p2PEJx7mx+E4wNmSUn7DbZMmW8gzBAiQIGLY4eJHKaJb659M21tCXHwFvQTC4N
m/SLUy/mQcjfe06go5A2mClRl27ur0Ir8Y3BZyiYxqxJ/XDMlY9hMiaVL0fqfL7/UvdqTvAEIFOY
ctLU3J4BKRNhYdZmEWRoGJ6UWQv9VJ4yN7E66TxYaniNFecThSIeyEbhQEpWIt/u04OjuLNlVzc2
/B+4fhgVrn//V92A1nwdNsmQB5laiocCJRxvAqt+NnKHJG1IjnKUnS+8kgjXALdijLaPrcqlpNex
VQSjNskN0iJx9E2eJLX1LSWcyVxi822bRrE/Q0j8df+d7xwXQH5AR8CqMF7bXhe1PXKZh3oetDkQ
Pz5waLwTstUdaSjtJH+A08j7AP5jXLLlsKv50hkSLM0gGweBMvEANZb7+FS0gPxqJL29tmnz6394
ODqOYH4QOr0pfEVSoYfWKEWgh3L7mOtN/tCMSX1QXu89GjUJLFjacOB91s/713YBh6pXqTQXAZMh
42c7LOo1VKz0H6cqNdg0AikntIfTI8z63pdbR8o0RgzAx1tdXGAqwBfDqKArnvantLFiRDfV8QAu
thMAmPRAM2AihITDtj8W0viGepSVgaxVpewC49H+aZK2HLClFIemZjsngYY0J4/etILxyiZ41x0Z
2iCFnITQdPqrbY3tM9OW4VvrKFHhWxrQSQ+f3V4BfzlPpXG5v2H2AMD8AIhQjC4pGLY1ih4qKbvG
ZoqzTJBTll5PZRecWPO9jZwEI77aqJbrQNiIXCsV+S8N1/ovS9ROP+pOtRN6y51QXAmudXhwa+98
CW5sjpACyGsHcoV/PBqCJj9NoKUqC3s+W1qmX6l85IPXsBMASUGYgP+JSjeEMAkIv0kPLCOXqyvf
WMrhCXPEHmu01XodyvVBENp97URaghDQj1tHcsnIBOxikB+9E3Zv2sQ03pH71/YZt9XZPseTLC34
B06p7LdIPpuBlpnNR9RWUXG3eimRH5Y81a5g8JGzvL8l9l471c7aDoSWhsH2y9MtVdFYKhM7okyM
/KcUz3DbJSQ+wtHQXw/z5o2vF8BqI3jT/JVUO5vIN9An0OLfRqg7T3bTD2eN5sPn1z8Usy1oKLQg
V+uqlw81wRgKY9XIgnROS3+W45jqCoG5XJ2tg3rkT4m7mcQwKV/BphThtyk0LpvGHMV1HnRZmPw7
Fs3yvhuzJXTH1EkflNHRLyYdGNPVkxztHbs0TmNH++bVx8chsDBisymQb7EqiVJITlJqeVBryqh7
MAv71AfrtoLaZrU5kgm93TYOzXoyiLXcW8l+L99wmfaDLUegy601bJbpnH2ZTfM7Qq/aqy85VmJC
ST4KEfamOT5wqxch4vOBioOWa8jh8lCX2RH+5vaSYxV0mFC1xCH3JjDSJh+1wY4ZTKC/+5l9Il9J
4tKfGng7y5Ujsz8NMhrzB1/tNhIBB8PVicAHru+mZ5RyZyd1MiFKuJjZR5SAVRjNZfvGnPVaXAYt
VtTz/aNxe62yIsUsPXl4ATdwZatsKNAMPQ7GWOC0PXa5L1WWchBh914nuwKWxYqDuEm7tJJg1zKu
D9o6E9emLJXTnPf2mxhvtTOlQPdxlfN8/VFkbI9Q7p/Cjz82mUoUU6goC9VsnBSqm4YcvcXpI49G
4fyxQdn298i09EHpm+yMCKFwKzjjxcEn3XvBRDmASOs0h6Tw5cmobH3knTDMoZOeX8LICR9JXo7a
ILd9P4aG8CLpVJkglLdhG3zHrGD9kASVJM39ZY515ypxeX8SKlp+Z7UbZBn+e5R9AIAb9x6T1Obd
63cSCEM6rSo7ibjz8kGR7RNdrkZwB8JBPGiapPgjYrkHvb+9E8LRBLNJ/8ogP3q5Ss9L7jsMagLV
Fos351P/Lm1U9NCF+JFkgF3uP9ReXCOYm/SwAA7fIOQKVFxw5oE+ICsEN6nRNFxpIvuhQ3bsYKPs
nRFcHJUVIbeWY5uNMuSqxvazgHZHWeX3jgHEHC1SGCaWGa0qy524LsXcf7n/hDskbboikHdXjjLX
/rbm7WepGuWSglsY9RR6NkAbb5pC+UkAef1t5G3TeXDmlYsh0tlxqRX18FQvi/0Wzy2J8U4h7J/3
f9PemVk/7srAJSveVqQ5Coh2Mw9R0I6x9iMVdvFOH/6Doet6TdOFAmIJhHpbC0q2BFOjYTRgG10Y
WCMyLI46zM9mIx9J5v8ZiL3MCviwSOARABlX3eA5qYWRnHII7EkaZ5i5oubwVOdjPruLVrdgNFKB
TZqwkPU6J1yhn3ATzMWPRpQR7BG1/TqYVf9W7rq88TuzHrSLbbHladF1i+kuUakrLhKOGjOYCVTs
2e4c44RjTtVepF6uTlVr6xnthDr+1mnOOHtaOzAHUKYF9JajxKXlLeB1NXdSpHY4iP47n3OV7KJf
ihLVrVAqotPkehIIiql0Pil9Zj5nCLMflKU7J5VF2MP4fBALtxFQaJnapZ0WB5CLOh+/cGYC6lI/
GsMoH9yZOzEIcC6YkPVT3lZNapRWc71iXvRRVtCUX8a3Y6dGz9ayqN8LeRoOIsPueuusk326I+Q1
WAWS+RZ3tJQhkhjH5jd0OLPrQPfyLQq+9sG9ufe50OWgLqSWumVJSJUzoI4RoVPXyD3zOWU6wVDv
DlbZ+148D1rEdNpum9y1WJS2hHkZTHOWPCq9WfmlpCoe1LDqoKhfI+fm8K2S4SQAq3Q4N9TLO6NE
jxEXEgAOUWPMP1O0Jr2e+f116rPeqyQ7ebJwinrXJYemVTsPiWoi9dQ6laedr75cWekUhosa4mQO
bSDjjK5n+ibOk+afLJG6f+8HzZ1dAkiJPgKML17pVmXIbLQZaeWVTiDP8Rkbh7Lzep2ZcZG2UuM2
ha4eFHA7GwVjXqoq5i4Q7LYBNNW0pZjiKg+WSCo9cyi0y+o5c7r/XHvvEDoB7Ym183zjUGRKBpzE
Jc6DptXpcIsoDjDqNT1AaUdSHXtLkUMB4ya/oFe+2SjoXvUORqN5gA7X8h1HQRF6DOTMbzEcvV/3
H2vnukcQBtCNwbSUC3+z1kBw1hMDw9RSHbNnZRrnxgvzVv0Yh2pcuJOqlKilltlBLN5fliYaVnEK
M571m/7VvetXdnI1g6Nt7Kno3Z6wUrlDlBmnaNIlw2tQLQtmeXSO7Pb23i1TGFCf4MjJUjfPO3NK
/p9GNE696cf4C34qNJxP80lWP9x/tXtLrU1X+uorG3GbSUmpoU5pbnEVdIWB4gwC865V6dkpHzXg
DvcX2wsu3DegcMHe3KpOjFgkz7mJH4c8GubXNpsU9G211nows8Z4SJZKuyqwh56TItGPSMF7D0qL
GXoWL1W3VO3lx9RBzs56R1Zh2NBeylpfTnId1+c4tsXBWd+LLn8vtdk3WT9mopoUpsZ2npyLxG7P
I7fH70WL8Ryqo/D1o1YQ0LgK/mn+reSKl8+mSW1dxQUuBL0y/o71IXzK2vgIrMU9w3+zuRvWi47t
QmuIXtwmQiOEEjNmADQVVpGhf8opb5bShS0vwcvtVfmcLXFruWGopp2HmI7RexEK/pTLEEuwXimK
3LOUXpovZm2blTcLQ36Py4321WpzYbkwa5IGP4F8MnxZz1rz3bykze8UilLi2nbjfBKpURRXx0Ru
4qLZtSJObVSUrSsh0B1kioKru5OnoexFxTT+NuXCxoGltOVvilk4qi9ASb4fhjH8kA7m0p7GXC0q
31QnBNydRAxP0uS03bl2Eu2bXUjT4OtpL2qvyLQl9zPGNI7fGvXQu5joShJGo8vyZlK1ynyoxh6s
+ygBufccaK4/jZbC8kNIp42YEZqpclGrpoX+OC/0aQck57w5LtPM60LJmtzZ6BjJL8AW8USc86J9
A+EIp+E6s7OK7KKcfuQIDqJwTW8JZEohpi+TmNLPRClreds6FnMpF6x/ZvxCbHJCCqJVon/apI7H
h7zSnUs+wBl5kNSxFSeyeSXxtFS2s1MoZ6l5knOh4yKhC1UjrsWa5JVaEr9ZwAtkPl5P7f+IHpP5
qGZTrJ6EJDXgosakGD4nM0WOv9h6Xrxbyrr9WCW1+Yy8nsjdxRyn5t1sVlHlZo25fLON1Pk5mst8
diY8rNw+RujnKilmY10Kuc5ROByH4U2fFmr6PLbjMLrwT4XtU1eOpPe5kQp/yQe4o6kz6stVxhtP
uELm1jsh029lvjL3euNVo4mzYUVvqr2m8qDkrsiqWvebzokfi3lse4y/U+cbGmSj7XVTYXyuHaMt
XAuwjv2sSuMYGJUyZigLw/n1ZC6a6TpE5Vwj+2Dneoy9SZsrbufAnILoU42dn4GPqh+UNDLx3uKy
qF17EN2vWkfmzw0zyayxq2Pi7LW4yMuPVbcYX3opjACAGUnhZX2BqKKZMqN2Z1Bu4t1AMdm6uW3W
0pdialTTE9CrA6lql49agsj9uwKb3cUlZ0sGNqUzDw9TXDefh7k1OlevOu1rVauLckZo1Sx/Y0mp
5p6KmcZRA2nnrqQupP/HJI+8Y1sZV+kkYPxBxDD6XHsHEDf85NSO/TOnNv9Yt8qvZqrmg+vkJqSv
BAwkoLggSXZulNLb1B6tGgYBdjpz7LUr1q6KpeQ0S8aP+xfXTcuIDj9qzZSkaGOy1uZCnmjry8Zo
5YHZqtk/9uTk74XWmWCOnKT7VqHPeenTtuTkzdMX8LpJdbr/A24elZETdRTtR9JVRombCD8lU7tk
Y41udO2U76domnFoDEfKtiY9/5el0M4A2s2VskVJJENRCEeGCBiO8DXzQizQEyrjrErhkU3V+qu3
FwrZHKNDFGxuOQpxtAB2tAvmvfVY/1rdun4qPZOy1z/Qqo3LDblqBm27iiJG2w0wP9WTNnBsm2VK
HM+2E+P7Kh+7HGzKvUuSghfjUyB3K7j45V2sd5U2OwUFVApT/8mJtfEyMCCeLqY2kbbWTjw96EOh
nEpZmY5O4d42wfmathjTZkAom45fUQO+o0XEKWyxjsw7vZFdlXUfCqnrXq+GC4gGXAC6vEDXbuA0
hRnLXbTQR1UVOP+pSoiyu+nSYkZy8E7/IE9fbJQVushVyRvFt/amrlFNySyRZGWgnWTJ6K8N08e5
cdofi17Y/zMjnftKzu1UdfOmKZ5Ts4ns51mvNMnvIsnOzuGUxf/IYSEzsh0pbO/vsJtvvv487NZg
IjAbvdlhWHbOOnaleRCFTeHhqc490i6j5meV830Qlnay7SnzwrA4IlDdpJqsTKUAunyFkCLT+XK3
lUocjaLuc8qQcDpJWpGfsqoaLkZqLU9qbMxH/ZWbHbYuSMW30nepGraREOnhOqwjFixwNQ7+j7Pz
6o3baNvwLyLAXk5J7q52ZVnuRSeEndjsvQ3569+L/oAPFkmIUJKTIEE8S3LmmafcpZxkwbGqPkBJ
yQ6aVH8Czfqjw6KlMGEQSUtweet/lV+43kwgdC0mkeocDK46hiC2hToaoa9rXcO9GNR26ZKxLKzK
uqiRtJ2S5klNk/K9jInTJ9WI9cmfJxjxd0OPWLZbxEYb3WlObX3O29YcMYKo0ifgAtn3TA3ALk2C
xzsNaqnMp7HW5n8KISH2WQ0B4AYEV5UM67ymUb+w5/vOTdpZDO+biE7dyWohlTJlg2HvkvaYNNVA
6X2vw9AQLuWAFXs4jCaOy1U4dG5Y4v7ylrCVfmyQgQpcZbLHry9vzE2A5WvBG6RnjQIe/Ej1+Sss
isgUUYGsfcyznsw56D4bsZS+Fle3rEIXjHEmDJxNIJCtBPcrOctvctapxLlYemjy+kjVcgsBYxnm
U8QvipDtdChOkszMwJTeZiuIL1kWjCfyHdkXcdLz/ZXAizJVf4ziLsZlzpifosbSHkfm1v7Lb3WT
6yw/hDEgmR8kQlhQz9+qOQYynSzm/nGqTyfMiAj2UstsWtaEn9oSe5LgeHAc9mIMy3EUdPxHN9Q6
TpozL8ATeiBh8Ss08uGaSKFtudSX1jnQS/0JfljyECDKfUS42zv06PksyG7wB2TAzx+YrVVxyKri
ZvbTeN/I2QDeLMAabXCO5H93l0LkmJYqq23UbRKpotxboEuIUds0OKUQpgpiASKd7YNEZ+cz2jID
VlRZacrR73/+VFQRoTah13ObWqe8THpa3arUMk8KowavqqPyXraC4mDRneejoYQ6DLhJJkjrZKTR
apPMfM5vSG13TxqOlJe46bvejdXZOkLWKTvXA/0ypIJoh++YXtI4o4IY2DQNZaPbDIZyNZsmd8s2
Q5wwnmQXuH5yatLe/j0yKvSrGMxdasrtXQKJ5iIVs3GlC9YtapWzG9TykZrRTmbNuJduEEJNMljD
1QW2KAcpQnCfxIYFfAqBx5xgiUjdGWuH8hNmQO23GfzwWaRoRKG2kU13L5/m3Xe0jEk5ssvEaRUj
axu4S0OpfZvV1LyXe+MdBhUoc445TCkcTg5ymb3lmOvQDGZsuZU2rMy6mJk45bfKVqTPdtkiPGDk
KI9WQ3aarakTBwtuUTa0IaG3YDYJRmk7tGyHqnCyvAOzGpjVW3BE4SnvqgjdJSNNvuNNNJ6zuqss
Tyuc6VPQJcMVrlN5kCPtbXxa7lD0qaK2/qCqkLIm1wHZ5GYb3+ewn9DtHWq3k/L4ID7vvmKcs6jT
yMUAjz0/2Hkmz7WdjvnNzszuZIWxc0EvJbtzqtC67+bG+v7yDtp7NHr7OsA4ECk84/P11EhU42j2
8GHDqH1iJWP2UF7WPxvD0OgHn3Pv4dg+HDomTuitrg5Mj9l0iIVVitYS7tqpks4XpVbrS4kwiddb
IvoPD0eVjSMmLU127fLwf2VhmVKkVjDjlFBxUi5zUHwYHCFOMZaoX17/Gv9eaXnyv1YCVaKEM+nQ
rWPI7AMLS+l70XfDP/aoYbr3xagnsEZaCJHG+syrLS4wjkJJOLVV6Zbg+B6ytsNVCvbb5//wVAtm
lG4o/LZ1sjDBe8WMF3RUIhfdLbY47H5pE99GbNikg1J32WmrlHmBbGtMDf7ona1eYUqrTKZLlNz6
KOy90dam+6iy54NUZO/tLcKapObGTuE3tmasd8Bh0ametc/JHKUn0RnzuZrboxbP3gNR4FBuUFkt
s8Hne2LIHPpJNYO6NsxQJaKdfAO8c4Rg28mt2Agkr1wDTLvXQxAMuM1E1LiNQdhEF1VuI1e3p/Zq
DGZ0imzas3E9tBcSwqNQtfcqydChcIAD3PLJczMDVcClhixXEsPXkKc7ulCpl4m0PL+8EXdfJTcc
KBEGthvqQmsKTKYiM7uRXsN2njo0NQfrCNy4e9uQTcH4oiZmPri6TtHXjkRrLSVH4PSnpE1mGqVy
9HHS5uRMcpklLvpI3UlLZzp1Y99iWGyVB9yULWqYO29hpUBf4OLbZKxBj54nxU+Gl3inhqdEDUxB
Lz3Rz0OCFAGgEjuHFSxBtHfLwmn6S1nmKBqnKY6tVNt57gIl6K/k3EdNr73NRszhl9Ez2YK1myFM
ikBlCFAAl74fzZohhmlJ7/K4/DkGQv7hINb2NDByOLg59jYAoYHigTptS+9VA9uUNKfKbkIezAer
G+OvSJUcSVPtZdXc8oB34Kth5LH6/phRqEVa5fnNiq3wn7wX4TdH6iZXEZDcgRAJ1xHpkbv73jHi
kRZNngUQug6ynY6Fjt0h52TkhvyQK1NeuYFjdboLJEv9+fJB2vuAiwIcziA2/e41QtpsWnuWcxbj
x0Cp1eKxuqAXEZAfN5F+QRMoeitqefTpTrcHpfYSwFcBfsEqU19CcqfjsyhX/3VHRlUWIspJPGSg
pH+oFenfVGTOb6y4ImrgfmgORpk7e+bZequv2USBOjjLCLzLlCFzC7Wbfjqzmvgvv9LdZeBCwyMh
pdnk4IR/6I2RlsLfL6UHqYavzBD3IJPZC00IMCxMSqAf+kYrna8pM7fExmyI1GG4Q2iIVhJ27aZv
xpmp+JJpxoprFL2pulHTNYWLy06c+Tl+Y68eRyNYhXwrAF/KTw7K6qaWrbQh+JEz1mX+pBkpLsJ2
b3qgTsvX39ZYm2CBQEzGFWQ9OpADvdGSDqHJvs/LL11p07UqStiB2WT+h8xg+YgIWi6Dig2Ad2C4
r/UZjTgbnYmPlZUaj1FSBb4lBuugbNtrBy1NQUINTQlO/io1wAakkMwWVTWj1Xu4J5Pa/87TqvzZ
yHX1RiRKcFaytobEj4faCQrlcFW1oldcvOy0g/27E3/YUbj1gjxDhcJxnh/LqW0qW1JIklUzCr/2
zaR4xlg2tywLp9PLR+XlpQBKPV+qxOZ4mB1gUtEUxF7Z97WPaFX+VtIonF9eaieUwxtAyZA+jLPg
b54v1WqYAbdLQh6lCpglC36CiJL46oguvdQoo99N0RF2YhsJQC4BF2S/UsBxgz9fU6hx3SVFQytd
BDiwBaHxibpRPtIE3sZRlmEz0gBa8vJ1yaZFoWXMDr3EYbCnUxzG2kM7SoUfSIX5Jm7bIyGBvfVU
pA2hBLNp6cg+fyw1rUttVmj7xFGluG2lBA/qGKVvVW0wwS9hnPPyp9t7jTA+AWowlF16wM/XK0zh
dG0NT7UNButjLynp205W6oNVtnsRkyiMJxhJamQ06zIq1qnlTUQRbiOp/z9o5gbntI/EgyanB0Jx
2zuXlShAF/Y21c26Dkh15llTBHwOSkn1z+zgmuRZnWxc7EAwFEC39GoYzF5jG8PIg2Ow9y5Zc6F+
UPHgS/H8XYLjgG2sAaorsVW6tkIob2JRHSFJ93bIX6uoqy+mB1GUT2rBjjQ6+V2oTum5iqbpbCr9
dwng8+XlDbK3HP6Ki3kBGeEGAZn0JOaw5JE6nqrOK0bJSlwMLML72OzbS8v/c6BftvcFmYuS8SrA
zTYTbLPVlGCElXhrlFq4ZmQBsUFDAak/EXyUwG7TlByS7xi7O0dx7I/l3/OsiZ4TuCj2z1L0b+o7
8Pw9BVV+G5OpAxtikUG5HW7gijcwH/lU1alCFJVBomhBf0tFL70BtY+RFWaQX8nnzB9IrKaNa4s8
yRGqCoaD/b1lFkDKZZjKiSWlXCwInm8yW02NkWEDBD+wIB/CtEzPYzMEn9AwGt7gGT3fAfHCxDrD
UqTObdlFs1nzwqG1H7LSig4O9p89vX5jAHr4RRTFROPVzzFk0FBxN8C2hdBfuL2ZB42XpJp+G/PR
btw+MorYx/wwn87SWFalbwsUQN1Y0TLbA9ak564dNKbtAebFeTpUuih+lyRNa3ndkOBHZuUz2Ks4
sunwi65R5YNHWE7l+gm4k8lBCAnARpcD8HemXNtRGTtmfnOo/U46TaRzj8IQnFC7eVAD1H2cDKG4
qRoLNFibIy3bnfNlYLCJPv8CkN1UJJjwOvilq8XNHhrpcZSH7qwYmXFpysnx6AkdyT3uJLccZg31
RQoTOunrCMnhkoowxOClThz5OuHT59WG9lUXTll7xjTP2CRVJQgEyNrD27o28i/woMRr3zoIXU7Z
ItKDAsbmXi0LE594pplXnGS/1Y2ev4P+bi5jV+OuqZr8UZsbUGDynC14LOP6clDbJCzMpxaKMJTc
RSN+PVzhwUysQoR5dSS4ICW4sUdmR8MDowdxzlUsTmmeHpGv/0SPZzsNwewFQMsFZUFFNFY1mbCd
2U7kxLk6OrKDbzTVhKTSjqme3uuGcL4gN20j8pT1sWs2dv1u6CvZdHGtTyI/RdbrkV6eLN0FzsTk
cA7S8GPB5n0rm+iizno735M9qEf1x2Z/8qMRJUBsmc4uoltLuP7reNCoFiIrJfs61NHXBIO5i26F
6bmF6u91rV4fZK07y5EXmxBOAb9vOT2YArbBYph6Ra1RfAistvWYEOP/PYXST7tuPr12I0BGBZxA
U20R7lxvBNsK5UHH//VaaoXGQCsN+jfaoH6TskB/lyNaeQcStDu4UjfZEI4c+M7i+UrnVqdn+fyV
iryqB2oj5wrYaLraem17+oS64Dgibvjy821SEpaiTQfLjmEiQKNVcBv6UoRBK9hyJjp+vo26XHin
gwH59+V1tp8NqgI0oYUMwgtdK8INBqeJXpV1rcfM9hM9k65WD7wnmOP43FW1crBNNkEbfSo+G4JK
zJRpp652ZaeOdp2rrX01+rB576Rld1cDqLgLjaq8KcIZXMkqy7e2QOt80vKj9vk2fiDTQbGDFh19
7Q24pdYzR547xbrmmhw8Iu2QfWds2bOqURhPCBtyKTtWHfovv+XtxmFZ5Li4LEiQNsl633SoxsOx
uEaWNF9S8MUe8qLOGS3x5GDj7HxQCJokYTSPGH2sN06Yh6gOaoPEsZc/A9BWr2MsW2fsuAt/qET2
5eUn21luMf9Arge4OCd/lUagVpiXiy76NTGbMXehe7XfRzuN34oyR4h/nF6NhwIdAXOOj8hYf5no
Pj+DUwuBjk6Ac7XHwv4o1ZXsJmg+fgN2znRHaX6//Hw7G2YRnFxKf8Ia++b5cj1+f9SqinMNlopu
hGv7dkp75VGTrNptHKW/zrLWn19edJNJL8+IUAGTnoWtvU4VoaEAT5kb59rluhNeQpzOKtfJF9jH
DMoovSLiKD0ZWaH8KPOmO3Iq3sYelgeesai6LWFo9U3RYu1H0ySUNzz0ebK19C7gIQ+6Vnur8Kcj
z8o9zmFcdtZf95OdaFofdLZzrZta/1qjIXor4/DVfUeDzcLAxwDUArd/3U7Nw1aEjgR51ooL2vBS
q576Kj3KpnfO97NVVm/MbnQ9pM+PqNrktKfaqcANB5rs0nU4utZ3Xhs4YfYkdwJfZx2ww5Jtr4co
6lrdXPtKP6lXrbeDg4C1uwqfBqi3Sv97zf0SUeWMEhk989l8vioiBSsfzq/2LeTjMK2ymONArOBC
eL4FlFBR8rpB7FFLii9zF2SXvFFir7bM8SBrpfnLn/U8hyNPXzAZaN8RF9eQATWvR1XEWCa3o209
WmUdfhvQr3hUZjlK3F5LkRiKi1gX7ljmiKyBC1GzL8VgQKkPht4ECRlF4Hr1Mb5D0APHBZ2m5GMk
ZcnvVA3hgHCkgfsuTLL0ITZRD/OjpJf/kcvI7F2oGuoHq7MAiRa09XCWTAb9IbLzbHJznf6zm5LS
YuIs4e9hgbqNPaeLB/WcKV2tfiIpz2XXQINnOCE/bpFoZrmc+GWNS6CH8SuzrskqzXfmnBYyNY9k
ZSdp1LnZnF6x/9XtVK5gL4TcN2kj9Hf21FMbteHszG401vP0liTXuDfaBsXIQdjyj1I4ye8o0qz3
UHzDwB8l9OZdE+eTX3qTFR+yDMm5S0H0f0QjKSj90bTAX8q9lGregOvL10Qqyqd26HPHGw0jt/1s
qIIRB0wr+pTaMGv8DvrdSQvssb8LemE+4AhfDO/N2dY+VoYjKMTbQPuWdBAx6NdrC3AnSqXT2Gsi
dE3EGKVzqsT1m1yMbeyNqZQ+xahWxXcF2l/CtVqlcc6YY0eFZztSDYg0RvEBEoxAc6xXjfoRkzOl
9gPRqZWnZ3mtX+cWZSdEnZKvJeLwNTaMETwXKZ772jXazjZdM40GyYdWZvVeUvKXa0tG9YhysZT6
dQBj2DfJ3WS+lCnRhui4hd9ODUAoBkaTdm/llmgeJDWf2vdtqMm/inJWNC+tkV5wh7qe63dqkKaX
xCyx2AhpXEkugJfmn4qPPXjjnAaJV7cFxBHdFuX72RKj5RqJUzd3kqrWv5EjyKJrw5J8DxVGjWvE
duK8M5NKlR+HwaQ/Q3XSviHgoqMAHK4CkmVl1g8cUqIUptSQJx8CyKXlgWDF9hQuo/6FiUhY3spi
BDbAKB0l5Su3u/F9CIPuC1fL4L98f25WgXwI8gqDJfLnLVynimaJSTiWadgDpW8TVKSerNhwDlLZ
3VUIYKRzzHlA+D+PXvmQSoElmeltIP4Cl2n6G5Ce7O6Vz0KMpL/AwB00EKPPVb5jxrUiw8mLb1MX
jveK1gYnwyyag7p67wKzuY0pFclPN+SeictLYO6COEw/xj6kqJnxfZ/4TTAeOQ3tLUXbgH7NovTG
lPz5a8PZEPnROEMSfpYwUaJgA1sSpxeKx/aA6r6zFJkpHHAaXDvjDVlty9FIaukaJJ3mJXWTn6va
DN9o3eAcAY6Wr726XyArYRnAlYzh6fp+6QwTMzmQ4Bhj6P3JnOT0ZJRG9kPKw+zNiBlic5Dob7Yf
KRMta74VKzKYWmWmGXxhtRyK4DpbrfBzbCr8msB01LbcXWYZDS0y/lsFrw6IdYZnLGkaCaif1b3j
OQ0W7jYKIa45qvo/xtCkd+aUa35uhuX9UE8/OZyZH85mcTdWau91TTkcHIudvJzmNTJ1lBwgEdbZ
I4MlfGzm0L62ZoV/QehEwPtr+dRZdvmkT6ZxIY09Atjs7CcWBRi+eOdu6bEBIXzOQGNfe1rNfoCA
yHmYQ7ABvWQdBMrtdqKTvUxD6KUvCubLZ/krO55mG21Bo1KvShhmvRuFIoi/NDL86bGI2vhHOQZH
whDbp2M7MZpnYMDMlQbf8yXDAkKuaAflGovR9hvEM0+BCug9KeqjAA2qfX1cWISKir+Xh9yASCo0
nSe7ZrCU6INdn7CNNs+qHAam10UoN7iTqKzfaYEj+znNusR2ZT237LNWBlXiIelvfVaZ6YU+HcA4
8MUYQiwFMCS4Z0urdFNNbWs/6vEyx462VB9jOPYCc+WSNA+NYD09S+1ovHMaXIcvWTF1Txm47V9K
kuZfDGcK1YtDi965yiGWAm80Qpbu5UykuVAdof5rdo3RnrHRGL9ZKAROdxXSQNYpoB34vcABKIa8
nLXzudOy7Dwr48BIsCkN67pQx6uz4iST7ZsDiiD3Ut+SqoQo7ui+oWex48nS2KNWgRVMcIpKAV5Y
IUV8ymEOl1hl5HXiqjAIDD+2pU51G91pPrYtrGdSDRtMAwp/luKVQU+HAW14zUICfGgiVxJdGbiS
Y06qq2dhqnwXeWmWIOHbDLZKqiU/jbiJA48sIP0nZCSmn4vYcb5JlQ2RxQmL7L5VnKC5NGQ6pZfp
Zhude0j3P9NcCbJzb4jug5JWfYL5QVwKt4CZlrml1mtvxnke53utcqLwwUkle/ACQF3fjDE2SWYj
Cw3q3Enn+0iexsy30XTpvEFuMDDX+6D8t8OUFk+/Ep1AX4mDVIKsrVVvbCdLBw+VmUl3ExFqv+Ys
z5/SrtPuMVgpx5OahaJ1LSsJ67skbeU7nDflzu2dHCDIWEj/qib6h7bSGE/T6Eh36aBmP/umrb81
BRYNECA+IKBT9kGs32WB5nycUm1KTm1Y9vFpiYbQl808KdxoToZffPT6IdH6WXmH0r9pnmx16LP3
WGDhZDpAgWz8WpWmT0MsoBzl2TBcpGSKtZMe5B3iDFXsPKL1JNWQ0MeYQYo5d6fcVpPoWvRaUHqk
PNVTlsGMdvW4Mbpz68xyemeZgf6rFJVT+5SOEtC2iMzHz/oZGqtIjeBcy2FVeGqn97FftH3IFpAl
0UzuqIj2QwCXfzEAL7X6jRxSPbhd0RqWP8qBlrp4DsI8F7PU3ZlDNjt3zCdQbxS4wD7WUqRzGszx
w1wGzkNb6vLHKWLAeVeFXRa7+WBmnxnEZRNfUw+bU93ZdnhpLa19gtsCu6uC0zj8CNV5VPzcqRXK
j3Qy6ksUww7I47ZJ3bmry8iLFLsafbsa8jsRK1XjE4TVD50SGfNbRxLt96Y0nZ8WpgTSPZbwcncf
RSE1hhTG5f0YmZF9CrtkBPMjtExxYUR0j02qZRAa4ZJLl0lCVguSceB8xnlNjB/RlOJVqgk7nPNJ
kH8sSSG6jyiCxu37WS3a0OszCtwbX0UFVz93XwPkyoyLXszVp6ps6tl/ORvcXHtktgukiHkdGJxN
NmjnyHVDM2PqX8eegPOIImuvn7K4gaA/t+ZpKF9NolmWJJoAN160utYMM6tkQAiQAax9Po7nLsYr
o2qbyKdJ0Vyt2Yr9QU+mg3p9k3UsiwIxXFQ7me6tk8SiKv8oU8MMFG3wpVdT/T3F3ZEQ2ebG+7PK
4tELXoMe3+rGGxQtxt84hDch6txjIqp48PDrD71eHql+LVnts/Twz1J0WRfhL2SeVvc55Q7NcLSU
b1wrQ+yOfYXjSZOCX0RpIXA7zIEAOJXZOdXi8Nt/2DR/5lYMx2mBrNYuY3p5bQ+OCgcty2urzqLJ
rotTZnUoK4g4lTwuAvnp5VV3Xi4ARsaUzExouqzRW3keIboxLlIYVWy/yXDKdmtLSp5QQT3q6u8t
xaCED4gnER9z1X6D/9sVYnm586yn3jAht61oeeH3+FK8tmtJLxgpVEQQyDm3cyfNDlpdZDhdqIXy
GJP53jeoLxwk3Zvkj+QITM9y6Bz0Prc1H8DkYlFvQ3QNtlYoJ8PJNhjIxHWhuw6l/EEtsX2BdJnl
Rf+AcTot2VUtMcoRdvMdNP0wYUd0kqzdo746eyF054MXuPNsS63MyyO13UoqW0MgQYvF5C4P6/yu
Tov01GRdd6lLufJQKDkc3mqbk8ezEbiooCk2wSw/T2uBWBhmF4/pTe/ibPJrBB4l7Kq17H0uJXPz
S1VScqNIU0dms2k0vSsE1k9DNCmKO00J+jcGm+uutxar5pePyDbKEcJhbHE2F3XkdVAI9CgfIh0/
YSmzW9yslOB9G/T9h/+yCjB5PjDTt7Woj6M1tENSm85nr1a+hNj2WzKW4d+XV9luIQ7GAt5a9MKY
P62CjNHBduP2QOmhjQKsE4PQRdg7+tT1ojnA/u8thUkigZS+Ptpdq6WCFNOCFP7ELejU5GESmfE+
yOdRuF0qxvjgaGy/0eKVSo+HMTMo1DXKBCqs5oQjcqeqmcreqEXxWVOaI37KziNx/yzSZ9xEiA+v
miKTmc4lrfwEW13pKW2L3BdSrl4RIh0PdsN2JexJF1gkM1jkFtad/aGvjb4qkI3TjXJ+E9TTv5k1
4doea692y152HDTf5f5mhrUe0evJOLfolKbotcMkHgo6tBDaJFeNqiNszGaqvCzFw9CMA5a8AaV0
ALtkNKG5XUtEGsO+sb470E7PGVKbX8vSND/zyMO1ikMYuBJYtINqfctGWX4AqEV6dUy18fF9HmSG
wTLKsuIGmjqrFpe8iE3H1WrZqU5WFRSBqzGss943WC7+srtKSf3OYeSAv2eATkGW2gjbdJFpuaEi
Ga8md/PjGLAA2iEAbJ0wULxytNagUamHiXKrZlO/0JWXLiUunwcRbS8/pT2iMplFiY0N/fw9IO80
kdbxIbDfheCbK9lbszBTdxzBgbhRwCigbOcjXMbe5wc1CvxkGZpuKMYdlgForqOdj1m6cUJrgUg+
1uZFox6/dIzmPiN8PXvpGF2U6Mi7aXuhkdJhM0KLDKzxJohb2ojxX0WeU0tG+RnjNMkN0bN0g1xL
UxcLHfmgq7n3joE0Q/ACg0L/b3kbf7WGMC+UA6mD5CAMI/gyRKHkYZsTuGk35g99lcxL36M6SMi3
YYOn/P9FSeieLwpDnxCZxKRY6JVfDETC78d6oZPXh/LoOxEX3AMYySXwQiRe7SGAwHVvQ++9DUKl
GUJv91EO0qNLZPlT1gn5YqixKHYuYprLZ/3rLWpRD1k64IGYkqkfcLvNz+1gFB4CWrriliI3L0k0
fpOU9mhusLNbESsCbMMtCU52U1DVwCnraQpvdaoOP0Pkr2bWaxSG+yqgXRfhMKd+XxWW9Y82FXJz
j45pcoQO3nnJKvQUeuOLA+1G4UIZtBr+dBFiBG5OgDej8KxL5RH5cWcV+CgLuogApGzyym4uBZku
vf4EmYJ7ZxSR4VlJZR/tzt11aCMiHuQshgGrLQMsQ3QmAndQpmMFT90sfMygBR6cgZ0tA+oRZyJ6
/OYyk3m+ZRQ7NdUxl6Sr2ueFx6DWwdtbmekZ1epbu0pUL0JY/l0IfOz1GQ/VofmHdgMeY31pq0Yk
DzEKx7c4DNCrM6TghDy77ffhHB1El51XSUuWw44CCfaua+xJqA2jSvDGNxf1gnfNaCk/YMglB6vs
xDC6GPxElvrD0H7+Kue4jnupD8JbaWMqeVLqUP1lpKaD5I/IGvsMa6US1zKk1jmorXYC2f9Rsphz
gZNaA9CyYmhKWwWq0Y10y5wobfx4mitfFFJ0fXVKTB5sE1wQlwVEtAoxo9LGGWA2tOSrGM9T6ocC
oGIYnzE5Uv/DY3EhLEM1sF+bfno6pOidB1aIpGHYY6+SRebdBBGVsXJcjEcunXsvkaEL5RRAZJjv
yyb6K3iOjeE0UtzGt7TmcrcQafLHOjB8O5aOBj17+3EpSgHsWWSs6x6NrSqdnakztXARhA+0F6eL
pI2/X/5SW2w1NvCgmclYQNYwPFo9UOk0xmiStd2ojqpToqXNe2Sj8F9vRu0kkq72mfViRZpI5imI
RwN5zunVaBh+w6KOgKgbGjxE5+cvNYqtPpEDMvNRzutrptXKRRuRVK/DdjrYLXsvldO9CPIpXACb
nSnFjpwUKKqmWdTd2SKZLiK14wNq6e5bhYwMhIxZFhIuqyeiocgEFBrBTa4U1Y9K1TqXcz67Flx4
r5f7zB9RFfNKlGjcZurz93Wgv5rBtLxVKCEg7tFu2+Ah42kaslCuYvi0ZXmOaYCAuixHF+RLdvBW
904FdTyxE1I86OvVeY+wwq76tsHUXYR4hvWT5TZCNE9Te4hw2F0Kqje4OWqrTfZSW1qkGxDNbzDv
k5OKNJqviRgydKy9GruKxApISw4HzQMIKqv+yaIwpjmZkkO075uPAGesL6iToJjgmJF5UJwub2iV
lC1wCpZjho6YxuqGlTjdll6g6yJl3XCWZbl354WHrTaJdJGLyv758rnfeY2sx3J/gGibYy9LfRKq
MsI5fTXnEQrEavdGoxx7B2YrONgdO1ceCjLLUgt6fMPSHfRqhLiw8B4Zkye+Qa7nI5PgFKgnpDn/
Qk+TCyq31seXn3Ena4Gkwo0AHgb26rr/JRulVqEgS+aulvOpUauY+CZnj9rQygjdJi2DqV5+LLJ8
fH3WQiMTBVdYK0unZnUeRJ5LnBIDHYRuFL4RRpGPQWJ2EvmhSfBeqGGP4oW4KDRSPaxCTWtOyHll
WIsz4dVr14pNcapURZyTwjSh8Gtqfe7N0rqpEsArvxR1b97XjtZ/ffXbXlJDWo40VLfXVSUZcZip
Eh4HQd88RFLaevTemPWmwa9UxdJXxr7GFwKq2csL74R0FjZhxyzi55utjD29NlUmVVOUq84DfHH9
oauS+PTyKjsHhuY3ER2hJ64Oe9nkf138RZjV3FF0b1UGM58UuR/PajgtghqHSqe7D/TXUqtYgGHo
YAnGj7dOVKbvKHPmW3J/1DnaOR2LPbFORbaIDP8hFv71QMBco6pdiul0HPMfcHfDzyocnktFznHV
kyJOoBEaBXNbsy8+v/wyd6Lds7VX50PVpqGRKW1vepoXJ7S5LMZPNE+JHoob824PtsiWUL+Q9mnP
0JxZUvs1Yq2sk3ZqJZSlQH+GESCCMLsmXWp/pXmFFeDYo2nltkB+fHkKQp7cybQ3RljOD0gH5kcg
kL29tOgW0JpHiBi1lOd7KdFnvj6+fDeufgT7LaaqDyZYhsrVtbH/9Pp3Dc8dortmABr6Ez/++s40
AoXmAGtAXKh6KpixnaMEdWWYjrGfKeLVSCHeNHIly71CqN/MLx1kjECnTnTDY6e6RbreeomlS34U
msZB73FvB1ORkjVSYFsbj201qoMx0rDU1RrQFcBFg+j9KJUIp0c9kJfRChlhNLEZCB+kUfr6PUz2
sTRdCQvbnAc8wiQMNAVvcjybQHXqX/KE3o2hVv37xEqygy28s2dQZcHThTuUGLS+UpRRs6cM+PFt
aIbuHdJR+u86HOvv1SD1RxF1d62FXkpD2dxCzGyDaVBvoqbTWYZ4UwSmcVWAol17A47ly7tzbykI
HyTkBgOAzU1ZBDKzB4WwGnVD9HaWxvlshvnwKZFq9fLyUjthlRyXyA2ZhY75Op1Li9GUy4A5TSaM
5J0AGHwH4OM/fCfSUt6cCn1q5zsFDJ1rW15mTnX0fWq72usA7DwMfasdPJC6cwAY8HHdUs7Ai1kf
bQkduSRA6uE22rMlAV6urOaEMbrunAUQm9jTmjzpPQhn4KzUwjJ/BoWOym/SaPJTN+POTGlSTuA1
DSX91OaC/yXqRhOHFGloEfPNQv65MyYDTudIImzluY2yVY+AGCb2UzJ4TuRIsY/lEBs+LHPtF6bW
Y3KWjQAXgrizQe68/BV3NgyDlSX3hwm1jN2ex07QXD3weNgMaKnWJ2hd08lBdfIxasd3L6+093Zx
jQQOiJwGhdTy3/8KnJKdBm2DpjkiLCryxuAxL7Yw0wtGDSVGbXnuaX0oMOTDB+/llXeuR2DCfFTm
+gsRcvWMvdU1Qa6WGIsNSX5KeB9unabjJenCzs0LeTh40p2TAcKVcbvOjbTFnDDrnnBuAgPdm3p4
Kstg/gay3jlIx/e+3B/S+NLA34FFqFE0g2GMb8EMSS8Z1PGDNKJOhvruUea/txTYZ0yMQJBS568/
HX1CIwxlGgqNWfp1HDZniCKZm8LYP/hWS963KtyYKi4oeMhWXObLu/17l0ww72U1wKJFT6TxYnZa
/U2VULLynDKIz7lI8vdwTavwP5yDBUuAKBgJ3Ga2XY+KNYeJzboRwEBIU+J7Hoi3fWDVH17ejbsv
k1sHWBIZxKaPwFwWQKxhxDdLChPk5kLdQ3JU9yalPEqy9zb+sgXpZdOx2Fxy3fhn/DHFCABNuWdC
mP2RBZnsGU44vbFqGigvP9ofZ6T110Pgn8QIUjXbZXXSMBQzwXYiA2SNkfGNoYP6tQY5+14G1frV
qPLof5ydR5PbRhqGfxGqkMMVIDnkBGk0CrZ1QUmWhZwbqX/9PtBJBFFEaXer9uL1NLvR4Qtv+DTl
DQ49idPGA3Lsof6zAjvx0YVYowZq7yhzQLyDUaczNOUFQYJ+9t0O07wRF1Rx6lNn+DZYnVvT9mwm
uE6T1RSHVq+sJ1OW5p6b3kaHhdoBE0HUiP9Zlyd5KwYT2Zj0sezdgUa3UvyoyXu/V07aDoEpTZf6
T6tPB0mH6LMxup3ceZS27hK0gJay00IfXZ+HznInp20c6P3Sqv4ybJBlVRZNO1iarVMH6oneNl9u
kYG+PnWQhMRgLcgOpZ1LgIpJ9zAlxWfPm5ozYOE28PBMPt/fLFvngKLrghOng3WTaEsyzy40AV8M
jvIdypH2UmdpfNZz0e8UTLaOgbuQignBKD6t8wMZUaAg4AIdI1Xlq6uY2jejy7MIcTNZPY9duSc4
tvXUecBxfgEOoQmuljP2MO2wrcW2O27r9xyJOfASDKdqxTV9tR7FF6NT5mOes3fvL+rthzQoZsG2
BPK/AYrqDIgqVcVNLbwxP2LDPAKadqeji79sMPWYWjaFFe/sntvpMih5PJxI5NxuAHqyIYJJU4w7
lVCUZ10xv492Zga5jHTcjnLrfRdW1kHH/3KnLrSBlmBkTuaiWE3PYn063Nky2mTEV8Ss6uxvGq65
5Y+JlFAR8RY4wkuG9Jy2GQoEwlNG7h3L+xJ2XfWuwdhJ9ztCWD3ohjzeu3pvVXroe0FHWJgQxgYk
CxF0XScpJJ+xUucLWI4SHBNa6uHB0obyP1zGKgt2gZK+72ZRfi8iSUBkCt34JwM0Kn06h0W+88jd
Xib8JkRu4PuQVVJRuz7mWjVVSt4TTKtFL87GgMap3cJJvL8Hbw82ZQXQW2gUbCk0OmVK67si3PLC
wnoclMyNgzpPFN3vTa/Ys5bZ2nykcCDyKEYs0lvXc+q1InF7hSs6ixPlqcgt1ffUfDqSTKoPhWrM
pz6qzCcTjZ+dUGVzniRT4JNRL71x0IF2AvOxB2oFJgU6wAByum14xhQN4aX7S7o1yUVUG8oj6L6b
ektjdGkBk5JYL4qLSwwBJAnK0FPMg5srJZZwc+h+acKufkoluq072+b2/qT1QriCtN+Cx1nHz1Ea
2anJF3xsjLkL5jzJPjiRE/uyGtMHU8/inTfP2brF6KpS3UYhZZHnuf6mQJ7mpKkWo+rBSF8SXYwV
ROC6FBAtWjTg8WYsWj4uzIpAVi7k1JyO5Tcn8zr36Lj9VF2gaMztGwpvMEak4cKejcdkfDcYUrh/
DcmoiCM1s7R4kY5ecSv2oGwO5HeWcm7tbAofsB9OMr8LZ807xCYeeKep8TrjWAxgXNFzDcvOp1TR
G5AKhuZltIdUYBgV2kh/6Vr4VGQDVIPKlfZfdKPdyFfjplzoMpX5EtZ9rAbgYocaZr+o3nInQVp0
nBSjOiLCVCTHVsKP8J28pWYW8S5ia2HmwwJCMhAbG2j8KUw6qSDdAKLHd6ufjQnxJnv4boG61Q+j
NTl0ONsh55An7uwEZSfxk9Ut0cJz65RyPEi1E7AypiGz/Vpag37Iu9B2T3qfxJqf12oxcX5js35U
UizhTz2K+M2ZOM74XJS12r8U0D3qQzMN6qtKhz/x+9Ae4oMUo2a83T8CG5uQtAAJz6UMwJ5Y9sxv
icFUY5Si17ypGb5mfkGvJZib0XyX8rt/2JEzfLo/3sYexAnBWkqcno4mwwocVWiVFEqTpI951etK
YHrPBbKWuR+qkfFjKNXurRjceucl3bpSFn3SRdWNTvV64/eoWPA8gymY08g4ULvCf5EY+KEZhdiJ
FDaHWgxauDQRd1ofakFHvknsHEyBJ4sTt3QboCwTPnW4pN9fyY0vh4IMSQjqDMvLsLxKv305C5q+
LJKB5i1yFobft3b6RqZlP4jJFd+tRt1D8S9/8DoLQXKEcjCFTEo5N5GlcOQAMKqB6Vw4peUrYdTg
XalwX+xcy1szg3tOIXwhcd4oY6l2b9MrwUFcqmkbjPScD73WCJ+y40AGM+9Jpm19M/pvcFkochNb
rO7FKTRRTHfxCzJUWT9gHNUcqmzo3noauMf7H21zKGS/SB0xx6A0dP3RIl7TQS3j9NFW++EpQgj9
UauN7jjPtvl/7ESyAJIcAzKstraNKGeglHk6sYplaR6VLjP9JorbY2xCWfjzWS2VLvqv9lJiWM1K
2PZkxDWS0XMxITiojFN6RjAtDEkykXS/P9jGDQLnFp09akC/pLeulzAxtRlpjcXez3CzwJCe2/vA
lnsfGYr6QSCV/Y46xh744zZlpWcIE8kAPEvWur636rxCW1UlHiomM/lOW6o5ZqbWuH5rTZiI070I
6cfYUK2guXr250jpvd3g95aUCyaLfx2pZLoWiFReT91RW94d3s9HWGYOJamyUd4p3ojeah03+TOK
M27xFkFYblH4B50f4OVTfy5UtSC+SFCm2fkUGwcVVPziFLUUeGliX/+eSSv0wU4qpMKnCsk/ZCb9
Nq1034rb7GiLcI+PsdEgW7whoJWzyai9qKsF8HiZwOERMsV6qvti9qZz00vXT+vYOWRWk51tp6pP
ZiSjYyZlSrG5Dx+liyvq/U24cRdiX0/xE7D+QoRb/RBtsNSkcHk20zzvz05oJR+8wgxP90fZnC9l
ZJpHtM2RVFwdrJZ2J/LPuKSk7oK3cAvvhHu1ic07WjDd4JYXx6vh75MHBa2FfkrUAeQxKbA/3P8l
G/cWACzKanRA+Cnr+SLaV1UOWg2P0zxFBzQNuUysTAZYie9VuzYnDWSF5aULsvR8r3dV0SVhUkCz
ezTDxhh8tepcC6ar3v4gRqzfw6BMP1dJb52teH4ekccn1Sv1Sxd3e1r/G1fN0iZk2tzVANfX+1u3
CU5kzaytToFbG+fDE92t/tXuk/6BZLz9QtVh2ru5N4ZFwABuGc8RnM51eSwSggodFdWLVk64ElbS
jbXAQMr01EJXKgOY7GgIdbWLhuP9z7wxMvw5uoVLbYy/tUJp1E7U2YPIvItpCeek12V58UZnelBM
KLopWj84zJR74lwbZwnI7OK9sjBDbqqBBnojTlwyaIKZwwmMTH60B2oc96e2sYOx/KIlQ3WC2uOa
ZQVA3aVPiHx0CnT1oDRpdGhN49RBof7zuwGrPsrQ3EUUx9bhRCRlDFSRC7EGdeFPRqu/iijVd0bZ
QNSgC8xsFjAiA60zdHxYLYGzCkKvOJaNwSga5S3V3I6IaYwSxZd9bZsvKsj5hRFVN6jPxl0VPTcU
dtI/D2v4dNxQHmIRbNrVvkFgNnRCVUSPIcniqUK14POYOZYfO3JPX3Bj3gvrGFQyD8ASCCxJ/W9x
L1FvDuYNlLdd4rBaeqGceec07XunF7IJUs1rxLGuZfgxWbQhgjLthveeaI0f9zfU9g8hWuRBgl1y
09d0myEeem7oRzQaQhylqiTA+tZIfAplIQzGTjt1cT0HeqLPhyKZdF8PTfu/+7/idluzGih1/GJs
3jqtzU1l1bhfK5derRF55vcgFOXaKA9bxc4J2pwwG40bgheYLadfr3xdFWY8RJZyyRa3ssCImtTw
k8rAGjYHPXFGVkAXD1WsKqnvhIMVnworah8RQobXeH/aG48EYEfmS2EU4h/CqNe/heG8TFhWRO+s
i4FtV7X9MUXs7V0R1cO/qWIk2DhJ823O2/nSV2hdH3EINQ2/lDEaXfd/zW1weP1j1gujqSTPEsaI
XqrlW2w5KHqN2uw8N2k9BvmsuQgOQSHz3Oi1Rhfsz68CQiGArZxARBQRN7pejKarjX5A/u4RWW8U
GEwi/F/I6O84OBD65VntvZuHKjwh6Leo3CneI2uhlDu3wO1FvkDNiYagFTqL4dr1z0hNNmNk99Fj
ZjniXFj2rAQyT7p+Z5zbsJO/TRq/4BZpray/fSUcL1ZGDTaJOUHmclJwmVbVn6Rlxz6iaMqH+593
64wtpiKUlj2TV3lVs4hRSpOmN3G7FbVy6KZ6emjl0PtIjXg7vIutoRZeHuAZpkd+f72EpTtEpTty
p6SWkvgRTb1D5EpU+krEOXai982xwGSCFFxMXMzV53JSqyzKMoseRRp3kIEBRVqdOoEts/babZtD
LfQAl4yUJsqyc367s8sMAMEU24je5mr8ATEZ83Nhj8M7HL+8v+9/rK1NuOChnQWvY1OOvx6qCxUs
2O0U9pY5jEezDpWTk+XFTmTubg2zsGOAkhJMUBO5HsYoIqsKxzm8eEk/JScnMVXxMkNKj16FpfV/
JW2Wa0HhSLrPQ92IbwnMnfQBRb0yC+LKq6yAB2JOwPB56adinrr0FA3Uiv1GzOqPqeXp9OtwqjrE
gdokw/xF5OZDS2QhD4OcqVx2sR39TMy0rX3eIqxoYiOZ0qBqc2c4iE6B4ygdK4kDnWLLzxKiPamB
ZU2veBRNoU+FKJ/eN2HFdlYRxRTB6OklOWPaOs45ctXGDIY4tkue1Nw4oblRNEjb9XZ7GMQ0eUdy
/mzAkAEs0YuqS/dzqmVT8YyXr0CtGlnM42ymeC12GGWdc6cswIc4dZyeZWYbX+0cRwA/LPsoPGbT
UMgHJx+V7qiJCtnOWq1z95lwfz5HEYKd/qL98s5QKjDR86j0X1o3L8JLbLTtD9JbLz4qap296I1o
UFkaC4RzoEOK/ijAkKP7FCaoQ7ZIGlR+p3bRRxIm9CfiCONZv9Pxe/PLUpsRj+pa6maJYlbfqP0n
6c5DsXEOQAMtTVNVs6iArmKXMKEdrKN/c0nNMX/iXcfSN4+AfEiqzfHO+b7tbpALL+4wPNXIbnjL
j/nt0IVtWxlR2SaPnh0lR/oJk49ouDwUUhVHFAYOZZGjJejEewPfZhEgZ6hALLU0CwLl6mLp9ao3
WseNH001y76k2C/8NWpjihi77ooL1sK8xaKO7J35brzCWLJZFGkWUXaoOtfzdY047JvMpMobV917
l0U5Iz3/fjRd+ZR65r+0NZWHdhooxFd9s3Nxb/RMKedRXoYYBKwAXZDr0T1LamYh+uQRGdHSQ19r
qB8wZ6Iu1Qs4iF1rDtUj6pB65yNIUnwFZ9S/9oZHMolma+ZPWms8JHE/nu/fhxtbjkrF0mhyeb9u
ANROERUyaVVQUxVWmjyd5I9pPx0mmmI7u3vru2NtyKVLFsCzstpwCfJrukzbGCWixIZSKvsg94r/
VCOq/LT3vCM9473O/Nb0uIJNDUbKAm9aPZhxOhf56EJUhLmvn7hAtEuIKNlzqmh7qt9bQyEnShJJ
dr5oJlx/4UwAPyPAYltrtFstej+HodUGfLHL+eH+R9uIcMiH6SQv8qWL/8v1UOHouYBTTB6xdA4N
v8q96Hnsq0HQdk/FQwI1TN05PRtD0o5c+pGLOSUF4+shI6xasN1zI6zG6viI0YD1if5TdPJiRNEy
a1J2DszGZlmavDQvIGTdlraq1BipYKCTnXg6T3Q/fSzbvPoKLtsOJNekb43z/H/cTICTWdmFLAXN
dHUz5cDBHXvyyB2Tpg/aQbffK3NJ8jx1eYD4sgimuv5jB0e+omZTq0bDCrl4ezWojYShO9jEdJNV
IZQYUZJ0gpAD4fwfn3CJRohRyUmBwV1/Qi3qKpTepHIxcKb2aWjEgZFW7mHRkXuoklw53t+lGzEQ
RXEoPQuSmDrwarwwC4vUEZNyabO2/uq4ZR+4mbW3UZa/ct12WpjIVN7pplEVWx87JRlk6mSucsm7
Un8Y574MKlm6QVe11p8fOzqE8HNsNiUp/eqEz9Ps9bnHUKYeVS+jAuGjMLy/07Rxjxh87qk6bR25
34ZbE0pTMMw2/WFy99hL/Di2tIfZKMXBinP9CDptr1y/tZKA0XgcLYr/zlpnTBhxNzvh5F1mU44+
wnTVI7qlZtAPitjB6m4NtbCPITsvYvjr4tRcQ+PQEL68dHO2zKWqz2Y9sYo9bPL7u/BXI2u1Qdgh
CwCN/u5tHaZrOVuZE2MMV+rl2UZqvAdUkI4Xl+b9y6SGxHVj1nrZES/r9Edr9u3oj5SeASr1MyfS
NGZXnkVpoOadkzzbH9XEk+ITur2mOJqYyagB+vRhcygqqVqvOKfpD26ZWX+lpqjGwAKb8xTnpf3R
qaT1F2qoxO62LXPjHUU5JzzxzFc/6twoENUcXPESkgtF310Cz9mH94G9VzIBLAsmXYuTgwOGXfVH
JXQ9vzaByPto/Qv3eycHoR5hsUZfExxLZj+3RtW8uG2pjkGYqMPfmZ6O/QNCONYX6nE8UmQoSOUb
MeJ1pqJFmT843Qz2YHbSnwWlczpH9z/GRsxJGYL/LvkrD8myL36LOaVtp3ZSo+gc65n9lI9ZeJg1
lNaXBhHJB0mzAkjkvxyK787Z3dhxFF1hDkGwR2pmfU10GgGUih0vphhWdRr5fxzyuKPeM1vT2/1J
bhXCFhgBIS5Kmoy3vG2/zVLUigBnZigXBQe/80xuC0VMyWbia3agks+Kz+M1Bm1sm+/N0viG9k3z
4f6PuJ0vji7g02lPmDRl1k2CAjvE3iqBJBai9gIbGG8Qto78ZIhM7jzVt/f8It6zNPkQV4YstboW
i8IsncimVT3SGDoT3SrnPGv6n/cntDWKiziTyxAbVRZLguGpS8J3nB2152oezQsqtvoe5ku7vXWR
W0KZB/CJvQBkV4GOmBq0iMBZgdZz+w8aEJdv2TBJO0BGLh8CINaU0FHGEO/JZsVn3AXkw5xAi02k
Zn+DvJr8m46tB1hZjT/N2AicR7bz5/uL8Qu9cX2pUWal5YQKH8HtTX2Tck2uu+UYPyJg3T1W1Gpm
X+3j4ueguNGZtAKhQR1q4PNcRgN5byE/FTIbj3WqOAdrcNTT4PT2+yG25eX+T9vYeHRrkOagXUOP
w1rthriXyYQ5DELqbjc8YDPYnq0Qj5vS1vLDnw8FawDIr06+jFDZ9TlzFZc2WI6silB69aDmPZ4L
ZRMecyPblZHb2H7A0WFi8IyA5Vw3+EvCAhBxxKMRpO9vAyXUwq8oM2YPodGP32z0F+ugJ3mN/MYK
+/fAX4bBB+0jvtmUNcSziJC+mMxuMIGEUe05TNLTv9dAvLBgdiHL+MiwyukUR6qgtKdUTeY3g9F9
wsIx+cttizH2Ddq851mf0vyQRqG2lF6q6atnAcY9qFbfv9YLFvtg2BJR9U7RUEUtigmdMi2yagvy
lGp8E/RgKP/mldX6A2/Iz2msYtcXCOvbNCTmtAl0DERCqtFV8rGJpbeH39nYIQukkgybajQtoeWf
/3Y9KnS8si5GV6VwkyHQJ1kedWDbHyaj2oPuLJttdUyWJjyuCHQcsAZZbcbeyy0j9Ej/ZJl+1Xoj
fpCKJQK3MNqD7nbqqwcb4oAlveonpZh39udtDgMfkIID7T7EeGhgXk9UA3Hg9jmF4dbI1EPReuIA
DbkJIs/DXRheCLDGZk+aZ2vKBhH+YuGK8OH6UESjU2QK8uCPk5q6x5b+y0XY3YKl68fwrQzDGVBK
WIQPcV1RV2j6Fojw/XO5dYcupKUlTqbfQA30euJI5YyzF+ohqtciY995eXGhDRR6P2ecG7R/PQpN
vT/Q+LgIUJPJGYcnHkVJG105tqWpv45Z6n7RZWn9NMdqRE7RGSjey1HZQy5sLRfNCKD71IY26jKN
CYrLacNLgW1NA3ICPBki1QkxYE3xyvZFkugO3B05tefajmL1s5Z0pruzZBvXC1hqdipwGXDV6ipk
KBOVzChrCU8Mbw5G3c5fzVLUf0zJIEFiO8IYWJiq64xMZJnTodeuXOY6UceDpXjx2xShCBpUc9Xq
J/S160/398LGc8rmdyAnQaa5rYpEOTFm1onwYmRYfx5apbYfumKYvSM4He+jS3P/8/0RN64X4Krs
/wV9Ay1qtfk6LQR63kXhpeVCbAiqj8KgXjDlWbFTO/tVj11dL8TyKIohY7o0m1YPkJU1YZbMQrmM
k628mLGXOz7JqFSDpJ6m72w4iXEAWCQQyHVZzJcs1ZLvI7Wb8qCUdfsNjX6j8WHbef+FNvrRvqnY
2ouVjdYr/iDT6Hdak2qB1NQJ4ctCUbtTOyil9TjrNVUzp6OC/p/WoecS6NE4EQOEdeThZjC1b/2Y
YGiqz1MI7C3T689W0lFUJUmKC8xUSCWPw9AMQBDCXnyn3YJUkj4p5qdBkzSX2torXxU6pRePehYJ
i1BM742oRH3CwUzTDuZg2tUL1/ckPtCpAmXt9mkhD6GWg/sezEZ+MAm5lcAtvQwablEq7TnJSnTs
3bLR4oOityYea1grPnjQUfMPhP4AevRqRiuidb3JCvAIcESQ9LraY4Fd9+8bVbQF1VOH5mmcq597
uCQfe2SdWl+JleElyZs6QnSGKzmQE+jGqvDcj4ZBQgVwe3DeGWDBvrhaV7kAZxCdPiSV05inmK4p
OHeZTvJQSjk1ftEONLtwuIzaQLAugy8jHJn8pgxj9+DGtst9VIR5f8COJu0PsCHUHEEW6UEwmaoc
3okeKarvZHX5D0wJfJmQVE2/3N/st08Mxp9Q3F2YbsinrnP2oRWWS+/PuqgUk49C0ZO/c9SZT2ox
oCg5WdMJe4K9uGsjwVnsRtn15HFwitdvTCxIZiyrtS8z6mKoJJmNic6VWc0WPUkA/r5ttNF/eWtg
eEZ10uWT6HE7508QlrJuZwluz/v1j1mu1t/CCWSI+DiKA7s/K6JDiSfhsbIb/Tipu7Z6G6sNxhm6
NnUtWsxroqVjFxysUTcvGjdnALxffeytKi6wsJTeSXJQXoSButj9b7wxQXClBDFcMkvDZLlif5sg
zDyR9MVgXAauzYfQVpsD0gZwM8Y9pfmNkUjMgQrwH2a5ln9NhI1KeYqFTA92+9AIK30Taqw+Nb0V
/31/Ujfvwi9VPYA61gJj431YTWpUknrQI+9S68qbZFkftbH75HUJGoLSiPYeha3hdBprPAjM8Kbt
q5VmBSwpxecUj5qjjIUZEExogZeGRmAWcs+D82Yll87akpkQd4KIXIu84hQSW6EqweiFTvE5HEQI
vkrB57QupbInP3ETwyyDUbBDEoHX6KbQiktgZOXICl6sLEnCcwmOyAryUi+OjW53fSDnBr+9AXeO
iFsyzt93vSx3xOK2Fph47xcL0uLhXX1PqdOOwNvUubi0rV+i2XTyhwG0aUNsn5dPNVfoTmTxS9vn
6vVl2oQzBhr7ZJw3KZnJ7V0A7PEuceba3bnRulweDHpoEIOhKQyAqvAMKbXEggPn9aVx0MQQ/ujK
Ub8Ip4e8HLtZ9LlO4hF8Q91lHdT6XOzVvG5CO34mBRjauiBkqfWvjq/iSp4fBTfYBhjjJx3V5v+c
wfhjBfJlFKQPoYoB/STqvj5Png5bDZ8NTF/LZvpaF7MNxmqmxx+hkPT5/tndmtFCEwPSR/nh5jBV
hjeGkn7GBbWT6UhM3D8ldaIf7o+ydYQQOvHg2ywyQ+sjRHRXFCQr7Op0zIIML5wH6qu1H3rUVO8P
tXWASOrBhUBb4SVdxXH22OG4CID90mmlGvmONRh/17zbH/q+CP/KQSXE2B1FLaFrOIHgs2mbzDsZ
wNYBAqiH8thC42fS1x9Qw9QKo6zZvczgAxdPUMoGkMG6IaWQWyrqBUfSvXlvfEhKaZxaUgJzUfy+
HnNG1JzQXLcvpDTuoSyL5mwg+n+5v7q/IJerg0qGRZzC5cSFuG6rma3mKqmK2VsEwaruDpXsxvZI
fJF+LBAUEMeURNY9aF3TCayjbCQ88dzK21cUTIHQyMSqmgAHFMX62mKM9NqHGKH4QMSjKFA1KeZ3
HrI48bvQiau/RWUJ5Un2CGMFs+dEPwbTLIixlVKekNv1ukC1sAczQwWTrR7/CsyuOs3IL/VYhV9E
6aQ/3D7LPmKFbbgHlH1m96yb+AQFY9sMX1VnBmMymeP47yjMag/dvrHpFwFkoB+LoAM1g+svoo6D
62QjxmWO27YPmhp1p3IwlFMlsvJ0/7PcBDPUQ2jN8cqjasjDuBqqzOe4tRWcuGdi7QAwiOd3Zpwe
IIXIB0svSJmQETveH/S2cLmMSsWSXif9+BsUBiXcrLaQTbwg0aOcyMtL0gH6Nx8rTdMeE0LJKCjp
6b1MQ2O9l11WvCgUNN4LO0sv9uDBIRGmbn/1kOONd/K5jeNgsero1UDj59etrgEeLkumNbUAXbGr
f0PFkh/maGr+n3UnnYCjopMQr4Pn1OgckTSud1EqNOpSBIKqIMxjs312IDT0l1Tpqn+bNENQ/P7a
b9xyhCLLA0FCsJCnr/dWq+dt3aZDeAGYTKvHE95BTl4YzHZaHse0Uh/FlHtHoUXTG0a9f4yC5ctT
fiC4ZIObN/sNX945Q1nfI7i0+kstvCRQ0rw4521fo2al5c+tV/THrh/1U51b+k6XYmv2APLox3iE
ZBAir2c/a3aaa01CBOi67ZdFzuG9ZVQqS++g1qd15aHR8s4ngRyDyVF30dEb9zuWkDxniygMv2A5
+b9F8cx3dsMyDy/mwt5FLq8rX1M3T7WD6KX+OkldKckQ2+a/VI4xGy9z/mms2HwC0TFqiCZLYzoL
Gplfw9AkSCnNJHqdYEfXO9tk6wry4JwvvP5fokDXP3RuM1yuB0LXMmmbr5OeOoAF0pk8fDSiceeR
3zhyYN0gt9N1XHLY1ZFzomlS2og0QAfVSqdUWD/tSe3/ub/zN9ae/AmAADBdijXrtS9jLVcVpeIB
yqR9RnlL+xzPQpzU0FTUQDR/TP+C2Es/bEF0oLh7E/1nhmjrsY29y5iV4UOHkHh6dIq+LXYyw1u5
CwYCY2rogLdoTfyy6fxtU0kdKY4wJXApNYFrRq7NtksNoje+4qmlVB+9cB6+d7qJOC4Pgfim54mJ
g4tnUnt2yqR+TJ06Gf58A139KP16A+Hr6eB02biYZbbzCa348IOOYfCxUUO5E7jdViKWBQCtwEsG
Gorg4nqsxiidtqpV9zKZYf8wxuCeEsi5vlN59bngtgkgWhg+RybBmXSiSNWXebaziTdODBebSZV/
qYrwsF3/iDptZKbUHRE+z+2LaSvw0doqfES1d8/Nb2uohW1GhxId4pswv+xlO1sFO6syRfSzE0N/
xKpcfHHs6tP9M7NxMtm4YPUXAjk39io80CwqaQnYuUtndeaxCKPqTXaxs6Mls3EyGWMBRIJdvi0P
S5fGpdUS9SJFJb+osUjPI35NrwlLHQWZ19vf709r4xlYKEgLz5+nkJL09bcSaSGcSC3dS9UBU/ad
sUm+5pOTTn/HWgHkyqy8+Jts8/5tyqHoBgMaqnsHZGvXLqRYHH0QAkCXb/UjEG12uqYcnQvKn+NX
enPhQ4s5cee7g1GmfkgKEPuQ+UpJQ6Jtn8AIyMfZxepk5/zc4DFINJbSEu/x0qVaX7+zDNG+6lXr
4sWUP6PeNXzNGrNjqqFyXNS5+DD3UgkspIR2nuNf7+0qKYAtwZld9E1QCFwdGgfLHWeMGvviOrUj
j+bUmacGj1TX1wfdGJ4Ruaxb30AM4lx5RvgpFk74KfUc+W7usnDvCG8Ew3jVLIhkLpGF3Hi9LUJS
rDjPQ+uiF22H0RHfxx8hPhxsZFFOWt3WR7do5bf7m3HjjCGR6KAkCDD4liDNhQ5IvinsS9HbXxvZ
lE9wEeKdyszGlYGiNJhnONFYDq17oKSVOQRvpiYSLO4LdWrQDZ/7+Tt+dXZzvD+jzcEAadB9AeCN
0cpqHdNocdieqUenRXUpkW55XAxiD143mn8erVOBBqdJS3vp96w+WasWdpjbk3WhigM6o6jFaVat
bOeEbO5TglbY5DyLiBSuouZJLYwxnFPrIs2pyY6uWhYo/xR5+hY2WiqCRmrpc59UaRbgCBm/62ug
TX45jTgil2qBIvOfrzB078VvlO75TUvbc6quy+eMnapX8dNAYanyR3h32UEdXLPfedq2dijsFeAV
AN5uS4vUKs1Jup19UWjvBYJeUoAPcL6TEm3tGki3AG4hFvOUrj6licvQUFaMQhsfsp5hjUFmNvMJ
9E3/fywfBHXeswUXhdTl9QZFyrC26pKh4ANkfu6N08VLJ+8QRq22M9TW2rE1uUF/gabXUWectIqs
IYheVEcpHgfGA+k47Vm2bTwm6K0sxT/6Azg0rksGHqUSFz44Ry4pvB8CK+0wCKUQoy/tGaljDWjq
D2IkG42jQuaYdVdldjDMkaLW/a15+5jzSxZw3yIjS7S9WtsuomPuJpp1cQBRvQxZNoCsFHY0YBLt
FM/6LPS9/GFryAX+tJyEpb602jk2iNUkIkS86DDVzvCWFkUYKFenCAuwx8no96q5t1uV8gCwdD7q
L1uG1dNNEX0oDDdxLhAIhkNatNGJepJ1LFsQhfeXc3MoChIIxy3F43V32ZhUA4SkZV9yxS5gTat4
tiFZemq6VN2hiC7LdP0YMyt6PkTTDjHsWkiCCIxGM4ZqF6NunaMaTsNpFsM3LZnMY5Y6lERjN0Q6
q8GgYU73QXcLHe5mfPK/hd9v26C5r0+lmhpKDPzHuUw4E4GBiNqPOGZpT+oQ4gXcaOODNNqq9zOc
lxLfKOPxHbI1e1iFrQXnrqMaBmTlNk0coMqllhk5F7XTipMOuSIwjTk/azr9+vvfdqMOtoAL+bq8
LQtHdfktv2duFQhjON/2BdA1AqoIgOn/5mk8k7S4yqccBMODYhXex7ad7Ms0ldjd99A0n2Wujk+t
azQPfTKkb06fTT/v/zTT0W+/BtsbARnkBBEeXp9jM3WZOpjPS5hF3vCN8Ks2P4xWrimBoRhOczKl
jYKZg2iZ/gyrR4CUnpV59heFNe00xRh41n5pNch1JRloQPtDXStlVz9bmWllr0T8XXJsCv68P7RT
lfiDkzU/wbK51X9zaYvo1GggWJ+FWqb6c+PR3f1kJWQEfo+xu/uoV0MEXGhWK/lPnHtdGdidiW6c
Ynkzdjq2EaXfAP0042Ew5t54UByj0M7C1YQReHVomwH63n3408FmqwBxMCHGFtDJjtKXbhhbJEqh
p0+HAc14niOz6r/ldpxmJxD5YLjiAmG6IFLQFwlKty/EgfiWnkSHvO78Pk71gcK94nW537Vp89jP
yRj6CZyEyUfGHwE75JD0Vzep6KC0XYP4TJbNWhHoRtIRewKPdkEaTcP31qoGO0j0uI8PatPzb7ZJ
GL8indf0j1nSaOE5ChtVP+JiB267i7yx+5L1RqHbB4fiuPNNjq0WnUqzc8JjbQDsPk5uMmMNAYb2
f5yd13LkRprvX0Whe8yBNxs7cwGgqlj0ZBt29w2CbQSbQMKb+/Nk58X2h5Z2t8sE62hCoVZ0kKos
JNJ85m+W4gV4hitvpyzVypsxs+Zq2xSkBF/HSkxqALzdHoJy0s1qk5Y9AlEVsp/Nk1pIpUBndJm/
NLVVmiFMj+Jdhwq98hXf7uo+rnJDDWHVl9a4b5dWk53f27Fq3hUzXjVBbRrT7cqNAk0xdNZXp9et
6FGzW6rdKNzVL5ZdD3mIvDDgMa1LQGHBrNZVH6U0VH/RHVEHDK8i/SO0/uSHZvQeEZc+Tbeihqy5
syXL5xkCrnilxeHUPtX6PPGRh9E+zZGutA+QtSbNbzRcum/p8xj31mAvI2pRZva9R75Ufkzioph3
1JvHW3SjKvG4cCUkmzS29MzPhnxu/c6yp2tMcoZoOy7V8BEpGN0LZ10Zn7XIsm5UNVc+ejP/oFk8
z9zBqSOCfk6izxVpneWrTZQP4djNC4oInlY6nt+nTrIE0EyqV0EvNw5MUxqPDUWO4cZGfg9Bw5ln
9A3RG3MgjRrrrYTz5YMzlt1r17q9Hnoio3Ohgtfpb/KoEcYuV1Kjv0qHvvwB1UqOYYlZ+Ffh9Xnt
557VGL4kHd0unZ2+psiGfBEOPra+rRZIaMXK6H1I20TV6HvlWu/HQz89KVIhFswymba+Z9Gc8/va
TrWtCbDT2yJziOeLQhoeTlFEjzUZHI0cLxXlvsOjfL7KDSEjvqSZ3mU4vn7vRlerQ02T04c+nu0k
xKHHfbTRjyuH0G4mw3matEiYgZFGvbWluw5doTFl0pGd9Zr6YrQI6+2Lwo6rmwZGRKQEjd05c2hA
mwbYl1ggrUq54hEb0yG/HtvEi5DEGC0iv94wlGfHlMK5od7WfRAdfb5Xd84LDD3bPkrutCbT7I9T
NudXBKvA6dMqaUHq1sU0djdTHhvRg6OnaXOXWdKpAhQmvRs65V22iRVvvpOeOn0dsoUaGMQBTAcy
rTafZJJ36uOCTJPHUYg2DCdpYX7TaIHkAXxVb7o23NYcdjQi29uJQoDtFzhpxX6F7gsqkkC5u8c0
m0BSRkONI+ICScSPDG0AedZk5cuIVyOEB7NfRujl1OYee9kW9wq67tHVEMl82PRUlGIWnZgt5N/S
6llWpQbueGbGamup37V1Xo0ftaSPik3M8fKw9F3mQHdR1C+2dOsHBHU7E3nLVtXgdlcdrFbKUrOP
uvXi+G7XOY8OwmgmfB+UyW41icrGEwy+7tPSKOwPI3abu8ZmbW8T7gPAok3uBqoNTydADbyeA9vA
fSsskTWcX7C/yudtbABnu6kWLcUHJp7S6iVR2k7bmTDU3yX9XDpb3q3r3XPZz32A29nwIKMqngIw
geN4J2cHKBqqME4XGmmz5EhFoADoF+ncCt+s1aQInKoY6m2R63a8lSXhNFec1hcbQ0cQn4BEq7aW
wN0sSOMB9NeQ69a33pw6zS97vUAAnizOp5DH4p2xDfOduaieJ5AvXzWlT384TmM8FgLtGOiMZfY9
bZvxu5o7dhbKIW4df4RZoIZjP5vvqJRnIFO1RYUkw/p74UJuRej11fzZ0+ro3WBP7U01lfMfk2tP
dI2Luf8wkHdzTpRT1/m4H9Yvo74UmOYWytJsC6GVHxyjlZ9lpKXvqCUnGN7khdygfKlhiJEO7hcr
p2aMwW2Z5mGJdM8ftktf4DpSk6Haa31ZJeE4JOpD5Sp5vUffOb1fene0gxxEeeR3Az5zAYJSyQeE
t6VDUsKqDjLVEXLfAf/MQvre9nzbVbb1kgAJijCH6B3VR8R7+mN06digpIVxlAuZ8K5BANn0rcZC
ZbiwrfjWLEqZ+7BaEnTa564Jo6HlPLNyZ6EU3HUtrwx44JOg30KXs4unJVDKLP22yGgxNyQVeAmZ
ndl+GeJKky/T5IqP9BZHBSpShShPaSWctDgrKc6+n2Wyd3GaqDg3DO/LOMzym4mLjbnhKBLq53mY
amsbNZGGV0Myq+amq2V5rzui+WygvsclP+rdXa80+ifqCd0SWEbbT74xkL/4lc7n7WQ1p3ZYtxOw
F78rFuleO3ClDbhh7dD4eVOkyEIg+4aouV2VT+MSTxalb1H0QdSq0Z5Q0vlkk+zlASW26L1bImQb
uHPdNo+EkDr3S5FKWLte5lXhrCjLt9IZVMuvekxWwgaIArmjY8/G9dTpbhbC1Z+1zaQUk7rTB6u5
arXOsUKlyobkttCd5bkZqtrc4SHJGgf2NH1sCvCUQd/pTh8krpcXvJGahDtvgOYCRbIwyyNekPcY
uS3zlYV6KDl/HC0fujjhKT1wtc+iSkctMO0R7cRpNoSSwMmNFvt72bV18/J22HtaCgVrstbHkPlc
9VmPktdhYDeYSa7thSPMfa5k/Rh2ag6Y0ZhJgfxYjeKbFkno26x3tPpCAnYm9UAmCoEsokwQasdJ
PGxxteBG0/Ze4a1BWpw+wgYWvrSzS9okZ4YCvEitF4V0umHHuR4HsiiUjrMY4eoxjImjAieK2qu5
k39b8YcHQhCfoo6pUV0+zmArQ42rZKytfdka1iZCW30bjyJ+evvNnakBrIJqFG51qlQnnd2qE73a
V6O1B0OsLD5EGPlx4kx6Z0Rjs7WRDv729oDnZhBgK+kbRHEI1UfZ6mA2lRgLD0AmceVGGzr9diwd
lLyK/JKu6JlVuQq6w+fAugAXq6N66jRAFMR20OToqbR6s6ApvYnkHJVXXaS0O9T4XHyOurHkbpRa
csmJ43Rq1/bEuiKpDKDdcPSkIm/TMq4qAKFdbG4dNY1u9AJsrekNaoiY3nyhpkv6eyb3xASZaiBK
KIDmjrahIMxfBlfXkRhMlFeJwGGEdwPfwreXxiiCpunVPOjKYRgCW7jq4udt297WkaGCyypxAdzM
MbRbXEwwh+Z7Z+6r3uKB5Gf0ODLfjNWhDhuVO5WrwqiwIqpV73U2mgV9tlWiKiycPMbQ1tS7FzMe
lOllLGs9D6RZWp8GNTc5qJQ0B9i8SBvh5oigTUVVPMOBXcCoWZpOEjcNiMqQDMhU2eS610XXfEq0
3EhzPemJ7LUmTCSdmRwR3NF9iMCdzM9t7bjpRhmEdHdTXSSPjVRn80ujGZOBkZWOTjoBpRYHkoIf
ijAJF1wcFtJThK9CUIt2dtyMJEeR1j57Xlut+tKrW9Z9JrR+ugJqoSPwkZYTbZZaKHagql3Uh2Zq
IKjpZqqi7SgjT3k4KLFlb1Nv0sqQIKjsEWqx6+qqnhxC7ljXM3k/2BpCHrAZ6uyDg86c4rtorKY3
8JZruXGkKREdwiYcay4D+scHkxT+YZnA2AeZ3Rl9IPtsWYLYQEHet1vwDdR8ZvVxEu5Q3AHntt4t
lpdVQeLBWt0MSayJjebFFXbfCL8DKqc5YF7JoVpep2nRPkYo+3AVCynjW0Vz2tKnv8XdY4pKoKuS
irTZgeOrH3tvhW6hSCI84iR9Wn8RJcaNjhUOHE+K3Yk/R8ri0gWMpbLphibtAgfJKGoVvZW1QSm9
9kkxXMHNwD3WbZWuZg6CvJqN96W0iz72hWePnd/lfVHfiyitmz+ypSlfbDW1SR8sc3ZvUs2Nb5ER
xTaSXCrvA5A70XXd5Ni8eqXiokCpFlV7K0a9ta5mxSZxgaotPnplUdvQOHSLfQAI4GUYe/taykn3
du2sZZCrRTxfd4XVVL5MrWjYjSLTlrCz3eJTn8L6Q4hwMBO/mHLjXW9J7zNpTvZu8mr9JqYRqQR9
YoniVrqgZP2mKhXvCoZ8f1eYM3TLMV+c7Aq5/DYK2pxGwbYrMgIHARi5CvHc7KXPVlXRW6p19z5P
0DQClFyiJdbWcSkDexDVq2nilscWLLxvZiySkX2zSHNDsKXSj4xj6CnoEmhLoEOEsVBNrIbnXi3N
/FYtkGiAxzhHL6YQi0CF300/ESM6RWAX1vLeoyz+x7DU6rKp42J6ny+T7HcKdPMOWXJj/cxsSvNt
3gz2c7x0K2NDdToKQaVV3suhqCsan5bxnRRgUe7m0evfjSXKrv4AxVndFG5a59B4ZsfZRW6fUu4R
WFNsK7AaP5TCljMMF4CC/mAIQ2AqYM3PSN7VZZBQY9R9AxsDsfdk2ezSVnhe0KHIXQXq7MVqQAgv
ypspBaiG7paa8rL6DuLx4vVG5SeKEW3SXEaeryp2nW/J6AyyO9ykeamKtTXGpKe7oUXTTa8PfRbQ
eJgEjGBJS9upuvH9kDYuLU5Pb99nTeXoIbAC2w40i+yLzlOBczOmUZ/iNjb1nVXHUxhlg0R+jC5O
EnRxq+7zxpiGjWgapQ/yGXTTftJj3Ai0IcoeybntL0Lvk+bCFXHaVUHUD249lWqgXNwSh4XTQoNl
jjCLsV/WEgqt4DbUh9i7VJ9dP+awIs0wALa49Ki9n0jBaE5JUlJn5h5kbJ/5o9W2D16ZlQ37eSx/
0FUvH+a2tHZ5grio79mZtFcOqY50opF9fjvgOI0CAM8iZqoi+UdoevzM7oLBtEMNZI/FUXXrReSn
iq7319T9nCdKfBk6il7vu6bId2+PfC4AADL3E3FypjPXFXWrO21r7NtGd5+mftLIMWaxNXu3vB+1
SLnQMzv7pKsHNDAtVESPQyszQd1wlLWxX0M9v/K6KnRrI90WUfUl8oT9iRRJUKtshu3bD3oa0yGd
TkC3As2h2hwH4Eo2QEo0bH1vF/GCBJbVh5Oeu1S11PnCUKchDkNRvkIADd4GdoWHK5jSRp5lVmzs
gTssYSHa+K7jMHtAnDvb5gYtz8F27ODt5zuzbVarSaJV6vpA9teJ/6XfMNhzW/VLpu47s673Xh99
s2b1kn3BmdUCDYXpw4YR96XjPq4ckipFYF/dT1pn14Hbj+IrNrvdHVrvXr1p3dS6wGg989pYLVB3
+BcM0TGmNbV7BNBjY9nPOSeoaiUpMkpluu0VV1xArJz2yFbjZpAaHnEwxd6j14b1oj5UVq/t8QZZ
Nktj619XabEdnDbzukGRISC/axAf6MnykU+9cCKdmVtkomzUL1B9AF9xNHya5IVT0K7ZD6jAbZoB
CG9uZxFh6ZIF/Wj+GxsCXMoahv8U3DjG54icTpjo1GU/6I0ayCWvkIFMh71lDcUFENipOB7gARbn
Cr1hgjnWDxdnY9ljafW2uhdRxc5WFad9XeXra18bk+abV+CVgzCWUUo/yzwlC0j5pg6maKPd912d
Q3V01AGb5Mkr/3ZyyVcjq0Q4cG2xH0+DWXet3RN7IU2aWs+NYcxftWHK8nB0pflNahROLuzUM8cD
Jz24KITPcDg57gzWBSw/28khZYC22A9qO4XzYmDIaMn+ejU/DHpoq2+fDqfbiMrmSiJb8zwLpbzD
F1B55aRZy2LsrajqNtpY0lMaaTN4iAL+/aEYCWQx1RacjI9PeHCUdhoV3ChaaUV018a+2KEWY8+b
vEco4MJknh57HHlQ38jWOZjgpR0+GLrqGMEprr5fBvD01A7tu6UzrQtHw+krA8UGBhUOGkArwGyH
o2SYctZFHavIGqnpXWMR46a6sG+tGTrxoKoymI1Ce337nZ17NAh/YAgx7UJr9mhQdCQjx0xVdY9B
oLhpzTrfV15/STTu3KOxO8EoUmFZgV2Hj+ZCo9FNXCP3kIjcBx2YA022rn3M89h8X9eeGvlzAlL1
QhxwblgOOQA6rBAHS4/DYTuOnnRJe3WvGVJ9UtIMwZrCSrcDTTAz0HLoCUQH2VBfGPcMmgZSChPK
ZkCcjEVzODALSTcHeEx7ytfOSoFp6MwWjbu8oKgPpqYeGysKW0LQrUwnZMG0TogwL1vnkp3L6Z7k
m0DOoT+/etEf3zdKB/9EEzUR6Lzk24iC9l5XW2uj1e0lDNGZoRAqoUq3RganV1vpdF0q1vaMWcv7
KHW7+1zrUCwpFX3zdxftzyvFBoGFeSBXy+H0QjdrqxYjk71OX6AOlciiH2ZVQruwI083B6Tb1UJ2
BbVw2BwtW31KilRg7LK3pqy6BetfhvOgqxfOsjPRKsEAREhIbSBYj5+GWmapWNJU9/bERQCbBnrN
dpqzTN+6WS2HwOr67OtMBY1WclvmlzbnTzjlUZaCtc5aHdQ5B07WCOQMs4/tWSOqowzpt8glw17J
S3J+Oo+FJKOdR9UHkq4/I2BBmxyeqPkNjTjvk2dL45uaT+OnCFt0rHnotd73NSX7YEpWOfGR7uWX
3Bj14VXXeupJDe17X+2B0e4NBA4eDBKi1zxxrc9ST5M6xGhdaQOndfovjZUtN0abdwradXA8QjlT
sbmwWc+ERIB21wtrFTI+sb+xMrdqc8B+ewNjA2ptE+LkSkzfl1Q7gGfWX729eI+3CZQwd20QqLz0
Ff61/vyXGLoVhl66NuS8fkgaGmd06k2lkIEiErm/MNTxWD/5tUCDARCCUufQORwLQTHhUpScOIcy
On4tBb37QnEm/X7JAdIHXjN1NyguYFagxGnymStXqXxr8MwHohX3dlrAvPhwyVDX62iB60E2Vk31
KTOj2bmvgQQHDdjk1ynCHP57YxXerTp2rTr5bp3YNoWj0ULQcLC0PETIwkoe2mSy6Jo3sq+CafXY
CuLCjmLo5o76eZm9BTdDVES77VSoKKXqsm6mUGntog2UlX3l4zcGxVpdmjq+6id1erEUPQE1K2we
sBOuG4dJNsrycRzHdmtN3TDfm5GgkNEi9epdmaOXGo+1Hmdcr/GQo3lCkCr3lPjSeFdRH7GvwOnM
uPe5lH0/vP1Gjm8kXgj3gkZvBrfaU7okEiuFwr7o96krXQQgUFvbGVHUFzcD3ffhiqqj/smrkim+
xAw+uZMYekWmr1R3IibAYodrAfMU3VQUe9gbbhPngZtIXJWSsYq/qFXuDEGCg4hybXcoTO+1TtE+
sltROBfFAlr+b88CgRtbTaW1A7R13ZK/bAGnz0DFU33ft200hBWSCn6mZfY3zwTRYEshA9Np4wuH
+c8H/PWYYwJo74CUAzMH1vsYSYtxAIU/WfX7EZzcQIpuew+aoC6H6NuIyFlmTlSDkzmq1DsxxRAp
6rju7FDJZAtmR4uzSzKBp9sT/gb3C/0tgiL+PJyHpEyzFPXKeW+WlfcQ90q2d9XRCJe6zS+ccsdX
mQOrCb0mFgAZgX6C7y1gkZL8jgstoD67MjtRXEvgd7u3X+y5UdCPAeaOXhdy4Ef1AZF7S6Tog7pf
il6EyZLDPm6KS3yTM0vZoI7105uHyTsB7VuIPo1uzpGdYoi+Ko2r6AS67capey3U89WqHrpNldY3
nlLb91pZjhcO8dN9zDeghkb1EL0MOr6Hb64aW3A75qzu+7GIrkDcpVc1hNxt6kTOPjeaOajseLkQ
KJxkuOtLpO7CDkb9lHTyKO4xBgTvihGxRWwtwefokYNNrQLHOdn25aTuB5nXJj0Lyr2aPrdI85lq
fQPeLulQ/aM3kzix4oCTRDflwnc7oef//G4oLUBy4K45udaK2EO7I+mWfaEV+k2VjfbaTHLrr86C
aw2glkFMqMXRuAnbtWkBJshbyr06NGYSALmOywBUKBJRsxzL1IfbJPSrpiPaCJQO60zfRvSrCYyO
PCWIktF+MYzWnvxGIkUT9nrdPtok2VOgAuL4jMdwK9HZrgcaKFT2X0d2/8MkkqzxozWc8ZuuFqWv
xur4B7YWKbXQzslS3+poF/gFOPtHE1X7z2rfyUtGVscB3zpV8AZQkOE1nYqDmraMUq9rl31jadG9
apXOrchiXDXMJfe+l6Dy/sDTuG+2TtXY79/eoWdOQcrQ1GSQB6AUexI7wyjTW/bPsge8m1YbZ9at
P/IYrQrfzIUzrWCr6KHO+qwIWg7HMlyDiJeim/By0MyOavnbX2jNnQ9PZUNHsYJa7RoQkasd7iTc
lVCsqzt1z4E9KjRZ5mxAHgt/Ns1ASNrvkpzekAbiS4SzaaRElKpiXMiCzxzE6NETgHN4Uac/vhom
UynjaG7GvayaDEiDOm9UJY/eEQjKC0fkmZMDBVDiMYr7BMvHNE+zjSKC/WXaL/RoHuoup9UsahmM
sVSvS07+UORZ8eck/59v03/EP6rHP+ez/dd/8vdvlZyblJ129Nd/PQw/mq5vfvx29yrb3zgQvr92
aVX+5/oh//M/HX7Ev+7Sb0Bpqj+64986+J8Y6a9vEr52rwd/2ZRd2s1P/Y9mfv7R9kX3cwC+8/qb
/78//O3Hz095P8sf//z9W9WX3fppMV/+979+tP/+z99JtDVORoim2A0hDMEl/8tKXMf765fvXwWf
8//+b/Fafv9t367/aS9+0I/Xtvvn77r2Dw0OHJcJDhycdCtdbPyx/kTz/sHqIaiHDoo4vmcTXpVV
0yX//N1W/0EGzpEMWQj5CZb7779RJl9/ZHn/QKIDjAJYGoAZpmX8/t8TdPBS//cl/1b24rGiBdTy
wQdbaa0uIpC/jk/Ajz7B8fVgNnmt4dW8gHmePL/rsfloO1rr9Dl8TOGm7S/z9dfwl4Zb6TIkjCsr
0FmDgV+iOGrznG1esoSZpyUbWbm6P3QFRuqqiDZtpl/KUw9Pij8fDzVgz/ip1ss+PRwvB/3j1Vah
ho7CH+OodXfWXPSPOAzN4QyfTfhRNXewUAscJRBNvHDnr5//vyfVn+PD5+Bx+QYrtuRofNHTZwef
FyItgyHiKkpYZlZx4Xw4PIp+jkLPEK1Z+jorZed4lCaWmo54IgD1sQwzva3YyrYMhJrOm7df4JkJ
XYvDLJk1ReQdHj5QI9vMNeS8hLnpdledpywbYWHQ7s4VdBVs5BEs9awNEisoYkXjJTH1n2XTowml
Tk+VGl0rumbW0aOaLhYLtTUuIaTVBSizXWjPNl/J8POezeYDHGh2dYOTpK/WMrvDGXDBzamasVkq
lTp5N9kj+I88N/MPC/rDWYBaspqGolfix0U35++gvJ1vqhTppbX4s35+8t25K6nXMnuUhw7nLvOW
pBeNyuIX0tvYiWiCGnjTxoN48wjvwaXop9xFZaSFyRp0ULeAH2175VVbKcUD+ya90tH1pXgVKfu3
3+thfPHnEqIH4uDtZiCbemxeOVF6K2VEV1DRqCEjFCp3cd92wRANQQq/JKwJU8Om1qcL+MMzBxBl
LIqA2JzTAD2Wi6/MtKQuYKDeKZ1+60BJ2Ndgz8JymL6rQ/vu7cc82Sk8G6Zy0PUsGF+WfbR8IqKl
uSkwxsV9Qd+WeuM9ioioExdSGbw91MnWX4eifM0ihY1EFfvwbUNxbhGGW8zQajMjLJQsvgKJH394
e5TD0ID3xiiQVxEPI1ND5WV94F8O1CWSpt0kKAeDs6YgrmFulpnNd6gVwC1kswTL4vw9m8O/xjSx
OOckWCl7R+sY/mGbDQ2gGJwbx8cRPNDdYEYQJ/ImRkVLa9+//YxH8edfA6K1TtaEYAOHz+FDiryf
zNpmQOyXcZdAySnAMg2LMNNNw27OP7dDDN7Errt3gl11JUB9bhSrzC+c5ue/yJrCGbguEjQcpXB0
CzHEcxXe6aIsV33W1ndx4RgbErrUF5oU10qvAFJrC2Az1lRjQDOWm37gVn17Sk5fO7TJtfzoIsBC
//JoRmwpMVanUxrKWkjfTtVoBxtu45pgs71UlX6OA+/u7TF/duoPzi8yj7UaQPll9TOxjla0XRr1
nMPADXWl7wJi/mAqKpR/Sx2WBBTCjTGa5S5W1u/gxhtVAB2kTuZtqVe2gR1l5dUw1mqITcm9UdfN
Df5vxurZ3V1YMGdmh62Argdy+au0z9EC7WuztBV8QMO+L55tu1ie4MiI50Lanyu0CFbqjJtcGPPk
YqTFB/eYHj2TQ7XkaGnQW4wjetpqWOV1fTO0quKjSpWGFcfqezWZvlVwATckt5id4lh44bA5924o
mnLUsCYMALPr+f7LOWBDyZ/L1mVy1dZhmt36A8IEpj8J0wzBaPVbbJa0TermMM71SoRdZla7WV3x
j6B/N9bU6tteCjtsRm5y1C37DVCSzvckIuhvL6SzUwWpH1C+RT5zrJ8wz/DR0HlSw4zGgC9Gpblf
qk4PtWGQYQ4MrI5dvMSLH8SK+QVNipN7bn1NgKtWSQrazcddNif1Um1seU3gV/t7SGpJQCjYXMtW
if0YJ5ptzE34frKkceGpT6+ew5GPdk8r517H64BFOTaoORjEZ305ZBtwfBcy03PLn1sOuztaeOTt
6/z/shZAEgutXkBKTio99bqRxBN4L28w2U12VPrS60hfLhXYzr3UXwY9Dsy8EYJq6TBo6hpip5nS
uSqj8tuimo+2dEzfzec6nOLBuVkS+XdjCF4qIYtKfsUrpSN++MB977RZHrHfK2kYYc3RckvFqdzn
JeAUrGisC4vo3KtEthLiOr1Lul9He31uRxssuqOGpiidwEEUZhfl9ldUOC51o8/cODzamh6uAger
VubhoymKuVQN1z+emNB90zweUMuk/Dy3ptihSdgHtV05O/oAZThBDN5kdOI3pZpctHVfJ/Ho9MfW
nVwVQAO4vGNAg2WqoiqBGSCQ3iKPM0grGFLHDXDqLTYOvNIHpR/kCpAxN0tJdx4sdhlAaUsejLxS
t6Dap2u0FtX926eJtt51x18Ms/MVyUPfnOTgcIqSuTfTjDpNOFgxLOZE3zeufNLnRaezCEQ+ncUI
PiK1QseKEB1s6mbjQaQIS80YN29/mXNbj36suQYHRNPHW68D54avw0hFGX09FOalGUpbplfZrDhP
3FTq/ejB4Hx70JMQmuX/y6DHW88omkbYUALDWC8iMDpZuo2WmPzBojOrQeT58PZ457Y6Z79t0uF0
Dc7Rwwm3aUI6zoAQv8iortbm4F7ZYr5TOgRhLLVIN7CvC79vegXIwMV+wZHHxxoN4q5ABkg1f01F
jx/XTRdyICrdYVyV9p7GqbzVACNvzdGlIoug5cYqhgmCPElh7IzNdWdE0z2/tgSF8MZQGlJuB1nY
e7j7MihJE/+NF4JODn0qjoc1UT2cIIqodgsjh02LE8sPhLxU+HAFij1DNW4RPbUvrLrTS03ncFhV
ctiZ1BmODomRtGBenazDKQHOX3TAftSmnDAcFRV9d+3Owyy5aLX449sL4fRIYNw1PLBWQ52TuoOJ
gG+9VKSrFlSh59hTkYZ3DXf39iiny41RgBuZawWaA+gomtNrRVpmZFGw5/B/dCXge8/oMasuzA6h
iBn3ZpTwsZ6IvruT614460831zo6AT/RHShc7/huGTIxVvQkIZUnHqGrpYeofscfYH8aYVxnfw+H
vK5uJPYAInoUq5jaYyfmokP4KBctZHoU47jLEs+3FkgLU/GzmN4v+wgve19FOfrCqj33NilCrmkF
dZ0Tl04j0huB4boewnIY72LiNxyyoXa+/TbXw+HwtGbTAlVbhZVpq/6UJ/klOOktGNegRXg+koUN
qH9nM9cz4rOFe6n3dX4oJKvW3jlRgXG4DY1sTCN6PLwwmc2hJiT0JCym0Yf4+3VN3hoFW4v6BYEl
razDoVqUCRKzmHUwd8uyHYv8azJEcQjdhlrYPMT/ziSCLUKsGyjjSbS/2MgsDVaph3XWZkFbk4zq
XhYDS+CPt9/XmQgE0DiNXhIpqlZ0ww8fTVdkzZVV6WE7qn04gEEIYm5PaEfjEtQ5fuuWAyU/M8vo
RRl1I5RiqgKtaS45G5z/JuvCAZDgUBI/Kt7oSw3xwxr0cEITZDtG1bBJXIUwV0MTfR4F6vvAJx7z
EppW7NGSgwmjI76pqOLP3shBa+TXMvbpNU/BnI4cmR4HA6WrwzmpFNsYqEVo4Qhh7KqC393BGioy
9S4TTn4liuiSyv65zUn3wCW0oO5CrHM44lJ7zkAmqYVt03RXjgH4V8VUfPv2yz73XPADgJmsHnrg
mw5HQXVi0tKIUZCOQQuBFuuGZ+kD0ZdPVq4MZBTpJevjc5cXQTRa8HTy2EBH6yu1V0xlZK6XyAqg
qRR5revJsKsMs3miPTH4tArUnV27l6yvzh3tBE7rzbL6PR8zE+rE6E1LZnqYSd0Lqr6ZN+DRyrBH
SWQzYA90YSudO488dy0CaKjSc8gfzu7YoaOAPIhGYbzNNrRsrW2K+uNWc9hdb7/InyWOo2OWjIFo
gC7pWpE4Wi9GpOojdAR2batMd7Kr8TvDW8loUi8UdYJpkSa3xVxC+9a8u1mq3i08mw+qK5Vta6kV
2iOj+2THo+knXH9+otlKsFhya9CNvxoJNHfQA+1wMNIP8NONKxgQ2gddWRIcGbp8S08cBQPVHXdR
BUKmLTy6BS3VItSaxn2a4Yor9KW5sUZ3CZB4xn7auGiM/nNGT2YBvfO18wKa9Tg1yFOhyjjRSQ1a
rNeFhxrHouULdUS73kMHbVAtabutNBRzG0WGtR3auNhiFVTsqe3VflYb/a7oZBMMzVDe1DMEiKQe
7Avb7szC0GCv/c/XPHpZw1DqcATZAsko8tCWevtEOaZiqHjZvL0wzqx5hgLJheQtFTx7/fkv129U
6DA8JcnSyDq9dovlfZM3+ccO5DyH6bKkF07Ks+O5uJICvuEGPraSdgCP5OMavHn9ED0JkH5XbeRZ
26YXxhadrPzC852dShQjycoJYuhqHj6fEpeu19nKek5q8V02ryBJqsqboZ2nC3vsJwL9eHVxbnGE
EAQjW3702hRctRT0MVaDRdF9XJIIyZ5kQc5nsnBICqo8SR/zyXEevU59HvNpCK08T6+MSPHuV7uw
T1Kb/KTWf2R9q91BIUG4S7QrnyeRhWBFdvgEr8xaL1Ai1E4oynUbL1cbjNO9DnN4R5tgSyIwgsVu
JEcrgLQ+IN2B40QZ1GiefFS7CdWNOoms60iBQR3gseAuvr604+Pkpc21V5QCi7XB6N/h620OPiVT
5z4mHje35VIkD/9F3XksyY1kWfRX5gdQAy22EKFTk0mxgSWTJLRwaODr54BV082MimYYa9dm3Yvq
JgsRCIfj+Xv3notJOZfdPFLNFyPXoLvMBogffzSqXGwxK5YgkSwVzzHDnd52jTkiv8Eg6fOTE+bZ
d2WoeoYTPZoIoSfOBwLM7c63INp8LNSCoFJ2r2ZTG32lejainQ8FB51848BGIt8srFvNS0D8fB5T
IZ7k2VA2o1D5a62S67fAHetPzpwoj11PZUeKWhjQB1pksnemufQ6U+smr4ji9ivkf3yy9OlDGbIV
PmKv5byxrSNNl68s+QsvUQ7/bL7gnpkTOGdLcKFisHrR0mJkErPLSvOjyPsk0Hqh+LaZleiaAIP/
+rG+tOwpC3jKrPW9fd7xNtJSam2da8qAuvdaA09aI1I16BgTXFn2Fy+l0eGABs7qP58CGEKEtjog
0q96dpCyltttXPbVx2Xhx/n1t7q4f1MSWBi0GDZxXHj7NKsxX6evIT60Tmb5mtPBNitidUfU4Kmt
rP4OC0Tp1bItNs4cKUGjrcgzGn4rs7r0IhOATqlyhJJSNvdxMbptqPbO9tcf89IPblCHrxqDFWJ5
tg9AqZ1UeZ5kUK4FWBs4OR6tb6ItO7J10zAbT0NqXaklznR9P86Jq2gEFohFTUFX7u2tGXtdnayh
VfxSw9TpTn3Zb5qMkHnUt6mJ815Ls/eGjT4dCMEUvR9Se3qe5yJ8GkVu0BcC9/VsMmG9VlWpKlc+
2xZVNGI092VkNZwa3n6yQu06USuh7Gf4aCKvHSaQjflMro5vltn0IePwrnuFqiGGkKY8vY2JoswR
GxIhWMZ1890wy+IUJWYdu1Gry7e4GzIX9mv7KcY4/QDCKyGMidrki5Ba6/1UJ/rXXpuba87VC++u
VfaK9dJYtW8/GlE/vSsNm+0H5jJ9LsmyNlYyf27rXvcmW042Tmuov7+MoNEjuAfKzTnlvKvMLVbC
uVj4RVvwTTkoWw9gfMTgLDZxPeFvV0se6V+v3QtPM1pHuEM8XquLdV3bP33HZrEHgQtHYZC44qjU
qvUWgOH7rtevEbovNGo5LtHVQAJF1Y2X/+21LEtUw0JYuY8OJvejOaqD0OZtYY2dAm+dPGQQ02Hg
jAsnucI+TqNcbiQxp5+t9jcDmv98ftazG/9BFosK6+2HSdvRaULIoj6x8YL9RQLTWMTLAeLL7Kby
WB4HnDTA28bErw1w27++738Xg5isLVDF3AnkD2jM315/tFJD7WKaqFpjWl9hpCRPi74YxzYk2dsp
DO0h62za2VnRvIeD0T/VS82Yqqu5VbFJRnBXIryEEe9VSA+vbLyXVj5i+x8aGzQM50uRcJ48TCta
XVIhlG0tpzd6M21VyY4PeZT+ps3gx2/BD6DwqNE257V5di+coqHFAW7In9qw9pmRqW5WL2KbgI/3
mkQbfbWsEPvo3XMjhVs8zsOVCdK6RZ/tWQhzmK8g1AAgfy6jUI26iHQmBn60PtzJmKtuMg7q7tc/
+oVOJgr3NYQKizpKhrPXmWnleEHzUfWN3FQeqlmd/Tqae6TD3bQxbLX0M7TN+zVgZ98L9svfvzxq
VcafdFF5ZZxdnsFQjMW3xSsw0HoLlzVxFneJn5JmuNFxOfo0GSwvzcW7Orak+19f/dKK1/jynMM0
hnXUKW9XfJxjlU562nEJJDU3F7l57OUBbqkN87gb7Hm3NuXpOU52YOdTvqGvlHt9yEESZXgcVDX5
KRpeaBtQw5Vbs66w89+fFwwTmFVSzPHh7WdLnGHRq0gDRmLVAyYEVblvqEr2WssUKdPywSUZ41o/
4NJFGWIgeGTlU9afXXTqVaRPZsyim4O+abJboOELdgAt2eX9Yh3n7soqv1Q04NllKLyexlbN69uv
mepOPEw1V3RGzUGpV6YbVZ4q2liNOMVWrK3TxN5VtbjYLjPJw0PqwK9xmpfcSUcox8D7fr0qLuw0
oAPW3iKVgvW3dnBelGZfiVr1tSlpniTLBJQz1O/bmshDtcib36+TOfw6vOk4BVMtn72CMpJCQy0n
kDNRjCJIa4MTUU8JaTq9fWWHv/TrmghdyYshaw2H69t7XaedkXdCaP406pknzwv+gR57ZFZJdxkk
Y0Qo+DR/fTfPXC5/7qRogmn8OFz2b+Y9g2ccV0Wu+Uyou2Ni1ExkiLbxxklJ8aHGsMPG1vDSRqIN
Xizdvo7N34v3++szwNvHBovt5G9SwrQU7Zj2fIalHsWmW4zFnwocqLJS+G0sqZticT79+ntfvNer
kQTpy5pQsfYYf6piUgVg5qRPbKwE7N6WlJpUTQ3ilciufHQzc+x2o9NeWbsXdzR2s1WMCsLxb4PQ
qtGTJlNCFm+mhXuRZ3WQTb15FOTobG0BOT0bKjvQTD2HjIszcLOg1XOjrmx8cy6dQE51MxgBm3tk
QqZXPt6lR4vigl+AQoMC9uxhB+DJibCINV+flSwwG+01savId4xEOurp5FzbXHRu8vkeiiwOzzyt
EKbDZ/s7Iact8kr1x4+ATzGj8WCmCgZyu6q3oVZ/S8xsOmRREd3VWdXuw4I9qAa2cVNOxug6IXhO
YND7Xy+N9Vv+7VNR12LkY2pAwM7bpWHUI7lbfaL7C7JIEOMI1Egx8TtLu0bWv7QIfwwDViXmitZ9
e6WICOkkQQ3oCymyTpaeZzSRF2vb6RODPDxIx0hLrqmKLl0UrRCcqFX9Bcvk7UVTVNAJ1EHdl/Ry
DOYp2i5dk21W3zZCjeodIqh3v39DUdZZjEMt5ObnutZJGXJgVBCB6wjg2Sh0wkzhqkFDxBv660td
ULWhDWZciNuRUQvyiLffLtHiyFAa3I1GJmufyfNIdtAgjn0a9eD0oYuNhZMEMWfbbWPlqjfRnT6V
5SxvbKPHpZzmEBKZH+9ryuigXJQcXTHN7xkP3K8/6qXSjvKV4Ts2HSJBzh62FFxZlrWd5tvSbDFz
j17KXmkOcdMI8LlZRlz7MrhKFSsB8jv1ytUvzFBWfx8xQWz+OszTt/eprHT891WkU77OwybvKuQX
kCIep76tt7Qv5Ru5SN+Z9jT/g6cLdAlGQMbBuEXX2/LTxhuPtNWMMOfCsUH7RbajozVJ8Gtrpfsn
l4Jaba1oNFotZ99RrzTwx4KV3oZl49nyULh5rM6BLYprw7Yf05HzTYN+JSuPnhqTXe3sa9k5hoqJ
xmWlpe0tmPce/Xu7BI6kfImhA91MsZMexCRemdipFE3Y/o3Fmbb5oqJc7AMZQPnWadvMU0uNk0s4
uUoO0dekeYACKR+PEW+LbQRUxK3icPQkSejBr5fkpa3BQQK4BvqiKThvvc+NlC9ROujrPH/axE2B
QLfUxUFYovH6qB2oCq5GD12qQJDB2jQV6EWyQ5y/BaSZaON25NaJPjlm7FxuESJImawq8ZtOBouf
6889TPJtVXV42IG8XnkaLmz5bE6rEBAV8GoXP/v1GKcBLWGl1NLYIkEq6rvatj4lU5H8nj/8R63z
86XOB8GGjrZbDrnHeDUyQrwjDaQxSXKDMWKkap3l3tQz6bQoBlkdeTbuysIJD0USaZtf/9iX7zue
Ehy+6wnv/HRFN9uZ0lDVfSUa0Bl3yBBqY/qelaO9MbOq21r91HtyMdNxMCXJg1KrXnlCLzV4VtzR
KqzFW0GL8+2Nr4o5hk+r6H5cjTW2WwgBiVJJ7qh2hl9SAoCJGJaNRq0WjDR297mmNV5NGqQ3Yw+5
8uNcWgYITda5E0YA3lZvP41IQOgMiNH9nJmDa6tStk9jOE9jo12bm18ofX7Y9NbRGi7rc0VzOeYz
ExpWXEqIoysjXQjUdvwHnfefr6KfvQ3byJrLUW10v5FDtg0jZrM1htqdhHT1p1x3uLMdkL7PmgnP
9ocK6exalk0QoT1SNs3l3L2YtIA8VD0AMRDA79shY8dSFKzYkVZubW2eXEeiv5z0aCvbLo+3JJlf
g65c0n+srRNMboy27dX4+PZlMzWtmNaXDV5yOPWrbi/WajoGaiM2qlk0r0k46263lMvNCLVhHzdt
vIUbcY0ltK7jv90cEyMKk0O6RecarShtHKURsk4sgdn6RNN0IO0jyE2LU97HyAquPNyXr8cF6RQw
1jzXoBkzwpymWp+rtAaQX4j0Rutr04t5tfP6yIxrpfyFFj4v2pWk+GcX8OzXrzUjNMSEd6mW73Wy
wFyjnD4Tx2Js+zm1GWyscW4C2zexNKm4WROHN8nUZs+kG8VXGH0Xvzy+nzVjjnnH+a9eJ5WRL1XL
s7X0ieeE5rJtcyF80VpkYMRW/5fx+T+Key7tG7QCTXKocW1Rdr5dZnCYq7qtBs2XtSg6FHk5+nhI
G88i9+hKgfujgD1fSeQHs12yKbBLnV3L0pdolJQGJSG930DGX8Tst52CGHoytN+o9c2KzrSTEZle
zdSNMDIUD7G7tGkkWfi0saNAzRTrYHR1vS9LUZzIYhSuDSt5k4lS8pm+kw8C/Hs3xsbsqtGoebOe
V1tB+AohS5q9iSVL3OW4JjdxUqqIUqxr/bULBSoww9Vovc5FOX28vaewA8u01xeN5JYi8VUazL4a
x+ZW0FvySXuluZzF877pl+73T8GUxMyF1iQ7DqVnxQAGJccGF6GjHrXabV9X7T2wqMrt1TTklCDL
V5brpW9KrixYKOaBmnVeEWu1vBgxwmKMP8RrgO/WgkaKT6hgun2rj9lt32ixWylzcwWQc+k5+enC
PwqEn0rxDHRrouqCTaJdEwGSCeRWFaEeRTUG10Qzd7+uONYbd7501zYa/7UYOJ8fd2NY5GUBtt1H
BJx9J07ZPqQzlaW9zON7BrTZTcFq8hJhRZuRpPArj86lsyG/JkdecL0In8/3BQn6c5FRwftL2kOj
DqvkU0g5fKhyZ9rHpT16Xat2u4J8bkKIOnUn8E28hLohwGU7a3ji0NPkby2vcuQysEw12kW8yUDB
Z+WVe3VBs66ShEvWPIosPus5VRBSEct/FipdCDXdmUP5VZsEZxfLaLdiVaHXlj0Sv5wW6NAmIG5w
eTml5vKpVc3GHWcrvRlFrd3KkdkGA7Xv069/zYsvV0pl7iT7Ph903RV/Wj5KKwnF4qp+KaSkdKcl
14OqUL8mEEA3Y1MvwPiF/SGPMnND6NLompaZ38lh3AS//iSXtl9mI1iBrZWidz57KmKjmSMSBfyJ
YOb3xEQV2Eno67nUeO9/falLS/jnS61l3U/f2cg6pZsMnGe6wqG9Q4noFVKm7+0ljA5mb5rbftA/
LZ0sb5KZHuaVJXxJpLee2KlpMIsAczq7PjGKRHXHFWKsLFL9UZ2LoB9lbNa6Ue17LCuPka22J7Ve
SsqddN6SHx7va6jc3lSGxiNl/ddCTZ9Yv/oBfaaBJWLSjwSsNidmQPMLMHjU8am5JmhqrauOWXeK
+0X51M+67S/y0HlpZfF6N4DsTs6ASEeNyhMxQsYGOoK9EWWhnQzG0AejV8Wmz9U+UBVzvHJiu6QZ
4OezaeDyxMJSOVt93Aa9VHqkkbyy+oc4xtyLUc9CcxyFHjgC7TTUvXVQi1ncpMNSb0CRjccl6Ugp
1PTlriLXLGC+VLmasCy/r/vlWYymCiCrLreamZYKKVTztyUz1cAYrGuTlUuLFr+HslYpvM/PRax0
hkZFJU7L70I++lzEzRZVdbZl5tFcecFcONavHCcT4zeiRrSkZ4tWJxurHxijzUWWbRTULqhb+uK2
rmGNWehAfIIA+9+iXf95ziUjlS4qJDgVtcDbi8ImIKOoZ0wDR6vfaINRPI+j9aKgDvsHpzYkF+tv
CuoQqMXbKymFxeFG4kpNM3Z72dQPoTOo95mlXasMLv1m64ybUShDGjQ0b6+E+YKktYk9eYRXSfx6
WQXLoIREcYzSlfV98VKmttJm6JtySHx7qUXQPEM3x2+2pn+Ypsg3sKoSP4nta3lOF5YHtStDVjwP
YAPPJ1wk6dFzDJlJNG3U7btIi7aGUjUe4le81mCCvFm6Ouu68P0MvLQ0XXj4VzXD2+/n6G1kk0ui
+ibRF0Ed6TkqLGNy9dy51mj94S47qzs4Y7JnsgxXHfVZQddCFXHCmbHG4DTllrRYwk3RjQRyLJs3
xE02wYT/e5Mvc3Gb9xL4yRicNynCAArsOPNxpZBwm1f0ZZ0ICSOAEJ+3trFZiD8lTz23HxpUzcih
tepbrXbRccnDcsskJyIuo/7861fQpcoAQQzDMoagDA3O1VIKANM/pRa4jKpdgqnBrSVAhk3eRAdS
EimU+7R0rTZPN4Kwi605yRnhc0XlhTUOIXlMO78pRo0A2dJ0Jcesnn/9ES/8uEgKaS6DcwbWfU60
tYckHeWKxdtXsXSI4xzoGHb/HfkT13wVF/ooby519kKkl6asRl5U6zPKZ92amkMay+GVLebCa58Z
MGPnFV+xLtu3q5V8msToaGMhfDAwfVvZsG1FXyMCspwgMdXwgdI2fXRKrd6jwS2unK4v3U/6sYwr
6djzzjtrY8j9zHx6hnwwNU3CTU3Sw6J3r9LYtNvf/+WIUgbYoDGB5ij79osSOoySZJXxxFVUPVWa
NW6bPqaXrWmj++NSv0cLq7+VT13z7VsHLuy/gP7FWEllJ/7f/8dn/Y33Bejr2/9U36GfvaGG/fX3
/sR7SToQL0Yu8NfXISNvEn7PP/le/F+MrKjtOAwCMedVzNX+AnwZ+h/rKINZ9UodW6fW/wZ86X+s
4HgWJknRNH04LPz/J7z/cyP8E9N2GfD1drEb8MTh6qzmLUTxnJXks0eqqcZKXTpCqwsrDclue5ma
Oncd5vduVyXGA9HTW3tyVnlNfY3T9+NJ+vde/ePiDBo5BmPw4avI66PwU4Etq5JTqKPGyDsiqrQi
MKbdw7IlBbqtw30r5JxwsdHsDsTADg9Sj1AigZi1JWq8PbS2lsUeYZItEUt673itmeXHjkBljwf7
I3EsYHvjWMjH9RWPrddS+tWMf58oxfQ6jlJFdJBc6Wjq5TCIGqP70MhqQp5BWnAunBMON8owTgjo
tCHeJAPcR11K8F3Y+UwBkjXzKQxj56GYi+RztxAw7OJmQJXaRuP0zOt+Y0q58SLJJdLyVOtoT+Va
wajfEfriNapVfZ87xbixjZHo0N9/3v4jae8Nne/uv+2phIPHw/Cfn8rbFZHHM/n67WtVJi8/Y/iQ
sK5/9y/wnvYHTZg10McmEAboJ4/Gnw+mKv/BkYt3AKUYVRJClX89l7r6B5p95Lcr1HFlufC8/AXe
0+U/GOYBroM+TCkHOuQ3Hkumlqz9fz8bK62AbgSuMx5yTNSAnc+ejdkUatxNOdKPCge9PMfKKZ3V
b0l9G0fzx5Ss9DhtCYA17M9KW3+MY2lvmqP5skjSvC3j5qsRwf7hMHC/9kkKtzWNaqcRCzcbTej2
zictWsU2mbK1Q+VBmVtfM8Q9D+3H2qj1u2rs4u9GKQizbsQ+YyqOXGgjT+1tlX/XtInk8xw1bk66
31PXWdXdEh9kZlxzVjxlsZHVLllFbkr+mVTh/tDn7LGi+78aiDO72FZmehdNne8o5KUoU6VukOQv
N/GcODeEcTtk4w2Nh8CfOPPyfV41z6JYbrosuyF5BRUDtu6klDYpznVQbLPbV6UWzFab+VNVmXeG
Eas3VjRv5TLbF87gFV2475v8PRUvOXS66iWJ/qp13MCwYcqJ6iS9ayvxzXEiix1hgWzWMMPo6lMn
+lNhVV/jRPkqbAkjOaqBVC4+kLASFHaivBNi0TZ9ZNfuWOpPmiKV2GQkdy4aaUMI94dG0FKNlnci
q79psTScpLx8l1XWp6WgMYv6fqOl6tdyghetaLE/zdJDSaBlVTqDOzVgu8uaoioscuc24jjLIRJh
Xl8n/lh/CxvcD/X3Sm42SWe13woFx6sIgdsu0KcW/rKSAy9GImK6Gg6QwOoNLECN8I1JLb9aBdp5
c0ytx1jN38XN42oAc0NSrdwuEdNTMtmWlzvtO3ROLx06x1xPN1NFNF5Kn9IvlG7ZOCQQeRqhky5p
sTXpxM1t26jdHd1r3R/mbtgmxYCuQTGpoerI9LAD7eImN4M4zQKSLi3PFpJwa6twvETOle00SrM7
oSJyCaAQgSpLNtHSFWxd0WvuNMaf54QVrUlD7tajdW9IUQA7xj5KtmQHnShxC5p6oKioM9FndTwF
hU5vGfdzVRdfkrjaEyzQ7rK62ZEqcWvNy10Pt8tV1GE7C4MXUh/uxjQiuRNTVJqY6IwL9veeSGdZ
rb5UVmn7esdwrVlK2xuKJuRrDaH5SbXbT1YsVYlrORHGCzVq+m04PcSVRdnYfhh5BbihsmaS98c5
1LYscwZ2QvV0CwmGriFzznLxBXO66VrVYvqRIemfpFhK+Uedw4v0pKQa5A5HohO4tv4Hn0MCj5lU
EM17l8fhpypv3dCpD3a5SZcPfYagM44DJ4TCnmKtbyUrvjXi5aFlCrALbSW8S5sd5UlJ1jqJVWUS
yE5TuOAhvoEbyA2X3yOwoB+jVf8cWXiLeXIVg/o+ST4ZQ8ImFeHd5EdpPJMg0oD3vQ9iTKwA9Hln
WnO944A43muFYW2rqY78ohX5VhuUp7w0g96RXdgUu3Iy5UBurO+MAm4c2tO3Wbq8GHNo3ca14Xhh
dUvkI2/snH81gaK+PkabKXUO4XBKIhWXaUqrNi0K5bHnuOZOqVS7qF+yU4vL0G0MHjGH2UJGxlml
D7o7jP2ryFHD6BJZhY2xNR3CFUsEbC7RH8Br1Pp1VjlM2n2LgVv+RtzmoY/j+5iPscvmqvLU6cXp
4jJIityL4JTf2RyFdEU6ApT2SC/B+Na7RtXwyEQlzGyCTCVn+qwIJWfovEwxzpZuJ2rBWlHN3k1z
LfP0dvxgp8spBSLv9otcoi+2DkQifNSmeCsvUuQt6fw4ZDM/aybtzBKcDP9rciwrdUvK+ujOOULO
HHGBDT+1NcToS461fJYz6dBp1ue5KI6THCW3TVGmgWUUYwB195OSWL7RTSeiQwfGQNMrmY9upleb
yFGI8VtupDgu0KfXltdUxi4icCfpR4zDLRt93Q/vUDu4o1i82vwc1UrpxrUwbixzay3Sxym2NC8m
m0ZIGBvl9sUW9rYTw7uJdFp7nj5IlTMEspg+zf1wkybCt+ec2UQk/CWWnJvIGvvbXC+lAzkK/pKk
kzsNZel3YkwCoyzL12pQJDccASpw5H1JloiEd2d5sNp29i1lQOyhYDnUumMooCOQLvnaTlDozOh5
BBJ9o5E68pnwzGJjpuaHEjs6+fLhvTm8I5hEP/REDLuhmAFkQRlxl1x09/YYP+lFbG7kxIl8IjLL
/YS7Ls3BZFZS5AREgkLgM8Wd3vT8275grur9FAy45UzCtaxPZQl4Qk96c2MvQdcheSelzfIlOblN
lPpekdpjUpnfo1rMnmwOilsyxeDMDUGJhAw/Q8IDynF4rZPZcJPa6TxJjt9HmHa2wjRf57ZrNo4x
60+yPImHSOeN2iszpYHS2dE+6xgJYaSU3udd0gZ9qUg/Sn0/NQgOataV5uhx/Yycp7tpw6y/N2SE
30tSiFszzJpHynXpNuLIvK+g2j1Eox1/D9UuP3VIWO8FvZH4GEtRu3WczvoYK1NcuGa/6CelbZdN
Ec/xh1o1rL0jAPAIor6+ENwannJeI5QUmeThzGW1MhRD6Zdzw8r+Q2RH1UsjJP0gNCcMhGL2B1JA
5GDCQftoD1XnRyXeVk8u82LXqmn+mKHtvLMlKTnkgw0Dt0SRlTfGrk+6egMSsaldLa7a745dEddH
S8XT7TB7MVHC+kJtjQPE9xY/YaMemXi8SE7Yfc0c8mentBDvnL7t6avym4drT8KcR1+U6fggR0sc
jMCLX/tpDBcXE6ayF3OHqaITMrmualveyGNcH7WsaQOGT/KdjK32wHwMnEINzOHeKBJxI7cmyKIc
00P/YtiTFwKwSNyy6PIAus1docb93ZTCwwsaYYrEN5qmeRgnRzq0NQB8vATGVlnicXBTUx9vnbQW
LjTy1nPQhx6kSGcSmCZO41Zo0So3TIwq6PPE/NhN0XQXZ+Klc5zBz+du/DIaqsRJR622XTQbA3WY
NqZ+bpYmqN16OahWKB4THLsbDmPGp0yoYIbYFbEvJ9KyjchiPFp047yyug2t7Bja7UYLfZN3mNO+
DMokb/uueM1nmXwWk+GHebTmxnNKNd+X3dC9T/LpNucWG/b4OS3yozRrvKjzca82Y3rX9wUorzUW
HFcxm5Lx48Z2bljIuDuZYHWNfKpiCxMZFLSaiHKyY7KT3aa+NXXVg1VV/bHO6S/l7WOvdR7tbCWw
W9ZtzlsCSO+4HdP8qzkpqtdPVv5+DofnNoS1hs47Ql8SM6cp4p1WltGmqpxjFSnlBhNDdUdC401V
2Dvb1N+LLOPQmjviaRrHgPnsgxMfRzLVAwIvSg81L7FJpXyrt7FJYnO9KezpXogOdtONUmXUoWOI
7JAHOaFd6UEwqN4bEuE3COZ0dd6vgcC1bG3qvE62oZQ8jrgl3dGMJrLuZURm4fOyEGNq1WQhpbNZ
HJgOmO7QV87DFPVFQKdrq2dyYBvxs2biALFG9so6VvCx9+X8kUPFR17Sx9SsJ7/vDODD3wV++DtL
zaL9VJFwMvJnXySyidyp5C3BONVvIGs3ZvcaCWU59M67KYtO1ShtCo3JpTO1466TZDKIjSDuARTy
zQt3IR89az8Qohhj97bdvHV8znX36sTkS+ZIU1TiLrTHg9Wt0yoRJt/ABznUQOmN6NaXS/esxEI6
aXZ2UxrJwhwtJLIxujHa91prV0BRhxu5y06zvhy0pS+9pcoxVObZk2NIsed0h1lwyrCqEmiXc8gV
3C+e3M3K8C3vR9Igp+kzmQPJVpeXo5JLLtUYAH4ACkHfOWXQNDGBzsUQu6SAHvSB2pt3lwSpiRFa
F9QmyUEtsUSUnFsd1yt1v6nAzjNv25zLM8JqF/BlVsnHdCDIGnryIUtS7dSQBVz/g+bBf1tbANEI
nnMOyf+5MXAkdmCofu4H/Osv/QvFj6AJcSQQFrpBEIx/6ggwUkCXt0reFDRWjFX+6tTp2h+c99Ec
00NjWosu6N8dAYWOAOIHvMHYv5nj/lanjqP/WWt4DSBFCQTMmekGSIlzjFSehmmxgAjwVFk0j8a6
2Up9G+1FkwIxXzj8VjmG1b51oxmk4sCW+2wZ9deoyj8Ps3ZQ++6FChkkE0bioJ7rjhVNTEdlmBTL
BHM9TANFSf9jq1fbl4g09s1s8VZQ5tmnDRi5khjvopRTn1aGzyPZcpFJdVq2xYOkYEyL7VnyRk4z
MxIPT46UO7Wf7gt5TrwBut1a/t7YTaI+NeOhspXDlDLGQADzfkq6b+qPt1JCkQcyeOHEN4R+2LeW
C601W8+VvUse/RfFGXexKW6xhZwmK/uoWgpPVBEdIx07FYDJPaTlKBic7BSqRu/1Zv2oymqxLdO8
99G55rtxyW85H6v7UMqPllWd7Jl3Es2imyQxHph+P5VLaLvybFbe7FQVo5X0LpXmPICEEQYEXNwX
kiYddF7FcIF26SAZWwST5dZJi8DO2q1VWYoHXYxxTcSRVTWfu5YM9MbxGk5+bmrVHt650Z007SmK
pluB2cvRq0fZmQOGDTsO31RfzZ6QOg+U3N6Wo9MAhMVO+tPIa20SNm+0NiKqiPZnWr/Ls5A/Kaz3
TothDRvb82w5gLYkOXdVU8Ez3LxXkY5wmpJ23aKWN7Ou50EqS4HUNkkQ0vOfxug1ayYvtpZtvVYp
oJfUfSxqKiayZeAwPRU0S8rCWIh2WTQvYmAGTJsDjt4EacxBorAKj6RlP7ezvcQ5Xy3FThjmDXOz
TZKl2xKXN2q2LPGjrD3WIjqOdah5ABigMHDGpsCrPioK54us7DpXGoTXKOaGivhbYoetq9chY9iM
UlpwkO4TIu7T/nXQaY6t1RjYAl4VJAXWJI7rwubPKflWVkEMWEu8S8WQejL1Wy7Pn50x2s62aDdz
X55IpHmW2uy+MPs76kk/a4d3YaETcpH72QSJTqWMUruOFAplm9Qp3NCU196o219EXgBYzWj3lqrk
yURDEWmXJG7aV4fRkneh0j1Og7pn7nvSqmlvgrxxh5mTStbLvFB1Ld2wfp7D0rql+OPU05uPCoo4
Mmirk5SIKCgbscsmrfZCzrekbkZe8qOC7aE1dQZnQbUIaj16An2+ieo1gif8MM4Lrhu1+yLoaQNF
eNVV6XlGAnjQcILMg/66WNZL03bHSI1fLbldc5+MdypOmdfeTJ7oEu4nSzlpxnzSisQF0LtTo97y
Zki9o5FsU1O5a8p6a2XTgyPBjLBn51Tl0/tYpA+RUIOk0p4QjDzUivRIkehF1JcqjHAP3uQ7NdUU
N8yUDd30rSmTFc00+INWCfhaGkVP+LIIlveiiQeMSn4dEtZd17slpWMvp7hTJXmnpKBeSsfYhXX1
FXXSPrW/qoQ9unJbPY0KxW+YyS6lYIRcoB82dskmkQEnNzqz2+Vjg7Oz0F8RYQxkF1nFpp6eNTk6
hlHlt0XBEaFhTaml+o5/yLwMdO7c9t64qJ9YoqA0M/W2sPT/4+7MmuPGmTX9i3iCJLje1q7SLmux
fcOQ2zYJ7iDB9dfPA0tnxq3zTTt6LufGjrKlKhaWRCLzXWCKKuVvHAKOsqwzt5FDItwSyyMg0EHn
HyDNPqq1f3Kn6nZ00nbbzf2xaBy1RReu2iV0Io+4SaWbtc2eIvgxgZRo58UvnPC7yG2uR6RddnRa
T1jMF7s4eI7rpyx6IiNEHUs0h9bJlp01iftRaoL/SpbAPbya3eei6446xhg2Wv5qyKK1l/ZGetc7
yD7OTz0CQHunDLamBeTP8sZG9YpFX5PMyuASOt81sr6bBhoPLuKqgWqNjUjkPvlhfRf6bDa829kl
Lm2PJdFgCjFQ9ofhiwz9B69cqaBUJ2iZd643vAw+tyRktDquLx3K3h1hrfJuskXk+HiP3/tGtEeR
VmIjmvx+mMevVZMGx6nnZt110VM31ffojcPPShp/G/hYcGUSk6mqu2+UDW+Uao/rE3LDZXyZBl71
XtogQN9IksqYi0tNqWcWZ4Qj7ggFWEpa00tQOOuncc6ee6/+FqTBVVyrvxbPvUur8jPh/KJL7Ity
jNdNieNj7gzPdjecXAhUWwy1LkgJ2c2S4aY6fyiR8d5wdpCFBrW9UWJs4PbOZ+5k36wAqG6QcYNf
Q2RmS329uNFfaNHWO+pQFHI68VwHVbjLIOfuk7y9hRrMyVR2WyeNf06AAw6LWw1EeWcgoZbpPg+D
8apR6Ve0MD5HeUmnuDp2jYw3HG44k8fhX+s8XjZDeyvhqW7W2moPLRxv6oaIt4dp/VI7uToEqbyT
YnkGsPljdDLKioBr4IU+6CWQGxQoTkkc3k9hce01+q4q1Svl3gf8cMJNFI03iF5utZDDTvfzZQQv
ADnv8NRMDoADcv59NccnHVLvHVq9nahq0A5zv4e5e8d0PhG4uquiaE+FINUekwi4Yzs8hFM7MkE2
FL2ckLGAKgP7+GNOnU8aSMRWW+Oljtsbjg70Y1ok4pbE3nd5Tq2/J692m4O0lvuyo0w09UgAeU1x
R9P9XLXRvWwKn6U7OJt4pP63ekpu5ZR+6+cINHRs3Qqv+Kt3o3NmeKdLveaI4KUFwQaTPIrSL5Pn
4/a+9tVGTcu+yXANAIr+INvqsyO4pOVxeUK4LUdeDNrvGnT7yBlvKpN26eHKLUt6Gv1PKxanZkXd
JqvFz6qZ91YXISySrRdVW7G3JvvoeeO4E6ljIMmDcy3bLwFS9MPKTShA57sYL7Rv3wAAP2YaSgnM
nnkTOivhoT9gR4GIXxhus1hf+CmFRdTtvsog+rY4yEyHKYpcg2/fAh89xu36pUmYp8DJeetmprIO
iEMUr73rZZcgXy/pN2VbNx4fBJDDDfqzR9Hi0JSjBbhra3El+8rDeLYVm3gYoHQ11XisVQYqv/Jf
hVjLnZbTdVkjwDUGFA4K0R+riNq6hx7aRq05gkTVBbLgf6Gh52y7WF6rdHa2TjXpbaflKRD1dHA0
aO3cLx4taV+5fpIfCWTDHpYVIoGzVHtcjSWdo476SQoqpvNoJkVlT7D1vStVVQPihUSN3DkvY5ds
syR9mWY1HNZFiaMweE/lYglcaTs9ZD53OT+dDI9CbQvYRHzvaNtTuqhD99Vpa1oAnAWHftE3xLnL
UYxXRPKFkCivw6h+xZ015YaOjNgU9RaC5+RbOt8NdprgD6i5+BbgaYt89veqL2+DRSDu40dP2l0e
gkF+mdbl2oWZ1vf5aziEeGGFmqfxi3HvZnTnfI1ixxJLCuIKzfU1KSkT1mG+d9LwRyuGYE9clLu8
WG4nTlxP5Se0e65Vm9ibfpxuLVfku0mJe6CuBBoKDlMHMN2jSBrNOtwPlvWpmubjgq1v5YozhX7q
Q4P4jmq/A5tz+rS20VPvReDYo5/T6sXbYPYpPbcH3SSHLGiL3epXzQHIDVvLCvdgk2h/RI3YTug9
bUcMbHe93RB0lunLotPt4GHSl8XT1QKTaUMw7TYa2Q0ZLAk6wMnDtIyUvbBXIWTi8zwPV45DeR50
3bRb3ekGcjJogDz3tiIzNca0PhU22IFCDfesPu7giftdq+YpSeqLfKEcW4l9S1l4i8bLI1CJhPqt
eqx7FIiKRVz27vLZCiMuP2hpbShgPLpJdzXn4hFzoNuoWB9QLL5kDVdM6/SIKQuND8f/1sfjtbbz
aZta81nk5Wnxp0svExcpUIzNqHMyrtDfL+Did14z3I1lmNF0sX64jbquapLhtS3xucwxcvV1taH/
djnVDaTRlQW59OXOHlZ/B8gAu5UiOfkWJZEWcaY+/ZmIbDji0bUvOVVyi0p80jf+WVXTC/LU+bFM
q6+DVez9Lr6AGx5dYY1cHStdDOciC268OC/3jN6GWHRIi/yaMj7dlXgv2uxzE85EHbsdLuwSqARw
1BGogz3QxcCyZWNn/kXmE67jRg6nZaC/1xJWz0umsXxOyuksuvqM/81TorzLRVCVUjJ+HSFf7PtS
k+AixQBK/twOdJjqsrcOcrAwbyRpR9KIJqSOWaq9js8zFfsDrCAJzm353Jety9XYv8u8YTMsiKji
rcctlNKR0NWV28jnSNWXMonEPgHuRNmleBUtu9FrcCoITTOpiyfT/CINHP1NJ+rukFv0La282sBe
KO9QqOq3MkvqrTMped9l+TfHzdZLb/DPqDKl21EREmdhHRGM6Y52PiRbHKTSPSDpG3RT4H/5r9rv
BKjE/EZbHkSprjlY0A4a84kTkJtQbYo1uvHIYje55k08loWl9nbUfHYdX3LxS2mvZ1TFckRayJ6X
r0g0bqtKPrFd/0IC45ZuNfeLrnLJyvF7aiVCl2v2Kaj/WkT5EoiuOnSiOnjk1txgFR6pczHttVVW
h6JYna+Z09TG0DnbB467sBAtethFW16BzH91kGHbJpiIbCoZ2NRdsk/a9FoAZqy0RaIdSBw87RaL
C0RMeT7HUddDJyu4osn/Oc/u4UDvdOlc+rXjb3pZP666onuWUcbtkCakBe+4SMPJ8XsE6nah+T2S
goiLxNN37VgQm2lfJLTgsrF4CMQtSjVqq6jfoAPX7aqlv2jb5ew16hygX7OxIqR0k35FXyS4jG1a
cY7bfa4hjBOmafJ4Q7DssaKXnOjevbY/z5NKLtzWaFyK7VqJi6AeNAwD9TKPvtwman1WYUAWs1wn
RO9kWm5ACXWHJBS3buVDGQmPcV1RBJ3u6yLxt66WmNg0l7KHa++La00KhrTKU990j1Xrf4qL5tmZ
nFOf4avrO/2JDsk+y5ZHygjepo37u7BFL2SMXbIgdyr3pfsFRqkDj3+FIlsNn/P8hp7qU1dhBoKi
ZXFyg+V7t9Ii6bmaemRgyWSu8ZSxMaAfNkaQd4vSkrv123lbdpPkYlyfRyPks/YxLXT28UYk8qxd
pH2Sv4T7gqHoflzVvRyX7Dim5efLKoivaalfj6NzthHr29pjcpt1Y3mBPN4ZdUbi2SK2fpD96EN1
1doRDeLqaJmmhO1TUh4qGt9gJQL5ea1eFe2l9hUw3RZRwBpXxvGgW3IS+rqoSGDUKp3kotLgC4Zw
4ycNCgbDuqllRU9yzj4tIrQu7WnQO43jwUGNI7l+aN8soffYFBGlXsquiMySAQD6OBWrSSn3pWi+
+6ubUl1dbzoZbleXEv/QtSekHG7aPt46yXgKuv4R4EB3wI/Hz/3XECLBRTH/zMv5IqeSUNX2rYJX
cOOvIWgU67vDE714+JBDVv1cY4RwGnTxvUn4FtG4jDfLAroUhN/WRURuFyofxJ3M3X0Z2xkznjiH
sKjQfsKvAlLlxgKQvp2awTo61PkE9fRt07BRYlScf3YZgrKzNqgZV6OA5jX59ehH1tnvw/wy0MLZ
o9y9wLQuip2XWOu2H/xPv4qp/wri+f8n5Mxgs/7vZeUjiNbaOL7+rbLMr7wVleE5A+U0cK4ImgpQ
T0NZeAeAhu5/GWlBLm5QaenuG7HU97JyJP6L09mw9SN8wLB25r/egWY4vHLdd8CEY7Hyb4FmH/Cf
lJSB/6JoB50CIUsn+ID/bAK9oLCST9dqHhTYkCGaC1YRYEVInm6fCkDv4BtxJ6PrMkXJxUSjRj0n
0Vi1f2Ao/uIz/R/Im8+zhB7UNB7DBu2OZM3fIW9g7vLekEyuKRoFbs7GtDN9JvGfrCddhW1wjVNQ
D4Fm0jm83mO6UM57oRsYkatFEkiMrormwopiEHDxKEV031s1vtS/Te87hPZ3df//MWSR8NAvAvEO
ld/HDePvjznOdpjMviivLdcuKTnGAxLq9KbE9ILQilxARUF7Pk4d2J/N6ARZh8o65+zLv38MQMXM
nG3W0MeZE4tqMBssy+sq5QbxrRMjKFVXVHmxEfj9hIcBRfkAcFGdtvFlbo+lPqd6bqJv//wcH6Ql
gDz+wie6KHlBC+RZPoxHkuvc9aIpPld4/mXOOWh0oTeBHqrYvmxlurqPWhYTTnJqsVB9r7Oivchd
WGdzUtvLH9D7/+lxYNEgCYQ2AW2ZmO32O6h4jv00mXIRntvKDev7IRXZQm5lkAbgL+K+9g7pOhWp
0SQA6jnv/NGzKBo5BUWB+wY3zuX0zyNkBuD3dY3WBbMEVNt0ggzm9O9PVIpFTnMiwosB359m2TWp
6tJjrlO/Qvo+pRcwb+yyXHoX/JVf5T993VlkOf/8FAZo/vfHgCCPIRmqazBjRPxxe2lhrR0yrzjE
LHFWJ19DOhHSWKH1sa+4BluypdhpK4rzN+GQ49yzzby4zTxOZ5rECeXqSeU/bW/27W29NHm+bCfL
aqCd08kElLp3Z+T7L1MdWsFrNs9Rv+/wRIFVPupQFa8VuDXzHWOrKV65r/OnHtpUR7t//qYflwAI
XbQJUDRB6AHiPFjavw+45ed0O+SUHGD8Ouj0h7jOL82F8PuCp6x6p7bK7Zqq0fxfOZYCwKbSqgwP
KLbFtbV1u874pf7zY31YBiJENzQEMhwQwkCQfaSutb6QC6iI8VDpHAsEy9WqPVvOmpaYkKTBzZyx
ezdemlnRkc5Fnf5pZ/y9fejzAL8EKTCggadHBPswLOAFJqqVpDAOZF59PUcrLOKKPOS75052ec2F
otd3dOf4Z4r6+jlLi5YqQV1iNKzRoJ2uUmhpLf0Uu1yAfNjz+mXtS4rQ/zxSnG2/r1T6q1DU6Ld6
bGBIcR9J8iHVGpR+F/rcrRVEBxIeN6NzkPX9tYG8fELXfZz/sEn/x6KhqWtEFjh3EGXH3sg81G9k
BI16vRVO2XAYmtWObnDqkcFTkkObvfWyfqKO4AxN+glAtadOYVcn5bXqfA98slvBSfrDYqF9/fdB
wMgGXyImCX93MgAO6b8/D3ZLs8ANLj8urQLjeDsX/cp6jSdr5i+049MGmR4rnkYwa2L0wvGiqIKV
Gv2y5vVtAL9Vf5l+bbxc9GzcjDIbi9oZMhNpYLI1cwRWbE7t/GS3Op2HI71nyuYnFCOq9Xmu5yb/
KcLWKh9Tu1n9L7kCFQ6OUozBJ0rrGGvzALZaIkp0Q+7SHVzHJAGh0qb1+iwWPgF9xaL0rGrfr3mc
xPsqbzob+cVC87YU1Lrc0lsJGZkfmarGVmDMy0GV8REQVsGvL0tXECHytTAfnfiQeiNchFXSR7sq
xCuey5yOhgFqVlwSUfKsqtnkbRaZwDLndADQlErSvpfHFDwo1UnSoDqYH6oxDKZ51/b2uHwdKip4
L06TLg74jIAdGu2w1OH1frYDBVA3GS0rn7cp+oYV+rRl7ZGPZ67ia1SqRr5/h5VQ0ecbv0gYud0w
xub/2iLog5vOl5n5t8AZHP8UVVVMP7Xw9Ir6Qchgz+WtVQUBHRxKwqlrH3OlMUK9aAMvSXKwWp7f
+mZ+JIZml5PlWnV3ZztjkDY370+L/Ah51WFdgSSFh3wewMBvgqafaEquNPTW52RhvQK2XjPHAppf
+z3JXYJyDF+ZZVROzSX4fgK1j+AttcoEeFpLQ3HInXQ4O80gWHgZRwtDP4vcZsxtXC4Y2AwkzrCL
544Cwi9FUe7Ha9oXr3URtPlPg4Rmnlp3MdMFDiBj0uHt4AS1S2qUejACfnvVLHBs/RNi6hXfPnBV
3Dy7+Bb6D1EvyvV5bOtO38RBkv4MyK/6J2zBpvZVjrU9X7XOjE+7AbcPyMuDLzJ1IDnFGXM5FECo
9RZhNgQxUf+sw1dP+cqC+CDNMYDcgpmtDnWyAt5ybftPgcvpdQBWOU67AWn14TnAtpFHLt+eNfM4
BF/DJqlpg3V50U/tfetOVhEfgTA5PVXEYW1arMVwV2VX6MYeWMKeTie+cBSlKriJwd/F4sKdFnPs
FBMaw/HZ9upYl9duEyfCQPG6ftlUVVk2SP46AdDyMQmn/m708zEAeCxtTeEjRaN4vlKjpSlfEj5X
le8U4KXxCLVJEBUyRH9jf4sBd+g/TpATqDh0Dk0wqRsiEGUYXcz0Dty1EV/XxjKPnLOXhIRSEazF
us3bcaoG7JcavuMhVLJha8FV88cHBGvTifaIr4r1ucUil7EGZJGvz67tmR8DmsE8H1Dob5z2LnLk
yhIsIcHzjw40xFZArdRFYN2UwBbkw9omHaMka4q5pzxJNYst9JGOk0c/Gc1fBY0zhrOnwZL/fNtl
Qo/ml7yuNOe8u8b5iGy6oBMcb4jYbfE6YGHHc/qZXNgrhBgz6dJDDJaw1nSs1bzLRf7ZsRJa7vFK
9+XrSOgTHeY7SIecALTL5KEeXeMjXgRmPZct5PEf9jzmFPHmNDX7YvZbYmdKNgbyQBY6GF2qNOPE
SptSSArbIQ8KcR+rvJPPrTvYxdFRnLzRJs5KBxdzTzRL/okIOMYPziJW/icsxAqjICsbt7lKFIwd
BUzt1zzhvEROu+GnbUJ7NY/h+PD2hWWGJfdI2dSZ4uth0YpLVOm1w18hyM7hhf62xLzQFxO3K4RP
69neRKpBUWLvTO3Q7gGG+tb3pnOUde10XV1AKQiHqLvXfQzJF+hfkNmbzBpQ4O+H1bos9JCO2S4q
c1GdxpS7xw2td4cLQZIUOt93pWVN9FRamaTPdP5cHhhYU86svG0JkfhM1HtiyPgBqtg4tZvOT3IN
mwA0IAz2pti5S2f20aSHdblUsdK8SJrUJM5DGpqjMhojZ7nUISq8r+gfmmWINZzyL4Ce+AhhJolV
xQ8AoHt+lfx1Zk5JdUxyOE0J1aFN5WvkpbZJLXPaRrpbdXBYA/rgV2IYpbxiwda4uKOT6Gwcpwyp
q7BMougconfGhvamnKszQlzSxLi21y7HnOAssqwdMO6+jLbvBxulcn8ej1krelSdKBA72V2JnNn0
bV17c17XtmtWj+ckJly/n+UFkLBl2tTWZPZRtiyC92fvmzT7/fjNDbmXJ3k70lwozWzNzvFmfhIz
nqA/AIYw59WIfzu/FgKNYACqAZpdsrFXx5zFuZLmUK2n3pyfNSIWTFdJG9YMlRearf9+6kEElzjC
cUlOpPvfFx4a3yZuhgHldWp9qNSFW5tRp1Xpv2XaqGj9emdNLR2t32Y26yH1F5O91xFmLRa68zZJ
jK6mlLeik888bTsAx1yXgizr04fFTtaye8qtRFnBdrKLRh0oYxct0RlCBbtSRSDyxYVHusbJR5Fh
5gt36RTXy65nD0binCe8bi61Vh0BYra8hl8IHWnyAVv73By2dtKbnMJ5O/qKsDLrhrzGbD1Ze4E1
70fkqkwEevuEsECABUzygpgYlDEJnyrawc4rCkRABWyY5ADQzBxPFVAppZ8Kt7Pa8hnMiglWcSIt
O/+auYkZdbWGHeFyC4wtaaoO989l6pyboXLB1R39UZtlLhrHHMt9TSG7PTSiBrZ1s4yFw6TbRWy+
RYuLAQPZsqS9U2uPYnXuXFVWdNTWWonOuU1rHwDSZSNHHx0nuDIW715vVm2T+wHmdcZfI1Vnofn8
DKR/8lVaQa/K5/e0wJGF1N/afomGp8USgs3oJZmmAZeXlr1svUqbMCyzUJqHbj2TEwpTZtI4a3iC
iyhWcBz7oMmB3p9AIxRMx3vuId2u4eeV45kvWWUxGfGnCfz7+NBFeMQLitlVnSBOV5o3TLpq4OsA
TmnYRJRkrJnUaoMKq0vpf0PAaDwPATSEMplI3wZ+lmykEubR3t8irEh2m4uu1Q2P5oseCantkvUw
846WyhrexmkkFFEjDKu68RrberOe674xU4cDrtlF71W1NqsCHktUgjxAyPHXx1FS4i0LN4gnFrlq
6vwnIoUdKiRk+KhFmxVivmZedpp+BkLqhXtZlmkvIWjasrCrPbjEML0h76fdFY5WV3+OsyRSP8KY
z9sOdHg9fYxhc9Wfvba0KY6o3LQEqVNXXTuenJmm486vSh9wQ+eRee7yPB2LF6QWFOg/ZFJXCoWZ
Cn18hGTfx8NdU6zr8qLqRlT4I3bZ2oHL6gqXNGxUzIy4zjQCbv2miP1GFpu1AT9Nz17CFimf5hTq
RPlUrV2lgi2NqHKY0SJJaB5t1DBW817N6cSLhaobvdKiZEHd8b5+524yRKnq71Jno8ZsOnPXRG0Y
mwLkGqYRTd4+RFQ2bTzD7HL09a0XYyAxHNsRY2KCnUz9e8dBnkSfirg3n4+EVjTne2U15pVXOq13
wka4qKx95bpDddv2o7Sj06wwYFnPUbhosG0kchlV9rXvCplsIXh7yjmMTphAf2vrvMlPc9/YPFum
aso7chPPqzN2G4gttdXh7labhTKxvE3EQ3VpfEjesub3kN1KN6a2SG5jlUTiIDAx3h/RFaBtF+VL
/tr3rZ/R30iQ23b2mutQ9Smv8G7MCM5l6m8yH3nOl9wtImZ2wsgt0GB9V6darrVTTsHGt0I6umBG
W7+1t1GIcmX0Eq0O6yaQSde7VCcc6V+DqjXpatV05toG+8MccvnMOVNu3Rx8oNqItx+p7dSLkAUF
g6DL3SRKcynjAtITMt7upn5Xm/fyepvSUVf77N4c1cF1vkuS2esPLNqYI52FQjK5/rqe5HH+61wo
+Z3LoRXmrBcLUAxBR87cdF0vNac3sqTjgFLU4ibNfMBvJ8nlzXu4oJJVcyIMbWuiPolf0jlQ/VEe
Qhyrr3oadg/cExPQWkHhoWi+LRxp7itdOJrQvvSWyTHzqDIHMOAAdirxClVUEkXfTfRXvDvAcSHQ
WPzKSRO0qdTmvehkBw3XLAFlmBGLpiHkzOhHm2+IbPnImLp1aypueWW19XgoBi/vilOA5dUSHWNK
8/Mee7Va3QstAFpqOTBsRA1WjW8nhcu56rSw6v77GK+DfCZGLn7wa1zerjFW36eOgpsW9PWu66Mx
26aepYls9hqzyrZrFq/8lmiohJ8QrDVRVJK3ckF6S5x1GlfFa2cJU9WsUT7nB6q3kKczdPbG4/vh
Cr9MMiEFBCxoFXVaYYq2aZJoZQ23b5mP1ImJeWIBgdgAMQR9xz3qLV1PE/CXzUVj46fIhWKhCX6i
/W1KDc48m5Mugu3CARH1jkm0bOWuXbMvpWUoNe2SLO7XBdbltB59BnjGMMjjHv/J9pTG8qBGtD39
geS1Tj7F46KK0yozK4EDnlvgeTYx6wcosJcpb9mmlCicDq5LVEQ/KBPYj6pJ1Pw1m7CcnHcIVdj5
0atGiWbUmCbLc5sU1YRr1irgPrVarI+kVquyjn0Tg7g8L5QKYWx1RbMWzzOO4fYXN6mceu+OSLxZ
O3CgMHc2qTP0kNSwxByAmVVqDfKNLIWMTo0jLclBti5LsdcovL06STm7F1atVf4t1/ib5t7ahMda
zLGqzzg/jMHFqkdr/FThqprcjqk0+7Kv05xBnxUJ3s9kHfM03gV9VNMypO4XcGdBlNw/LQ0RSwOQ
bW2cUjgmvURem6sZnq+w+ev60tKMHMkjdAmoXaW0nfLKz1S/fnu/cb1n2aQBJut5KxK83VcsOs4s
Jm/IuFWmcUsCHwou7zSDmwENT/RPgZCDt3q7qKd83wZYmVn/81sOhZqz2VXzsvreaaJ6xPKQdLCK
17f7RZGsJtV8z3PftwRCySatVnZlsnBLwM77Qtmg/abGRYYgAD0z74dVYC4ELJi2dQu1nILqSNB2
I1bYLtPjezpiUmuZKxMt+mLtciQElii/bdwIAOSmsuwGrtUIkSPYLelsQobX1uYeZHFB4ONjr53Z
/EVTYQ2woZbBVbJVhaNIQQdQxnSYEmYYHP3SJuyZQg5O+pO4VBK61nZx4n2hZjnLLbeyqXxkSwVw
yOgXdfYEF7hrNEiKpZpumMB2ukmLJsJySdpitSmfBAqAHi2suf8hIC/3P8glhhxhezQGn2UeG65k
3y06/6YBFsHJ1CEF0oLzIug86Barbe5TcplM8Rix5Xr52k6VKX/NWG8HP/JCkE8fk74a+Tlvsc10
2els4nfTjjbw0LfiUQgLpumoP9MmAgxvtWY4ajXbBNKOjIHcSEmfF2MfdcGNFok5CaDl1UzVewxj
x0WUJ7J+BC1jSwjABaBJH2bYxvGRwK/uVForJix4O4cGW1Q8TvmWzne2MLeNZAlN+IqdlVzUt1w2
BdhC0I4rno6/SluuKTox7A32PZQ1HZ8ySDC5Q9AdFx/2C+Y+LB33qvYbs/ikshvmG4vnkYkGM20K
Gipo+54PC5wU9bE5FOOQ7wJ/TliY83sHhiJwCbjXAo4e7BoMK+J44w5ATPHJeqsBVID/vJPjxFyi
sXRl/yQ14pLBNnb0oi8iPY72y9oiaXCgW9UGN6FsXYYNS610ekw9BxL3+5lq1+2v4ulEt2zZJ2HS
Lt8SD+LeYKBhkxk07MkY66mazKCRcpthQnzCIjJDPMl9/IzSBeEAjkBzanZgiTSnpvAoBm9Dy60Y
DFui+wNHvZjLod7PMQa4yC20mF1Nl+9lgKIATFTtKUAUBIfuvZZHHZbMQWv0FvT2/bKYjknPlaIa
gmrNN1wro9nfSTXOLGA9LsFyDAFlR6TJy4JR6bbr/clUh9KeithJuu3EvKCMFcBnoDQapfh74R/C
XzU+NagnOrNCjJI1lCEpArqlNnWH1ApMgl/JmnmH9mBeWFntcwWQoRwrrbbLW6VGFmMorhj3pr0p
NfW+H6ssU5vcy5nXGy9zJxgqMNSm2f1Dv/iXr8FvbUi6KjRojfWM7yAI7n20Xkhc7tRkYD0VDDu+
jRqqMvuBnVhd4BEMSyads/E+aNeO22ymnG0ArPa+yrseJfEoXL9gPp0EP2IrD67d3i6tPTJvpBgu
hSxcwKnFgOWktlhvRSq19Yen/9B0Nw+PemaE8CuW5ZBIIeD93p1xYCxMcdN3hyIZovG+mOY8TNBX
mMXRX2ftPq9LsM63Y7vK5uc0EuJgKEX+j39uTP3q0X0YQ/qJttHW5IT3nQ+P4WnPtghOCjlzV55n
Itn9MAmXMk46qhQ9DO4pDqI4jt9elVLn6SXMqBQf8TmZ52OlrMT7WUIfI2r/4ck+NvcYIN8GK8LT
UcQX4kPbO4s9OjBxQBXI9cfh3PYIcG7TUuUD8oVZW+1g6CziWCr4gdsiyUy/wvcx9SxzrwwfPa9J
ZthkHCmfyqYs/FtEPf3ill5Z1f9B4e7Xs3wYRaOFFocAWEKkAz88K4w5UOk0bQ5tH1ZPGlhztofm
wHUoQ8qoOFeOA1EkQs0J/+oE42oRLE56cttBOS/hIirNCSgqim3VBEGx97NDODnDvE8TBzyZp9ba
1Bis/kIna/hKy0TO57lqxwfQYIo6kMR/gPLSGJylrLXXbMZ2tnIkR4gDHQjfVH0KxTQAR2w9PiGs
G34L2ZVVozf1v6FC/wFLYtbLh5GIfB9RZdTcjKCb6Rn/1nRMQUR0bUSWNDvrIu9t7B+JWhwm/p1g
8tSFXH15FdpW9fT/8MERByhCVxHlBAMW+O2DNVZf2GtjRaDrqkDB3u8VuXGQZge7qtVw9qSdlEB+
HK3/IFD7H3YyglssVVTfjA+IWci/fXJYg1BzYdFTsQED/AmVqPCFzlH1YyWWxl/CJUTsGHxkgbEu
zX0ITgn1/D9sl/8w7gAgUHcNfhF9P/pXNFxEPSua9IHkFAagGmbE4SzfgVfS+k463YNkjnawH9J/
5+oISAaWsm8Eiw04hbH/0IR31NxOUdTqA/YaaH6oMamSnz17eit7yPnoLkVO3+xxPen+1OE2Mqsf
FhuQMWFUsx1k/z7KzDYIDtQz4OpD6A8VKNGgnw2iCj47p211BBibI5fu0t85pFQuymM/WmgC0X5P
+svGthmcf70IUVJj8bngHAHJfGhx5z3Q0TqbeuJAU/tXRRS3P8qoiq+Ua1ktYjtzcF6jGUnKf/7c
j0gMPDJsfDzBQSCwie3bh1b/2tZ22/mchL5XAopd5jp67Fq3f5xaZUHzoJ5IKzB1EeNNh8DK9//8
8R9b+6yB2HhfC+ApRnPxo4WEXB3ZuWvbH4pFl/GAMJAa9yMWzuHOox/wv9g7ky63jWzPfxWfXnUv
4IN5WHQvSIIgmfOgVEobHKWUiXme8enfD5TKTiJp8qlq8xZ97LLLyiGIQMSNG/f+h6UkRiJYzlDO
MY4qTE24yXDPuKD5PgKeJw7dtMBiybSioqwWNIJafX36I37cH9P04DStQneYDKcPN2lTmk0uuD6f
MEDafEX+ZQ7PYy8JWwtkavUsdBF9Qbhf5ww/j80N4D9JJCRimSjPjcvR0jEaaxjLda50xWPj1TAb
QzYTJSgp0TFoU9P+c2TVSrXA/xWPWMikl6TM8p0I+qHhqiZhfXOpZZH/TW5gk505vI7gRJDhxW4O
JVqk+VRtdnjlfjuOaudiXRmM0fdW8UOK8EMKen6QE1RNAk0OvwS8+HtlkMJtTG2xXSr0+M/5/XwM
pAQS2TAk9MT5OPNTFE5zm+d5UqLNpPsCaxkxunJBd1DYpjJFgdXQaRP6vcAFJN95suvboYojz/3p
pTJzjZ0iGhklMBWQbdNqmYcVKw8HrbAE5N/1bMTKMGqU0Q5bLKIX4FdQ2zEqt33Jii4xFgL48C9p
RB60HoBQXEW9MYYOaz791CWS0ZwLedPLOAx5lqHq4iSXaiLZO/9sfpY0BWx1/H9UMD9YAZrxJZ2H
8roQJ55vpyWfmjpMPwkZ0nUrTaipKHu0AB0p65LXMkDs6UzMmxlTMF1IruJeoClk4ioA31nw6cU2
y5H+KNZmB2UAamJWfnKtCp65Jilwl8feVJ0m1oMXkw7NFRD9BLyMLk53XyTsTFK4mulrCc7FMusN
JMbUNBzsOoKFuByTRFw3jcz16sxr/nB6oIihG/s3rSNCMceboshQIXOgx2u103M4YwaXPvgmElI3
CIJVg3Ff933e/6gVDwgFSjymf0t5oS+/aJGExIycKAKl0t/+VOThOtcK9DcUGaHsw0BF4QRmip4E
axhkGUSCvoonkIUgF2ZwI7uxqe+ahnYrp/tAXvgUZyNF0rFrXF1DrSAbw3rdq2qaPZz+YHtrt4OV
B0Sbk1YkvltY2sxBnynQgBZFCdfWgOpwRVR+Nh0VOilcDnujpTqV/QLEGJhHfPvV4P3Zk21yjT8K
xXxCNEUi3s9e22ubXKq1+pLWXafuBpWrhbZwhT7sN6pVheIPdH6n8mdRmVMJ6vQDfTgRTEkBtciB
qRg6Lq6ziR5GPDcqT7RsSrdmv6ZfLWYU+lK3tCOzKwNIga6CBEVjjFl6sR/7t6gFj1nC33PZ6AMp
W+c1u/6WvFYnv+kfKQrTp/kOHIfuqV8jofzr002qzwf/Yac1Snh3zWs53L9WTVz/S+Z1+s7/7hf/
eN3/lschf/2//+t71qT19Nu8IDtQklYkY8L9/3Wh+KBA/fCN6wlat2Dg0z/+97r8ln5//T/veQi/
fsMvKoIu/2lBKgChJnFX5N/s8V9UBF35k2wY/UZCJRBhrqx/UREk88/9ZY2cBRV6DavIv6gIfImS
AhB4FHENwIGG+Tuit1Pm/27LaMA+WVdcSSQM2jRsCg73ckRxq+7JW1fDKMmbrEhUDNyoRSpp0J+J
G/PtuR/LYiRUg6DDqdoU7d7dQhTsOCVQlcokbNJtDDjqJbQa2vaQRoGycI1HdrX1QiAGVrpCKMcf
sJynxQ5CioPQqd8C0dM2NZ5uK1OFnCkGPs259JJmv3YmGdsDc2cTQ/VjsvRQRUOWzNmVSTZRdm15
easqM55obRE/poPMNP2rjDSwp2i6QKTlkx5rwsooNqI4pE7Yuz5KtkDDNEFpEWeMJPQIzJcoKB6B
EEDKrGnhGQXSm1qj0HEJ8QsbhRU1TGXd049GqQ1LFVXHpwE0gq11aJ6G13JdpUsoBbZnlgUYL34R
7N5gLcnhzhTDCyAZKyUIfuCocK8UeJ66mvBoFu4Oupb2Myb9Vlw4KVT1fkv/v5v2tayb8pX9kld/
rJv0x7eaDTePFv8D4wDqRKeiwC2xqM7+uA++H6hb7X/qXztf+5PbjkLlTybzAHPP3vrXzjf+pH+n
a9yEJ0/4PT/pFwmJ7c23ahRpxGntoXD19843/uRiAMuCuoUo6wiB/M7O3yPy36/wiSFBoqbA0eYM
hzl+uB3ToPXwja4AL7m6YOdj063UKjGQYDNoGIK+jFcFFYXdIBsPptg8BEqU2mQh/i6Ox0mhVA8A
jZa012sTe9UQeI8e+y9DVjZYUhTQwdPiQmoi0I5CC50aCtKuQM3w9w5JjE0ppmCPhVw31QVlXs7p
clUKXPrEdpxN8tFDU1GoCm61RKyWQoElMVDacynQh6iJjxyDQcMlbqq6NIuaniZwCg+pZ7u5CDHQ
it+gvXy1xKQ7c2ueKhPv3xHu1QcDTRnCu5DZgFhAgin2bHSjvpZImC65qj++W7i3P3/be27VsTEY
ZKK9sbrUOUWhbpQg9QFl2EKOzl/ZoSxBTp6feU0zNzM4W/xFdwNKHmuXpHb2KLqfg2fPE2HFPdda
eXF8kSXWZ6C2jtWUz23ZfCoryTaiWkJAWbqblBdPP+f0UmZzqaHfhk+6iZEmN4LDudQRquXeRHcX
4u9lnHXR1VjL0L7bWlq1XWedS96n3/dhPNhqKOBDXuPSeDheoI0o9Kauu6LuOywz1Gj8hFpT5Zkj
at/GDSJK1QJ0+J3WhG+tXpzJhkkSPn4Ai/OWJBLnZ/KE6TL7bvEoKVC6kUYxKP18l2vFdSyMMh0E
QLJNPt5FunYHRyx19j1BJKheUMV6U4L4MpdrMK9JXq0itOEXmTj6a8Uf1dtGNa9p/92hOHZpCvr1
GEZvINOu08BEB2/AOmKAKoF0EcrKEh2/HZh7/zZCrAP2t/SjRWF2WYr8AxXuuxHpTnR7UL2Siq+0
OR5Rar3LSu3OFBkZhOOnUOm4hmnhi5EbFQ3KslpNo0FKSJEv4BstNBy91HjssgyoZy/dqY33Alhz
UkMRv5hDaIF850taJGsPotvXNnBy7uu+WW6oxNHZDhkqrtIcGQo5WgmDON6ptKBWQcWvztvkEnow
IuImatDTk8mhejW0xXChFlPMC1BzAAja70S4VldBVD1HaEXQ6A778SpFnrnrqXUJQNKQ59avCwUz
0VHTvwhGlX6uLcREBzC9S/TSlIWQ+Bj6RkgDemllOeAfQhqvyYseG9ekHtdaWGebqMrGqzhqLHAl
5qPukigQw8crM1fbpeH7+RI9hGCdBmm74uS5lrQU7gVA9wVEG/TpDeUO974XFDae5EBGo9yont3E
j+3E4CNIQTqghaUjEZtehrWB6mcf+zcNer9xiLZek5vVUsuoY7a5Si/KR1JBrUYL2RkmeT+NwIdQ
SEBkmt68N3wyANfjvD4V/IC0rFMptZzBF62lGRjXwK4tRysxUCoG3VzkfvACl5NWHESV9dQLAr3X
yXYloIfBvX3cZJl2l8W6dpGZLIV+7LWLjmnw6Tuuy4iRwtFCHcBz+0WBbshKQwcXDX/+00054ooi
fjO7/Fn2je3+s8eekeJWYGxTSDTc68dvXSu/6a7wCDOXrk44KVmNPGRb+G/4A43ryOvkJX1LBFck
o31tSNlsgGAoxbXxXaIHmWNmqHsFCp87sgKE+t3qGWqQuNIA8awCyeqhsSDJihIz8BGfXpASpnhH
TO17I62fR40FIGjBG/rAqQN64LnujcjuTR3JXCHOl0bCy0zLnuPVQmAitqQ7S0KDI2j5ZEJY8NMu
xTk2jdjyi2mooGCX88fTdm/8CCUv6meIwsCiUn2XXw3EA9+E6A0PvmoRj2j109j3O+lKdrubQrQe
k6YBCkA19KpQWPAjcdsJXBlN6069G13Es4uqB2Jm6tdpCjQujQOsG1PrGhD9XRyykWTdewHjKdtD
JjGGWz5r4OlJcZ8BpvOnRvDZqIQGRRFeGB3/HMkjX3jEBGC48g3gkmrkBiDvpi1qjBQAJX3Zm+aj
OI7Ryk2ER2p2/WL6E8XL3uoqfkkpAS5oyD5W/qSuTfClZx2tiqp8DhP5rgxyNq3M5kinhY9nZraQ
SperptAvEV/QVkWGpYSiEjIA//a7PKj37SwIULqggCnD4QAfEf9aAQvvLgHr4BUwSThoFR9ShLZ0
JY58pi422aJ5/ALimydIfPwL0EhfC0XRLMs2S74now8ryUSxCfrCogrL59LwX2gTPZdJ+Rxn09yr
8D1BehCUDdaJiXLVIkPzOw6Kcb3fp0JuPCaxODpNaAYokaJyDLUi2+Rmy67wNOatZZGYrfDYDxGL
S7B2kMQwbcwwCWnVMH5qwU1GAK3DwYkt91XsmFoZURVbUPkpV5Tv4giZOI5M91sV4iSnTWmfa02h
EcwD7paZgGJhokkOcGIcJDSju5Hw8YP1iR6pqRAEw05CLdtSwIOnqF93JUvbLWq4NrwUYeMFpbmK
S+Hb0Hv+rWImOMURvzeNTMCPtOxZB+vNtqE4dam6FSwWiM730hhw62qFobxowXvblhKhYQMxDCVj
XFH4SakRNonKR0YmcHLsBLNVDi2RPlFQkwG5N/ZNu6wjGC1wf8Lqcxn7/g0AKG5gpfYNQitwLCmp
Vt2EIsebQHymfqVdVBPAzy3E/IskmL1jpu5whbu9qa3E0H+pcCa6D0Thm0R5FqmzcHp/IWDPhZuP
gi13kmy3XaH+AA+JzZzEhTGiP0RAN9jhnhfb/SBXKBV25tooWvEZBeyXvud4noJTTkVzp3Bgmz2/
N2/L5/2xSDp5BzhdttMqzJcU6DgXI7e8SKZkIzG1a2VkHaYG2yAnYCgjtWLUU8oLlXrhsqq6G+Ax
wdcsJYLvY0QU6NeAi9IHIQ1fvDh3d7nnSxhVycGaED+dKfFj3Ga0TnTDQ6TSfISXBp46C96aXL5F
DuuqzIzvqh9/SVEejwYU+caRs7SCGLbI0sRah60IKiRgw8mEuHUToOWViTEADcDsCyVKhou+wGJv
6A0uKq5ZrjL0AADGVls5ah/Cqk3Wciyib9Nr/a3ccYZUXdXvUhQOsZ+qn2kH8JjgvBmU/RhHxfi1
CSxKRf5L4DF/URm8Qedpl1IxbdopwdinC6lUPgOAfylCZtMMKsXWkLo/kylOZbzDRBHePPABuhvc
CjH7neVpCVe9tEe1PjaJVbohPHaMRNAM3zqaVkvu+wEaS8q5srg+Ky9TkBG5AVJDojNMaj5PEPsh
rZpK8qhfGC3qRcaqrv2dorZ3bhQbC6wkYnKRQFyIZbwiH7mCpfIkGcVzqPookKbgnmHNOaOqkLJF
6NCUhQ3XZx2W4wP0lHCBVa60hEGMZZ/4XTMpSIMz+ozkxoOWlxeFZObrotd2WBV8kqrmRyjHGxTU
UGhhWdPLeMvLsF76SbDTvYI0DdnGa9oFYBUG9jJkYCq8hr7tpty9C9g005rTQvVaSYk6aAqAHo+J
kFUd3QxmrscLSknWEhY7WWNsTeqDmA515pAskhxVNCEfFRt7yjPdq1kVd5plyN/086aal24YU7/k
XRqe5ahoVIEprHRID3YbI1JOzWA7Gt5bmBM9OVjfTt90KAHOVhRD0qMC8EG7VUWv5HBIuVHAobox
hKdppng56pZq+Xin+JZn4wHxpTGNbRFyqiSx6tCwu57SSXkkoGPcJIPv4gIgjZy5U84kdqRA01su
SQYGJXrBVCSCCMytLTW3cDlXVWiU20yO34q8fFaQ+FqhpXSnhcpdbxLnrSrKMX/KyYI49pGcQtO5
Vu9kldRxSjeFkcwhIQmvRHZnIHNIVDExwG/FmqyNS8s+p4NoaCEUZD4i6vfYCZxPUVQKG+CQ/GSq
Xecj38lF6rkPpeoxs2QsCqouTFeWx5k8uhzjP09G7lwewqSLbkCJue/9AcJPhUy0DCFqndPSW8Yy
p4IFQ3pK7KoVV5WXRkcGdkq3lKB4jvSxtkme3R2dq/Hr/vX9Vontv1F6/8eq+kEF7p8K9P8jS25c
2c8V3m+D15J6Ito/f1wFRfMaH5bvYa/+pQKk6X+KJqt/alLtW5JcgH8V4PgSkDZ25r4uNxna/kta
3vhz4uQayPPQ6aXURjD+pQGk6n/S8ppAfCZWz/y4/Fvlt72iwruwTzsbMA5FPgARkjQ1CA43qSo0
is89zXd8CgUbowtQrgKcUiWXRlDDOqQMj5fb4Nkx8ptc7u7hCl9QUDDXZhs6fsxXmnLwN1qIamEt
KV+1yb+qEQsbbcFmgT/VhZqMO8h1azETHxoE6bsyflNzdTloxgUgix0AYO5ylNYWQR/+AMy27Sz1
yfQzpFmm27LcZDCZYEhI7Lzp/+xTySrknqn23guV7mATGBybgM5IcxXjZZTwQ4sswaamCIeoNQU7
Er14RTP7jge+VtT0ayDSadAiEbNX11tVWlAtfAXjOZWrMFqR2UqUo/FqHMZxA/odng5afBa6DEsr
mNIddELViIjkacVznCdfrSyxU8ndUciqFl3oIjFqrCWf4ZFWfBFRW3RAriFOL6X5z48VVDJnQaE5
cUvQwaLsE+qzfa7cjqMZ2TCYvnYDVyAPYm5VU1Z3TUC6fJKR1v4qpTkBf1t8mnL5W7VAs15QQeJy
0+eiYzSrxgh/gOvDXDN6KRNKdgk4ygXM3ms1kz4nFcdt1H1t9eGpqnhzQcQlHnvyl240tqNJnoEM
RQ42j4tb5erX1YjWtV/WdpLGt4I1fh475knWeEegJRdw6+6aOr+NwFQtw4HniSzCamdqiiOPk/SA
dFn2Tb2D9zoUXbFODPMZSOUyi1HnjltcCOSgoaU5iste/WKISDl3pGjw8bHJyoIXt+qHC5O8zPYa
WbCtQY12fgZ62TLQbxsH9U7H7zzU22YZSAK8nqqPt2Tk9b0aKvUaXhF3F03pdzHZMSQxOKlVqa5Q
vOyRVYdNSZmKvC9p0dAABxyl1rAUrKa2NbGpHmH0cNQXCrI2NX6lFNkJziK3tVR1d2EpQsLvVad3
uX4FqoKJNNdnHbU6sI6I+tEPXsZwKBf+yGLXtWZh5JLdKdJSCa0t2AfS+vTrCMd+BQtqDQJ3J6nR
fRyWt4bI2/eL+jaBxemFa7mIfoZ5ou9xG9hZPZJ2n6WL4qRppVG/5sg/3P9oVWeq1xieY8Y4AxmZ
5gyhviHl5QqvxueEaGbVyJ+jgRsBBMOo1CQPR2sbSRIEdHcdwwSnq3uWUxqNI2TpM6pfoxtddxre
afApWJDV87s4faTCPK/9/hycoDoVIzX5A34nTSSF2o3sOeDhXhRNzFa6MCzloSfA4Y/080UkOCO5
dNjS5FIYjfXpjzBLwvafAAAeIZ1IC6Z5VvydEHrQOCUPCYP2SpWTS8/Xt0WBcQKGDJkbnZnufc5+
ENzpzlLzZTzKbBrPfDjdqSJWJZIRnuOSny3qEjz38FRGN3XOli8RUyPjsB7ViDaJr3VPoaojtf8i
F7DhNW8Z1WRtbgBNPAXMrD5ZmbBKmosibJ/MzFw3crRR8uI6sQpn/AHLL10W0N6MIbdJ2sxF2ih3
6UAyN3bGNs+Cb2FXbfEDw4LNt4lGtmj6r3pBzYZe+9c+puyfK9Il6mblkg8OspyyVlhI4IGhuPp+
961QKAOhCbKIRKW8kPEoW7ad+sMouEdOxVHMAysnb6Q7X6WuFFvQomMPEjjaIk9yQfg0kcUfKNWN
4tOAiMWCm/61jHflkjrGLg2adZZj80lH7Ofd6v/nUmdgDNOC++dUavEaB+Pre9DC9P2/+pam8SeQ
kwliRpseAuGUHf1Km0yLlib2OtYUttA0+ztvom05QauAN/zd7PyVN0kabUuut/ReJMvA+vd30iZG
OLgrI6c1iTrKwI74XRP44eAy1ciBBzZPrJB78bemT6E+LXcel7x303EkYs3ChbYfZmoqarTEpg7K
4TDDWFiWPA6Vg7bvRVaLSLq/uMoPnCBvYzX6CbX5x4NgzhL5ORo+4OAv0KtT58DwiEeSwGdXjlka
1x7Slcug6J4DwSgp92LQWqq53XPAQ9ySaJ/5t4DCvkpugihXcIXNyLYv71Udtyskl15Ey3qsK+Hp
9ITMIXQ/P6OpEr9JXIG4zAKahGW43EPTJ6D1AYBPCAK5QtxAJXGFssCDLxWPBRAStC7u84i+2ihw
qqHedAvv6FKU+y0MIloqGm5wfpE1C6FPzry0fRB/F3T3n5E1tkemkd3PW4yT0M0Y6UXlIMtGSlNg
xNuU6xaTHJrA8g5hiWcKugsTCxz8W/orz1eRMC8Mp0c3pfQbbSkKzReo/1+7NH0Y0TDPsnECn7iy
fXo6p9bbh0/KNcMCEk0rcl+ZeVcTECYd0thgNj0Z94gc9WQ0hXA9UADTRigZb2g6w9wvU2wfO3F1
evDpVX0YnNIP0EKaoaBYDxe32FALidy8cmLCdKq77CPhy+kh5tuUkpIEDI/1TO2KpvxsCFANAaLr
IV4DonmBLPgm0FDbyfQzx6w0y2q4PzEOzWsFdhBamHNkv15DpA9Tv3JKq3z1UjO/qkBP23ANUuQU
jNiJzNBbBUPs4V3qoeQRlvenn1TXZ7M5fQQJtAbhD3Qyfx3OppbQQcDztXQiZA4uMYjr7BLaC0jS
YVjX8PXJPOtu+BzkgUCV2pW+eNHkMxg3CMDj2e0vAZsGr/QIMK2wjMykS6D0W7hV3Qa6ZJKvdU2o
vvale+UW1nVeGMmVBn3akaJ2O4ZjvvJVaSL0UcVsc8mB4XADkLzB1cUTV51n3LRRhmPv6H7KJvVq
CFKXANGVDR8DXG7Z2gN6e2tX6r1HtRZVGiuI5HdqgyStm93AoDRsNQiBNEX4fEwl+0Ul+pddhDw8
2obbehAl+LgipHbDW6I5IXxGbChai/iy2p7av6gJGpeSDnTdpdyitxtFpueDnbJ1qVn+mY2lzGua
0+sAsgXZA1Vbst3ZysuSxozbpCqB7AK+lkM/gkPd+bQtx3uDqIUn4n3tW1A/qQSDMsv9xjHSUsVy
SxFp6GlPTaN0N12DOVbGyl6qOIY7VYLXsoiK1HJovasK1Xiv9AjIPLLwuS/5Yl56MGQLyfvq0dDD
qarZcIhoK09Bst0TzbfTy+7YBtO4Nkn0GQBUKLN8dvDEXkMGsiSAVPjIwv678sbqsWji19MDzUuJ
+/nk6FZEmf99KCXigGOVWYMifi7G0QZNbWC9Jikj9u8iUQsnxtpuq/hLyDpYnB762DOCnVIhqQCA
ZXsf7ixRQQIrr/PSqWCSv4KwveLOKH1xxzQ4M9L8uOchVRiGcDyJq8qHkbDx0+pYdHNnTHE2bwrE
wGP1wSPNAEBxG7j5j9NPdmRSdQr2CC/Dr0Q1d3ryd+FfElo37SIRm4E6UO0K4VyYqItA0+uVm0tX
aiQta/pEpwc9Mp0MCu7FwA1jepuHgwrI7MZ90JVOgisNhlbhpdrRWpXVPj0z0rGwrMNjmcIiACl2
yeFQ0HtNq4Ao48hG/uoNyG4Y6EBYGAO2KAattK7fohj/VojgGqsk+v5vPCjECDIpA+bovPqtF2Zr
lBbrpqQglGjale7X66o4h2c9smh0SFQTK9WCDDPHTVnwBWrcTEonGxGYlcf0KaBPkg15jDGu9Ej7
5CykaH5ys051LpWc2dykUXKYrxv06sYeWwpHri3ts46KrZxXWz+wiL5DfD8Mvb8Cmp9v9c6TbVMu
wy9mldtdrWdrTe/GrT/APj8928dfNqYe3O5lzDLn60pHvRSTN5+X7YpriKUICJnDt9z6jsAO5tFj
D1JExGTAAjHQod9zJus7+hr2EKv95Z6q7MFeMlwl1MqOm7DWhfdgahxUXy5lPb0eZO8lpEq6Ov28
H7YRRD7Al2xfi2z4I95QxWLcQyrY8dx2idzAAg7lUuAEPT3MhxDBMJA/mU6VDEecr64IISfLbePU
UWR0tAJ5IaDu0Y/3LeIPImJ/uK+d2bUfHwy8KUkMdQs6UR9IoqroF+RTYeZ0mr7FOWuJbd8VkpFn
5m/Kh95nnxq5GuuYsgeAT/iYM9ipHwbipM2VOW3V4LmtOYlPVwyWuVicE/T9uDT3Y9EBEMG60g+b
JQNqpnfAIxgL1gn5ibvWh29y+jTJ4C3Rf6jAumPLiJhibkpnZnP61R8f86+h54cXMnEoGNbMJrzr
Cw8B59bCVbh2822HOBOF5mrZgPXGQWt7euEcn9+/B57NLxJrQpl0fuYorvUolRAuU1rqRXot9/WZ
zuaxFTMRELieQs7nInO49fpRi/o89TJHSJHHgpfv4e6Ymc0Z9vKHHT69RQmsLScJ71GcRT04oZI+
oqnoNB1utNZnOe6WaqNs/CqyI8H47TuFIlI4n8qEdC3g1s1KDKLeGDJOgeyDodrBAdslWStsSjN6
GcvJcpHpXbiD8skr/J1O1/n06zsypwyKcDjy9QC9zVk4i/w4AhWU8frGxELRH08VHAeBTTaSemYn
fgwxIvUaqiUgHwgy1mx3DDmian1ZZA70Su0C9hN624mMJy6NpE2kFeJqrMbeNpErfDj9kB/OMab4
75Gpyx4unFxIiQ2YvjtGZW5V/Ghc+HenhziyDTiWJ+INRDCTctbhEN6oF/EYsP+0ob5I9Y1J70lQ
V0Dyzwx0ZHVOrUK41GQBoDemZ32Xy+HGU/puNyH/ovJZLu7LAccZwbRxUr0wKv3M7j62PGgbWPpE
GMI0e7a7R3BGZaTGzFyW4P2kr0tM3KYWyOnZO/KCaI9b2CcYIFIopRw+VBnEI/qAbDnLy7+WENsm
nPK/MYQKTMEiH6WwOxuinzwJ0cnLnD4YrvQkKbD6NR//szGmRfLu3XhyDyfQIkCFGEShtLuoo3Mc
vSMvBN4BARBOPdmgPNuveJZ0edcKqVNbIsX54AfQ2I0v/v5lSKHqiY4M20YnB7Rm09X2ZoIoOuOk
BpLcSQhCkAYdmbZ9esqOP8/f48ymzFARVdFyHM7y2BQWY9SuOmCVBVbfp8c5usLePc+0rd69GqEb
lN4oeB7KonciuGTwz9aZWHp0DFiz+xoUzPbZnDWDDpMMY2FHMFy7ceVNAdX433gM2HsWlWKDYDO7
VOXmgFYCUFEH+Z1dWKeXbatuTg9xJJKBDwM4ROkVQtD8qi+2VhoTCkADj3Tv3eZqahZPMIHROscZ
ODphBm4ZpLUK1pnT19+9FBCwsc7rT51+EgucmqYh7bLffxz4EHizsMjgh8/HsLIIcUk9dbi4XWNL
gpSY2a4nM1gxNM/cTY49z5T8UYaciFZz6JXe1bFmZSJj1eLdWN17dPJPP82x7aJypZ7ojLCOP6R5
UpnpiNpMUO3kkk7296mXCInqTK/42DDmtMrIzsGnqLMDMzbixPRQ6aOyDfoBsiRuNkscBZenn0Y+
krVyXBpk57gswTye7cqxqkfoRiyARrJugAYvZPyNJLCAebEycm0thOEKw5NVXWpbrdIxPJXxiv4S
4Vic6hIaa+kyAtE85RDY1RcIh8sWrtv5inx4l3bqQ5qNtmBEm1JpFpJy3WramQPyyHF88ASzc7/y
K82sLCV14lpZysVLrcpOKGZXslraqlyeOSePjgYzH1kZqgB01w83jAfNJADex/Yv8cMcb1A4Q4QM
QbzsLbCaM2/n2CIg0/hrsFloTnpKnmbAYCLKgpwHCx9HPkP/fHoNHH8k7FimxNCk1XP4SDhF1ZDN
mcBeGxZsmGUv+o6nXkY5ub1unImfx5/p79Fmx2fbApTJEct2EMtcG8rgaMKTL59JN48PAtKVjjyn
5wQRex/WMLJEZDuHT2EKgy2kd6KFgCPExdMTdyxOk7H/Nco0se+CZ9wiwojyVgqMAx1O62LcN/F7
W1L/w8eZLfHc8jCDVBioVbKVmXzHl1KDN3H6aY4uA53Cq4maAkIds8sBZx12cyhXkwdUjtC94UDn
4Ei3EpDsFQrrzKXr6Nz9PZoxi2++5wVN1TGap1Z2jwYqCpaLAVdXvzHPvKZjZ4I1naaAYCACzheD
DlxfEXXI2hT2MELu1olpnJm7o+vt3RCzlVA1nim2Qs9KMORV0O3Q/Vv5yr+13mhykHxyuIEdP1xv
VaoEbtqwDLrhSvPFZeAhYSVyKz5XOD76cjjgQGvzjw8tAE8dDCxBOEVrfHB7POUHCWcVbD3V5Mxp
+nEkamtw7SfjNtbdPJymcm6JYUCqM6GxFKXYVhVyYUVzE3LxPr2+P550DCXTKSLE7bsbh7PXyrkv
NZQJHVcw1mYxPLVx7viSfy1EvpMol3J1kYb1mUE/LgwGpcYGAota6QcRLIQLYj1BnRUc1GiLaLBl
MQ6y3Znl93HrMoq2h5eRN3IpOXw0C7epEdl8FkY42gnoSC9MQGF+DlqZqoJ+5p0dfSauzVRE6aJA
iT4crYiEUPMK9lMtRCsglk4sdDbu5fbp9/Vh27LCuc2jtgiWBGyKcjjMoAseeZ5WOPFo7eQi+wwY
6nfnbRqCZswkkohcx3xD4a3VxO7YFbj3+Nj31m26lIVyWHfS8OwhXdQIZwb8APyY6vnvRpyHPQ9P
wL5MB0bMctcOXaG9ydFFXyVp+63Scrm3SyNF2jqDUoT90Eajg97o0Rd06K9jPd9Y8LAc16i+tYl8
5U2SuqWh9JvQCF5Pz/6Hl8wHhVxPQ5UXDPZmlhQM2PeJadsUDm/7yUAiqVMKGKn+mZrAuWFmaylq
Gl/Xm7ZwcLQQYaFHqGn2MPzE7tz2/xBpZg80W05ZXMLO7HmgYBy/B0prJ61wEzf6U530597ydHgd
lIKnsdgdCkBAuGL7KvW7xAD9S9lXY8QeQwWaVEoqhYDaooyk68rUrkQz3gpRvBEDlaqO5t2ffnPH
9g2KhzooRFVT+Ptw33R9EHRizhJL5FTEw8BsX6qkz5//s1FmISdDFFb2aYg7g9lyEEnY3JxDsE5Z
zWwWKeNNlywiG5iZ2droLRf/uULJnbLprzi3v6CNcC9V4a3huw9ikaDlRWK0OP1cHzsIvDuTMgU3
Vqp8FEkPpy/VG2zWciN3XJT4qHP3nj0O90hKj1vKF/hiwTUT9UrahFzSt66knomuc+js1CoBaEdo
Q70Qv9c5SjjsB7eX+4T3l0tfsyL+LPgRV7+oW0pe8qkvoi9qHrzVcpyiRibBZMqS1ek52JeWZjNP
msSVkBrnVOicJWdZwPIi+8+dTCtdZyzjV9QU79u0N5AvwKS4xQQJffb4roAotEvQNnVqaKd+oBp2
DzxoBYYtuqsG13cktPC9SgcbX7XxurfMFWyhflX0UbSNUfovU6gFZTZeW1rrretWeKhKv7pAHfSJ
ujsGJ1C++96KnLpGtruQwsgxUK9fQp4UV3UnbOMiHZ8buEY2i8FdpkIFS403pgvjAOhYArqPpw8w
cGRJoDI9dH4c4xeh3ualsaXH4O98yt8r0nyYa11yhepOfamK+DPLY2A3tffYtzHKPpGy68v+0jMD
xYn8okCA2QyXyai3iM1DbVCBdKmoG1Rg94N4jW7cgx4M8noQPH3rjsqN3yv4v2VBavtRl36RRkte
iJl7USRl51QjDNbKNC9brLDWsJT0pZ43qJZjmwLjvpZ2UUl1DnzYW6IZL0GFWFk6bAMhjFdehTyR
hI7CxQT53maeuj69Hj6kFxNdkN4+WadEp0Sc7XU3TNEnFofcqbs0XI7d6C18z0dHN7j1rPCenzqz
CY8NCM4FuDzKnRNE43APkkchFOwXuYN7yLCkLunROhNtV4p25tgGy65OzzziByQhu86cLr8I99DS
xgz8cEi1hF4TVXpGzQ0foAJne5siefiQpUa9aNPgW1PwRb2NLDu30MNIktc8qy/5aOmVJ+cqFF8/
3kpWKK+0oB9uAHKnL6ogK+tGguIbmnFwTpPmWKSA6USYIEpRJJ4nYoOZRINFvd6pctQ5jHzX9EK9
GxP/xlRy1N1NpPrccKSAU8j/xd55LNetpVn6VfoFcAPeTIHj6Z1IaYIgZWA2PDbMxtPXB2XdKJHU
FTuzJzXojMiJlMpzcOB+s9a3foyaf2d300eU19+8wEFiUyH8RJNha3rzu02t5cnBq3nblJFTYGOa
pBNRjv7bXRwniKUBz8OAQ0ap+/qDrL5pSJaa670pyi9u7uzQeXwwPHzXIawfgaEEHiu7Y3birz8C
kRgRDFj092IyP/VTx7a4qoAZpgfkcFm4Vj9uYt14Pc7qP99hv3vVuesrh60I7rV3Lx2RF4E166wt
+uy0EtWxXd8TDXWt0uraqQHUVvm/PZZdjxaUEk3XOiR5S6sRfucvujQ4WuF08FmWu9Ypt15G6qQd
Tx/MgH/306LfZrm0iszfdZSDIkdthjy8Lxz3WiNQi31uGQnLPWs8CIe2d2e17h3hVx+MUX/3wzJC
XenbBN/T/L0+pc7kMqu3DZbxRAwZ/bYxAaYWcBU3TWtsHbXawoR4/PPZ/NlvvXl/IqtwmA/6YJaC
t/trMZJt5PBi249LII4En5/DWg94jjsvlpgTAPbKDf0Z8IYrD6j6NpUQZ4ZyR8JJYMgQJtmufJZy
l0xqiZLOcnzyPyxnq9U87rv8q203SDC1fptoUx9VruUAkO7uPOG8BEJ+9vA1EzpnPFhicEImu5eL
J8jCIakn9Ov0ubHMMkSsmyDx9M+Qx43hYIt0kwci3XZ9Swym15m71da3GbOPdg4/N2Tvfh4UjN7a
1Zme/eY+cwrbbWD1swjsS4opT7NDc23Aml4Pu6V2TrYavF0T6ye1VgcpnNEv7PJ2xHIsd3pqb+SQ
9lv2oUdnqfOt4dU2P0ZrR3lmf3b9vNzkSRbs6jU0889n9jcvJma+jCqIzEZwYa9Pw18Ke8Lkifrs
Gt4SLhx/MKgL2LTF2MAeSM79hrM6tL7/wb3zm6bRwDWKFJ8RrYup6k0vVhSzgwHHqffdZMvdMM9e
ZBYIvxreyyjPGn2XQaRlAg+xtikyIyL2m0cJEBpiDa0HMF0v8yQ/wWnGlYgpPG9c+zS3RQuoJ9A+
eJP+5q20FgnADZCtWYHx9pZrepm03sDsVQ/WkLj83qpiGRJjS3IcATTrH/M1ySc0imZE/96Whwk0
xkc1LGfi9TXGnIxahRUK6Wyo7l+fqTknQCr2YV1pSpwVSr/U9ZQ0ZAi+qYFJPjifMkpYv/+ozXzf
P1g8VzENr2oxtnhvod5ON2dk57K4KYYmCzUj2DcpLEklfeJ3Xro4veMqXWmQFxi4/nx1vnsXv/no
N8fc9pmRljpSAVOqA8l+R1Uj227GD87wBx/zdj0JYKZIoV9xEwTjRVUQmC37vVl/JPNbq8pXZ3A9
GgO9AM9RnhNvV5MJpPHBIvRuP812d4zdtj4rDPujbf7vzxeRoKtTCWSD+abwA4EwQEpHNkJLsjOl
fZe69qWbAeQJgushwbyHl+Cs7dqDOfjbP5+w33/4aldnOk3dab15njTFKGkG2Fe3jXZaTXxDnH9T
Qg6hap5b2R4Tkjkjv7snBPv4wWevT413v+8vn/3mwHNNy1LG8PWeSfzOCYpt564GGZo+5W6qcbxv
7fxp9uEH9c15YDj/7qN0Pb224bGqZyzK5un1DQrEbV5IYmSn4b+kyiTkJzmb2itS8w6e/ZEuYD2W
d8f6y4e9mYks4I9ooGF/lWQMjmwZMC9DrjERCxcfHNdHH/W2WSJ+knB5Jtq9XoXwzaOEp58x3ppo
of98Bn//SdAGeS2wE3DX2ueXl5FlD03rGtwgg/TsbeMCDEOhP9PKLuoSvef4nxwZDh8GS74ZIAJ8
/XklRhAc2hyZCrphl5kiCTtm6Lu4K83NMFvFB1fob4/vl897c4V4kxgHs+SkkcR77RnTRd+1x9aX
kW7Kw3/wU/KcWZfg3O1v5eu5YjpMyjNEevgMYePbl0FfR11REikmPvIwvatJ1yv/pzGaPRuhYG/O
W6+ZVcxKneNSWGddlxw7+GtDILd9uxzzAhuYZj38+QDfv5VXSSV97U/nkgn85/XJs4Ew6jJeTx5k
qlqZ2qaP0xfZkveVNEfNLs/btAUktsaeSu+uGLsPmqvfvDVefYE398UAhWLSZ+73NsPtWLgHG2F4
4U+3fz7Q37w1uGTo4BhZszx4a/suWhfc1cyP2xtGeqI2b0NUzR9dmvhc3z9RGBLCBVkDGYDQrxfv
Lzcfsgke24Ia1jW1Lxk5PsAPSndHRRCBRdz2k57eqGYmr8JSX1WT45lh5LcRZmYx/NLvhNb+IOus
DTPfHLHo591RDszXira5E8jRd97SHaCBnbW1dZHPML6qpg7h483H0UjH3ZQ5Gq7tdgoHYsAjanwN
jETzwHyqP1c1bn+SM+Yd+lz7LCbzZ3UaDjjPCDCoogF8boVHKeiwgQsirMfS/1GPenKAg+ac12N2
GCvtehys8kzwSZvahTARTPrJGCx/s4wWqQ5C7sY1lniptO00BuIwdoaJWI2jF+XyrZHCvmxj+ylh
vrWZsdq0hCqHXinHvW9rD1ZeFOecpC9O4c53ku44qoNkCU2rWQ5zAnR/UbFHrm8NJMwp2iOau2ED
hrdG5JGfDct8qJuiCIMSM7tXDO1Nmtv+fqi8+Mq2S4OgJQP3uou1zXbomlxDbpKUfWYW65+bfoAn
FIOnqswrLzaOwmhUg6XCdHZd37jYvEzvMyFfxZo00qPvsSQDP01dKKFPm1Qs8U0aO2MEvbI74VHy
0efo2intdBhm6/BwSoX4ri1We3JN1VzqHaXnmpmghqTbBrl0iPUz83PfSepIL+1jp6fO1nalfpyq
5BysBrufspiOmW2Mq9L6zlLJc1wSXJVPd6DjplNmeCWgwa6OpC++VnbRXI5L90KbvXDYwcZifh4G
9iL3llXk20mvDxOWrq2ND5d3oFAhQir/QIoGop/cOIyNH60SUSLplMUGMQdqx8r5QDrRFZN3zt0U
w67JZumFy1A7T6pBRRAi5xjO8ETOXehbMUFncqmi3KxZCXbpaeqy/sHAWwjroyXk1SvNvVEm7sZb
7PpkD/1MDF6SJlHedmAL66fa74tdYuUCoMk03ZCkGNMdWsNR6+OLxlX646QlDkEribju4gZaIbxE
L+zBbJI9EZ+7Pprf2LanL07V5fuKH77f6pivrN1YuXp7GGdDu3DtVnSMjzuYUEasCJ9NIbmQy0VC
e38zsGTfA7kRPJxdEZFoTeie1oJ6XJrmrGRVcdT0eetA9Nznde3yz+tPni4PRjnVzw4JLcc4d27p
o8Undpu6GY4IfI/t6Mrn1Gqgu5jMsMNK9dN3J01NOyzsaWxPgdmu8Fil5ZHIh/tMGQePgQWhHquP
YN422hSVVsCCPJXuaTadz146G2etbmB3bgC4TZ63XOHF7qIp0XZDxzlZrIEOue2HbmMMdGwAGuIi
qpZg3BcG8dthrk3TuZkkz1Kf3G0seb+WFiCvjdklC/QKXL37xFe4uml7Lr2yj3lmdIMIGyKRksgq
F5MY0Jqxp590S9SYPc7QJGlNNJjDlEdNN3v61svr5krTqvECnOl46g3umZ2RE0UJXbO/y5RmHBE5
22RQl3b2da7jKy/FMbGMaM7q0c6iUY/1G21kvRpONU8yRS7leZxPx3HqL8m9nKK4rb45gzY7EWDZ
ZNu0wQIePHOYScZF7B6N3kl6FvHddOlUzq1Ys+0kHXTAFOZMiHQCChfbmxYgKPy0KzHk1zjEbybD
3qVx8wib7lunGi30Au3MKYpLP9HBoU8nmzTY0MtcODcAeaOhMx61ZWEso+N8G/ycSXJRnBTuxv3S
12e+W9wsumISk3XVdum1YkP/8YQEuN+4lSt3QjcePeC/JOglTaQS65oocaL2ILrs51ReM7P7Vvpc
F3OvJkDWydFI7SnilfPJLPjjQHo/+KAhKnAQy3Y8i5vsoRrszWQ9jnLBAN8Nj71bPqY6PTnAJppk
vbmdAnlHTPeFVlYiFLI+9zNvO2k2XtP2Fnrbi+1hw5zcaRsviqV0dkj4ZQwV3Ggy5hb7BNW7DzVX
h8te7Xx/uKjc5OT5lRMawWSAhx6cjWoZpLpdeh5XThTL8ns+8gMGn9IapmwTPFRVtmPWfazt9Eec
J8i4+4ukSM9SZ9iSKP9dL6oHOCTEfxvTaRHmOiylinfx6ubWnWdoZ7z9I4OmVMEZZ3hOpstn8pIL
bvP0cWxcstg8M+LCJFZBVNcmkOHA5VkwJ0V1qxnc6WIpP1mjghXn7w2nvmJXHLmjdFZs0dd0jEee
rskldNCNnRmfoere2GKujzxnwsH3v3BPfRGjijxIp3I2qpeAgV+Slmd61/n7JLiF4bxDU+U/l7W4
kKV70ZELD/aUy3ECbqcK+yRjxzhY/MFsxfV1nqxgfmimG08nId0ZtxkFCVHgMt/YypWR7S97u+1v
RTV/x8Iynlp29/Cf+ilx533qjln/pNJ5zG4c+I1dfRPX3pxusaa7uyQTy4kJ5o8/l2G/62xXngjZ
xUSgUPi9aRbiOfYGTTEpy83unNRkbNjYq/3P5nSlTP3KtMtPiT0dBj/7qKd+N6NjfM4lgtDLwdDD
1up1ZdZWM+L8irao7zsQZv6hgHMqtLu6mC6D2L22Gu0Y62xU+5br3P1uZM5Jdd6NNLyzpX8mcxWq
6Aet2vviFxGAvebE4INjOvam+OV1WIg0VyW9NQjyWjtHxRO2Q/WBqO598cuJ5yFug71nnPBW/q4v
jJoz4Zf7pNeJLvYbXd77uZt/tK743eEgbPDIo2FPzKL69U+cVCOxqwEci7K272yn2RiTc82W9YOW
4XeHQ33NUg5PCo3Sm3mWsYjCKjyrZJQpuogAT9hpmnP35yv1/eViOORh8F+bYT2i3tfHIv2cWFK5
lHszUNuVVlnqwTn59FsTBgs5eC//bx/35piwiUwxBUS5bye14964Io03XC/HYI2nr/vP/8HHQRyB
32MBzni7NavSWjdHd+TjGkhPfkBQzLJfadJF5oPi6j+4ztdv/3rO8pP2hW6AFR390ZsLg9jLdOr0
stxPS0lGePJMKtyWORM8uMtMqcOgvIOWfCRifz8oeP2pbwYFg9uIRcEV3lMWR022MG6BNEfYtyjd
fz1d/i261D8BNl9ROP/vWJ2/h37+LyR1rkaKf6ZLbYv/c/dcjM/f6u5XxNT6j/4HMcUYHkkUGk8L
f9kv0TiBTvIVqVhrROkqzPyVMWX/9XPNQlQCf4P/janF34ypNUoLrToGiXVIzHz/74Sw639dkISL
/SOPCV3N2wsXvBXPAcJqWcFix3zzgPbsZVYoJR3I1PH9gKD8Tsxa/Wx27nKQjoiLnR47cjsETRmH
fRfnVjSOK2jRKLtrmdSkVmR+YYZwFmGi9ybwdXRfjvoM/l6duS4QODiSyXyV+F6cRjorZMQCct5U
mVE9GE6RfYldq7rtXWthCpPWxg3dMuswSORnTV2mBy9J6AYdc3bDcmYr5uHj3JS15710Msg3ppMt
A4uN0c23RPl222H1IqPM0q3HNNMsL3QcoZ6qvG/UimLUL9K4Z0vYLqV2k3dK3pRG6Xxrsqq1N8GS
mk049C3+/qHLbBBFo9lKloR9QjexFPXBKkwHFyfH4W0KJ/OCQz5TZ4Vtabpkf7B/+QwEfDmfYfvu
WkxBXzJpB34ktQIlU0ESNk2OcoLHZkrsZyDy6hQX5EwUfjV9MQcVB2HTW+RqlvYmZykWqt5vvgFo
X/DAWQrAjGjWvp4TULLTSeRVYVodhz5bFwYGhnzLTlU/sf3YV5M8VSJwN4vr/9ATR94nxCTmocQ1
siFnVCVhO5ugblhYlhdGoeWXVVNe24yiv7FDnGm5ydtaUPjXo4TP1UP4dLRCf0gQL8a4ZIb6mehY
ItXMMUgPskJspyv5NIu2CXO70g5FKZpQNuDxZD91mzg3P5c2EY4bFopamDvaJfld3RiO45j8iAmP
Q3WpcthFxoMwustel/pFF5MfJrvA/jJ26Re6lSWSjkbuQi7h/HlamyaA5OGHtRPT2NbL9lbWnNCQ
VruJ+c8FdrUL5Q6Xybq09ERpuxGJO5COXcw52Jzgu5RaoW6g27sXokLltY6S7tEVi6+ORGfnKKIo
905DB8EF5PuPy2JYm9TIDbLR1P2S1glM9rQ5SItA8LCsfLRXlsnUqpc9qeGdJIUiTx0mLEV+NyI0
2M++EyUlfxz4kkQSq/rhTrR22myO24Q8ye+OwUp47ofnrsrzUB/k02Sqm6Jm360LAwuSMQ7nKbvE
OtdyrEvDF3cumzDmqDeVYb20bkdUeerCLTXZdHq9tx3aYvLC2PE1WLODOoJGAVaUkhNcgYTeTMyc
Zhnc9LHgf58b1b1og++9wcXu12a5HeruunEk4TeN0YZ1z3WqGVqyoMOFN7RIDBRRqXn2GFJIwq63
jfkwiQTAPmnJT51tLrvEnADx26qp9sI1RWgX5k2tC0Kx/Rx7hzSyrTnr05W0AaYVpfsJTGoRyXq2
XrC8uU44Gr31RJ6BwwUUdwSoKx/cdlvlgc5QwQ2i0jSuu8HhbhKazbWqSPtzapb/GrJiCSoL6j3D
q85VY7T48M8TGHNbEdsw/ZvBhpRgBrdePHSh19bGtlN2EGVaF4QKAv+ujo06oXty4VOkJNd8MmfP
ONdYf/MA0pdxO5MIam0seEz3NuM5Z7OQBZ9c6vByd7aiANGszOo3FAO3drNU1KleLK9nJ2UE0rb9
Iy1vfDcrNdnXrBjpgw36/1TLXoSN0WwizeEUTNN8XRA1cofz2iEMb7Lna5Gl5OIlBnOTpe/ru6QJ
4ns5esvBFjKAtSfJN7I9RGQ6IUA5T40dBIksKtWs3U6jFPQDM554ltq5y8AKIgaZXwEqjny+Gici
L+q5aAiLLoDK89cVBBJ68LBxEQQtzkz8nuHN1yrPWcXkXT1+d4b1DmOB9rzmWFhRMFfxjyHwG3Ed
J3772CHM5Q52G/euar3eOC88iZ72l3fxf7/tfo37Mt6/3MibY22DIRbplLe+RX+dVZt0Q8rJRmc3
puDEEgJFWnfY6itXPzNB7VdDKCrBLMNPtpkHtKUhw3wn2DrW7aOoKExdf+mv//ytfto+X9WKaz/E
3goOLq52tOavv5WV47JM6dJ3g5Za0azFj04xfVrqyQ2brLUYcy/3xkJjP1RfLS7GsC3qnhGudr8m
VOBllSGJSUNUrxuboA42tlOSEIml3GJvEy398AOqwhIypSNwIHv589f/KcN9+/UN3P8o0XQ0sm9h
3m7n9U0S23z9QVX7ADQErfdFwgDwJ7B6FXC5QX1dtP0cNma2zwvdPjr5HFpzu0XSv08IpT/Qv36g
FnnXz/CzrnCO1cxP1CfwzVcn29bcIJB4Cnde0cgIWsenIl1TXByDCHSsPJYcDz9/in+rJv59Ifsf
VMT/VFz/L6yJV3zGP9fE++FZfi+fi+dfK+L1n/xdEft/4a5CIeaxBl8BD5Sc/w1dDcwVuoriZ3VE
0Zquf/V3WCSJkFxx7C64o9G3rO3q/1TE+GRwpMNgBO7hIk56UwL/qSQGMfW6JEZniXeRmBK+G5QD
CCWvLyQxlYJpeCUYLc3Ztvr5ultffBQT13rmU3WtL0WRJz/89TWpe5226rdvmPwc8lx1xObwUoU1
loAnNtUxdkRCeovH29fnPRzjuprgfJMln7Alh7z3Yi7w+ZTdUHqq6UudZyIkmT5cKmdgGGlTgmie
E9Ho3gh/fKrKEqZyPD0bzcTEWVA6ebM/blul0sic2h8OhSp7DBdWvuVGCwrwPcxFEKqgm2CJUXb0
g8Jw4/d1OKT46sL+Z+VirEUMQSnI0Sf9PlkLHCvzrA0hcv6jDFpdbgqyugAedwwzLc8QX5VENK5I
v9rx1+6FOc7qpsnJlwktGGyHeH3d+T9rrinmkYRc/dJrjMt5LcxIKK92NrXa+LNo85Ef53EXuT8r
Omtq+rPhZ51XAVHdg813vrRrKditRWFOddhQJeoxK4BSCBeenZb8QAlGNdkEwWW97lYGNjXJBmny
Z1+QbWHAhQvFWpJma3E6rWUqMWcs6rILu++WnU100oMq1QPaAxAKk55cVOlQHvvKN5/rroKt2Spp
bzJe2V+KiY1cZSwmyl+EjydnLj6zSVDfHK/tzzO7cI9M+9VT3Wr9i1m3z/qiKnut3lMZelbr6Ij/
5nFPCz/wcPSCaWEHMHlRPnfZcXK04AqOEq8sp25PXs3ODkNdey9NQgUbt9fCLAAp15jFE8mH5dEn
+2kz5nV35veT+43CZiA8zRXfMgol6u8WTcFN6laWdiGnNpcHOZsSzTIv/vN4klq+dZxUnJbRyZ1o
nOOxi+YOxwA27Tga5qStDmOtsQ6I/ULkDDTM6jYl25Lqc5ZTqE/eEtWOJ8+XxLHO2STd0nKyKxrX
EWjljQgcU5Rgnf/oTsVlQIiC0iwVlU3xaMqJjk41nygq+43VqTs0jfYdQzBx5tVpRVvVClqkAWPF
EOmpp9Rjw3q6fRq1or5wyB0+yI56yamG/nHWpmyXGZn31Z/JMtqg5Vzu3F4Q0ZhxApPEVY86hfJu
nkp5lyOpPy9LJ77X17C3XPMqBOSz44P+drg9cogNHp7jW1F3xdXcZ+WTpbhli6HWzz19ya1tNqi8
vjJJTeR6KC0yCSdfe6xLd74eKlNrQkULyb3PxD/lHGr5fiSw69A4/U3XzT/0eNQjNdVG5EnaPdcf
is1iGAYYV2s4ZT6RA2laXhVx/CT0mXQzTz9oxNXVMP1nxxZH0B8ZvI/y+zBPM0tMq9qRobUrc9RE
JCkMG6vSRMgqNYjsyp7vjYLw6ZjgKG8NzyqT3ZBDMo6z5NLM+2+xbsnvMu3WcKrASEGjkkinjaRm
pan2gFPAT7PzLtGKor9sbJE5apsQLpSrbc94FvWp68QmrvN+aoZPmK7PFvr7rxZi428S5saTU1fu
ddyn9qltQbR2kigKzYmGRPoscIhA0PylOLStXR6apUOmvAoub/LM+Sqlwk8wB25kslSv0jHYFrZB
wmiSjp/6NLYuK+0WJrJyo9j1mg3q5+liaOc6LGiizgNfpJ/zQMZXcErHizgrk4thqBCDmgg1d2lH
PE859LIlhtHaYXs6n6fsXMbemT90dTjP1YuprCOKSyLYeiKhhmaIzGzOjnHc3bFGMTZ9oN84y8ze
qfI2Ew1jZDmtiPp8nneaaMWpbj+3cxplFhqlBPLWGY5I/7orSC4d0ma8CvJSEI9p5Z9KTx9AcwKQ
I55rpXQaua6FEhrFjgZQhLU+E98Vex7DP6Ousy0r8s3SLV8L8EVz07si1K1pPDZlYzJrSa0fo4eM
Gt9fqA2julmfmQwn3QuCM0ak2MYZ5wuMhKvXx2xNRHfaFrA0xJd7V7Q7tnzGlV9o1aGa9fmb6Yhi
N/W9ex0kyjjNMrvrbRwrXqfqe8tl0VpDS40aCsgNK4YJ+XmXHDAeEr07ek1kZBhuwkrqd2Tg1bdj
z3Anm9snXfOLM9nm3papzzeeU7uZdELks9xx9Zr+5g1BSXJG2i530gg+ISLwdlWV7qgOyD0ai8ek
wW5S23SI1MkKooPqroEjcT3OsyTsaAm7Lj53EKJ/YfYNqRfCIVldhb5zl2mP9rza1LPcE0VXbNMy
oBk1oE+Z4sEuxmTfVmMG+radd74t/F3Pu/Lek8lDbLcdp5nIvFp4d+O0PC3jJO7GntTzmBX3Oav0
8mCPfUr25pDuBhbzpLS5KHFtVsns69Gl1JfJPFz2Ac220Zr+WZA3SOfx1BxxoKuzFNP6AQhtF8Vr
8qiOyBeZnSLXMfDybaaYvrGFoRsmrj1rtRtfHxiKSFWRABJfidi4FOsYoB76cSdswA2+NxJw4MZz
xFyN3eTCk0oKpoAzUYuD/bSgyLcy9v/tbToPPUxntzcJHTtZY2qPRKakDBRDUxlNuk29WPc+aUUi
6HH90Vyz7n353BOnd6WC+qoyzJ3JcEQU1Sce3U5ou2YWyVEa25k0vK3s0hz3hckQabQfDWk6+6lP
D3MQXJhee1NXOS7AUV1Ytc04P0l5A7oX4HV2WM02FevmXAcSomVHdD9diI+vIg2m2uUTap/skdfq
MxMm5AczUoyA7EPFZeHPU9SptqPWwuivS/JnYoaXcXqGEORYpdl2RuLQj93XgSDAi2QM5jttSq8p
RW8ztEi7lB7poIla35i9gHNNZN7obgr21SHXPE8uPxZf2zo17tAE0ZasdVqak1c0xc6DMzXpxoHc
vknqIbibzJLfcgq+O8FQXQwGK59xtr/O2CJ29ex1N1o3jLxEYtkgdMjPoabpqGUHmzDUdBMoleXb
oaDw3jYDa0kZ1nWaLRddl5iEBfpzLS7tnjH0hRj6EiuI5cy5d9QCOU1hmsVKO9oqzcdHEUxZ8FWp
XrFQ///tUiUzqT4IqIBB/Kd+6TL7+tw9J8Orfunnv/m7YTL/YnTBdhOp9s80Cnqpv1MqvL8QEWO1
WXvxNXScrujvhsn5i1YY5DLSJQYK/koE/bth0v/y0LICXfyPGqbX7RKiQ3cFSLLw5vNpm9a+/BdB
oFcAYLbp9nddtbRh3zrOHVsFubPi6sOsmfcfxUYeEwegM1rEt+vX2rUaJ8+CbrfS2NtSYugQe56L
93YXn0lP+1d//4/bkXcThfUnN0xihPAy4cZ82wg2uq8QAXY79Pj3duxvLRqrMDNyrO2quFjyItn9
cuZ/M7F6N7BaP5G8kZV9zCr/bes5dr3TqYFPJOChiKa+3c5ju42L6iNd+HvbJ59koj93oU9i+nw7
hHKaussrX3W7Non7w1qeIa5gMo+wLlGn2kjFmeP18t5RecMbdoSnPN3x//RltJunUrn7quZtQIBW
sITA5650O26IHI+PFRXPrTOU7QcUvffCCjRnrLtwTXGN8QtxPf96neUmPJUiSIpdrskLt27PVdlf
e0mgECmSyJbq42bEaRiWpJ9tl6mftn8+N+8HX+sXwCrBzbZSgt4K9wnqHZAz+FBKjQ6ZXsUz9azm
nbULZrnJPDJdATAeA0OLfPgZsPTPARuf5sR51vXprE5mLZL68hXG60eG2PXQX43kXKYVvrkiyMlU
hcz0+qfJ/JT1Avkpu9gU6IWouGukNxarNjlUeuTWDXQUq+li0gscREQQoqwPppokCr75EjyIrJ9B
f+RTkFPx0/z2y3MgX3CjZVmQ7cppSH5ouXK+LEo5aRRQyx41k+VZmHaLuK6yovysxd19PC3LJtaq
hBBgcxq3I2HBa+qlc8s/a066s+g7vGH2zvLG+yEe6EPHJIt87pANEdL39VIflZOIpznemaPl39tI
u7Vt4k427274rhOEltwjjFnl2OSxfC3DOZ04L8nYHvUXt5HeeJtYhfHiVwXLrxjqQGgoLfjctZl8
7PnPo1bH+otiOttQH3SLt6ksb6EdIAn6Oq+y0mTcEKtd3+TMy4eupB1y+3XWoBNoVZbVpTcpot9S
MADABKwhRUk2xG1ENJx47lGQkZWFoZ3HkLC27Twv+0oWasf0WdtDXKvnR4Y1Rr5Xsa7ck+OOwX62
c3EkJNuawpXIdolKrt6OQmu+l3zYvYWw2A0r3y/OiXlbh9q6/EECWd6GwvDjy6KXNauGvjtHManb
oQ0zwwkL1XI/Z+OCDZjmtji3Ok/+SM1JHVytDh6rIF5pArNWPlWeG1+ipJwuDA/P82gU5rGQmSAE
p7HHTdXAKSdj2gdq0iHYOaWphNQ02rU6VEVMJdhn46iFTjmgOitwxenM5cGZp5Rnw76ffBuie9KM
ETw+9zxYemTFeWH2L02WalfJ4DTqmEJpUAhnGbRvmarp9rab3WWJYKSDwOe3XEcKtp7LU9nq3RFE
QsNBOr6gQqM1adWx7RxDHBteJ5s4k6kTUTB5O9Z0IhrbhpYLmVTpX5lZppKDiXYr3oyWoJ9F5rpE
jFaMLrQt+WAnTq5vYqufn027pbwz8gZNq+hIptuOi1TJxUJAdr7R8xz/mxA5ocM2KZODIs49qf1Z
0FKsG/GWzd12ECMze2fxZRbNbuFCKkYLW2M28ZybWQMtcfSTYbqs+6z40XnK/u7LeEr4tizgROxl
h0UX1UVLCDEJMUX+oxvHBsOvfx0rxgNWkTxgHbwQael9W4LqrrFc58GrSnGmFcFwyCyY3bHeNQVb
0s6+ipu5DKtizflYWnq+0QLIPsTujQrG9Miawtw6Ikg2NnLZw9Loc4SOLz9LPXMMi8F29r41duS2
DAhuzZyeagnqh75N6mfoCo/anCSRaaniUDSQn0uE7xvK3BfyR9ipztm8KVwVR4tR+4gPpHYDpY+1
Qu5PTTinhDkahDLW43zC9++dTXZrHLQ0HTZF1nX/xd6Z7biNbOn6VQp9T4NkcAT6HKAlSpSU8+Dx
hkiXbc7zzKc/H7OrNlJMtbRd57brogpGljPIYMSKFWv9wz7KDY2SFEKouVBu0bIXG0lt70alvVbU
vDiktr1FL2rYR3KlbKagmXaTYj2h2UgmThsNCxty7yyR7vAWx2JR8YPNUDcKhg5mum9yLHhwmci2
gjomSHK7/aIasK2zUr1X++hXpMjqXglxBNU9SX+WZKXYR5MdXg0RLtv+1N/ImZh+4eAbfkyJm18q
Mw32wMZTp2uyB7CPBlXBlEieVnbKlZk7Tc2cOIXZVAeRRgaqVy2WIX4nsXE1thi6RRNl6LEqnAL9
qtDp0+Szpstia/jhnQp6wqmL3LZXuhFY4UqOU7I2tcmdqlAe+xDnIow2e/uZK5fmZH0GegBD1pWO
QzurKq1uua0HjzHcZVMLv2qxqpEa5dmVocdmhqjppH8uKU7cevDcr0Ij7Tag9spDFzStk4dQr6U+
N/di7K8BPwzbLE9C3JDDhz4EN7EyJjJIGsdVxY4u+tsuGdtfgWShP9KEtSurPWTwaCg+txUQ/5Xq
T5FrFApQCD/Zp03vr3UQwFu/qH9EWoEdqFqVdwqs5czRcllyuYm1vxqKvfYqsSNKYtNYJTuzJ61Y
FdRc17n2acgCf4M183StDYb9gGX7eFCMpgR0qkUHMzLFp4Bg4UIfBOddFeq10sBKNsvszxitt7te
AYRI823itjU92vgn7CyJ62CbG9z7xDCJ9WRr4XWZkan4ptC+pYCovySiyQ5JNtjfjaoZviWJNWGQ
hN0tuL9cXDdNhqp/EHKuWEUy4qIl9PsyJyuMorB5Rr102iqt11OhSZp1aYpo01Fdw5PIH/c9Mi/r
UJWRUsXZvNv5tEu3zVDnGyWaxMoTwdcq8NF2qduJekM11rccyVw9QzuHJl+V13Ka1BsrVAEwDx6/
PwgmNwxTpAxE+b3LpkOXTy9xYYIU9qIE4HtDzc3yvteEp42VZo92LSZXTsS9aNV1EgTVSwoQ2QUr
L6/RxKz3WAptlC6s7qfAuCuC/imrB/WqLNQ/fWFVTqeCpguymZjhxXB7FGVdwxZYlx1NZB3nXJAH
5fcx6au7yhtsUK6UUEHbaxSBQ2X03Cxu+40Rcm4nRp+tmc5v6RgE91TkAc4VjfRTNaNHH8S2b0/U
rawg2RQKZxsqA+FPA0r1vqnCYBvagf3QVslAXcYaAJrT0ub+3mhihdhvtZILAhUs/3YbjQj4e7by
neJv+xKoAUiGUa+H2yku7G0ArYTKhFppX8g2jNuJ3RWsO5UtsxvaKPkYSk1J7d3qngtAFCia1OK5
S6y2XFswj7zGaAvUdLTKSXLDvqt8sH8tD/2EwkP3za6kkIpLFWNCQ2kwvIKloFz3Y2B/neLJ0ICE
a4m8aiRV/sROCPe0GapqRXWv/BnrFkvIDvTmyzQqwYMi9YMbFp5vImyLm8WqaGMFtSGhedk67AQw
HmVqGssZB6sklwgFOR3+52EBKsUyFSD+NhhWOJM4kBZjpd7pgZ7fSyiSUQBMq/zTbJ8sO4U+qOVu
gidXrrDNDJ/zMJrwS8XVPKfLYUSfRJrBGgysqv5Vt+1QoHww5PpKxBYmm5VeF89JiSs6BsIJ6lFZ
6+hTQhQqJOU6FaV2G5ZTrh1i4ZveIU8jHOmMtNJv8G+LfhiJlfgbROrEvjYacQ2Dx9oVvtY82mOK
/GzI+fw5Igasa63JnoY234hUG64KTECrlSE3GSFL9r6OMfr0aer1V3S/+l0P5uAmpGP0nWoYGeZK
rzP721j01q8kLQeXVT499Kbv7TKYP4pToPrlAnRTVlTbcmUL5n60IWImZksNewopkyeTv7HGeLyP
VN/oHkPbGgOnDeWUI9DAg8tsBL+2RjFwaE27oB2QouNFllOsW5UgkzcR1m3Q7tAjKLLhi9Kn9o1c
tnpgO17TyGJVRQFJbYDmevoRNebhT5Or1U+qSuMTPmy17TRJUeGaMlt+6YMfFxBmZPl7SIE1otUh
50+lnyXBfQdYkDqw3Y76mrjBKTzmNt/SG/PHMmFBuLiwSrdNOVCiLNMhoTzXZxtVCeovUqDaX2p+
d7BRZCN1jCbpHhTuCIcwD5rHLJwkNxmT5trsgc3UAFxCEuqppCwqd8OnYhzhglVlC2cBiNKgU0G2
83yvCTSiyDsnMa1Tb+iMT0mok4ihMXGjYk0D6a2JjI1l1+hB82mjLZ57infb5cHorcxAr4qfRPiq
wcFKKKnlioJW9bNcJ0HyCVBatB87jM65ENpSskK9ovkUR6l/jxE1LVvTGOLHUq1o2mojDTgUhLp1
KudQU8sKMWW/65wparx4NYRq4HaqxBlYFTTvRGLrV36GQzettK58mpS+xoYMAT8A6KH5S7XjfheP
7a6UR24hg1x/HBARgLATTZ8b7Ph2ap+k7dpImslVrSxwOt/OsU6qvU0xDOoukKZqRfIQ3MTAqzgT
aET5WVVuvdyb8Co2yx+ql1Jv9Dpkn6C4yMDezPbhfwuE/1aB8E0hwnlpXv74+fq3bl/Sn//nP/6r
ar8flwb/haQw7A/QqfFSpVoEF5cq4L8Kg6b8gZIcVT9U9GdnkPlHfxcG1Q9YzQGuMNB+oKo480T+
LgyqH1A7o7Qye7OiGiR+C1yszkCmt2UJykpgNhB5oIBGXWKpcStZUTOaUsyVuVfSB10GOYcdkL/r
Uf8P9imhhyUYps+tJfkHZSzbydWhva8LaYqfw7roDnKI2KFfyZtSmzvNtIiUOzZE0ToKWcyhyqFe
GFzxH8kNs6fOqq18qxrUOX5/Yf57uPa77mfVtNXPP25eivqPbZv9eGnCPPvPIxTP/z3+I+iUvyBH
88c/+gOUc+rLD+3Panz8iUN18zewZf4//90f/rWcLlSpz9ao/4vnoEL9x0v244/VS/W9/XG0JPm7
f9WqDeWDYYr5W8/eWixMKpx/1ar5EcVbgTYOAJ/Zf/AI3GMiOmlZrBP0O1/L2H8vSeMDpVcBSJ3f
BTAH/Pzfc/BXPfUcuOdd2dMycHyg6jkvc0pmOk/+tojYqgXOqaC+HZwzzaeQttahGa0xXwNilb+L
wlbbld7F3raXFXh8k5WOKyxNyWziLjD36mCXDzoGpfsxnLTPqAHVACKboUFskdred6zMEvQzpTaj
UpJd8ngQyxIbsCcFYR9EWzSdGVHYuW+fXpInikA5oo3QM8eXfhDqU2zoI0hhm9Q2sO3qk9IFnLQ0
lFHeQZ3CQOIE5o1K6kFvYV8NqY02DzEhx/cUDexVK8X4OwUK1HXZvDUVa7xvG9F/EZUy6qtyErDh
h3DaAkCZNoaZVO0qSqXsy+QDeb2DO1gFK5lC8oMRRZAb1Sze21yrkCokPwpXmDqVmFrK3SU3kmWl
fJ4K8GAKdXLYS7o2T9WbaqNC4ytNjHygy697a1SVzFU7yNLaLmTjAox02QaYh1JZt7geUZdHcfB4
qDBPNaVJ48ExzLHaJFkhH2oo9GvV7iDg157p+m328L8RxycQvsUEzhXi/xlG+Bz8JNQEL+lLvfxL
f8Uak74YukUafS8cqY6OP0v+AAoU2s1syaxaQAb/dfyp5gdVQNDEYeT1yJx/9FesUeUP/BqFMGOi
eyHDRf+dWDMzZ96efrO8OyAkYhf2f2AKF/0KverrUSh64dpBl6910XM9roxi+2ZS/opwbzHOy8X5
36NYKscs7TzUaY4Xp6+3rSYGtIJ9z1t3Dah8T6ZaBPy9x5pjzJwm04ILG+Lkm2lwOjUmUqA1djzm
lAdwR5Cyc1NNzTdjBd0UHnXtnH+zd9Sk+dWEhkujLBs4Ai3lYlru1XXr1egyKWlJhTHMNMORA7BF
uWw3KXj3XC5WGifXNVcBaBwTqKSDAPQN0wKc/76Uobes2gS5QTrrwPSyvBVPERe81lULSlirYKyl
a6QmJfW+VXRfBfM0jtEVtTPrpkUs865Q0mRX11BIzr/cq0Tp8eqAc0lTFsM2kOAcSsdz2OeT3bY2
tXYEcLV7SVX9caVlgUrVNVA/trQIVmNfcF1qbG8bVXK3Q/ow2o5KxtkilWZ/YbbftdeQMiWHpF08
6/zRQpoD7puACmQ7CC1YDy7Ga8ZBU9Thazh0/WqS8xFFYjvhzi4Ab0vd7MiSCQclCO1Cj+/9wlIJ
sxrZKcYBENwWQV2nm9Z1GRo2ppf0n0OjTm+gy4yr83O/PDqQ1p4dX3DFQDqKnt7iTSVcOWW/9xPK
GtDVrT5PDtiNUbeB6XFhVt/tToIP+RDO0bOCIbJ4x5Oq6Y0KkScLXA3o5lU6UEVohAo9yMqzj/Iw
SD8Uv+qi392fjArWTnAsKqRhS526sRDlyLrxXR+zDB+BgCE5tHGdXmiPv5tHjl5klQTTyWcDfn38
cr5qdqXSKAjLo5l1oCwabxKL3dMkpfW7b/Q6FPRJE/b1rIl+PJRX2LE21PgVSE0dPQeedlVLZnXB
fHOZXc0JId+JrMIglL5vMGe4bYqoKNzQs1FHbYZ4pzZDd0f5vbpJWt383dBtgs2Yhbcgcs4XsUUI
CDm8bGMcMJuxevQYwutJiyAHSSj0I7igD+Bezy/8d9uLAdG8hScx3/Bgoy5mkSg4IYtP3LYMn2ZL
5NHMpPH1T0ax8YkCpYHt7eLcM8G8pvhbFK4CmQpXrLbeKIqX/pNReB+SMm63+KUev4sZNsxoohVu
X5XeZoz674NiXmJ1vybUR1F6njF2MGkBKNN34mEeqOmSVcm7aJSMkN7AJ4NyJ1hm5VOKbu215UXx
rlQngPdJG25LNfM3eS8bF+LIqS9nkvDq80LBGG3++ZvgrKI7oKseXw5UfLGu0UzeQg7wLizId3wp
dgBSxSwNNBtmAfLliixjwwKzTsri2QWEPADiUdBt1LR/GtPuGWFyVKSEWAkEm/2w3HsI9Q8+ZT+/
Aq6SK2DUbb+68FQn351AxvxTToBHffzuQDljVEHUwh1F+yx5qrTVyvFSGnVqEAAUBGlWLUfhHBve
TDBQidCQKwahGYAqjIQhCiUX/8KiPREx53svuu4ccSqmTMej1LUV51E5YLFQZfKujYvwOSaqHYba
jC4E5/lXLVcuBzmCaUwZMLDFyTPyMUAjtCgx5w1i6Bm0FQxnMqdQIyrBQzy338txU6Fuf+El328a
S0bRDR6OyZWS028xtGf4Hv23vHCpL3Zfo1anj0gD3C3augCLHiLXb/b5z5oVfAPXJjkkmvDWhqeH
F1bO/NGO5oACF/Ls+LWTYJHsLx5EokKWN9ScXdUvf8kyFIdi7BKknjyxitsuds4HvneH/XxlmEl9
SJ1A+V8e9rVn+XVKE8WNtBR8UJWVPgJYLN/byGuoz6a5N2K+oo0fz4/7bu0yLuURji0cqyA8Ll6z
we6+inps2ntuSzcIuDX0N339wun4KlyzmE2uFzDsuM8AvzMWEXeAnGUOYBZAh0jNR9SeR276SbtD
BVO6GouyW1vN2O+DNAgwSDKTW7O2xAa3W2tttOn0lYkb95qV6sU6QZ4cfH4fwY6mKfBsgjZONTjY
6D+G19xdOtQFaz5SXJZ7G4qGM1R+cRBS26wyeZjV8PT2QZhat4n9Cm5D0slXGeXrK5ALjYPKXgjd
TwRrui4hBhrEpNhvPTfFYue2wLrCGSfi2m9/BtzUKA9we+SfZfIq2XXSqyaUSDxCdIdqSu9g3PT1
/CDvQGhojTGKSbo1GzdxQzoOIb0qwVWPh8zFwPRPwO53A/Kn6zAMKX3QQXXiLrsPhPQEH3kTYXKE
dp3hBlC6VBEj+ZYVUHnp9Q2FfSm7eBdx5ifj2kyRbvZTlRfZReuFXW6VOH6Bsm73k1JVzlSgMqai
sQdGyGcHqEQBtKOsCxvvXVhdjLyYE720I6vtcQFLAXqDEdP7VRaPppOG9OnOz/+JvUZVfYb/oSiq
Ank9nn6/m9Rebnss9eAI4TFUBuvSCC5JBJ8cxUaYhzBKWXR5qY9FIbyIIiIYeKTPRMp3FZP36fdf
RaUsj838a9K7CBuypJehDJzLrRSrdKZWRSKvvyhHfmpVUJdAD1zm3qUszckNUdFvLSK+DcnFFvPz
+Ase4uih1X1+E0W9cej9BmWxStIu+cufmkXUsOYGCfuSqu/xt+riMGzBVKTI/mjhJzremSNVvb47
P40nDpm5WUJBm4KSAEtzPMpEPxNodoiMUloaVyCl+luiIiApP9TWla8FL+fHOzGhfDCKLwyoz9WD
4/FUOF6lakSpK3W15OoCFYSqA74R5RD+gHu2jtoBu0izsVqdH3mJMiX0aKTbhB5FgYg7k3Pf5kg2
PfKuz7vEnQA0OjpsgvXUTpUj4ip6MvioG9/MKlx5wnKVF4Xymxpfy+EXW69lERVSWycu5EAoKznE
qsGoLgmWnficiOpwmvKKVNWWXu0xjeoCcRdGwSxnN5B57iIKTQhlqIiFi6q5EFDeTyrBkoBCn5h8
Cbmq40mdpIGsOg8SN+dnThblX6jL618t1MvWdovmY5wH2p0UmDksnc7an/+k7xcTFpTszVlkiJKO
tVi8vfDlLjfkwo3K+I4YjZZAa0p3ZVtV66TI0jWLDO1LaJPnx33XyeDKS+uSVEllGc8UhuPXVkTZ
+6GPinAJ0La+idPKy9d5pJnS1ZCU4icoXYAFViWV9QOEqfqGa4Ber3tQsPkm9Qf785BM1ro1B8KG
MVbG16pWOtOhxiW99FGCd7QyjsiANpGFoi4CKlRBzWlsHuVYMiHQgiCBuep7Cm4WKGAoW9WK6k+Z
3rR7dFHyb62PwiVAoAJSNvxG6457jqOWkmF9ReTcQlEk71GjsdLq5/mpeR+1FIsbLTxs7nsAwOYF
8+Ym0tPUj7wuKlzUNuWvuBEioBNW+dfzo7zPVRVEp7hMYTBJNWDpXpR1kwAy1eAXT4HD84drpbct
+v7ZM5wAoDu1dYlx8L7ASBtlri0yHmQW4uXxi5VyWAPeCbHH0LV2b6S9dxgBpTnsDx8FWDhJHvZg
4LYLj+pLpUZ3tQko/Hffe34Ijm+SlPmOsljwKbC3WK291O3sOTtPbJC6bTlZe2XwkdxITV+5glk3
/Tg/7KmX5wBkoZuEbFKHRfJsGF7gTzrCgU1oQiAocvmWo19yNLOKHDxKmtswiKxvXmPWKzOHFx+V
0eSef4j3oQbuAncymqmzUsYyq7CloErlAME/KROApYQJWy5smg0Ymgj+bRAD36nq6AoAdQ+COjYv
jH96Et48wGIF5DWZTOmpqduKIX8omyl6GDQd4knXS06k68WVj7kjTFmRrEGLzwx31bhwiL3fXseT
sNheXjPKpjcirViG7YvfZNajriF+eX6mTw2i0JN8re7x30VQb2rK252K1mGH2MJ93WnySkF5a/dP
RgGu8fpFWVjHGyrw475FZDilWq5hCaikKsLQ40WrjvlcPb73qbQGKLGhzohuxzJUiA51KM0qSaMi
FKZSrQ+e0P5pHLoISAnoIeCtdujuM4RtbzJkykjthvinpSViMw1wqrNCj3f+2MYOYkTRbycFxw+3
mIMWl6vIVmo+p5UDbQKn/iAhwOqcn+mTU6Aj+UkXmLrG0tknCHpRtgpTkGlF8lGIMrueyjjcRFpw
4Zb9Pv3gfVAwwT+V5hcR+vibegBh41ZLUnecsDOyKgQrA9MONkVYfWvM7NId4NJwi7AkqZxqHC4M
JyfeWuTCcIzK9/aGsKK97UnShYk8OR4dnhnmQQa5tLbBIakvww6ZTLnz/I+pyDEarQPDCUqzoSqd
exdqUafHs5A2QGbJoCdyPJ29lxqWPzIe9uHSddL75iZGZ2VtW/Xoql5/SXHqxHjYTdBDFmRVNNEW
0SXLajnoMYR1QQFOa8Nog42l5y+TMqFUN6X59vy6fK1yL/Ym11EbUIKK4xRAsOP3k0ChY8Ugxeg1
y93KiOJfDWL2ftNscz+7k+QQPh/IECWMryOpPISe5cAoQDsw3kq5f53T63OQ+96GRgaSuNgKPJRI
xZwgkYMLn/59xoFoJQcutwfgP/Smjh8VC64p6zBdcLXElFc44q2EuKNTX8DnamwnrZCnOD87895f
To5icN7KVHXpK85P9CaTQkFACRo0rl0hYzQqTGmuUIUxGpTRjY/g+ME3J7zkaTNuzg98IvzT8qP5
hkKwgSLV/PM3A3d+jhhNPsTu2MNUkwpEAGpgqxdOsleK5uL9QPeRSc2bCRO8RS4joT7S516AQ2yc
WeuEhtbWzIL6DhU/c9dXU3hQPXN6gZklHJzScQLrwMbrSRXDDums2zCp9AtvPn/E5SPN1OIZnYQD
2LKMXttV5qXTbFWb6/JeZA0ZjhwqSOJhGXt+kk8ORSQB/wH3eMaFHU1ymXQWxV3ePm60ELuDiIuv
38DLie3P50c68TmJV7RTSV7n0s9iHaVqKWPZYkXcVbzUyUVZbSG3RRem7kTo0GHD0I7mKsgte/E+
tTxqY1rkkZt2rByrU+ynNsLqt/U8KIFlFzyff6sT82drHDQzGO8VdHc8f/TVO+6DInJtX0HSAWoC
Ih/VeLDaLHf+wVC8GX0PEKf0Ho+HaqU8BdHcRG6Qdkii5AHuDKNQ90YbaRfOz9cVtliBtiEUuo+s
DPjIy49VK3nbdjayc5rSP6NOp63tDss2vYCGVkF42lVyJe+mbAy2RmloNxM2H1CSov5KWAHmJqGm
bUYqYj+E6eswGgcdcKYPqxGGkCN3sF6MmP6BgFl6ZcSJsR4zr7uLJ9WD54U8Yg367XdhERaFd1C8
XJnptr9jhbcyCiw1zDF3oNnhGF2BfoWOk+j5rzTPzPHMoR8PXhcQCORdJM6Pv5KSejAKuyJ0c+Rx
trlewF7UrXZmm2L2g+blFmq/vD0/6PtVyKHA6Ty/FY0xc5GAiDFowPEFoUu1Jd6ipqtvyhy8jgnj
9/xIJ24f3HqQl/vv/j6WusfvNxsrIx0lAhc1H8ntWwsPB9GohzYvxaYPkCMp87K503s6CH1vq2sD
LZELO0F7P8dACWmfmPwbsfB5Ot6eDFztSvBIoVsBOUJjKEGzatDzC19SOTmMRnGXiCJASyxetW0l
8BK2HbgJ2DhSAF9CyzSCwCpN3kCz1hO7BITIdZHm2T7wKh+Nluyb7xX69QTDE8nhsboSGNe4F77B
XNZZrDFCNgAOjFuxTRGLz63QexFo783fQPL2UgghtRz82fFnUldjlg23mYqOVxp1qYNWjwmjFIrP
VIXTxqtBSJ1/nFOLj6KbxeFJbOduc/w1dGOAMYrQMa4Bhv7VG0d526FK7wRDfMlh+X0uwlfnfalH
k6+928J6zfEs0NN2ZZY3FdMageSWztXo5+XKyOCPNf6QrSiAXCq1nVr3wHNUDf9UYEHUNo/fUm2b
sBtFGbtqZEsb2B4wLYWiUXfp+l0zFdfaKN14updivTiqrgUX7Om355k7DZ5KSGgQmpc1VbNvceDC
t4gsvIQ4RY9uJ/KxhdWGm8f5oU4EMZWDBmgiKhqUzxZHjQijwBhfTzVVrQ9SYFiHtMuaFc8Wb2q9
K1dtk/82FgWMJzsaBCoSDGSbi3VkGlDRo5ijdFSFtK4kpXJoUl7M904sVxVFoRm4LqjEvzqzvQke
IistFFa0yOXgu52GyLqDmybvcfrw14WCcQ0axk0PRVIhkUeNfW/UYoQbptXwMv2SxqclXdM6uFIK
pfh0ft5PPhsAN+pKtP6IbMeLLBB+YsCajdwpGW9jSyuvEc4rgKRDuTs/0onYhgLEawsadKhszj9/
MwsajOTCSNLIFeWsTW6k6CaZWote0vlx5idehCooCTrtDv0V5LoI1SRj0qQUqIBa6P0huWX4kBvr
n8iQ3BG3Lplnnlq3c6cPyD1WHDSUjt+qqVRs0MASwd2Tve1Ua+TMIcZbo5aW6ExBIu/aRLtwTpz6
aAAVuKIARdWxDTweFOt1u+wHm5Qzy8NtURjIQttkt6ITl/qmr33p5XRyJ0DtlT4Dwy2OJNnGoreX
PRaIpDzh4rUKq+aWBPTa09UN1IpdpJf7OqY26ikr0ZmPclkCYK5v0WJ3Mp+qe1/dat7w0Sz+kvH9
H2V+3mNxZ36JRnGLo8cG+7oIGhgWSSPJXuQmlD7XcaiZEBYLZWUqYe8Yaaxv+6gqbidMUva8or9p
vQnrQqk1gNP4l2oIJ+518+O8op1IlmkEHH+WsiYniiv2UtSNxSbE6udqSKsXbJXje7/uH/sIVT3Q
4DQGgK2uY6MZDujLVRtRNvU2QGfwwjqZB3z37XQ4J3M/GsjyYnNn4D4g3xN4osKEQ5JK9goSRLn2
MhQO4KLTPQ5s43OuBt1unKDbn9+Jp3Y8tj40RVg5M6roeD46Ew1QGVlS1+6RexIKfuc5QK4LucnJ
lzSpUICAni2ExPEoXo4sTYf5gEvwxaqIiucn5J8Uh2o04ihs+/VooawX9Vp6W+eauDDHr2/xbpK5
ZtJZNbAFXkb3AZ6ohM8Ct8xE4fISPLQdnO7S2PdKjJCitSkFLAI+sNHadyIjAtlldEdN8LnqC3dS
sBaXTaeplRXEul0cxgfVSg6NFl/VYFK0LPqziYtr0++uAS7Ch40f5KL/pY/FNdo7a4S6N7ruI0eC
jLvs3yqZQOg9WIOamZ3WI3ewY5QL1PthiD+nZf7nnLXixLHlcnwAsouGqHYjLPbH2OxjyXPlfoA9
FFz12XxDsvZxWWx7oe8io8OpxrsafPuAxtdN37TbNlX3qaTcF0a6l0f/Tynur4Je20htcKfGWCQz
GEEwcTi7172Rf2kkseswi/CGbO8pWPJZfYlPYvl0fuGdjI8mC34uHyL5u1j3pmj9su/ZiEFGPzQU
A6KqTRDyGLb9fH6ok2sc/11GI2V/R2dCa2Fq7Xg+PyXFcgMbNUe/TS6B/E+PojEOJQYyiUUqWMZ2
BApNxh3St8tDz0paGZKa/4MTGi4fGefMJAAKd7yTSgyRVWQWIldrlcnxPTlyJOjd+/MzduLjsBHR
I0UtjZzytcP8Jg8oBiRIM5q4LjgpDaQRVoRWjI5rXFzqyJ7IBBiJDj0tHVS/lvg6vas0HFaJDCNu
ANedFGt4cOTWXuRx5ERxkf+m+9dcHoVaw1UVGJmgwnc8f1iu0oVWebOEKvxV27fR7Wh4l7DNJ9YC
oxAnqVbPndlFvKOI0KYyWaSbIlq1SlLd2PiIhlzIok6Ogl4axM858V+uBZMstU/mucuMscSi0O4w
HKzTC1Wfk2uBuiNcLxA4kMGOZ4wTe1JF0EZuGyn+VmvS0en9DNUjs/A355fda7FqEaeBueEEToNm
pl0v562Tw15qoHSg8OHDKSrDFFEOM6z7XYUS6l0rpfm0CVUzRlvPCNAQmSgS94dKS61oVQXehGeN
rJVY74g8dDhZ489VoJbP8WT/0L1p2khDo38aQqNMNrEpAdbLRju5wXRU6VZlYXbaAQUsVV/xfzRP
vty3+CErPWJnwzg73mWmMvprjZvdnyZo1G0c2lDPZF+zswM7vlQePLWytU3Xpd0Xowqj2S8z7Ru3
1LvWRN4wLXt0zTvDTXLwxWuvytWvMvd2vFZzLYW3DZlzJkz+CSBFR7k8paOQmXl6V5XjVs0Q7VrX
Q4siSU4/7R43W/QS4QIk34rGxmMjM8dhZyDeU68aG67turZS40tSyPJjYyAht7JQOf48K5d9hyze
ZOsAaWRcfU07/sKW2fM38e3Q0TneoNigtysbUUgkS9TO+CriSDxWXIN0UFB9jEhfZyC6XcZmjN64
aeQPFejPXZsqReTUU6tcM2ftdKiKyP9Yxla5hzRb3qdGgI/UGOT04if1puyVdivrY7qzQzOU136o
DshyFArVTNMop89of2FeYnlSkDrnl9uJe8HcvKJWQtMe4O1iZUuV4pW5rIduqlMaLmzrZytqf2VV
0b1cFe0hry3tQiJ0asuSeJuEHhCOtOmON1OF8gf3SmrqZpNKzlBL0yYIjeBCTfNUUGUXoVBA0Y8D
aRHkkPtmPukeuz13PXIZVe/cqdCHrYot8c3UK+X2/EyeihGUUBEpnTVR9WVnFQlGua91Xks0VMOs
mOWn5RRk+tT6eH6kU98M14jZe3CmL87WF29vqFmXThSrhtANjajZIjtmPUrZSHk9HXu35Kb3HVU3
70JcOjWfkGGA1VADJn2dH+rNcZi0aueFBWjnrB/UA+uz24t0yN08GjBpsOULi+TEbFIkxjMOoBL0
VmtxZcKTy1Qyo+YWXgTp2o713CmK8AdGcuqFFzt1O2MomjyvpH1YdMdvZqlTVccI9riGVaXPXsJh
IluV4pRAadahVporBRjABr+JABMr37iq1KLe+BPJp9/Jl9goJz7u0dPME/NmntFxKU3Zo5cxoB6N
ulKzxloWxTY/BgkcS+kenbBLxYGTk41lL0VjQMEkiMdjNg1x0qzY/yhE2BsNbUynLUZ9i+KmuBBv
Tiwj9FVJ3GDa4KUyKxe/fT3Cvm9xupHy4kG6A4YuI5EXoZhVariJ19Toz++VE2QRGjVvBlwcp70V
tQNy/hG24+D0/GgAeuRrVAkrr3T0rMb2CuuLfR5l2VYterFuEtPeQJu7kHTNm3JxrFMwnxMvDndI
zYtN28+WurHCRWcmdzhd1RQUpbNvajLImwj39k1Ta6UrV7G0U4v20nZ6p0tBzqdRqdepvFKEgMVx
PO/AnoYMpVJihoyWIMJWqJVaWI2V10h9/ZywL9LGcGvE1Sevj/bgUa5J4FCDsh2pKb4OSv7FRHs3
MdI7U0b6KWmf1dYeL2z6EycDuhOAG8DHgtxcsjA7qFE+kmvEbAM1M/SD7U3c5pfEbE+Mgn8q80CJ
c/a4XExFDORdxsuFHsmIwn2L5q4bY25y4V1OLLyZZ0x4tmamMfvqeMZRo4OzHnJtriQg1H1ppxsj
buJdOg3enn6weW1LUfGI/iMe31Wgb1Sjkt20Dn+d3wHvd9zcqOTSZxIb6YwsNnfv4WpieiVFvwAP
3liv810pCdWd5fdeylKYu/+/8ebneRPA5FZFTweMx9Yco9HRIpBcwxT7mzJAp6tAMvEC0/2VOH68
szBRoppFaYXmL9ZKxwOqNouGhoqGu04UPBYimHQ0CmJI0J7VYM85AbTF9qDoimdwGiG17FrPn0MP
T6KVyHH82ZaKmSGfha5IR0KWiasmqK3RmcBU1k6B3K+1CTq85NbTWJt42ws9lVeIuCiPXsF2WSV1
OERrO8kj9dpC8b+kwIrnySpoK7l26nYQL62t582qTl/lTMAi/7CzuH+B4Jx+QYO3IeEFT4HMnBZV
ndNM9bSvAk0tt1E9UXLPcPhL1uhhItmpSNK0HYdEfoRrKSPNkpSNdbAyL053np6XGAoyVddd2ODM
4htSyi1F0rHuTWY/aQMll26to4+aOJYuCihr6WDEzkB16mGIzTbcIPX/OdalutjI3v/j7Dya5UTW
NPyHLhF4swWKquN05NWtDaGrbuES7/n186CYhYpiipE2Ci3UnZVJms+8JpyEZ4WS/NccDvq7yU5w
NELVbRJPtMwm26eVP1pDqwQCUR5k1JzFBA005NMLvz59Hpq80XEjLbLQy3pZO0Lb3hJKbULWFXNq
UtK0OW+bby+JFFye5aBgoD5kWq9JrqQ3DnZEpZZ6Oi4Mp6ycUTu29dBV2sxCdW01YMUn6tWuQ+Te
0GxGaabta0QfjtBoPwvcm60J2IK+mAXZda2+XP88jJbULqltJ2gt3AzrSPZAN5auVhh+GVuKRxz8
Hn6jTsNsRNWbfp1R9cxAB7/w3pxBLIftU2UVH9iZp98+ppCa6SYhr7Gmm5uox6rqWQl5iwKri5/H
RbNmt5Hkd9i7618UieN7f7ib549YlSIX6kKGg+XZNmaN8FyJMVVJznqEIiY7yvYW7CBebJ1C4JRG
YCfC9pRkyt9ThQ3q/cFvYqp1cKZInwX64g1qbplyrR9ibKvh9MdurkVvEen8rGRZ7lZ99cPQh7d/
MCBtX0Jlgy65vLn7E2mx67EaeMiGKjyLrOg+mDPUFWemzqrXhomYZvfbBRdA/TQHeeVZZCL0zT1Y
SHDj4oFZyr1JBDMKxyvw3ThYy5vnZB2FGIa3RAOAtq3VO9kEbyBianWE3nBkyJRtJYFBSzv3pzHE
6fP+Uq5LdXWE1vEoVFG0pnOCLdr1ESomWpYirtc8znpTl7B+KSrZL6GJYjSNX8sb1MpY2xZHXZub
MGEz8OZqqYeoQeGShCfNE9nNl2gIwqE9Qv7uLCcvM2E32H3AX1uM3WTq7aAmM4CFsujP6NJZQbfg
CmjK8/SSIWV6sJy3YQlkZSLBteK84hK2MDAEgyU1xfDpHFaqejF7ob2vokl7REk0PLd2Uj10cy/O
82CET0pklWiX4+eXomf88f6H3VlftNl14l4YG/S1N2FYhVy8FBdRTEA8fy8MLXqTGIr8cH+Q1bVx
u32uRtlsH0SLjEayYQyHcYOloO6kniq1/1KlgZ2jIqJJH+bBwW8pjWhIUOLz53JGfpqOJhaIqRd3
dnOil6b7YyafQnOlUM3xaU7oOCS86JMsvxvb9G2X0zQB8IiSq9W4wB+eKKqYp7br2oMvuLdjgB6s
vUSQHpzB6wNR99UQWrgfndtW0t2RFOaUmfInYGmDj5DZESnvNj1mw6CvYsJao7yhbPvhk4Wh3NJZ
0Tke6n+sRGCiOOva2wzKuZ+HxntDm7MTmLH4mQu4o3KEpftswrMaEGE8uHx2LnLeUaDrICG44oxN
k7fQ7K6E6R+dHSwATpI2RqgEtYjyqyPlD2HqgS2Q6L2/h3a20NoBQHNgBa/BrrlecDLGKFc6NmrS
du+KKFU/OlGff1DACHxUYr32MOHkiAi8lo927858GZqSC+eUDtFWTZDiz6LMSYKfp1U+RQoO7VkY
4rIwCvrYFiXELsOqW0x/TVbPPRW+Exby52b9nXrGPzW6ddlYI5OfDz/MOKOdKwj3pOEbXY9LhL+T
3zb9CxSKFMGn+ptllO2pxzjzFFWSd38Ndw67SULHy8RU1v7n9Rr2fYmMoMMaToXaBY6FjLqjINTw
B6OQPK6ioCAzt2V6ipxJArsgOo+kkT47WoVfONsHB3D3o4B5oyUEgYJjsZlLlmU0EFE/AgyzeMgR
yH6cCeUhN5lat6yZBBW0g62wu4DwNlaVCfAv285ahlCpM1hadG5153vdKcrJiJL8YKffVgkIpDnl
4F8oCq+9wuuplU2opzaQA5Qe0upVr1ehaGWRTxEupQES0sKnmpKdgP9Jn6SqRqq9EfIJ7GbyAXDa
6I3DpFPx1o3XYcHGlG4g7qkYSyxPaVUIvCmwQ3QlcShSt7s64EsQLKCKTfn1+ncjUp+EnSTzSXpn
dE0ViSNziH/8we6i7rrWydebd/OUVFkZNnbNILLZdmctzY2T2RTVwRW3NxWiZBgXlGwoxW1G0awu
G+lp8aEXBCqK2Wq8fo0K7s/lNnHiS69QmVXsB8rkNkLN+8zRQ5wFQWfL6ed6XPQHIdNdMpcECR5q
ND74MKgTI6jmpZreoeNigRAASpmBhL+MEyrOCNKDZimK+nLw49YnbBPzUbSXGUW1UBXfxnxqRKM+
gn0e8Jb0uBArGmLRYvHkfKlx7cGcsM15WyAZ6HhDCaiGvRlgxdoerdK62Dc/BPrLKtG0ig2vT8Mv
tYxlKZOizzopmPPSeY2S6bmOJHu1qtADI9Xy16LCYTl2wh80pfIfoR4RACzD9K4ySuXd/VXZ2RjI
+RHZ0zFZBSfXuOCX3xI57dggPywFGDTUPgJbihuHUGt+d5S1jUq0DYRqFX3cPHZtqcCwWFB+MoU6
uXKXNg+xyI4ENW6vUEZhPdcblPO0ZRbqOA1lOBuHAYA/FXOQeb4kKPN5KnanFxV8iScX6nRwsijx
3XxOhqV1wZtKXwE9m+slbJNZa4ypCwOBub2SKM+Vllff6QXZ8knWs/FcgUt28FsqG83r81a8N0IL
R8cmNybFHeWFR7iy5PcA7eZ34MQkHmH51Uwd50M06NlX7AJs/YRWOlmDtqj5xzjW1O+1Zs6LV1k9
vrHLkMhfe6EgrF7r9ixRRepy/WFqJilxHRq2wgvDDEdFoS3pR3SERQirMXFwx8njMHItDcyg3yqp
M/mJUUahHw4YOXu2pDYp2BcRvQxzh39u3od/T6MUrwWf6lsS9bNwsxQio6uClX039JX+SRmn/EeB
9+d/0yqqE+QtZWOkLWkMbGcnIS/AKCjTO+dNgsCR6beFzFAhZe6JXW5ORGDWWAFZMSG8L0MWf0/t
mhNQZm3yTRodJXeRH0i+RGrZfzZxoX7QIH98VsqlQjxfYw+c01gtEKLvehBC4Fq/T7rSv5pJgekb
jJzmMiu69S5X6POCOlKlZ6XRk/CkAd65xL1Gj1qVZPEVD5fxS1Hp7buffr34PbXvbLpHXmzkz1mf
SwiqISlfABiqKLgUY/jRHGrjidvF+iiojb6r0zQ85ZSLWr8pnBkzNXl0LphWJwgzI4cm+ThkVPJ/
KyvDRlgfnSTxyImMBjnNjFQBvTapdXMpdMYAnnf0VSmWofZ7RenfpEOczefGqCTd+4/AHmHCwQcc
SWLFcLEr3XknZZhsDXJhfBKolOQu6pvh26l2uvcR+Ctc3u0M9LSSS1gnkXBHn2xhSpja5Pnn+6d/
Pd3X9x01KsjjtMMQh7mhD0SNY01hloZBhI2PF8YINPSlop6t1vz0+yOB3FkZqGhgkNlfH0UiixrH
3pzqOGIjT1Ub/+j6rH4jO21yEHruzQmAmIoVMPANounrkco0wr55ihmJ1CCoo7x5WqrQ8Npe+uv+
nG6R8MBrUSZD8Ya7k+7sZqjMrmxbYoMGVdQi06Qt+UfJotPP3aBdeEhmfKpaOv0AjP04GuBJYgB2
dMutg2y+IT+CHyATA9Pq2VxyY6UBpRtDJ8gjvL3EZOauMTlTUOrFJ3XunyBK4yiCua9nhO23IrUp
bvRO+dRI3b+R8zWVxqeuC/9ObPPJjDXzR1+hqN+mWnXwyu98FwpJcAvJZGWu5M1iTbW16HLJXuuk
djjjh/KPaPP+BD/6f9X1/0/87c5ro0PRBKYFM4TW2yZjtvH0ygpNhEFomKU/5Abtvt6yfArZMkoQ
QsNtByTI7+87mj+rWtWqpwVe7XrfRWGCs0y/lqatSP5r6JQZP550vPBvzT9YSlhO1I84uEg+bw6T
pXS6ExcM5WSx7PZJFrsAhmr0JHEI/4M9TlTK/rbh2EA+vZ6WY+B0hJaHEwzNCEymDHPr5EhGe2oX
Fb90YBYPI4/vSTKUwa/tqnjAi+XoKV/XbrvHkdAhx0P7Fr/MzdpiNoYruKU7wZIqIqBoSIM8nuwA
AybNRxO3+VhPZCfCKI6+6u7ItFWQe+JCYe9eT9/ARimVBGVzPPGGU4GFiavHtf0oDUirZskYfZrL
tDlhk6kefOTb+A8gnQX1xKCPRz9vM7IdIafSRHBw8fZOT3NVKfQ3nCO1qb1TqRB883EtdtMWJTzW
tGkSfMKCQgoTv03N8Btsr2fQddZBQ3x3PmQhIGYoqtwIVOsEQbXIVCfQE7N+Q9ewZOcmR2CjdVVu
dgrYe4NHBnfjrbCpAWLCIeBglAIpp6HR2kBTJvEiY9LwUlB5PSgO7N2+6qpbDjKH2twNCx1zowmU
kRNIRVy/OjOiN1HV4Q1aDjm3DMblQ6flrtZq8WvRjEd9/r2rjtuUPIG9ohpblEGCJVUs5wwfatb4
YMWT81ZNLcntVWRZ6HdBBpOT6cv9O2HvTPwy6FZiaqyUEKQbg7Z0Jb+3Zpg+aVaeBPDwcmwcMREr
tUb3Jcv8eH/g3dlSCQWXCTWIrPz6MHYmLmfgkvi49M8QDWlK39aEuMhd3eCaEZcfkOD6fn/MnYoy
JRgVqO7aSyKT2JzD3jTSECknTogSfysF+QvpefzPoJuS12vzECCUsmB2VOhqYKVR8dig2etGUot7
bmdwR2MrDKZRmmmeWF8MqanftkZnvlEXBApytkgAWde81LoD/of+cED7HvtTimvAMtFWRQ6u4D/V
+u9NkUfv789ud/uu2gLgK4HnbBHpejqVcTmyokYhZa0rg7d66luHQB6nhO+JQEc1w6bySbYizVWc
sDmSW9m5f6ju8rjoFFwpQ21udvx7LbItnpeubLoXWU7ESzLZ/Utj6bm3aEX5IhtD/mx3luO2SNe7
dVyPbyXyOL9QMtk3Mwuvxn6yLyPSYu7cD+FJYORBE7rGSVYGUdkt9vikSovs4hGJJ1nUXFDZQkdy
yc2XRCj4tHWd/Mmwh8ltq9byHUT+TnLUxr6sgkaZ+C2euajKExKDqKYpGq1lLEzocJ96jSaKjsIX
DVQ97uqznS/Fi47q/1+KEmUP97/WzhWK8iFyv8AeKHxtg2i5F7UkN+wpo8uHl8oenJOcxNrBlbZz
vFepdzpUKF7Tz9xs+Dg3klC1awJKQ7JOUT4hdlopqR81LaWiORO+mncYmfKYBPfn9zM239zeK24F
3U9ubxKTdQF+qXmUiTKMg8FrCyY3f6hirR6eIKqrvWebkxyiwlnNX4WRKg9VxIFQ4wxdNjFZJ5hg
0+yB+9D/LpKm/9Dh/Kx7SD7Jz7Ycl7jpaG2LBHOiJA/xYo2/zWhaWRYrk4l7aTUp2txM2ZzZkpDW
NcNy9yJFWB5aKpaCTVyX/qLqvW8aGnJzJBSB5PRHIMK9U6SB6OW9W6t8WyxqBNZjmpuSIC0HYjur
oe52VSsuhhIeXMF7WxDAFqUiLiDAvNr1F0pa20IGj4kqyRAFiY2GXiRH8sEWvKWssZ4E72sAhPu3
tVWbnpI8yXHHJsJrxjEJlDaxMcMcWwT4JkI1fPWGdPjQNk30rnWM5XEMRSIuiSQS2h9gO8mByrnL
3G5ykg/3N+lP5Ot2k1IwA1tFRYnC0vpK/bpJHUtKQ0s4wdiZfi05X6cUpKHc56ciMi4VJu5DKd44
ITWSSH+fj/J/s2F5qeb8MWqqd309nsYq8QwZfzEK41WneZk1XSSlPKlIGUsOtPqIDdNruPf1TuOq
SMscrO/OQ0rRb4UNQNakHrdJIBJh9hkUBzsgQQLp2oNPyat+NaM0nhWn63xrBYYerNu6NbbrRmMf
vAK58mrfdr1uYpazfllMO5itvv0YJqnx6gCbwKt9njKmW3eOS/be/BfiuvoXiOuxcdve+SY1lKTc
ekjm1xmy+fcQbGPj69P0klKdz93YSNK/VUlB4HJGKfWLyAw8hpsSDVVvDkP1ryxMlSM2787DyQrS
OkFVEajTNi+YejTs42K2g875JkS+PCF9mz8UFYgye0CpuZHxpovrJjtpEcyH+0u506NdtZkM4Dog
aiEUb15NPM9Dq4JPEqT0g10rrZ+UsD1LafMRo2ta30oRSL34UDjK+9iUfuhQZdSkVfz7P2N3F1m0
jsiPfj7f1x9UQQ45ygCjBUvkvFHGeK3fL7yXRRKdnLDuXCv89/6Ie7cPaHvSoTUKBM50PeLYC7Se
yIuDShnRIMptC5N1rqD7o/xEzmx3KjccHgzQi2Eyb094IqPk0vO8ddH8FdKuHWAsCzEFgLivZnni
VhnN8IqGysOUFc0FxHHvOUpsfLLDCfJqYulnU4nq84JjbJAmxXihlR0/zyg2PiFGqAU4nqaXyYzF
G1Tdf79huYqqr5igFWSCt9D1KrV4rBVtpdlBPajZEy0+NZDVEavbSG3OzpJKL5EkTQdXyu6nIUaG
8QzDDITL9aDUwxeUWRY7oDKTUsGsMRsva+MgQtg7dhQqYUvRriTLU69HwdG7arRwtAOh4MwIa8mk
LDo6AVa86SfDSNrnZEmcp7wY7A+NwF/+/s7Yq/hRBFkFZlAmWMnD1+OHzVA7QmL8DMPVk0E4RiyZ
JQ8lyAivC2PngyWSkShgXFzZyqiem7168CN2V3qFfYHk43XcNj+lKgF6NVD9sGNdcXG41y8dkhv+
/aneH8WRN0fNAK84UTm3A0lr2ue+LVAMcKTuT+YCXk4BYAZs396sJ1WbmQJLy1ZVeqwGesXyIxsR
lz+YC1gW9I4IaYGyXX81YWSYK/cDezPBjV2LzA94Hx8BwPe2JiA8+ILwnFYN9OtBcMHtkAzmNpzi
Qn3FcD15szgEYtJspxdNWGiGTC3CD3WpnhzQZgdz3MtT6XXxC/Bnglu6ZfmHlpaVOmrLHI3YQmcq
bRZ43lmPuUFt218700n/0rUMJ3VMlWQMh2VDymjnRrX+SMaZOS7WPVWEy04R/ugHam6uI5WD7QM0
suh1FAbKo8rMPKK6VFDbaxyYvmaqi8HLaqt6XfCJizyt509Xyuq1k2I5+Xuuz+i95oj26/2Pupem
EGvTNyYGA9m/eQNBZcTVUAtimBJ6OBB3g+iBVwGK5nhJyalPndYb3iRb84f7I++9eytJmI4idxAM
i+svnalqbdJQ5xVaovhtgx2EX5vZX0rTfLB7+31sLUegSJP/4/ZB+nXEzQbWhQ3AReYdQkvZp43y
XVjqcoH55S3jIh2cyb3gG+8NMGDI+sJr2xL26qZP+qznlRUjxpxYqk+1W6HrfapbtCpiIo/npUV9
tpilz7HZOY8j6pT+pNmZ19v9P6Drf9sgEHI5z/rK7gMpAZ74esUbR7J7iSZIEKH6dikKfXj8f2Qd
O9/1apTNCV6GuImi9WKdESU4oyauB6gCmnQV2/ZtFs3JqyT/QT6FBpsNgomiFmm3dj0z9u4oOes1
q5XLSCKwzJ65Fjfu79hbAS8WEB0dbFbWh5NFvB7GxJdQKYEqUlxSh3dG78TEK3ntT7ESn9pIsT83
eCsHcxs2fqvP2mOpFfo3+o/DK3ao4jHOJMlbemAX93/YzqW5evuCCiV7likqXv8u1GL1bihRqIkX
s3G5JNvVc5JMqZcNL89ymmeahG+9oX2x5Wb4dH/0WxEZB0mndU2QSICRL2+WJScRWWhmhAEp49B4
ThqNL3FoDJWXwN9Aog9/Qz+z2+i9Uq/aKSupP3YTSbKelq42cHoEM+zaBQmKL9E1PmHGJOIgLROx
ngVOl5vZQj/42Ts3H2RacuOVFAowcnP/WJOKM/y4VpwcdXyZ+z5/rKW6/+yIGHmRAb0Ui8JXILeh
ecC92QkKaEfQK4aqDmRk21vNZIXCWY8oArWj/h8lnXovHRb7gH2/M8pPCCQn3VqVb43rTeGkIh3M
xbYCZcar1XXsSmtdQ69y9/7nvz3v0E0BWq48PW65bTlZFlajle1gBWHrCF+Wsvh9nDapZ+iTdZ5I
e9zcCbP3vz3o2mwBXQQUZgXFXE+O7VhVmYJ1iR6qbe0utjO/LR3lS2iqzXNZLcX3xpqOHId3rnTK
hpAw14IFumLbNg+eRgn1p9gKEM+OHim4tu9ng9qCHSka2qrUS2ulCt80DpiTaTKdN8iHVEFp0sRs
bbrXulX9fsJAmYyjTy1zhbpuMUFxb4eR3WpmIJxQXLSs7s843Nan+8t9+3IyCjxX9PjAdUGzu17u
SuhxgneZGeB4Jy4N8YSPkoiPot5EklIeicgeDbfZuq3mtB27ygxgAZleK1fNyRlA8MpWH/pqMvx+
lM7xJ9mjo6YhRPnzu/9Si0qE1EiLNJvBpFXNeerowYpKGg9iy9sLh1HWAJ07GrPHbZepaU0NS4fW
DMxQzXwtbKd3gxZpQPAkxsPj+tkCceAtyXRELlzX6zrwodAIFptXn6IwDe/rzyeiysnFXJkBCGjJ
m0WLHJ4u6ocks4ajVsTtUEwPOAcLCnFoW9msBPI4BJBGkJSj+gAjL3yQp6xODy6dnRmtAkDYZKxU
thsgJjWDPIJ0ZQQilqKnLEnVywCMKChrqzy4rXeGglVLo2ZFMsLC2jyueh8jNlHE8LoTaXVzX2oP
5xHHr8rlqBS0O9QqbLd6lQHP2nynuI2TthkdPSiMpAykEQncaFTHswKP8GAz7tzaeIKZMq4XKyBg
C8emkdZ08aLrAS7Y8GyzEPHHODLeyEuSfVEaRT5TslsOvtpOZ4Jl5BToMKohQW0p87JC0oQ7tYaO
LUlwPSJtN1W2HwpLfxxE1qCDOejvx0j9njpa8iHTgBHiBZME0+I45zgzlMcFLRHfFHoXRHYmgqpt
ZLdDzOjZCsfP92+9nTX6WSQjXsY9DqGz62NDRhKSBC70GnLd5rLjbgg8HSTapcnD+HJ/sJ07j7yT
9jNrs+Kk173xyx1Ej86xkX/SA1zRtSdCD+MszdKAziEGKLOUj7+N+ifMAt5Dtos0JwjL6/FGUY0c
YRC54QJss1FgOed2nhzMamdH/2QrYei8ylJsD4+VDmldiYRRzFl/bzpiPkVi6ZD75zq/v4DrD95c
ciSyENRpHgEB38JUcSQXhZZaVAXnRnkNnTZClCA5CrV3wP6IZ3GLowZFM5uW9vW61bk1GUi2qgFm
xdKj5Njh+zaLKrpS6JhkbqJL5cmuq+kB97Hp37xs5qCY9OmhQR/ilRaN8eSYtEONpC4XRHeEQJ9C
yfBeSWK3t+Kl9QBFmm8NEc/B7y4QzWHKmWvNl8NnbS6yTqvLzqxsNcgMiuyiCr/bdhP9ySCrlAti
oNoaEV4vj1IveY+Ishrg5z0AkSvbr2ZUFx/vT+X2sGCTTJqHthRFIvru16PoeZSliBFQWkZhz6UP
E3tL15EmAKNAJTo55P/dvt3XA6rXA0ojJO90Mi3ELqTucRZNSe0yzv8dyyx5jJ9juH5KP3ikZxZS
Lz2ZWDLFAbJQ4985TlewwS3nfduW9clKqHGSQxbntkJg7/663B43fiY49LV8TENl2/DTkqUGtGdZ
wZxktVf3BILVKPcuWADt4EPvUCIZC+0AirjcVzwl10uCb5EDhgv77SRCChHqWeMrZal4Up1OQVhU
VMqR736Qq7L1UWqa/SHTJc8s6uLgjrk9+PwQzA3WSi4J3ZbapztkaDA+rABHsuEyhmjLa7NzVDza
KVozDEwC2gEQZm4wSlGxiDakfU3XIYLuD1npEoVx79Z2TXZlVKi/zEg2ClzInirQ0ChEKsrB992b
6uqqufYbwdFtcVllGpP20PMP4sjS8VyNS0+Te/23b1IC/RVkDHyB1GLbYpQrWylXQ6Yg6UbLD+dx
vqSFVZzu79W9I0VTmhBuHQkG1fX+kftmgkWjrpQ2CxCgrUwXZbH+HWOLpFtVYDyNWf6oEgMchD57
h2SVOV9LvKt2z/rDfnlpkZTtQlHrLOJSWU9da4SnNhRYhSvF0VB79xS3E6E3EFPESTZ1KTwVNKma
+V5jPxX+kNLRUpQkxVW541E39N9PZH6maLSIQNCuBJzrqSkoXbfSNFqBqc7lg9onwhVDbB+EDruz
4n5fT/16AW9mNSjzCtyfqCwUlu3RNalIw5PikuTjJ22qxdv7G+UnRez6ZWdWayOOUg3h4/aAJ9T9
YvCBnDxATaeyqCcvdHoVDPIcBmqkRQ+LNtBCohIBeDWZHlW8ISF9VOKST+jxEih2viJ3+oOcaqhG
5IPwOyn5Byai+kInTwHya5QXpVOqxy4b/l4E9ApHAZswhHn/WhSWdoL0ELlogUS+ghS73yngUKI0
LED6L/H5/oT31pcqGsHZSvWRt31pre61al6oqEiNUAMhsjCg7MB4cAJoP2rKEaZ0/WDbBeZaW701
6QMg9X+9bTIagHIY22Ywd2WBzn7veBbr6Md4anhRpFVuCz3mguaueRmJvwKYJxgDjE38muijfan7
QXOlaJkDY8FQR/T66M0yTJKhzRUXLf3hpcf05znifaRvYrePTmhPF9scRr9fVrDnGM0P1uI0HhAw
uXQd1IQvVRPij4yzh9aiWmuWtssotllO2G6lxlmdtfSpnNAW+E+lNF2UNI0VZDkEykpa2keR8u4t
NBm/3P84e9fWr2u12fyVUsfsMRpEraPWbtPl2mejM5TXOkw1r0aR/oy8nOE5gKa8+yPvXP7guRCS
c0h5KSKs2+aXe2uKSkdvrYRreTDq535CW10RbXu5P8rO7Qg6jicdPdP1jtyEVqBkp8yE3RwMosP2
URjVJdHK58mY2oNr5Da9wo7rl5E2uy7PNaTORcQ1EkWGp6nFiCUGIG1pAXJkSVjmNrLU/Mkiwp0g
Bl6D1K2ziQSfo6vblFfHKKZz4VQSPYP0CM+8t4hU42mPrQ0gY1sojOs4qvSKQmHW9CjUyFKBXtqo
PnaScYSZ2x2K22IF0IDl3Rodx1KTRIYiLILNrPZrR/0A2ze9tCUohfs7Y6f9Qcrzy1DrBv1lA5a5
6MHsmmYgmYb14lhxFbRhmT3rcLCCyQmrr1IpfqT21LnmUMePiU2s1xeN5dZCbp76wvwuAPwfxET/
x8+i/4FO3A51pxsKJ+nynHOhFbJ8thRMM/3ZLlX1lJSy6dpwv5ClSMb5tcoXvXFDo26f7FGvWr/G
AeNiziXQM3SO6r+yTp6Oiqc7KSPV97XJCTwYL6mtaBACV3z8gU+kxybSE3FQldPT4lhfFWd5jSVQ
VbJCAqPDfIvTt1o/XQY1fhlXxHOfJW/nSnowleJzaXTerMlvWkvyxgUB2vuf9/Z6IdqjcMfDAxsG
cbDrr9vSfuzU0lgCBPXDB1Teek9GB/BgE92+besoZOirzzBJ4trK+mUP2aFs9IiRLYHRxjXZgHgJ
s/CNMrSmZ8lQPX93TrxGlKwBIcFruangVH2YGBCV1KBXtTqATCggsbbSp/uj/Ay7N+/nmn7AcCci
ovKwmRRFImtpBeVxW5JCkAH9OD85RjScuqRD+Qs/qiBX2+oS4XziVks5XrC3q33iYnGaJ208SVgG
nLJ8Ti+SEPobp0+XZ3M0wb7zvJ5Sc1G+/Ac6hgIK3sCuvcL0Wi6s8QSuRXdhTB0hG3egcWxZqv3o
g60I4q0M37zUc2RluhmsGnvf56otXfR1Bj+VdbTdw6nzJG1Qz5KaL29jpwB06SQUP/LcuNDYP+Td
3+5Nfg5FqpXZDtNr68OB/+40p6ljBvGKbWmbHBUjNdLPRqjnbioWBH9tKfHyVZ9QFua/zVAMEM9F
5hLZD+7YyH3QQGM92F7rd7357hRTgJKTd/JgXm9mRwLVIwgWgjYOnwmJig9mFtUfugEx40qW/zUT
q7rkUH4DbUGh8v6u21sTsjTae+h0wdTZPNTqOGSpmYZmQKo4+0oyLZgVJUf+0LfnFb4aSqDUi4hG
UWW8nmKvhGNL8ZtGW4k7rxH243Mxi086PI1T2jm/j2RiOFziwGNa5GdbiMJK1eiTxjKDPg6tUzhp
iV+rKGnfX7qdRh7D4FmhU4sm89yKfuVtrCnSSIOpyLLeRUZJeJTcvyxq7fgzf/86zkhuNI3xqEUl
utP2iy0ZftxPn+//kNvVxWIemUmkkGCoIex6vbqN2ipmJEY1mGbxN8mq6hkSBOjIETaQtKI72K+3
sQLDwRnje1L2R2HterjaGHR6qYUa6Isk9S4FpN4dRB4/qWap/3Yj6Hqs7fbkTUX1MaMQGMrTs2kO
/1gqcpp/sH42VQSiYoLJrbiIKMPMaEyQmfMMR9XuHfmkzVV5spqOnNSajyojewtoQL5eFxHgvr6G
tL+8XljyzitgWAkmq+rcEr26V8LI4tQaynS6P7W9oSjgyRRIqGnTfbgeqpBzFCXQ9gKeUMinPgFC
Jnc21mtWmB0MtbcLzXVaXCJQJbftT3R9IZDjCkGqqeuvWllVj8j8VqcIGOBTWBX1wTZcd/X1tclb
TFEEhspKztxi/Liu5yxOSqa2yJQER8p6pwTrVzK+Lj+Fcp37EqxEfxLO0Qm4vTQZWqVHABOX+GPr
QwngPFHbSCgBRvfNucTBxC0wuDlY0P1ROM/IHKG+ty37LJ0014qdKLj5KrrX9VSY0D448jfb2yH0
QEkFkR2C3LbZIVXfVMiX8tlWVwBYXvOCdWeFiYxeNwcT2tshgHJ4eUmcQKxsDjNS2grMsloJ5LQV
bhpNpt/EvepHZP5uB4n4IDXciT+AByvYqiHjZSA5tc79l4O2ovSWUULmWihd8layEQzS5chwMzwZ
TjkbKHY19MR90wnVi1zLy4Ou1rXXFFbrhWNVHOzY2/nzc8h9kJFZRd22rZOwJU2lqS0HVJLM01za
PSi+DFM3aKMn6FbffvfsXw+3eRYKuVQGriB8D1sbCpRcJ8HIexnAMv54f6TbnUq8z8FfFWOIy7YX
WouSQp4XjLTqfZydOhxPQinqA+uZ251KK5GXh3orGSTMtOuvabcFErulsyA21xYPhORRUAD/fKD0
dtRi/omQv75cQKJhX4B+LLAgWlDXYzlFnUdkm3LQ922oeaM8hV+XQjU0vx5R/nEHqQ0zfxThQlSG
q/pTCtC0CqKmjPtH/skYncpWjaWzFGbVgDCh1LybJ1v7e9BTrfaW0lr8GM++N3U89gUGKgtY4M7s
GlRqi8Ru36tS/91Ih+oTXmGp4oZVv3xJl7AZ3a7poUTGg6TSoUhHIV5jeyQPyJW0VtD/lViWrAH6
OlnlJ1mMCnw3bdS/Gm3PHTyt/Rb/dz+/ST4PFIW6wcpc31whuDrRMzUHOZjavDs3UyKTo8bx3/dH
2ZHN4s5d65l0LCiKbNUPYoJTqGhoyIeTRN83GeM3RbE0COihipA+G9UspfAcCiP1sTKroZjaQ/fW
SXuNmmuozc+JZIxPWR92r92ShTADwVkdJabrHXa9cdg3lLzWxgp2T1vwxQLpSTSV0lFRntCWN6vY
o/9hozk82svkT6UuLa4hqbZ8rgeBXWcYOkB6W2EaI3WQUe98B1zoEyWR8JvRNkm+mmN14qEyQy2/
WE5HjJB2tQa2IWlPRmshE6rVVfKNRvHgnKPEYIAYEdnFbTWcI6Fk2RAzS7BXhUsyUyguEISq9v6H
ufNortxI0/VfUWiPHngTMd0LHAOaYhVZVlUbBFUGCe/tr79PstV3eHDOJYZa3QgtVKKKiUwkMj/z
GrMtwyujowoI81nX30LzWd7ETuu8V80JBzK17op2Hzo4hvmolYlih9pkf9B0xEp2Wmh5k5+U6gC7
a9DbN3NSZbsEvipM4TwtHlurwNy1VRXta0yAcheXOK5czflM9QaFef3gov1eAhkBqb4LE/SI/VY0
5rTPXKsf3hhe3pJxGQK9FEE7kkowZfmXN9R5AAEShwAM1AKIJnMNbRzVNNanIp2PxmQXt5LTujdG
kb9tOgVAS+4JyOBt8c5Opy3h2fPzkpHBZ1BBJHE4Y1rglkob2KM131jqcKUDS90bbjFs7MULo5A1
GrircPM5qFacnmEEmaYyJhRJuj4ZkZJdsD4wJ/vVAFFMK+S3L9mXBH6rU1mzagdhvm45RmUX39pg
xHaxnbt/Yy7PR1mFDmkNVdxomgVyUd3v83ouj54Bn+vlHXF+wzAXQB/ECiwYChKnKza66aigfMWK
pUXtl01s+GZaLLuIE24jeXyyHFwdFADpwApyZhrkbau6dZ01xlDPOrgOs6e4IKY8+9KQVTU3maIv
nAhKVr9pJzUqbpW0gTUtjBGfmUidS8VPDMW1D91ido9VJYY3nmuKMDDDuf7kUfcWu6ZS4L5VkALR
8qo9xfeapce0ryz0t10IZ3Y/1FqyVUW+8EWx22QlQRovgHc7Xb80xSBqpjp6nN3UvZnHLqKN00pi
raoXu8JtlYOSz1TkhXBefQdJVB0Dg7EiiFkTsbJiTHDESXh1kanuswR6PCVk9e+MIhGDEuzmkiqe
TjAC1+vEszsfSYSos1r5uFeMcCu9OI8TJTGAfO0/yJTTURq1ySExmlAAZkN8XqyhC8ApZkGJANAu
9xCee3nbX+BYUuGjUSOrGOAF14HpuNhZ09OLPeYgn2+zTh/KnRYvXyIjRHibj9ufKqJhb9asz7Cl
vHtc5KvAASvpG+5QvG+Kpb1Wy2jACgzvBmVQkX+LSzBNo15fmU1NBF4lP8xOFZ+gDxUbR9D5esnT
h9OUCgiwhXUn2W4rp1drczo2pjYex6ZI34g5tj+E1qRj7NvbG4H1BdCK7GzBOUSYEuUHc3VOENwM
IcouE5pPHgjuJI5uYtGGN5OufrInIzkiUgKBBM3DK3KOfKeVZn8XV8anl9/bpeegYSODbtmpp6p5
ulHqOUxsdepGAKtF9QewrQxyEN2/+7KKml+KQlEGkMCYFwejHueHQnMaBz8457Ewx3xLquL88CS3
k1pvhIGSC7kKmacsttgaT2re9BSNxunfWAjN7fM50199GwAXoqTBrS0R5dbqznESgWlUxlDDMEbf
hlnp9y3wnY1849LyUr2mHkRsILnlq+XFB8uzBzsbjxS4PyKqE+6ygW7tvCAYM2Vvls66mZzR3Cn6
cG11yZ+UG7aAcBdSWFJFkirSKmJrQNGnr1ifLWfIZsG2TtFQsthJeCzq0bvMNGqf2l5JE8AzjlPR
57tunNubMMHLoYyjbpfHg7lxUsiNfXpp8TRUrOju0H0hrT59mrSi9DEo1nDMY9t4X7XVsh/7Mtpg
E17YSWi8o6Yme55U61fXiFa70CNaRlFqvUaIP2o/dIvdJ76qGO3GjJ5qAM+nJCmLstgmJUlJXde1
nHGEEk48XR+1UdVx4ks6RM1UXcRIGceCkDlqltKv9MHoIGcV+dVgl/1tptXf9DzvzQME6ISEri5T
E/RetOR+Hxnj56YYNOUGS8GkQS4hK6B3ECa/bTsxfHaQ+fmRDSUeTwWuuMmgsm+w/7K3Mqb1fSzn
RiGOM0r2PEDonr4utSoUE/EwnGxAnB1IPd2vE/rM3/vCwIuvE+5DFlrZN1dJo2uzHJ07s1IqHy1n
OkgxWteVOTS3Te7os5+kqsekNOcKDC4waQGx/OXTbL235MNSC6VMA+ZIogZOH7apKsUOp74+jmbh
7MSyOIQu47IR4q3vCkZhQ6FkQuUaDal15z50GqkSkNRHkGNQRXsSnUxUpR/G87cCNMnLczojtcnh
KPLCLgOIL6Fwp5PKIjfH4Bpo09im3iHv53nfm4O9V6S/s7tYLaDK2ngwJ2FeqSqupl6eKFetVf+Z
NCPXqR61B7vtW19P9c5Pl6a+HnuaJsBUt9Khsw44z6rzj4T2IucNDGD1rICVxUBQeiyFLd46cx2/
MTLhPeid3VxrSkmPqDPCBj+KpnwPK3N+nzilrP3PIFUSM6n03dKWxsPimVvi6Bf2Bn0cGg6oW+DJ
s9ZGL2Zc0a0qr48TZu2Q+QxxTMtoy93hwudCFMQo0AsoM63rGE6tYgwTVthRz032FpH29g63qWHX
x4V1V4WFfYcabXoQyOtupKJnsFDWHkMBzJSAnYMJXxOwwlxHgw/Hk2Nm5Z9zu/T8yFCRY2lStf8w
YRT2NmyhwZpt+LVKbTSa02ncuO7Wpy5ykpTuVZd6OswiCi2nrx8rZ0sfHWM4Dgtm5HFjtzd1QwUL
QY0tkfGLQ8l+lRQukvjr06FQQlXizkVtbUndn206G9dzGX+x82qLDnG2rnJSNjkBORaJAQqxpyOh
GF7mlZMPxzrEjlQVmPM4aWp8sOcmOtQpgi0T4nn7cMyaj6laLAfTeDWlgGcgN5YBmkdEb6xvGDti
tbXB64+LC/bCiPOO66LbOj4vrKnMwF2TIqyKXfJqTRNr8aBPhj2E1yIFTtmGOxKl/janBrBxZ14a
CmoWhs+gkoB5rBZVtIDynNLuQaBk6l4zo+ymLOf6Zhq3JPHWX6RcOpChfBfUzOFKr/bkYhnTKCLa
7sJRi12k0G3pXSu9ajDP9o3FaN/j4dsdwQpteWWe2YfJoZGVouDMZUH3bDVJbNuMZqya/hjFc491
mKH5VtVDrfeixtfEUlCvFUX9oRUyB1eXwO7Bn/VaU93OwquuQp0cl8/NOhpGnuJyaC4f67BINnKf
S+9C+rBLvI1E3MifP29x0MkIBbDSozoCTLARqg+aqBoOQIatjde+PoQBTnAF8B4oXUnRsVXyS0Q/
91jM10evq9TdbBIW9WO4dWU+aak+D8gYxqI8RvlUot6g557OiLonMImorI6G2aP9DWR1/mao7AI/
mh33ZsJmB24Mrqlvs6ltMdAWAvekYtYbzae6ncSobBpjeKgKW99nwjQasIBOt2+gEB2dOct6KaAe
VkE1QGr3yd/Nr1rf0omtlhjH6ihty5lEdsSMAT3E6mbWO6z+1Djm2FAxj/Znb2yBYCVN3O4yu3B/
8IvUn5bZd58q04iifTK0Q0G3FWqcv3RxGSTZUKDxHmbVY5hYwvULs7CAu9jDII5eaKHp4RZa/2AN
Go67kZFK2R6E+VWRLx/zNATsRabjN7Fp7ulYlcPBTFQFwoASu5RY7Kq9H5d2jjdCsnWwxKtAS1XG
A5L0eX4leIk5molVHbNymPaqkVbB6PlYNFVa7GyMJc+n1WsnKKOyTx4PxspevXbkQ2ZQ23l1BP3a
7HNPD/co/KagbuheV44S7pED3brxn6TBTkeFvWZjyyqLR0SDq4Smr2B/gvqOmWGrgByNzSzd53Yj
PcmHxXtn1ZnX0y8cE2DAIT9G/LBRv1uOwGZ6maGsxPYcfkOfZxkPsx3Pb+s+La3ALLtWHE0d8duw
Ce2UnlW2VIcJOf352vaa+P0Mh3fwFQHB+xDXXaj7BbYPh9ATyKgZpO7TTkmMCYsh8kJ9TwcX+r2T
dxGE6cju+qMzRnGKhoSmIkxv1DjL4hs2LYfRjY35ukmn+btq5gNtJ7u8NqXj5aziksUwZv9R4UPH
ZH4ZvJK7woKA8nLge1betDyCNXjKaPNx7RJVnn7FRd2puVK1KaUQXmeiJLRU875f7uOlSnP4JmXq
62pjFHxHqeiuuq4yOoppnfJtyVCsulaXofxp9EsM9I0qqt/nORJOZqySbSU1bu9+OywZzZKl7Q5J
Vdn5IUrUpb5CkQ4/h7GYy/z+5UmdJeMcSGwR6Q1jgAhk2U8nJURvdGnfxMcOg2zYSoPZL3vTUOr7
cPYUB/PI2Kt2qSK4MTJodM1+mCov21UTbLJD6Zoapeuw/Hfw+F8nGuvtv/6bP38vqxkkruhWf/zX
u+Fn0/XNz9/uHqv2t2Nf/HjkXCn+W/6S//uXTn/Fv+7i703Zlr+69f918pcY6a8n2T92jyd/OBQg
D+eH/mczv/9Jfto9DRD9LOX/+b/94W8/n37Lx7n6+c/fv5c9ykz8toiH//2vH13/+OfvsqX8X89/
/V8/e/uY89d2j3P+WPx23WaPxY92/fd+PrbdP39XHO8fpMBoWRJiU9on2//9t/Hn049c7R+0gKjG
cxDwjjmHfv+tQONW/PN3jb9FsZcYkvOB+0jqVcGd/etHMCDZDNBtybGxbfj9P094/+8z5t9viQX5
68+/UYW5x7ama//5+xn8U6JmAFOhvCWfgvz0dHMV0zAWRSUQWInTLkjIB97pufCnBeKP1k7RsTO0
+Cu6Mj/cUY/uHXXC2GJp92qt4XCSDiHnQumhvzyXftTMieFXsasfpGH9fWsO004bkuveHr5m+PN+
p/ukXdsTwMdnC39pGusG6BP4h5YTdVz0Jc8c2wS64nFj0DlfDDZmlH5yqrny9XpEGN+eRP92nudA
1HOn73RREUUl1WTsyqgcrmj2xe9KndJypk32m1qZjBtVpZJVucUEtDob+g+Nm1bvp6X6omZbehFP
jLSTywAal8QwsA8M2b5YVSB0N43rCDTrsUX2Xhw0s/mI3Mz0tTRrVGg86Ow7e6rKx3I2i/dVPX7C
GlO9KyJ8RuK8yI2daRTJ/aDm1eekXrLZ11svBMVu98QuXj7+FOhlXxei+wqszbjOVTE8gv3Uufzn
vHjo3L7cKepM1xWhrOvGQ9XX9wTRnV92AILNrKiOs4i/qHYWRnsANiEXyGwJ1MJiyo9PL/JVp8r/
84Q4OVX+l2fP/4enivzOXzhV+j9pDPz7eJJnkPy//3OWmP+QJuYyLoLdAgDt2Vli/gOwlk4bzEXP
BvARIcVfZ4lu/IPKE/UFKvb8dwr2z88SImqgE6SHUojFeM1Rsg7UyQVgMyNKBKqLYazV3VvWXZdi
fjkELU7ax8bQon0s9GUjHVhnHnIUaccmNWSR+1ojhyuldKrRzoZAqWBUTRRA4T6KZB8rxpZc7dZQ
rPbzJAfM9kjvOR8Cnui71aEDFbqhuUNJR90ogsh47/kRwKQQApJSTrQVqMSsRnLdMTMzXe+DslQg
6SEw8SYfxhbbx05UweB5FS7xakvzWWu/jl5jbLSWLrw6SrHoiqPKK0WJVq8OcEUoNS17skndpt6N
m7YTGuXrXx0HtASEUhhhD6+i3rYSrRZKkR+tUpTbJanjmyjXFXhor+dOsKBUdNmH9FCkbcfpq9PG
3EXtHXvddhrcwDEkHlt4W72nC8tGJ47NiCCIZ51xOwujryLXCbtAV0OP3kjnfKAYs4XfuzSKVHtn
20sC01q4rXdICbPK7ILK7czbuZxCHBbaLbbvuubBFuS9wETnfABSt3aBw4/elSyvLoj0ormuNZPE
lMrkNSAg5wbnUGeHwIO3xxh5S7by0vxczO3wA3oKQ1YpmJoo5BdF1wV9TwALya06jKQ3h2eH6IUI
4fxjpotFtYIyIw9LI+l0RziLivhdrldBEWrlDj1DnMWm2N4h+tC8sjhCRsdRi6gY74wvei1PE0Jp
UNtqqoJay52bRe+d67y0m7e1YxXXr5+VQ3GP+8CEs7cGE3XFIMwlj+mKU83C077JdyVmz0dl0V/t
58qsng+1ChSNGpPPLs8YqmuNq9JMrdspyrcmdL4ZTkdZnUTDoPQVtnBlkPOBQ6U1NTBcUXr1N5ZN
Am6Yk0SOrk6iOE/mvI4i5rJE85Ul9JGahhXvEzWP9y8PdXFC/zPU+iQaQtGF+BeXQUgZ6Rr+PiW7
WP/58iCXNjcqqP+Zz/pStHugeFCsyqBKwECBFHXQr1A02tND5788lHzNp1eVpLJLJQlSUlKaVbSK
elY4h6pLcam1miDqIE3FKl4QsZt/5zTMNt7UxeXD3l6mJ+hjrCW5RKQsCcyBMsicWDkqEg+YKk76
6pckm/o0fgmg0AJcK/LVg+IUkDCLgJrA534a0kPlmePx5ZU7e0mUSQneKGVS0aSNI1OYZzXTskt0
LGvVLOhcfC9tOOU/DPxCYMQ1GLa9PNbZsj2N9dR/lcIiaxA/t1VYEilmVBvt6TGMCNlJQuJyY5iz
cjW3OcpI8CAIPKnQriHYJS3uXBRdFqhuKt4qthfDsGqxN0ixYVyaon+n2WK6w7a7fiOtn96l1JO+
9H2xJDtNcammGGK5c3pFEHBMyS03QPuhgAazgck/27XyOVl0SZ1AC21NNA5Rk7DiLs6CPuq9b00X
Wm81u6wDJTKdvYrW5EZn7cL6U4kCTSAlECT4/vRdm+j8FW3kZIGuKZ9nFU3ijALRa3ct1Am4Qyih
wcNCOmYVNaYLyPRUrbMgDbPm6OT1cEC4tN9YunMGsGRogEhHVkWyuNbU/QxFB1XplTTAPlE8Vpkw
5r2tGAWlQ9OlTNYm1bCroCnuiiWf/jAM4QU1OmEfOcl1X+ht9cHVIv3NONfOm9xgIfxaGcbUz4d2
OVCVKI9jVWol4thD9fDa7wAIC3gOibOQHtrym3z2zenwSlDWNGmEZJiC5z3AlQY17o0v+yx2QkpL
tokB1oJCIjM7HUWJPLV3qcAGYVOFX+cKUY5ynKPjPNjxbTM0zZtwnH86yEt8eHl65+B0OTJuOHzp
NBwB3Z6ObFROASSzSwJHiGRCtzMxPljLbD2WVTPHu7F3HNwobGN6mBM1Lfd1NddIgiP6tbypXGSQ
/LBrvW8pcIBvkbDnaZdaKDxvWWWcf37kFsR3AOipz56JN4NY1MaJunEA5M+Av5B8s0SB1XWXz7t5
MbbKwJfeB80cVaoNkW2sgXKZrEg16pIEoO6NHbLl6PTL1GNnd3EY2GllfuvT1A6q2S4+vfxGzj98
8C6eDMWI1UEqGacvRODJO7eiT4IptMtDJzp7h0dlGrw8yllJWMVABRwg1EHgd1IH+HQY1CPtMW6y
JKiTpin8TEWl1R7yCZmuybxxKIXdzLMmPi3UcXYlJjTXYz2E5n4ouukafSjvtde0fB6Z01nyrKDr
ffo8MXKSWlnZcdDmasrmR3+0ifutbXRhcUGzIHdMrYLreo3QapZ5WnoETIJeKNMhom1z0BIAWi8v
7tYoq1eoxeFMg4ZRxtnJDyn3ua8X6abE+nk48AQ3olZCv5cDfHU0hZT33H42RTAP+Tu3UI0PIo4a
XIsE3R8f/f6+3VX1bEK6V+z4Y1aq9INLvRRHF/jldYwSX8G/evoPnY/qVzU58Zax7KWVgKZAXYkD
FHTI6nTpyljRcFIVQYIowFW+uMu9mRnJ4eX1vrQQNvKkUj1SpuyrUdJ60aIEz44gTvPxxvJqnAu8
XhyI3IeNVys/i5PglW1Ky00DskChlZ10uk3FmLXQHjoRUF35NSXOuzY2cQ/rnE9VFR4TV//z5amd
YzmpDlBSQducWj0cRLnCz+4f4WrD0kyFCJSuToMcU7jIj8Oo29ek8O80bRkDpbG72ylBOGixogJw
gyHueZXWl5cf5XyVJUeW9gPcDLAFay48EpkqunKxICLMlo+2m2h7IcVODGgTG4fB+Wl/OtTqcCoX
oxPJwFA6YfURA4j0ykJDL5hiL3pj96gjvTy1rfHkdfBskTWzHdQ6ZDyK2OnRLivjR5ym045mDNJL
oP42rnsZvJ3uIt6qjO1sl4YJSKLT8RJinc5TSxEYItSu6lQ1Mz926J9h1Dhodwr9493ooMEehp37
NUtC7dfLE760rVhiYP/cNaiTrt1MhJEqdauxj6Narx8awLCfHfpduz4MjduRt3yonTwLstlMb7yo
Dg+9K7zUr4bXlh84jmGRoAf9VJ9as3jFVDpelDUimEaNOh6f3a4f+saPbBA6L8/50v6l/gVUTBZK
KbidLno4DY0WlZEIEDZIdwsakX46z+4u06stAaRL+wmqBewzbJzpia1Oia5MkJzMnCioVSFuDDGN
h7yBBp3MseLPIks29tP5MUvJVXYB6fZJttFqvHRowGXGRhSkiyhvi2bQfqlOsUVXOD/7GIWYgSqz
ztTWsPJ6SqquxS0tUMtw+FJB95GQYe2oO4PYTeRlewyptkq+F6fGDiU4sABQrkFoEbVGQs0iCuhL
Vx+Wsh8fhGaMGwfAhXAI9SQ4JMB4pe7L0/fy7ARQFHeaMiWJgiUz84d0SefvEcfCDe3I8K0+1s4N
jqriYBZ6RX0sKXZD4Uz3QP1z3ymLLRrvuUIHXwWYErDksgxNZe50r4p64QBJcpba8Mp3KRHc50Is
CjdoW+MwkRrvVbewGt+ajfpnmWjGQc1n8wqTuuSu0qPo2ihSsXX3XXoVNpBgblg4gNRbTx8qV7VR
iZU6CkCZGD9B/Q673B4AIr/8nZ5hHyXgmCPJxrGVzJfr5nSceTTm1u5EFPTshz9LvcIivAGe5uWL
dVv1oEJmrxHXXgQtq8qr6mGZ5mkrUrz8FC5gfkkNIXpZBaTsBa8PHQWBtDlZ/ijGxtyBUOz3ncha
tGU7lxKwl+47aM5vMWsr/Dz2yj9eXooLK07J4QkITz0d4sLpSgwORxYgEuWY4wP2gCCAdXC9tNnY
/PK3rG4jGngShMnRIa0AT0eRn52wi1HBMLX7rHRTexeL/FjU1sT55W0knJcG4/MCQEsG4sKGOR3M
gE20pEOnHKckBfxHsncgnrBQfC7cW079LauMS0sooWAoB5pQbozVVQuuDl5u1jM5w4P0oaXjTomd
dEMl/+IodE6h90tK6dqBuC9QR7D7Rjk6fZn5FcJExySctso1Fw5gcN6kv0C/+D7WAjY0OcTS1Iwy
NFZyH81ufvBa+e3jM4wSZz3egpuJN6Ym3/56dzwfdPUdROiJ99DOlWMCbfOuq8butu5mLxja0vzT
AbB41bruEIRVuKV7dWFRpQM7kTakLIjzqxJYWijUc+JIOXqRMAN14NRfhmoJXv7GLoQFbEZJaUVk
i89d/vzZyR9LVLqFGO9Ry+1sNzVLtLNKT/fxEd4CalyYEPcYFVyInsgNrLOhIWy0bBSNd4SH535y
x3q5bVBh3Qipzm0G4G2wcMTqMhfiX09npHel2iwocx3tBroMKDqRH7QwQeslntTvhjYWxyVR4x92
4mbLboL99h2en4aZuJoGjp0Oe1xWo/u2N5TIR5QYfCo4RmUHbq26E4Xl7rELGjcEk54s0Ff7DFE8
FOBR2pKZ3CqGUUlqQieM8aVOs+qtmY1tGCya0bix7+aA6K4SpRcInznq/D7OFnPwPVXE31OlTN/r
qRXei9nRY7/DPxITKF555duodhW7eYz6aANRd2HTyNBZVqMo99PLOF3iOvV6W9F6jA2HQjt4lRej
B6tkB6cB+fnq/fl8qHXbUR1BTTaddGps4+kd10R7revTeFdPS7jxDjZmtW5izMMYhk6J+6DAruoj
YhzqlUPv5E0t+vHvzArXLKgb4BVQ3T1dwL5Mo8SjO3zs1abp90aViH6XYgf4PnRz+/DyEl747qS2
BW+K41mKZJ4OhoutNWBtjV6+1S07RbjLwRvRmfg7o8C+B8CEssBaWDtj+Dlp2BNU7nvfK1rFr0Sx
JXt0KS5hMv8zzGrrpa61qFNWY/Y21PVnzC9pe4eK+Uar1F9JF2mPRmj11ARia6f2WAz6tg2a9W9M
lRgQIrk8l9dxyehkWmiqOG4qTa74KvoaPjrp1u5vjILCNqh99Oaxaz19bcvipVqcVux8DaNN/iRY
1TzaiH4ubg5iA2nG/SRscTqKOyfYy+QFFpCq90tMdYSuN47xL0/l4pdFoi07ICRqazpPTxGHfJPt
Hte9+VYIJfuMvpMVtFW4VXLbGmp1X5cNjgvgrHFDTbv8FoV7L+jMcdklU5XvXz8rcAry8nyi36+G
ggUg/m1kO6gRGild0t5McxHvvbFz/sYnTHeCOABkBGnaqkHS0nSjtsknXMKbIoIrmwNRh77xCV8I
sBAUwN8V4hX9qjVTJCxaBDSGhNc0DtZNPcfxTQZa7QoGv+HHutvcDoWovry8ihcHpfUJrAkaFJDd
0w04IGBQDCnmGskwVgfZAcP42hxvy65b3lE27mg1GPHGUX8hDIergFEcnxUadOuYv2o8Z3Bndn2V
pPbbfByNo+4q1cHKeufOEcaW6fGFr0y6YBPKUd2XIPTVJFNrqdSObxkhtWLfx125t8pxywTnwlJS
B8cREfQg4IK1eje2Y+qsDowCt2A4jJHq7gtyir1W1cWuSbv6U+31Wxf0pdoB/Roqz4hqSs7eam8m
MPWagZU+EjAkOa1JvX3Qo7goj3ZfuF/7jDPSrIziPmoxIati2VEb0YS4LdJIvwZ0v0VJuXAEACaD
FAkqk9h5fXBKT4wZLwRUvsswRsegb3aqGtZH9Hv/zntFNxE0Oag/SKCrq9UEpNmkmD8cKzDQDwPy
zr4ZDe5GSHtp91gooxLUSmbPmpRhK+WothSl4S+wR3s1yfdx377aIJYZcM0AQEUECwjl6j1G/dIm
YcIoFbj5Y+L0jwtKusHLX/ulqcC2Mklp6OrT8Tr9EFKsraosBxoft8mCXCdSpw1OGK+/OrnPAI6B
RJE5tPxQniU1rrfocZbhhGF4DZakOu4Boyv6jddyaZ+BRoFTJ61h6FufjoKIbNbYosUMoJ3dq1GJ
tJtQEfkDPN1m//KyXRqKHBBwkOze8YmfDrUgI4OMEJLyjVPYezuy44NCFnIshGpuvKFLQ8GZkH6B
AD7YCKdDpUIbnGVCmB/EQrVfsi6/qjQn38Pi3Azm5A25SnpoIxHN0fWEM7guFGtaAmcDmMdRa6zr
OFXgFpXKgSL1H47S4YAdOZ8KDynyulA5M1r929jVf75+ZUllULsF3yA7zqfTDcc4TFN6gZxefYEz
nUtVLzWLQ1N748ZLlKHp2WyJjildSFrzE6nt2a60JrdLcxWjybbSlduotPR9FeliV4aadmfFOqTm
sagP8FuGB7dutzRJLn163K8YE5B+S7ms05lGXpdCT0OnPMNO13ewQtgNnJUbMcR5a0XKjHD2ymvV
hHu+CtBLrJjneKjxCcCxAj5XHBY+JCTnh4KqzK21aFh0IPpyaMqk/NSP5nCMi769N5NFf709KpAV
SgEygpYm3HJFni34Umv6hAqcfexcNb817Ti7Qe7wy8sb6EyJBFQGkkIokOEeSrlh3Rgcqwk1dHDt
RxOFkfmw1L1WQ3/MgV+qQz8dYYjOP0IjJZqq0dWbqCYggTh7S+X4jiGyxh/NWJv23VjmUzB0qjcE
g9UWv1D2SOGKTg63ahNWw63aZzXMSuiLw4epQbTIaWnbHQZtLPGDsrShwLJeTTeOOXlYPt+2MGto
CcgrXhI8gQKdrmIEbbZy62EIEIwr71qyhV1RuLHJbl3Uq2ogrFATXfn58rKuj6GnUSkSYboN3oVW
3emolRWlua5BhrCbuj0kaQZzphtUv2ja9vDyUPJXrSbIKSQliaQjM5fG6VAwLkLL5a4DC5Lj+mPq
4n5ZTGeHYI9yLyqpj4qC2GO3uOkGbWG9tFRFiZkcQlCOW25F+fNnG9QTirD0YhnAB5jzL+qyPxYV
K7G8ieqr1Hajq2lpp8eXZ7te2KcxqTxLmicDrzU5hDMXjT7wOs2s0fdLNKHPI0p3B7xu3riG11E2
FTgEKyUTH50MhJ9WR4HlJkpkFHYdhFyjiPlKl7RS5fsH8egrduFtLOf6gJXjUcpnq0qBbgr6p8up
I1aZD0NfB1NhtOg768v1EGEn7vdxOh00MSY+LXT7euLevqXFjlfcy2u7PmKfHoAiC4Ky9AipW50+
QI3tthvaWR3MXetA7+WC83N1yrcI3uf7htuDxgRsXwmbWwvluz2SPJy8VeC5cVTsqkIfvk/2ICkH
ZRFfu1pv7HNwpMHL0zvfOgxL3V2yobi21ywb3LbJHmnJBOmQfcPJKdk1Vf0RouMWR+nCOlIugnBF
iUxqxK1epFG5o1JrcxlArrSu8xrW8Bwp89Wrp2MBiJZeJKRkUABO39YSjapdDU0ZoK0yfhmNULkm
9i72aqGkWznJ+YyglaFaynygUYBuW42lpfiCz0kRCAVjF9NpNR8wZLZ/eUbnHxyYPWmeQHRNhX3d
tFPLWY0pIuRBHfXwzbUOqWHbCEZTi3atEm5JD12aFJkPFT/yPmL51XafkqZKCzK9QCkHbwdoKDpm
6abx+oVJkbhKETWDL4tT+mzpkiUXVhn0dorYzGLsktS8ars88Uck3DaW8MKceMkQjfGrlRHwKvyF
Oe1YRGZl0Ezq8mB05XwcPfW1sFqZYBkS7UokyIZY+++aIWJsWq2VAeIW5psR3uxno1S3pPbPv1dG
oSIgxdQJTtTVzZ3NBYJInQnVYFHDIwwoyvRoiwdTbmwqMvASnt+hckI0GQGgkQmhQSCX9dlNlqhW
naaKWgYD2iu+Cv6PPn2/pQJ26eWwuwGw6ABZ7HUoolDItrIpg6YxjtpOr5YOwoGy1Xi7tOEwdQFs
S5jsAVI6nYs3QeAtKq8IxrR2/xBzqx362bMPqYfMSOPU4UaAdWlWT7w0bg3q82ssatZreVrrSxH0
WKIdXUcRuxxnr1ffTdheUj0gVpVGtE9h7LM3NPUVFjVjVgQl2KJD0Wbg9u3S2RjlwpajIQRhAqIA
l7G32nIGOv2NhmVcIMYB2WuzyA8LywbgtHu1+BZ7jsRRam+BfqSasDpTq6yLcyXhlqBC2/lu4gJS
Nr7Qq/2zEdmvPBtuRV98KGfvtoqbjbbwhXcmrw4QuwwuCZmne2RswmykuFAGXh/Nu0QbKhCnxdYU
L60mlTDYyCTHSCmtDlidY7ENzZJRyhZAcMcBiwXDQ+w2W8feeehE8R/TJ/KlJ9+F1Uj42tsKZIgy
AIYujmHdW77bGn0QZm3y1lgifVeC77gC9hm9rzNzy3fw0nLS06fbAUkTirb8+bPNCaXXqeoexR2n
9OZdo+jWkWboawV65YahgCZFc+lRncFxCTRy1RpgKYnOau+TRQHkHeO8RiaTGrlfpOqw8TmcB2rS
oBoVR2yGOObXFfVUywsFHdAiyNq5viU/JPuLSvOu0ZBO9xHH1H0ABvWWm9tZl0zOFElsYm62DcnT
antaU9QWSig4wiYM5MM+Vj5F6OveuI1ufkfMPvb7Xhj3XVw0NzqR4ucelI//cjByYe5o1ko4CMEi
/Ud5zD57p7GZj1qvenmgdZ5yk0xJdmeq1Lxbq4M/mujDHYiA12IMmDgYPXk7INzG8b06EyC8d82I
clzQgBy7wmnGw0wy6jYixwvb1SLGl+QkuPrcR6upcVq7Vq7ngYpT2sMiKiRwqCwcXl7AdV4q58JL
RF5GqjwDDDgdBV+5oi+yMQ/CukNgY6n0d/BVkTJDjXSPDdzoJ7VQ/LLuo/3LI184d6SAmoReG+TF
a6xol/d6YjR1HuQVwrkqiZKfGmi3L7q6JV94hvV7miWJE18/fBOCodNZ8l8BD41VHii2/V2rijeW
0t11sbdPsuZe74Yre8w9Igr3up7rfaokh9qI/g9nZ7IbN9Km61s5F/ATzXkADnpB5iDJsizZsl32
hvBIBsngzAiSV98PjV5UphJOqBcqwAXYoWBM3/AON33bfP77nC+sKWVpYmYKkRQEz8vfdt1l9cij
dZymnhsQYZB4LMv19TsHDjDZ/pZJAX8+u2edAupQla3VsXMt1KtKxztk/nAN63shguFjknFsGGcK
4Gff1Jz7zhokAGYXg+K4rivj1gBzhiRJFuOV99p+OEu4sejYqUQXBDFnEbqTztY0tgFCl32LiHtX
919cpdcrRsUX7pMtg4K1wou7uSOcbhQZZFo4Vlkevaicv+azPezxSe7jZi6iu6pT1l2hMusaEfSF
vOo2OWaGiBliCESFZ9dYvkZFnUPaOIJHbTSmJWV1lNB1boLKR++nyPQ+lYv9tFrS2kFIoN+Mc/NB
Dy6NWi+skqxdHbzzuuBKCPKi8cZvxlNGw3dLu7c+x+kHWQxUgIG5lsfGaVRcGGkQl3mNc4Ab3Ydu
8ZCmQhxsM3sX5PK+qPWD7EI7Lrz556tPDoAPioREl0TN54Croq9d3Eggpxn+aN1NQ9ShgD+pK7fh
hfO5JZk+fT32AG/p6WypM86TVxvF0e30ABza7+/S0fvx96lcuPhgM25LvQkmAlU7HWSoq7B1F784
pkDtdnOer0k0QJCaounKSBeOKP0cNjItSg7POeLamcHersVSHP15RbxQcL8NQcbqEfmvn9esvJYM
vijMs13gSmHxull5QVF7MTddVkpAeQtXhO89Z0bESWaG+IDfg3dso7naGbPod0MVRvG8LPmbfmmK
ZPWFvLJzLy0lkjkbmdjbGlpnJ3mLlGYrlcXRMlW/XxtpJAbIyleqSGzz3ZTtgb7SdQeoc7qWYZBn
Vd6YBbTbJjtMEmvFCDjNDhUo88rV9HJCf6q3lA02d27O5OlQ5pK7OkilPELAMm7ddP4+aNe8vbI3
t9zpNMdmlGBzzQbHC+3mbEJ1lzrRVOfy2NbIeyR6aUX35BLILXtIZumQ1BrBqX2Zz2EWa9UOXcx7
ar/b4PQAZFO9fqf2W6lkADZuUxCiG7bL3bl/ModymLk8mva71wTZzxJpbSi4hkzHNys61ssuIlb1
EwnW/ieireJZy35G/Vcue2Xa/buy0D0m8JYzYMFT9bU86mBZM8hR6KXfGNyAn8xx0M1x8JYesSwf
p83Ucr52DmgT5AgcuW/9zvwmUPT9ZSyuueyCUSMwFvaR+T3vjMXaj9WU3riGt3Z7pDTlGqsyALpp
Izoau/hMiysXzoUgmu9N3sVVsOFwz6usi9kVxWg70MOLdv2s+sj/0hUejt4WrmCtzK23lnRD3u/e
vgtqbIissHxtN5Ywlt+BoiG4PSLp8wSC/LOyUdHmyfHX7DDbavP08IZ4dINrucqlTbxtLLpZDIhv
wekmnjQGc0OE5IHdoaLWLBilkWW8PtOLqNLTNEfZAAbYuRVL1Dpe3UV9dczL1LnxpFYPFby6K2f/
0lwIJuHUbnJMdOhP5+JmJZ901TC42uYZs6vsmKbSuNJuePlYoBrzr0HOPlhuLyIvFwYpRUGPswjL
Yyv8PKFxfo3hdHEosshNLJj8/Pzxq7N1aoJeVUeVmQPsMLxUU9Cq8TQv45VZvXyYmBVQnT8FXToU
Z7fMClRnQamOBcJh8g59XRsybSPNpMJyMo+rer7GeHkZ2DEibzrVnC2fOg8fi7QXUV8wotcNztuA
kn/iLTrY9bi4J5syy0EVzusLVQxK8XUjPYF1OQ/ryrKgkBnl1dFXQt+pxkE1GHYGj/BVOd4LmxF2
CRueZG4zHj6riYWzVmtdR+VxEVK/raTtfyu7wHh9CZYW9NYB28ywYIydPULBIAEH9g7DeLZ+sIdm
+DLWmbzyCl1YLE4UUQTJBbzJcywSWQXxPzySY9FUWZK3nXWLmqI1J3CqrbdaCX+n+iC8gte7OCp+
5htGBFT/eewPJXLyl24pjxnUtEPn4sVojXPx4KeleWgyt/jkr5F3/PuDe2ndmCPdn80/Hn7h6SWC
/rC9VaXK49ha6kZEYxp3gXitOhk3vEUPioopmBAe9bNbhE/pWkMzlke9dtn93KaVjBtPNVduxO3Y
ngUPJ8Nsk/1XNWYZc9+dUd47emNY3PrEuUE8j/IHojLlAUtC/1gVWJoni8zDO2dMr5knX1hBxPzp
AYPKI/k9B34NOIyleZcWx7V2xweFwlcyuxnGlgonWTW4/a0hZfbp7yt4IUWihUjhlHIQUmIE9Kez
FsMii7brELLwlOj2PDTRg2j7gFR4cH7rMOx/qN4M3hBWKXSNi/kmNwz76ENxfGsi4H1lR124xukA
gozBO5Do9Bz2L7k77dloiyO8dp1AuKz29WKZuy538ivn9MLmRZBwkzVh84LPPbsNZJgudjWTlBFV
jHGRd+W+LqZrMdKlCQVbccolIN3Qg6ffF1nn3kyhXR7TMofOva7toTaLEP8N/VpFIM4JfSVOyiYG
vBVPTocKGjO1Oo+h8i76mvlhfWeK/Brb69IuBRUBm5g3EKDW2WGc5hzGS2gXRydMBZjxbkaPfsnu
3Xwxkjzz/Vvwntcys0tLtdklERQxLzpBpzMrUtlM2HwXKAukOrZCW7+fVdN9/PtZuPCu0wvkkf1T
IY3Oky50zVLXliScgSf0uxJ/pMe6SBE3mWqMtsfU8a7cOJemhdM8+hfEexQxz3ZgsXTtqLKewonV
hEfPcIeDsZjXZAkvRelkkiib8emA4p5XHyrDlMotVXGMKqXvzFzPt1paeOC0U/mYZfC1CWSqW+Dk
4tswrNTbEOf/Xy1v9HIvq0BfOAd8WgTWkMeiDHKusjYUmPSGa8Y9E67up8jAzaAzUa3oU3WNS3Hh
s3LYPLo1TBrF47MjN+lJz6FcxLFuzPpbJFx25xDVu7/vlkujEI3ROXMgvOPmdbYnbQ2AeylRijGs
r50ElengKvP66xCozqbazN5Ho277Jf71JlFWps5R5+I4l5mRUNZTSW35SyxtNOX/Pp9LCwQUHBj6
BsF/QaaRq65xBwjyo5UbX7psTndC248GjprJ/2Egtj1DbL4bL8rZkdOqJUCVpgn8LGmWwdzjBpDH
VvpqUgg3IrydP6U3muEvxFiwBbNRVbARwHE76n/4Sx9cIwv3f5/QhcAB5SnKrfjZbSrs25X570Xq
PSVt8H5HmoBoRkCdSMUhwM1o2LOm814vfrAkKeiXNdYVDA+SccO7QiB6cXmR+1D52No6GyH2PDfd
8KNjNnC+UNBs3glVDIkCuRsTKQY7PMzT15bpt/FA2m+l1Y2AdXYl49bco3dVF0cVBPIQmXqKQ3fM
ruz/F4eMAJKgBFHVDT1O6fT007o+krok3OJoRfpHZ0xqZ1p9Gv99/f7Q+04iv22UTURhK9IDPdra
TP9aQJoBlJBFJ44GtYQ2XsQAIMRA667KB+d9KKLywdc4y9pubxyDwppELHtbvg1sNAazAZf4JLIU
NkhDNsRVh+Rr7+h5P4MkxPbKMHa9yL0k76bVSAKnWx4NTDw//X0SL47vNgfMRejPkK/RlDqdg0RW
srdHvpSLx8Kw67oaBfwm9CsRzwS0Vy4L+0XnDet4QiY2PfnUFq+dDucKtyzAuyPLYtsIPGRLV+zD
lBLpnUntJL0bgg1xW/UzvIJ07n7265I9RI1ukK3ZfH7D1ArvYGzXP3PfMY7NYs8yHjKveSvqQD3k
pZvtpykVb5tVB0BapzpWKAcmtbO6t+NYhMdamf2N1K5z26XGNyDV18j0L/ceU0TXAS4lvCtu+dMp
CsusLWARKDk1lfewlEMRl24rrpyjP5Sj082HzBpxx2a2wPc8L/f4hZNZVTHlx9QWUTyt9sFs7fd5
N4J6jz4Nk/3GDdJHZPiq2JXugaz4NnLxVU7rPsnr5XGu1XOq6GxoU5txr/tDV01OvKDV0zjzldLH
y2+yVaQ2YgoBJqjDs5MC9TsyXDqNB7dWi4rrxpXYhk6TcWV/vbzNGGdLAECPQO08D1myEr0M1AtC
fHtX5wNek/X3hrK/pFFfyfcrVdwrA16a2MbpoLMJFIyf08Uuh2DuJ56GQxop4zYqyLucOa9eG/AB
mtugDhuxbmsdn20pLxJQEml2wG/o9S22SmK3yez9X+YCUIQAfasGnBPCfacZ11Yyl2Jc8reZ2em4
laW4kj69vHAIsgATb2kjEfc5KzEP7UaVGlrI2LXdzu/yWIXNrxp0ypXpXNgLWzQHOg+FM8qVZxnH
6GRjkw+hf6izbHmju4oU3AnIPZSnP3aLf+3cXx6Pt2YDHwL/PnvZhOuNsiPKOkioPV/1hMomBn5L
PKK6udeN5V25uS9svY2FBxqVdxsC+tmZWst6tBD18g+hPdpv0twr9tSM5sNr34c/CegGZ4e5hm74
6QaHuR+hXbbNygE6lANIuRmcZUYgyL/Gpr/0AXmLuDg3mBtYpdOhnCVEd9BZ4bdQ/b1b1855p2b6
Heu91xftlW348utt2oFoANFZ5xI9V7Yahdc0TiqcQ28vfpz3PQulDedKiPdys29tOFqqFEN57P48
h/+KEBpMCGeGsQ9hF31f/dJK8ByPDj18kyt1vEvzAf3gEh2TFAKRP/14I5a63Ai2fegjowIl7007
mVXpqy8i5gPylZ40y8TzdjrK4mSmzjLHpg1dFLEoJ+ujMVjT82v3HBgg2jNA1iiGQgI9HSVCfzJv
Um0fMMpJDwjRiEPReuaHwfbSK0Nd+Gy8nRvDFvwBRrhne251UUJuwtkm7u5uB+V6byYZXFMBvDgI
iwPCH0sj+hqn85m71ESfmEH8ql6o9mPaJ7Rxrcv0siS3RR3saEKPDVZxXlWtVYXAq5QWtpp1/9zn
I5gULvsxf8KGSxWPVqqHIS7NFmPmIK1bM24hVme3zTqsqEytaH7uV9/D2O7vy/ly+kRBf7CBoDk3
8sHp9M1MjlpArDi4mV/+qkBc0v83uyud4pe3B2Vzk0r2xn2l7X8WWUZykUPl1SYfmf5aGC5ozGfV
vcq7NvFk1V852ReHg8tJZxphKzCBZ5MqcIsGt2IeODDrbd269kH4CDNlarOowurtyj384iNuBBwC
gK31vimNbDfNv24SlQq3d2vXO7jKx94Iu7W9ubqvhjcxChhRXmVSM6iGZ7cIrp2oz01YdGKd+NNV
Y5D0w+KiHTD+MAxPXsk9L82JIgWpgO9sZZezwze3ohi63vQOc+tWCRL07T6LnOrKTf9ipbY9xxtJ
lk2z4QWAvoOmKFrDdQ9R7mfHOaIL4KpV3w5tAGbUza9pcL5Qnv/DusUslbP4R1HibCeKibbNhFjq
oehSOontqsYU85Ch6rG5dYEDuG7b5pSmbcTdh7WyvbjrM/0JJw6v2KE717SJo2x7SsJcj9a+aizD
4eHomhF/0RFEdqXb5VqTa7u6T/IJWgckLgDZqQbTnD/b0FNBJFVYnXvos2r+XAO62C+14e+cFh4b
oknh/Qxs4EoK/fLO+jMqEsNUQDYm6dmDMs3hagYZ+Um25tVDs6joTYTSx5uwCrE/6/COiEu/0Tsv
a42ab+CHBwqBzYPbFOl35fjTzSvvKn4fns8N4At7yTxHvmeIPOAKD0s/qnP3YUFCKDarZXjtM8oo
qIWicEJddfNIOT3MlMtGvGVGpDFGd7l3detTxQrs1x8vIBa8B9Ymw/3CP693bIHyR+keFhw4Ek8h
fz257LC/f7FL+wYJBUCKpPYwo84uJrs2y8DRoXPA1aFJExlW886KYEnFPZ7SN6RE7i0VvWtEvQt3
BysEbAM3LzhS5+zyuQwWq3KI3wwaiTFgBNi6Y9Rf+YQXJhfa9LC54bkNuXhPF0rX7mR2k2kf3E3W
O7IYZ4/SmoU/Nu95LLgUMRX0x09//6bbNXt2FpE+YIeASiKiPlf985fKRWxzIWCw5iyelrl6LvQc
7K12CSlppRPWman5lIbL778P/CJepShD7Lg1gfhBkvN0vp0VIFrO3UNUPA37UcnpoUSY/naZfOvK
SXtZPWMshAG2DIY7B+mK07HKfhLtNC3WoRYmJOs+b6sE+bWBWc+tUe5SSm4/ctx2d8C1wz1N6mnv
F0HhJhgtj3v05Po7sBvrrlja/rBw5d5VWY7nSzAi82vQMIumRrzpOCBxvtgS13qrHa4UpS9sQ3qu
AHS5M2jen9PNIpS5TJbGOkRe798Yc1kkKT2TK2fs4ijIh9iMsJFIzj7VIF2TAspoHQy/f9cPafA4
poV1ZdNt/8jZpuN13G5+RuAZOHv7m4Fa5mxO1kEYKxeuUN+jVtpIjanbZSBN//tOuzglwsGAhiCF
gHNQeC2cfEqH1jqMGKDE5ugEt+WKMdXfR/ljD3c+KarrPMZcg5TyzyZV4wnUV3NrHszaq70EZnT/
BUMxKoIUQsLvRinzT01uFyKZHTTcKCXOejhUihplnBWTCSUytIbfnTOnbdwj9/nLCYb1m057VcYz
/pjuHipELxKjd70q6YFYiyMifrxbFV64LULbkf/Nk20U7VxnQc+M/0C6bRxLCeLvFL9fUbj1V6nT
8GdEU++XRfr7rNxQf5xHA39lb3HcL1g2lHMMu9v77GYD1AHoL6MVm7D1ALbaIei1ys3MOZFI3L4P
S2WGCVYmdEbgdTYfKqHLL1nfzVniuNJWiTKbtU+sNpzrjSxTjTG/+OLt/xM2QZCHQ43raloVfuxn
4INjswnr71eW5sV2g8JOoRQxLHhmdIZPj7+Pw4oK7Wo5LFSaeOXHCV3FJhyonHjX2F4vN9sWZmxU
ZNy02QZn52ci/dJW0S4H0ag+ySY3epfrvPr52hkBjOW1oIJG5ABP/HRGUVi1K0gu80CeGeztuWpj
jJdbrK7ma3pUL7kdpMUUfuEgbLrJGImcjmV6U18Oa7cecjK7LiGJXW+pQdQEElKK/nbuC2Wge5gX
066aMv8TNirtd7vR8s0k6nRKlkpT8nXLuvnx6q+wyVXRTUK0iaN3duLmuWuLBhIW4NPOTiLonTu6
oVZst921bsLL14rAY7M02QzLt8U9/Qjc5lnUe/l66FNL79H9dQ+GGWoAkOraB38ZCDDUVo3gWd7Q
1Wcx/WSOxhg23oKIaEoSbXVp+2StLs7CrpsZj6r0MBTKFgdFrr9/zpdblzKLSROe7iqFxfOt641e
lafuzDHR0XpXNunvyNPmlTCHXcOnOr0nGYbuOlLN8ExAg5x+ynbFhXq2ouGQNrqMbrpoXIy9dK21
3DvpMn91vQ4wtNlkThP7Y+R/UiIsTL6D9oESd0Oa7vJmrqyd8mRhx0j4Gm4sRqcTsWVpK9/PUevZ
eyKZ2d3n3tw9z9Ha5IlOxVwAuEZh4gYTRApwnYzm7pBVA8x6D0XlfV2li3Oz6rwtk3mgdhzzhKHt
gvtBkSUipYr30EqJpcuyVkGRSM/O/ukWFRpJG6o83EV1G96DqcvcGz/rgMYGfRPFbantZ3OauixW
WhqEVGmRqb3ye1nu00yKJx9ItKR9lIVj8keifpdOZrZNutd4nZMTbU1bK612jrX4WDqntvxHLGP6
AeJB9aTCzP/ZpZPxAYgdlvSd0Vofgs6yPk/OFBrx3IfVhDFVQ8GgGxrPB+Vs67duZdnAn705eldP
fZPGURkUXrIsTTAfBtykkWUOjLW5l2ge0SReG5g5ShhTRgsxJLvs2jASDySTEstpZY2PFOIHCCxr
bn7sVFiJpGwdVSLgsUoZr8KTaSwcREOOnd/mEj6anRY7mpvWe1f3wtnryh7aG5n30yfHy51vdHZH
pEY2CLvoffXgG0ZexWHGqfmYinZ4I/LVXvedG+l8o7g1znFs2rpOQrP0d0U4yzB2vcz9HfWp7yHl
4y0A5dw8c/A7W6x3SnPFxqXQ5idcZdz+QFSVRXu2Sv9UNYZqcAewMIKyVnukyOPn0RgHS2HcDB3t
1Bh5SiPl3VqXL+VQdny00OCc5pOx4AvWDiSXKmo5w0LQG4tSZ/oRpp773Zj8EZkPGYi7lb/9XWXd
wsr0IRGoXsvhnnLP6hzaQTnPSkXVRFRp5iOnPtNR4tuz7WMZNuW/a6dx721Pi0caoWhSGFUoHiti
6/dh1lUEuVFQq93YhbQgzMJqf/SrxpFpCirN1IwhbRIuO41I+uSouyYvve8lGAc6dVQymZmMVnef
Fdnyu+1L74OtlR8gEm9btNRGf9E7HZC2JNi/UkLFzCfnkmrCab0J5IJsbM3KPQJoJVrxwR8keKpT
fZl1ns6xDMMZHE8h2t9246VfES7qvtQhZMl4IMd7GijfO4kdkRhDT7D6t4P/LlDZfSfa9Fm3nfGb
9G8ok05NQ52gIRv80tAgvhTFZFvHPqrc5WArR8o3le/ytbUo+h9wrbwaz708zA/2lJci7kNVPNTg
hYskcJfwW9t16pegXvTE10khP7CJ5sRExvVXE+VTkMCXN+pYYwT6DRn96XlZtNkeG7Sf+b9BpMad
Iy2nSSZEqdN4bcvimWKoqBKTbp0V12gEfB8iKjd73MNtbzctKTukrLz0H/6aAKU2aT8uM13kifC6
YA+M0SfL8Izg/WgsCOB5RRnGjjWMj5XTojWGSWjAthzyTYdeRKzBUAd5GzuAa99E2k672xRldXXg
SEXv/MwNMTybFzr9rtX0WTz4Ni1SgY5fEFPo089Ed2sfg/vSBSGh5bwJG39578jCTHThwDHW5uLe
dWtksWmtPNR3g61bSLokdGOCRmwmYyao8b0L/OGN4fniKfXHud6VdeXhDaNM90Oap/LJz7vBZwkb
C1syf7RuPFoYj03kw2MKaPsQMaLC0+0HF9sEIxpr4HyTuF/Rc33uXNtaD37Qet1djXNelwxCoRi8
DNEaJUKV+f3mRMPecLU/HxqOmzqs89jURzUVbU1prg7rm7LtFSAYIUGwzs3wT0VPYkhyeqTHMM1c
bty2RppeDtq7D6cednlld9aDCWbLT7QsprdWNyBPJvFwPOLKyTVaYw4o7rB3zkY8U3JtHT1fcWl2
8F6e+7KofuS2obOjJ8I5O4yqqMWxQoeL1I5Q3TkKT0eE3W3O3VRkov3KADNF2Jz4BCZtZH3AzKOk
v94bhAI9oVgNDtdYygRpefvzKrE+PfaTCswbvGrtPPZYxZKFETCG5kjOXuxMadjEMDXHf2QoTFQX
ChOqTx246z+4bWPYtsrRfgrtsrp1JuALsdBdM8eOg5jAvggyMdyk3Mbmzs6mwEAcrgk+ZIiZ+3HE
o/W259AFd0HQGiZy525VxXZRV78qMfVojiF49IX+ff+mQYo2BTlm9RRl24DUYlnb5TGNVkPhbFNL
LvE+9eY4KApY4IXh1iwz8tq31Zx6cUOCc5y6wEzWbLyHRDU8Km14PEYEc0Vs4102HLy2VXwCxCuw
MMs2u01a3NOjK+asiMGuZV8Gz5BT4vUKOD8NtuLOnLz2Z0PBkJzUm7wiLlyTEJtA2Gh3VVETBqfL
0llx1vqN2C1LYNxPEqVSSkRe/sVxR//tunRaHLkpnXnXGjYPWm4VRhxEBX6Pk3Q7LsyumB+9qRi+
yCatmsRpArFwmXol1C9tteluBXVSxo3WntpxYKpon0k1fltpphxRx17CO52L8qbreTt2RUCU+q30
Sn/di1Jn1m1eG/nXwFRuu3Nyzy52o5XhpDZL6zjOojkMooVJ5jplZyX10sp7vmXBZS2aoUnEamRt
YiO797BWkGe/u8tMuXgqR/+57T3nVx758HX9odLmvhpD5O1rJjvFhcV7HZthz/UwNv7wruz77tfY
8dId0UUEf+YM6UK+yrU7/Mr0FPIsmVSZ69RcPlvOLH+p1bIJD7p+cZ9LZegfY/8zrw5WIdefeEqH
X+ZqrQnpWmrZczqCNbEBRYSxoQK/27FuHs1cPC6fuikcf4xTpT43yHNXcQcD+ZOYA/WTBIX4rvWt
VseLPRDfuQgeVh+2+OQpnxYjP6oqR80ywshLxfATYJf03jjpBD2POU/WeYUxZEZCPfe9HXxuQ2/8
pwzFMD2gVlD/gMdc+kk4WEEfy9ToH4J5EL+9sbb/sR23JTl00/Q3Fxtv82C7VJIwhJVZzL9Tv5/c
2vpYmjL4oLrFBNYjDcTlwTFU3W7mmjN2nMYquiWM8ud92Vjzrb+yncAEb7unhPSAcEoO/zXMxuAJ
I7Cyiue8zeGCovf1ZDaVk+20MdZf2rT0fpWwC4miCxV9NDw7dxAk8OSvIY2Md3W/1G8Lbc17oaxy
2ddWLzcfBjF9k7LpfizdCMFMpmm7Pmv4dWwJMecfGh0RtQdZaQV4L0J7jFWKNiJzKBfozXVTfuSD
lepOIfLyKW8MUUHPaIz2Ye16y9gpk3LrLuC+b2OqcDxIRSm84NhaFlVYJCIyb1dloy3IVAZZvDO1
vzQfB7HFHUPvuOuunE2Am9wE4xOa6H2b1FGwjLFkqz7UfW8+LZXhY5Jhaq43Qq96iVvqujK2cuxe
43AqoiUuIzQMY1qKXnZjRzjU4Vw39yKmPd1O+3IMs09430Y/GzpmYACDOV/jESTfh7LzMfQZfdP4
KjFTWQmlq/y9tnlFYyEors29m66xnYP5iecma5rYSFlOjmOd1XfeaM05lhfKeZBo/drHwZ/E73ms
J1Jru0x3UTHLAMLavCUfhWONCYYX7ZT0yIMadxorLYG+RJg/F0GlXO6/xZg/YUa8qJsoXMdlL0kD
cXY0/Y72OnapPDORbXjUY/2pPfjpKuqbDnbCvd2P47IrnYLi91pF5SEVdjOgied4vzfDaGJRXYfe
bTM1809go0F7J10n6+PBCFKqTXYmkxLSxD+O03CSyjHgIWn6aR7e2dgPy5usn6oo6bUnyp01r/On
2hmnbymAyiwpJ5UPia3H9puIRJ8l4C2DH3Wx4uA61fXqx2HF+iUCR24vdo2x/zyatPoAfsnwW9VM
KAfCjKWEJqWX3aMg3xl7c/StYu8MbY5HHS+zE8+A3LNd5RdmtjPWTPF5VrFJDWblKo/KlvAv7EAV
AosVVEmOflChrKH9iRpyVjSOfkACo9aPagj8j0aACk5i6ZFb2zRFcKNGZxpiMw0pxCGDi/YebJcF
9CulvcTLVGfedEPl2F8qfE+mB2MY2jBBcal+my9Z19xG5ZI/SOIEP57K2q1jEtHxCwpC42Nv4aYe
z2vjFUlkEIwmnGzId6tnT2lSk2c0BCy0xeOwWwrC9qIqPyAeVTnxpOoIf89hGnTsoxld01GJBn0c
We7wKCJMO5Iwy1X+xq6daHlDZIQpRNBa4W3VtSbYuhp52KQqgv5DZZXT77rkRtzpcunea/pdT3Iq
CfqLjPzwTZEOFXcHHAncxtpmzO+N1ujnOFz6VmF1KUsEvsXMiZtz3fQxQkLuN4jtQ74rfa99nGfs
Um4MwoBjWdIP3TfKTL8uJV961xPalUk4duZTO3UEjY42m2KvJmX026cJpidK6k20G8tpHOJwjTon
LmqHDzc6dtYST5rNRAwzs5Eo8tDUB8rnWW9KwcVzl6t+bIhAsvZzYJijuC2hIX0JTTQTduua9etO
RjXe4pVekGwkghqP40RBFw3kFJ/QcQnmXxLlhbtBeWSvasX+K4bpho6Q2XYy5boKpYoh6mdvBxio
j2He+k+2EXJlW10mzf0SdqkdK5/omcpwUQZUSkQeMdZUtkmUhxElgVWbP0LVoxRnt/P4syvoot3A
d0sPzbxG6c6vh/rHNDi9ufuPk6umxQlNH8otI25Km+CxM2bTS/7T+uTsnQRWQMchIGQftfMctJSe
Mg99uARRXJzCEIeI8pi6euaybk71gd85erUUZ0B5iDZ6CLKa2uN5T8wSammcpZ4PvXLfIqTp8xoP
lIxfXfgKAsB0CB37MPKpKJ5WpIplMlRrmfpgwicF/QvtqTaXaxr7L5seOBXjqAh/jl4pG+50FO7c
Ic9QgccKaireyiKXj72Mqjsr9ZxD14TOFYGGCw3vDe0PGHYTT0Bd7ayQuIrOWT0v0wftYvHncY5l
r3jdnPmTgfhJHNadm3QoOMfeSvAui6fCJ4ruX2t/6EEccjbunrO1r4D3nU68HxUvemaPKA8V+ka3
GDbVqBy8ehEZBbkccMrM2DoXVihtSDWZo8cDJE041X0wEB5gHfP3GumLOjBSmXStwOGbG4LhHLhK
YawSTaYQGU+1eltU+MdQjvW2cLpK/j7Ui3IsYoygSWkO/ZFMOR9qnMc2W1UlD90YDEmf1+JxmIX+
+fdRthr5aTUWNg1AKSTwKMkikHC6OPzyrhxYFxanorGjCPX84secKgpuxhfYZmC7rwHKX3xERL3M
cGPKwRiignp23qoJo8fR9FiquigTSxbGLgALlyDQ/2paHjwD9gWhCEeAgObsDNjr4K2pNy4HF5ua
WJCqHFe0ua/sihdL9WcUaB6QM2hmn5szVYWs9eR2lOxbY90TP6/xajWvFvTaRuFnc1WnxXSOYcpk
oANrrBc6D7Mfe1SxDmLE3HEdjP8Vff6vEy7c8N//nz//aNqlx5Z3PPvjf79Tv/px6n/9v7ff2uF/
2DuP5raxNe9/la7eQ4McqqbfBQCSClS0JdvaoGRbjZwzPv37O7LVFildc7SbunM3XXbLFEDgnOc8
4R/+WPfF94cuLov/Fr/knw/t/or/dx5/w56v/Lvb/1c7H+JKP+/Ef+gedv6ywqC3m6/7x2a+eYQR
1D1dAP6e+Jf/0x/+8fj0Wz7O1eNff36D+9iJ3xZy83/+/NHJ97/+FLzQ/3r563/+7OIh52N+mcdF
/O1h/xOPD23315+SqRzRyxYIOYiCxBwBKRgfn3+EwhRqeUK6S4h3Ee+KksL2rz8V44gRJMuQtydU
LQR0ti37nz8S4A945EzYhCCl8+fzvV392K8/3s/bVManYfPLbQ3JC/loULNMkCAZ7suRcpglURcr
ta92ojef2DC1M12V3ECCUOzlvcYE2qrQRXV1pA0dF52d1jeUwPTrNLcqd+xk+zEtklN9mKWaRnJ1
pRSTuulb08S2jm4ubVsJ5wHkeKbKlftOJ/dpusSvlTHcxqY0114EImfb2GO/Texh/lRh3K6uIn3I
78xeUW+LOu832Kgtp04dT2fBVJW121QNM+4aS2LYSctFpXR1v356k+9a3f9ype6s7v/hHvjfuLoJ
uodXd/HHzWPVf83ibzvrnM8+r3P7CLA96qWscKIP1JB/1rmlHrEB4OoyiBYKyGILPK9z50gwQcGb
IZgBkEQkbs/r3DoC9KYKHIsuAK3QWN6xzn9QK14udPQbELpBjoAsB5D9PjirkjI1mbVsXDG+tK2z
hA7tvC47BLnWaZolH1VGWuMKCRz6rUvQJsO6BbRTu31bZ2etIpeqr0lpWJ62RjbzDx152PQKXWIv
7qP4YelVZkVLVmrfmWXgPpYCtcjdqtL72yLhKPCsEXyMq3ahlNA0iZvihBFqafqZ1di3caGUdP5R
bKLa67RuduPC1lO3tZKa8Yg103GEhGmn50WWt6HbDKPDluqtIPHAaszhpi0TSwJqkWoXqdoZd4qZ
dJWHbSN69Eo+ITPcLK1VrYLSGh6d3rDoWErF9LGh7syPU9sW7Ufd1IeLOsrRmAyGtqo9yYlQZHKc
4LvQxetdGHmq7g+U2R9AMmfmeaG0leOllEXnozM4/SnOqerszlVr00FppjznwFhUaEIjkQYJMkQa
PIV2TLPuFDvOL4jG3egX+aD1LoCpulnRGxmAEzNpvBoMdNv9Ed/hB2Uq0sK1TD7pgTqe2hUCj+hW
aWYgqd4ox8Xol1PXR/dRV8iXtEjkyo0Xu6QlT1o7XFB06eOmjcfmU5sbA1NJB7bKsJJiiBDHdVWl
H+nbpLo3xE6+1eJomFwmwfl5YA3yw2jZySUOHdZXRND11g0ohwiVWHRPrhImugJ1bE4uM93p7qra
SW1Pq2w5dosJ3qkfBZL2dbGmcHbbKVluQwbmI1OgYGJ0a4I6W9fQC2jiS4sUe3PZAodpKiSvcfKt
Des6sWh4uXiSDsZmkcpaO9X1KFIpocdg8ErYrVhxGUp7g8iEVa/RUwzOK2PoVJ/+ofUoUCDZBX1N
9aYbcKjfJvqgmsdVr6mpv+iLjc/2FKS5b+dThqx7AA/2rEQ3aDwpJHqy3qDO6ki/I2g7v+2mKvSy
LkQ6J1EQK/WUoXb0NeqokeT3uZGlfpVqWbCRals/18086bywa8H2NNgAaptJYQS5TuMZBGhUtv1N
q0QWVXVgjd+UfJwG15SQ1HCZEkTDtugY94FsRw40ou6ePIexQ+VaamMbnpQOy0mvty3SQeYooyJk
aoNC97pA0IFRSO34dpOWH1BDCxhBFVLoeAg7KhBjM1COX3pDCmwmpGj1u8aUSp+6FjVptzUm6a6J
h3H049wy7uxxlD85jOQDlwq4sHjjwvCF9jWrNWYKqtlT/c0paxT99ETmsCuSeGYy0wxfrSIdrqRp
mpBjH2aNETF8iL/pjCKiP6egvBB4EoOaLn+cA7C9m8lc5slb4jRQ3MGx0c2LcdEhgDa5l2WTkXpp
FLbfOuBUnTdmi72tQiAtbpnUbBsriqePUZ8aFzogCTrWhVMrPpC3fG2h5kNXN5wt5mRlFZ7kGd/W
V7oOonCP4GLul1Uq1T55dlX6qtE4QFmVjs5BTpDGoUlvMPmBscks0MFAbF7RWrbOGXUplSdZBhM6
Z6LX7xVDPE1guPJRO1NDA8mTXJa/5WrQPxSNztTBGDFThGSd6bo7m0uvbCaIkbd6khT08DC3+WCw
CCuoylHMPCs0+k+ySefZDTtEdYC0zRMSVcglVH48sHTdUY+AeNj6SDcx5hUooLPD8GsYRPq53KXG
SOKhahJxM3VyL5xMuXbtUkIqUB9wDFvbvZYmB4B++8k+OiygnNHewNcdxat9uRQTst+yGB2KoUul
rAI1cFw64ofcM55IJLsHmyZopZQtFugrc1/qQ23kqG+nBrARGlgds75GMj25YzP0/ZKcR4ncgARI
gvsxjYwzZWF07uuwKn/kSjuFwB9Fn1+VcdG1f/25X6uZfEsoNXA0gevSG9kroKJWq8fa1OqVWebK
KT3x4YtRJe1tHRc6ScU/KcjPJPblpQQUffcbI3ML0BpKEZQsUOu7pWhRBI7SZnEFC6GPc2/QJ6Nd
pcrIW3a6yla2TZ2BbYxyFYgoQDu599qkjH8qNv8nO3xR+whJ/39ejSitdmqfTfNYPHzfKX3EB55T
QuUIORH8rQEDkt0BG/8nJaQqYlpBc4RMzAKZKIiizymheoTql476g3jJ5H5URc8poXIEqBkTV/gQ
oM9QU3hPSri/YGl4wXKgyyZ6X/CzxM9fsJdmjLCKyqoTX0ukxGv12lxJytAeG1Nn+S+eyhsL9pXE
gLgWt6v+EKbiG+9eSwFPpUyI6/u14UjnGf1mNwh003fa+V5NxdwizaKVoONh4F1dZfRJMfNk9GnP
HIcAkxIPQ8/N2C/02GnsCwRtC0pV6jdjXq7zoUw4cxuHASWD58JOWxdTK/xgMoaWZlRxcjjlQu7Y
ade//2r7bSG+GY0MilTIMsIbcY82YmE56qQBl18kJVt3ZP+eMrXlitOjdjUoTm7WO6a7kBccCDj7
4fXHlelYiiVGLSx+/uL9kbhDrkC1AxnmIlyhW0KTXdbnAx2bJ4m7l8GGy8B/RY+dWoQ/7dMPmE4q
ce84sT8aydD4jSFXq7SPel92ICRxxGuNryZ2kGGJEwbfAMGHX2YUROsxmS1PSSXzA9C4U4uzfgMk
kOmtQZHwdzTa8TV4w65wFSBtPedYGQJc6PvkbLKV5D5pJsuH5seIA9ycdqaBITvpR2P69PQC/xPF
XkYxysrfRLH+4fsjR0X1+LK2Fc3GX4EML06ArjCw5CcNl91AJsj1tERZH0DNfgUy84jlQkuRLg2E
EvDEvwKZcWTT1hG8UPqbCtHsPYGMG9s5Dun6wgKCr4jEtGgZ7XVmTao2Z9aG3geu8Slo1MUtMf/x
x4kSB/zQgQ3xRscIvDG9ZnYFzjKvmNDUXoznKTH9hggGTMWwuxVxYbwPMd89XcYWjQaAuFgfGqEV
fcclsSqOq0ZTTuR06WTXVGI5cmOrV780asYsvwikGxTQGPYnyqxfqwWZml9o1BFewlfeQDZoNgwv
ZQqT2obhVIOGnBl9Z5mqfowgMlTehOFM7AzwEKdcPpnnZWo90wi63p8NCqLQnKMQOvEM+AwH9PR6
jCIbeIkzJAfi4ZP680684G2YNP1pN2DMharQbliSAvTxKXh5PE5W3xdNXt2aI+fjypRgbqg1h45r
ToOFyVkh3fMnPVyregYQRqLUocpPIoC5S8IjsCaZijc1mZU6bRneJlXOtBdrydZDHQd1gKVYFNdk
2AYqLxl6MLeAa1dKaSrf22FIknVP7GXEn8wMYhOjdrvCPJ7kDgixZSb2mRwDoh1nTdqW0KrWi7Xw
m6xRzYDT5Up4rYVR+hk4lrsEaP8dOBSftGX3npToU5MqqrAOlX1RmmVpsgoWVguud7HdYcgU1wCE
kuMEi9055lVJtUUkVtoo4Bw7pTc4RcJVF6FOq8aKelYo0/ShG2VjwzgbxHQL3FpO5TsINOEmb6ds
9SIqvHGKv9JUZ6NBrMKzhsrXIaPZO+uy0BqrVM06nwyUif9iB8fD5HyOG1Cqlo5OM6acAD4mOfKL
eOnWuVApzdJmODCwe3XyifsgdQJgaIk51t4S6zKD6tAIO3/pOm1FCauhpNYeSlpejQWfvq7Q+acR
TRK3ryOTJHVtZ2nS+cgHipq4mXwbBDbTMr312k6bjh2mmCtB2XYxDQpOkRVSPaNECU3JgvLQ038d
5jR0KOCB4c6gYS1FOH153gMJLyy1hKgPYLfeqmVWnYD8V0cvEr2UIBrza1kLAPQXORiQRF1OZ0qW
sz5tiktL7TbaYC/FOuG3R+44FMH52Df1IcEDktO9WAzhFN0qhCioqUlud29y6gDCNIHc+stoqn7m
xOeLUpx29CZOe/uyWzr1x2N51/F9WT0WH7rm8bFjArM/UPk3aVMTVV/s1leVyOlD/rA3hHn6xM8T
3DKP4EGqbFuUwH8e0z+nMBaNa0oTuFG4DjL/EGHquRSxKUWg57PeLDY8If3XCW4dPQ2QRTkitB3s
d01hoGXurRuSWFlBH51ON8RAeOe760bt4Jo5lZKsF0VG3g/VlPgB1106HqOuY+CE02cl9qCj3JSK
nIJra4t68LE/G2Y3k4HWefAxkdDP87YCLiIpOkaoIFTI+SNryxBVy0GfCHjZpNE36s1MOrbiDC2y
sR9mjLedJXADeMsquOgh/VR1+FOsMGQ7jYIov5mzRKs8BswINpqhncGPwZtP50jVAepnoMQLV0Uv
OVwtFiB/Nw4N7S5Hzl+c5Lq2zQK1/FxnHL+MV01uUNWCSzsrC8BBKRInuIn0TrKpjVa5akc5d44j
LZ/uTFsC7gqZYqnhUMh97uX1qIMxbmeLukiyL0rAkxMNaWV6DBWHAROMnelWYY51PClplnvyoqQn
/JXzTUV+9xNeG+pXYMkIF1CXxg+9ajajW6tpiBBOaKjxquvVKVkpSy/fAfjQP6VtnMfH0C2cr1Zc
12c6KFtrhaqXVHn429c64KAkS/x+saWPigG7xkMJK/3sWKZOAxX6CPD+PuLltJqdfK6sVgK+LDDa
LniiVgUaHwSza3VMgj16gdI98MFBofkMBWTNaN9eUWRYD6Wk2miiSHH3GZhZ9E1UkLZbmlVwqaLl
FLuIADeaj4dNdw+aWNPowKmQ3CvOtGUL6z75LEFd81pzsAc/VtKkp//aGRO1hxTfN7pUpa6UG60O
n8DRHoe6ZwKI3shUQuZpknXbGvHnQQ20bGWGNN0lHVi1OwXqiBYlzB8g5pIzBt4QRMJUqR/0a7MF
pYsDWzSe6rOO9wgXgFLrvdjrb5zMxqvdI8Rl6AaxU+kN7PP7krIFPQkOb81EvVjFvESXja2uOwew
2+8vtd97AhmAVhwTWSQpiBv7WJmsj7MQKF2yhk1wJVlLwvxmxCXCaKQVxIoZDk08bCv+eKUk8vjj
5P9PtN8buaM4/+K1vIr25w8NZnVx3T++rNiePvRcsslHiGGLao26ndmiQTbxa+xOswLapEW5xIhR
oLieA75+JPJRpoQyiqAkGb/ivX4EXogfMXEXsr+cRu+YRj6ZieymvmLUTnNMqHwBDxC5zoveRdb2
4A7LqPCjogb861hWcJyAX+tdk9rlYz5EOmyK1FpPo7b4UdiPn8yl1R9zMwoeKsk6xkEcbzi1ShyU
Yya1Bg0vbQp80qB9TtIHvUMbZUka52OcoJ5vjUm26dXR8ae0Ku7rvpU/lugfPbaVcR2GVm26syYP
PvqL9VkyqNElE7LgFGhj5JllY2muOrf6hS2of1YOuwYYrK18N/Pe+Mwmaa7mQYtoOU3th7BSWwDk
XW7geBhr3YdEKlRKwSr7m5kgbJV6VjqD6aYu3ylqrX1fEug27shOvWZa2LuhVnWQQCZdLz0VJCmI
egNUWtYNRrnWhhZMaanMq0ALl8+mGcDT5xg5L2t5uA/y2nKdZoS2gtmDte5ni4FbCpzupHRS9XtW
DuGmTp01mMurKhiVW6CO1XeNXP1Ok0rg24C15WNLxdpzWioM07MKBOMwJfUJg5hMhpiz6KcQOGHM
zVM/uhHMsAPN7dfJPV0EsWpBZQi3YPHzF0sDaKyiFyESz4bZOj5AdvlEnqWfNOX/BJJXgYSz4l+3
fs5LZhmPTfPQ7QYSPvQcSNQjQHyiIw0SB1tPEROeA4l6pGoUN08lEh70Qp7oOZCYRwxBKFJkFB4g
SL+A75hHtGpI8fifNBUZdb4nkLzSdSKdRSoQRKoGYlQF37C7WgZ7bM1JJQPqTa29TaB1fYnSadPr
mQxKWx+V01EatWthqv4IYN68QkhjOi1oeZ9Ciem/mGGqgl5O+zMVrYaTOVazG1NxsuRH1+hd6+3f
HUmjCqWof73WPjwwOPvjLO669o+H4vsfF49D3L5cdk+f/7XsDFFHchTZQopCdLd/LTu057EhZgVZ
rC8xVnledmBmgO8KHVOk9hjkc648z04oWOhZ2HBMFPA0xJj3rDtVHFAvDzCwzxxg9DxpjTPe2Tec
SKp4VmI7lH0ko5Jzs9TTG63QMPKCNqVeJZCIcL0oo1OjjJVwpRnl0LpJizUtoIe5oKqRugkF3FH5
VoKeWcvk6nfxPGNSJxQNLiBRN1Qm6lLnbm7k0hl6Kfd2OExfkYkxmXDgcOEBsWwekXLr/Rev5Y1s
8lXjgy9HSiykv5D8pIbfO50dk058gZeuH0JIfYBTo/w9Kaa0TWgBx64j0csCO6KcSAh5fnDs3FHg
fi3x56UeTnRUm346Gb9r8/xfqPGZwr14U6+yvo8NOd/3h+9Pu+dj+fUhLHe2j/j08/aRj3S2jTBE
ETF2L/0TkDORwgOaBlbMznrePgwsee8MBdlcJGaiFfC8feQjiCgoqLCrxKSbY+Ad+R+X2Nk9+K2x
xMQvYoMLZdndqE1qGk51iKRMNI79ZhhaBA2m6ZAOtK3tXga5RAReRXsVEDC6XRw1O6lEM8aKZE4p
Qn9BEnyMNWrQVQa3pHHtsYm+pJEuSSjES7Xpy3MyKatlgJPtKt00Xc5GEc9rINExHXs4PMCtFiia
6znugXFpJrCfNpLVaVtpen+J3eKcrRaY+l91OJ0cOmDlNuGUd3ekraRiEINkwx9qda68NlPaL4tR
NVewNsPwrDUXJL8BVGnX0H5VIHeYj3UeyfjMsEzBKchr5TAxTgLIo/1JYtXDVaK1UIWboZouBuBb
5sohr5PAzsx149WBXmzzgkof8k7RZ24J+ge+sc7X82Q0S/4erbEOPRXG0WUqRfFdjFhT4qlQ5+5q
DkLc1/UibmgwFPMWN4JEQ26q0U/UBAjqPMbW4iJTMCyrajHq0c3rDNqYYEcbXolH6+ThrT4LIFkP
GYd07iNCpovkl4ZuXkQwqlu3Ho3outKlMUUEIwvWWoEjMWR7PbA9vcvshT5GmkO5lVL1QhpS9Wsa
2lrq5eZkf3+xid4Id3uL0WQv0MICTUxrQaUPxC56mXAi2NGp1txInra0znE7wWV2EMJa//4q+zCV
H5dhoA9MBUq8st8ZnYvA7py+RfC6LcYTRNFv2kFR/RJO6JmtIYIWI0x5piRl77Ftk+0UwKH7/T3s
HVpPt0C33OAYxKyC/+5+0zCpAkjtFcYFRtSeZ1OjHcdtrLqLHlWrPqZh+/vriSf34pB8uh5BhufL
ViSo7F0PoDNwQkQVvSqn5QGBt/OzDiWKorCUze8v9YTy2bsW2lVcB4wBz3if1VJXURC3NgYnc1fE
0qZW4/azNA/QVkHloWoBJc9YfAn155SJUXtVUuk8jmDb07VGb2+LPExke7jEDpf1wH3jiet0jqtr
Q+x1EBQ7j4qrjv2K7WN7mObaqwmdlzPKvfQ6gjALHaRsfujnvuvg+7fPGsWyOJQ1bvtv8cPOYSc+
9euwAwVBIfLktSkG1L9yReVIHIBMrjGqxRBN6C8/H3b6EaJgnApoYpEoQlX6ddhpRxiKU3siv0SH
kJTyPYfd64ExVgSkYYB9SE1pse8fQ7PRBRWsTj+etTVQy9hZtfiirWXyQ6eejG/oktQfQAR220yB
3EsvosVmcy7PqH4LpCAMHVZlZ83XxQKi1DVyfXmATx1tu3EstospJxkCCHUN8zaI+kt1arZa7uhX
qaQ6DyBB46twDpYbKY4VL7SNqD5v5wjArN2ZsdsifbfALZrldU4zvVh1Rj3cIVd9zVnYc15kQX48
dT85Ou9a2v83cjqSqH+9vD8KTbinhM5jflO2f5y0GcXRbl0kgtnPtW4pR3hOsGJRyAdt9JSiPQ9y
1COWGKrKqojx4pD5Z62rAMcARtL1A6tEWSQq9Z+JHT9iWQIjkMEswoDBs+QdiZ2I6C+iMJsQEio5
F2LFVGfsuN0TZpZmKYg6vHvVMe3u5hzQrDKWpW9mAsvfxX8PuAbcaUrJZv/nob1xhu+dND+uyy6X
deBYgqW3e91ltooRBRXcHdA39Mknm5sEhT8vlov+3Rw2viOcIaGPKB72vrcjj7IfhgEnicwOIVPn
cbhGGOgQrFXc8f6TpO2Juzb5K1n6HsazbXUrNxXhV2Fb+apr83FtBUp63CK/gJbJlG+lMlip+qZp
x3e7njKZQchVB7VLpk6lsPs0Dfihi51x7Ql+7sqKoCZJyzmE+3itNrGyaip6k+9+gQRbak2Dzp9i
70NaNawOYfSDvR+DOvaCQtZ4vAkKybURHRB6fuPJ0sGBagvskWhs742oHSeqmlGSpJXUVvGVCgUB
v+8iPgkMKz2TACQaqXxmQyg9zjqmRb//nk8+CXvvlR0o+pvUX4xdOateZpum1KZc25BW1VDaOMpa
y4bppebS8raxQFIaX1MXC8rx3K/jZKHz3A2Sr9gjEANGavTAvEiOD7kXvrF/MGQFhSJOQ2G+sHtX
i0JCiPeGtGKa6azNeskwqIMlEKJOdSAJfesJwP5k1ivM8FAJ2ssKlToZ40yPo/UQOuVZOQTG16i0
s3t678ZtPdCGd8zRq+SkOOnTrQR03qNkSFYx0mVrMI/LdaoEyuL+/sW86ugQuhxhLwfsllYn+cDu
IzByuYKkIcBIk0abpsmsHM+A2S79uHKUktMysz9m4axcaMOioT4zzpGHmMuMFZY2no7qKH3qzYlP
IYId+S0wfy8sigqoRg+stdCswO/y0EfDQN/GofQ1T5mIRlFEh12CFH2cmKPxIQDIpRz4aq+apKRG
sIjpUpEFMdTZz41Tq4woxXm7TWSlawNdhTPUlVDBa0sZHkFQRvLfU1CiEIL0yeSjyiRoJvOgulBI
Ksttpmg+h0JFElwNlfOJGbs5+3UYRgivaPMhpMsTjmh3j3B4yRbUAU4x+gR7KwRvDmMuJyNYLWVQ
+l2T9LVXFgXKJHBAzhAvVG7aLFJKgm/Rny9AWq4StR9xBZwDdIgQAgXfpWsdyh0TfDN3TFvgASPg
X7dTHUiak4qyGmyJ8AMq7ONVXMvRdROEDFOkcrLQSkyNKyQ2sps4M7wwK9YhtW2H1GSnb+qoVU9B
Uxs3sRnYk6e00+wykXHcETjabQrE4TahHPrW6V2/Vvrm0AR2r17lrAOpIXNQw53VRZTeXajaYAxG
qOkBI6B4uM2qWd4Udm0cqN3evorNFBDspg0Aavcq1RIlgeTIwcoJ7dYf1fmxrEz7QDR8nS4I0Anf
RWCaIDLsld4QueKlNsZgBcKt841ksT43qpa7YViQLaPy6fbV2HhzU6gnv9/ub1xZSPCDvKM4UBhh
7H69pO0cev2tsxoMLUlRjUzpRaXAEpq2cEPrFh5NdCfZxSEjdtGT2zvXRYxheZNBINmxD3RpIjOW
okRzVlopo9uqTXZwpw1N+4CyVgq5qDEkP1dkCX7YmJN9z/JyXE55ZXh9oqJ/ONlWtY1Sef5OO3lb
j3nrq0AuOxfFwOZjoCbS2RBZ2kehSZajHlVEN1Ja5N/Au+iXWuUkV1N/0On59ZH6I3CCAqY/yOLc
fZpThRFiVcnOKqqcYa2PtvMBeMBNm3YEeMxL1iCBL0AERxsHOfYDi+jtR8qGM2XAgPi37r3LFAgO
RnaNsyrTqt90jR55gYSjHvgUa5Ok9XCZIePhVvMY+FJScsIqRrpeMlm7gpI1r+rCvkutoERQJ1h8
XV1AM8oWmN1Sp6/WjrWXN6PqV3L1GMK4cvu8eYB9E1x0glH1+3X5CmPJ7mY3EKtpm8CL37cQDKdJ
GaLBslZ1qFo3C+HEDXQnPovyTunceWxUD768cxJjWu5nRu2cTHlTXgVNe9BOXJx4u2EYP1wiMXUw
tTUSFHtvtWD6HKcle6RBc6iS++Zh6NE+NLW+PbEXRbq0ooWZsI6KZd02QofQ2ipa090ceCYior26
EYIdessmY7795eXwNhH2jbiRutmCjj6BViafwLiJt2RoWK8w7vGQadvOraQf00tzNvTRMr+KVePA
YntjpdNLJlKJ+Y9gVO8+kwgd3lwisVuhDqzdAg+2z012KgTpogaYGVoAtRV8irv5TLLa+oAm9BtB
WeONEC2p4XQytt2rlzWSs0nN1ScnCM6D1rHXWq43P9bgu0rzf/uu0+8BNm4Tdyhm/XGHUFpcvFmU
i1/w3IDSj2BxiS4SYwYLOQne2/OwEkQNY2ngwxisI7YsXtlzA8o+IsUh3WR0Td5NqvNPUa6AyZQZ
0DBbJ/thkvMu7v9e25dchGIcvyVUm0gEmX/urpp5aZpqak2HnBRtPx1ehFe0Jlj5TZ+916xEXAuz
OzgdwPc4C/aKK7lF+G5o8dftCqNHNDRMVmYNY8iJ2rvfR4VXXiVPl3rygCENoq8hosYLoMi0gNkM
Yr4WMuR4yTpng31X5NPoQ6JI1zniGKB0hhMzDSSsYarPszX5SyBfRXFY3ufa30N4A0o0AT+eyz74
Q6Q2Yd1rqQqhUstXUXIgoxJf/WUUE/fLTE4c/vQOwOvt3m9ioweGWKmDkDECmUtbU9eMJUzukXqv
QpXPl+j4rH7/lJ6ywZ2rUmixwoRmFxXAD+Dti6eU0T3M+jl3/CphOmPX5XVYD39nqpNdm1NzPgaR
gFSO5XkUS5M3acpKn03nfKDlWDAR9HEO8OPYvo4AOCIWrnlai9h3WJ9Xw90kpeM6VpQZqgmi4fNi
gTvMEZ61Q+d+Nkw3S6vyw9iY19PQTqtOl/CyjRYd9K0drQwLVw4DrkCQA5hFxHX2mgY2RB5Wgp6d
fWrFTGYa4gOujG+Mt2mFYb/EEhXot30VM/BR4RinHQRZu5/8xsoNT5vT7whLxC5Uc3jDbfg575D2
VUix5MA5zRCtQcoiNA9MLV5ZRtiiK8c+YRzDLTGB2l0Tc5laek5JBZkuBmQqsrm5op5IcjvHmCzh
bMtIq2LVTyMFwn3bdd6sN4CP609IjB+yVnoVKXZvx9prOjk64sTpgP6fI6CwSC+E/qA1DvX3XTPi
j31gbe5vCK4mkDvQqGTIZftTYGSFUb8cHBuD6wDR97EbVsgEDwd2ALFyb99xGeFcicSQwJjvZw+5
Xs0ZAnmOL2WwVoapu9emKfOsuD/PJdilYbL482Rrp1VEOhcoxulsVbPPiNPCuahFAhKUsNVuzCm/
qTSh05gNx4ywvqPQ0aJQcN5nSnCOqGDoSVq/Dgp1WGF9tZF0CRNTUhLXGS6ARwxeHTm3jaFcMgDV
zyoThdqlTSu3DqPEdWJsrCqENGcz7y6U2behXZ4gapijZ0zOmksWZV6Ur/SpbfAWCR4kOfmeFuOX
EK+WrY2DnuSECwwVmaGxQ0hJ49shFup1Zg1JqmxpR0RJtEoLu0UyszhUtb+5lmHygdlTaKrxuHfX
cjRl9WimGWKLGQKWSDiUSbggY2KUx50hfUQeszxT5MhkBBIh7xz6WHpMpLC2N/CxHznMv2Tj79d3
YmMR8Jg8Ug9osKt2b8Zyqr6zg8BGaQkRd62FQZXLpezK35zRrdqxxUOpkw8s6DcvSnqGNCJQOfgS
uxeVlxEqXshFi/Bq6DoH2h0+PXpTny9xQ08PwDmr7cvvd9Gb4QyRJ3AOwpoV45XdqxYjnZQBEUu/
NfqTlp78CtJ0uhl4puUgOZ7U9vdWuUjuUFr3s5zGZ/lgHNstijgH7mS/thUPHcgPmRBYQCCDe9Es
6IylrPrQ8cNm1L05RwI+kFH8iKwRHkIdVd6Cz6FXh1NzGjTJ5NdtZ69US7qoyEpObZP5bE8ZhlHO
8e9v7ZXnlLg11iXtZXraTIlFZv3iGExBrcNtINY4+RfNqrPLbMYGHgrEaK4ZBSpsHtRmSxzoNc1b
zGA+RzGUaGHE/SrJGVynIWeUIkPLU5vGLSvnS5trhpe1Ue4l2k2sNmjht4mDmSWcRAknb88qTE+z
ezcYkvPaHu1VlUtfpnj2cciBA5k+mDiIudLM6piybTomx5AHAkjjYeHhkpa4nVSjL2ZGD6AXZDda
5nVbKsvWCi9rq5g8gCGYZ4T4Bsh17+OXkngZDzoMp8QHB2L5MaLtnlJnTPL0A030t04KCySBiKqk
efu+SswQq6IPLNsfE2fwNSgfOLKs1C6+jVX1p6/rfwqSFxRtmu4vlvQr7Nfth9/WInz2Vy0C9Y7O
ErTrJ3TXi1rEOBJlI6RlLBqFdz3791ctAl6SQTlTamzmESn7VYtYAHaxTQWnJdIloBXvGRCKfbaT
joo4BfaE6pUYCQJ4dx+S4apjWKiocqfDWo3nzWwHBw78V1Fo7xJ7eTahUnE0zDwwNEYLt5o2OM2u
zMH58OL5X/2455ciLK92wNNlgMnRxwNesO9S3QFKCjtZDvwgG9elnm/LEu1vw7kjhp38/lJPXoL7
Tw1YnjDME23xfZEJxyibWl7mwLeH4SxSujOs39xUQVcomDd1gWOFNpyViKDpmLTH+XzRzfrxHGrH
4uk647yRUWH4/T29Ouv4+gBfZYGoJfw42u6LVFD8wt9sCoQANGlRdhyNIRo0/VkoXiyKbmE2HXCT
PnTJvRiu477J2JImXi6Hn4qZywLCmwr8mvrEk5IQBSvnQK3w1nJ9+S3FWntxbHQ2ktpNzbesYPwl
cnQa6emBo+lVx++pPGeYz8ZA9hhJ3t1rJNbMJDDseLlBebXIxT3Cd8cS12IEcG7m+vlg9mdth2p5
V17J+iEj9Nf5A2+SHrwYfHEqof+6e/1GN3o1TRt0r4f7Sm8uly735zY7Tgtnawfx6RzGp4nh3IxO
dlzn9m3UdgcOk6em5v76BpMN1Js+iSAm7d6CE8x2qA154M85A+8l+aI2+bai/Y96xG1RLX4ZhwhY
jSstRPlNUZEmx87AjjK/V4JVUfdeCNEN6NwJS2GbOf1Z6sBbkdPjoRpR9C+vfr/4RSLz+n55ZyK9
ZFv+f/K+czluJN3yVe4LoAPe/NwEEq4sq+j/IEhRhPcJk3ijfY59sT1gS9NUUU1uT8SNmI0bMx3q
lsTKQiLNZ465eGVt11Q6LJzwyri+Yz3uXSGmKsyhlck6Q5R+g+LIrhL758+H/d3JhhRmFZlCvgg/
v1+nqYwMbLipwmqspmf4LxybeqSdnpw+H+YtGLp8PFQYkZBCuwvXwsWKUGITDp0MRZwcNKm8OVYq
lMTLRaENqyH9rYXZCFejOHbFXNiuRwyoXNTiwlbm1naqiqumWjzUaImQLs5sxFd6PtESrCcmQKJA
4TiP+OyZWewKdeFbTXuAgLMD2TcoHZZQQ1BCEbqEGBzGT97nz/ZRB/PPChUEOQGBXpkCF+9uSUwz
F5hhOZVkXSdGeZTncQMs8k7vI6eArCt61zmRFVggpSyY9SYmLH9CSYBaZRZmiooeYfowzxPKzhFt
0BOd5kOL5TcLqt1wtD8izR7hP0Ui6GkaHcxeYKdUAGuZTLq/LNmJd1iXHZTtc4EaObS5JO7JRuHP
SBxn0N3iPvaqUoMYBBJJzKQIy61IxskK3Uupn56NHlpnreZ3mNEYv59Y015r20NUPrbGDIBtH8Dy
YgspJHeYkxOfINeIjNCBbMlA8hFSSnG5tYyRRr1mW232MJsxRANgClHWR+zy7cBj2wDfLYa5FNOL
h5azTWmYL5MigAM7e22q2zzJwmWWQwFuXtGyOABm+itmQRO7J7AEwjSrjmMal7aQdAeUxHZmzL1R
TzwNdpfwXUedPDrDX+BJaBBxN928lydsW9W8LaX0ZOTskLaF5jRLfj3CK5t0VXHMLNW31JgKcUKH
mB1MUwBEIH0xodCBy8ir45QWzQhqsnyXZnijunmbrfcCtAqhEEiZYesDCn6epuzyDpIbODzWg6TW
XxPM7XrurnPd8AZ4ZKq2j6irNnZa4bcU7WWOVfj2oLWMa8839OYEk51tB6fBEqLwwjRtilRwu0rY
rp9Vo7oaL/3BypPQSCLas2IL64ywnFaHBI17IFZfQ2yajnESrooxOQQbS2G5iRRtp2tYeMISoL+7
Y/EAnnGxbazZq+AxAmsLvxWsq/XUEVLRiyVlZxaJJ+sxhcSJD5smog7wT6lQpkO/r7JR73rmMCmA
svD6D4FpO67NHkDywjqj0XGDXjqdGSwmRpDEySSV26wVvQZ6IxDSpqXUB30LRb1IhYNFEgpscqs8
C3UtppMxbpR6RJ2MO03EgmKE7cK0QCITE2voQRoPpwjAcrPtDui201rlDtzTnLgtnWrCz8DcEaqX
DILm0re+KuHgJEI8R+6CoVfD9VUnBf4bYIPcFG5hnRtM6kSlNvfFGPZi7ar6CveFeHbR8zRJb2Ed
j0PApviE4DjM+QJoT/S2BgB1DIG2f+X54rVyRItkcQw5PuvAMKgFbhdcrLp8bUqDDafUUIN5aYxp
7dZXs2ZRXfrQA6mhloC7Y52MMHGCCPRNKc9fnFC/O+QB1kPZAi68UA+6OHyXDt5KJmAKULzsDgak
CuIKfDZN/iLseHNHvTzkkQwjK0YEC5jFRWiTRWrRtCDUOZOVvybYxZ0ek7ioj4XGnV5Sw5SX/lAB
IcrrgbZCdYTw6/16p4padJeAQk96VMR0k91B638bwREjm7nz+XH9saiE4AQYISB7IRCBhvlFmAlh
gaQqIxPFOwmuNY0kFoRby7dJU/1MVsIZvwqWFMLj8XlR5J2qzZ6RASkS119VK38bJ0EAa+3j4NYA
TOrX21fWiqlQCvQb+JScUmZeq9XyPOTcY6jR6QayX4Vtqql9Sg1mtwYOC1Wgn0/Hb9fGu69wMRvz
WApljyqyoynz3mhhy5bUkHrpjevPx/nd4gC1TgX2QzcAk7h0ohiLNhVkpqy9leKhEdWdbggUaZ3P
Futtj1RjRA2Do1Se2a2S3PPuALtHV8EpZEVdIIij21nWtu7SsBywbZPhi1bo78Jm3N/opaCrYeFf
LuZCjzkgWt3aTqkhqsBHmsBfpgesL4NbmV6MrtRFdBBg0xWjBAVPI/L5HP0m/1s1zaA7qqG3giL2
r8tByAwlaWfRAlrjce4TakbytxRxUFF9lf79Ju9BFxDwPGiNISy7LKwKjWrUeQEpXzkLoEdP9Ux2
MlQZG5l7SqPiRH78/NGAL/0Y4K4IePQtkfdDx+dicgsdVHSWYshGRSCGi2PQ0DzqgHlFoNtJcEo0
4A61/uGadaLO5A6K2YDPmPvriuBIytQWhXRlolwdIQQl+xovfF0vttCECqGFHPQsvkfhy21q0RvK
kbbTSDO9dGb8TDmP1EAU1MXxztTLbZkKtyienec8oVnbHySe2aNpbdMcl1+ihawbbSiuQIApDfsS
KMYuuyqziRgodLZ6hqpn9chn41Ys2m2HL73+PJtHl6MezhrFB+4vBO8SMsYDhZJuKMzJ/RqNDRiv
6ocNjJZpU7BgrOLdnGVQFWcHlUd0RBTIwYiXxMUzkWavuwQyLrgPu4OIE9MqVH8NlqZpgB1gfB+r
AkqcyFhYFgI78Dqaua8gV1aH+dRay3GooIedQ3pdbxAipn0gIQ5eIy0Dly0bR9xuhR8lAk1EAYby
MMaUYg+3HbRF5m+qzDZLPO/X85t3ahjJj2kbnZamoIh4N70FWeoI2jhrKBKN5hZOzTCH3OlJ9SgN
sRdBeLuto1uxRwium1uUIWw+Av6G9xAtzO4brAIrvYoRfbaIeo06RlRjbbkBicsuCSc4mq5zOLL2
IJbxyUIHQJItb/25dEFgiBtVnDUfIj07wcI/k3CeWji1Yf7qbNiU5nU3cmR6mq1ag8vEFNakLJBz
tGKi/CoHngM4ldNiWLRjiJ+KwplE7q2BjJpZt6aKYqgeKbtemB0LCK4I+UhksYNR8f2Yjhs1x4Wf
4Z1ircUwNhHzcqvp814rD4uRnbIOQXf/CJykDVDVca0ZmRHCKm3ypEYJp3IMGp6ECm4hBss8mDNe
LTy143raVEhOay2/qpCwZhb8JYUO04YfTiBBFy5Ncl5rIesa0WfurTZY44TjCWtwvWJLqw+4kQO7
sniqWGK9TtRSWaDjdGUR1icYH3IHQ8hEs9d308EWWy9120iEs1FjggSknYCPQr7blzpEctM1tvTN
5yfCx8tvRQ+sbUpgAdGr+9AZlMRswLOjMxgL5zUfkNVhsyCqXJdBlal+msdnA2DmVOVeHyEMVKwv
0tIPBy6+AoqWQHlBbXV1/vj1wK3FVuxEZUafo4jpWDG4talgTRY+L38Qjv+2e4RM9/IAXIsxAD/C
5weABhyDvw4mVfAuhlq66ahaFgoL3NYSziCt3ScnQ1wcZUEY36v5FRRCKEidXtZKt20yP0LG/tRw
mCKiAhtGjbAdk8lFIgOI7/Ssq6kNI1vdVmuknDgbpAxXEx8RqQsrvTpPw3GByQAz1zBnnVwkaego
eUOq+RJHUoAmMfzIvUmHCyuKXYuOKAyyBp7ecG+aVMizl7kfRcMGOOCwNpRdnSuhpqB+ZKQn5B+n
HlsHaLa9pWNFARBHEhjeQf8ewT9XdzBkr5wUVNG+NBZ7SOK7zFwSouvLvpL4fmJrBlrgjFJkNpO5
wim4lFu103cTS+4rBV7QeX1kXVkRc45opyGpaHBewrMIZyzWKjoiXI5OMGg/w3ecVJNAcQ6/PT2D
WHtRCWcBl+3qf32CoQTIe2Lhqyp7FrrkO591heSm4utVczT1IRixfQWUIvpYOOUZfMyFMTrXumZL
Ct5A3ArbMo/vmIKMEJljNVZwf2hHipMgjFOYEqZZGJnVkWlI6kA0CBMka3KFHLgeXaAkZruP41PL
RBcnspLjrmPmFpSqc44xUTK7kiLmikuxbUUlBPdmZyKfLgSLrvuiB9xaqVSIcHEHyyzkSPZhy+aD
J+YP2uiyJgkbuEnlXXxaj1mjMW7gDgme12CPHVpMaiM4bx9uZT76Qzl0hFPbAJpZawufybgUl86H
p2wOhw5Y0pnsLDcAJ0arFbVivRg6KFsDzCalBB1olrSKDySCCbfHHK2aV5B6G9ID5UvUKAkLIffz
ft4rJnc0poFuXD3luXlOu2GvFCtSJPcNVm/XxDvDobwgkWpE9px0BaxkS5gH5sLCQzTarxgzbqFC
depl89TicKbWUOLAMstj3Ec3a4qdwFjRno3UFjrgo3GiyTM653pOmyimeoGbsgbYdYLFSIPcuhYo
IOiBiDwZmvuPOshza7xdSFYKraB+gRF3tKklJUTJPywM/RpeCHA6WOZ9bkAHpzbg1pi1SoG7PXuw
qjFxlax0BrRINutN31XxF7Hzb06O1c8IbRbEhICCraHV+5Ixylsl76E+b1oToiNMJi5eQCY3PUjZ
OaoTn5/MH4dDzxUl6hXYDzziJYJETHUIq7FqRTcMmzU+SZA1m1X1tK70Zp6+GO43FwFkOYBLW5kb
wKe9oS3ePR4H1g1gs8lwahz6BRLsLoV8Ub6IHmo2MBfNH0WenCcz36ZJCXrxAB/tHxqz/w39wOu6
xP8/lYT8W6Tj+nX+Zd/1n+HEBcLQu9XxoUlI6uop7b6jF/hm67V6d739xM/WoPkHVItBBBGhWvxD
zvEnTNH8463FB5FI2LH8KgIp/6EAvGi8Iwj+5A5KMDZCW31d6WCMKfjhf9Ia/MCTBTURgvSIL5B3
rmzEi8osHLwz8G1KyWmAdb5LdCgfzgxwF4gBdwAf5bPZUktbbKsr2ltwR8Rzp6pR0Ke6udEstMpV
cbmPJhXWvm1uDrYI+BYolyLctaEEOZV0KqSSTJqSuD2ssiFPsAx0qUSG0DnXb4YhhsTk1M3WQ15U
5g7oJP27kMZZQSC73AbzLMMBcs5N3HZc110Opy6Y3pSJi4mBasNUT9GD0UvL+d07/E2j8TL9W6cF
1SDQk2B9Cl2biwOlK+IFooqy5PRjG6G2qdROUY0N1eA44cxxVQf9Ah+WUoCV99vI/w377P9f+6+3
BsG/qKYftpQNUPu3p191VtZs+K8tBVbVKmOnwqYRKFS8nJ9byvoD/FCgC9cY8ge892e3HVtqXZ9o
xENwAlByhLI/dVbA1EUXEKx0sFhRc7T+Wbd9zdPfF/mAikVPHyJbwCRB5+KSRcpTURUSqGA6kiwL
L9DnSfZ5N7FmMzad6OcjrJlgnlS5TaPCynURHxZTzjYAaxoA/cGLfIE5T+uABCcBhNiPylUKQRV7
kcCgJOrUw1lebfruHEtjB4/KCEa3Y1YbvpRYaCBWMKd6HUcxDRaUizRamzWyljKlYwZSzg4G95u8
M3KIyqXLg6m2XYs2xdQbVOyRqpkJIpZaAjgTeiS4v6dxKEonQ9knQV6KUsTMoiH8fKtdphjrVkOO
g8kwwEHFnP16d8NdIotE+M47EH8PQWkZ0Nvpb1REEshFp+bfELP829vn/eXz/+ow+R95Y2nvXsGH
7XVeJcHo0DM4Zg79rxcXfvDnLpP/QMMUNWCQg2HrCQHKv3aZAm89sI6AUAEXecXe/4VpMaBerK3B
ig5/ICjO4QN/7jLohMHLAup0+BurePE/wtd/oI6uEQ9gM6ihQ60MprrrLnwXE6E6xfOsknBxtZFh
cyOy1fkpnmPmV9Yw2r0GCDVqYV16B3zWmiLoZ1mLHVkF8DxDqw4VB/VemszMjRbjOYYbr9cV/VGa
RMKGWnBMoz5DdVb0lGy6qqfFZln2bxmZ/g/Q0QZz/9MF+SZSR54A6P4//7v4XvL3a/LtZ/9ak2jO
rCoh6AWs5qHv1qQMFVWg4nDrv63W1fjq58lv/PHG/Lb0P8kgKwTrrzWJlQjGKy4FiJUAVvOPgil8
0C8nP9YktPFk4B3xJYAtvyhgRCzuZjMHbU2Gwb09ZhzOEExInTG7UdrKE2PZa5nx3YIwlp6WBUG5
F/zgbg6NAVYSTE6vo63ZmRa8za37KZMNp7KUoOKwcMwGdsvAlrbzst5ZqG0YQo4DkgmVPY7R4GQL
0MedJIyeMRstrODmjgIF/MDFVvM60Qj1USvtfx6q/E+QE4FRxpp9QT0TsBN4UuL0+mw57+vutS7y
HwSm92v5tx/059rGev7DAlNFBhpwVfX867h9+5P1mIM2IxK9t4P4x8qG9jZ+aC0hrI26PxXifi5t
1ET+WFErkKgGitCQQPn/Bxojv17SEPmB3RI+Cbr00OpSUab79bSF6gZs7qI2uRtC6KNBFP5++SIM
uNDq+jjERcjNJIV10oIhHODYnsb74jAaGAk2nV/JDvy6TT+MdBmgFQZaO5aJkWra+cevnNF//yBv
rH8wINA/uriZ4mqocjWZkjsouqVk2C93kSteN/uvlMXeJAT+CjR/PMe7gS6Ks6o0m1kjz8ldpdpK
Qkt4JrsdZCGfEzcYCWqQIQubTXTE6UCGgDvdXkFjg+iO6eYBglC3tFzJoO/W+m8yJ+m3s/vuW61/
/u5iLjIUW5eCJ3ed6aOFkftu/d2iaC7Qyeme5tvxcVbhx/PnWfS31eM3XbPPJmNdwe+GTbpIVlsD
w4qh5HTXc7Bss4wId/3NuJHCiPTHfrQzjVRh+FXn9rePDG0TKFmsEAIgCH4dW2iFTFczltxJ3+At
YAKq/ljbwwNIEOo1bCvVQ+6mMoVTYP78+WT/Woj6cwW8H/hiW1pyJ3eitC41TlfkXkeW22+1//kg
F+Wnj6Nc7MxeAdADpKHkTu8I2GbNA3wskdTn8PhFybRGok9SwR4V8vm4b65Fl690lStHPQV6xmg7
/zqtINJkJgBjyZ1a0q7qmRvHfKGTaTWwEZahEzcpoPMZ+lWpZas2dgA5cWDmOp1tDEko7CHFTRiP
Q2eLyVzvCkndWyzPnXw2oBDePQorB700M1pGMFlNpRXsI7zW3Eh8ozZgnAmHAndWwAOr+ruFLz38
GZofmlx/v3DXXfrZU14cFxV8aGEsKid3sicc2BHNzhPcbffwFrrlz9KDQuqvuvjrJ3424sW5USGf
G0d5Se6Us2rakFkRiEpLGhPzAH6KeQ+7qy/e5FfPeHEmRLzoxq6VkruWlk+tH1Fu2gOd3WILxkZv
g203HheCyjOFsTGHg6CzQv9AUsr9FMY5UBPxE68Ier/w8N/5QXDkzVcQ9nWvfJiVtdwD5hJkrd8k
dN4dIIs5igm8mXFubZeNtUfa+0WH/43jeDnCStKFZ4AGhalLMAtn8FBWuzS9g1yNrXsg7+/yU33q
XlhDFgLfa/oNXLT2xnxYNonDD+xOAsqCpo9sw4cdM1094Ef5jPyFNDa/g102nTMSxcQIBFc6z8fW
F6Fc8B2o5QcgcF861cklegXE+nF4yY8Ryci04aQh6NrGx6eJfAXXeZPt/OwJL9ZykbSSyBIhudPI
QJNgdKqDQBYXSjKw83JEOp1EleRhcjYDlbSQerUjIjulqz7rpLOTR5FE+LU9A2pIADL56o5YD6rP
vt7FwuewOahUKUru0Dvc8lBM7P4W4Alv9FntoChiMm8OpVDcoud8tLbQ//h8H2i/2wfvV8DFPkAF
cRJHaAPe5aTZqmHyAA1Bv7a7zXTM7WvDz5x5Yzq5fdeFvWPZ66Jow9ZmYb9L3G4zX1XPx6dv81VB
U7ewM/sefStHeYBVAYi1M8l29Z186jfIYZvdtBm+2MYX7O8/LwIYlyKPeiOaX9oEJHIOvrKcpHfM
gR9ZAK8C3bO+aa7kwOPKNSjO5Ibq54UOh/SF2ewmdl4/n8ELbNqPr4CwFjwWRMr4KnjF73apnMQC
N/UsvUtv5Vv5u3BSX2CtxcKqpMAaqOgpKmQqv3jwC9zTx1Evgoulj3NNqcr0DhYsB80XyLHfMg/4
i81XW+jLoS5iia4xGmhvYKh8X8HMfocTIXLToKLRHgfnVwTSCwnXj092EUG0igU6dF2ld6oXhbOT
O9E+spkzb0EUtIX9/CxQ/iAGoEg7HZmC/pw74LjdffFWf7sx373ViwjD4GWxwCk8vcOm9Cav8Rev
eE4OybO1j0ONAgS/GzMs72gv4uz0Ph/9ggnxYw40A0wfA7kd9Fd+XVNVUc1wVcccoDPhFE52gA7S
pnASB55KdvM6PbTO4ESkCeVN7HTM2Zm2GH+xxGDD9LvDaYVbrEVq3VilLt6vbD5YMcRvMAf3wXNJ
UnJ/3j3fuukeybyDFdfbYBuR52D3bJBNTxCdOKVNZUJDryEJOQaqXdoH2RbtMizJve49QvzeLb1r
nCGJe6K57W8Tx4WeFz4vOFIVzzeS59vYPZfkgI4OftLd2IAuOz1RyA5u66Qnj1c7w93U3uNVTg4L
flYjrkE0R/VEcgUi8XZ2d4fRmWhvR45dENvjzvG7e3w4faP8YGZEpoubkt1BtDUi2zXZjI4eHnYq
fbxObIW85njS3e2j05LrWxhKkm+dw+3DbiFqUBK/JtcFwfhEchVy70aBQMu3CZBc3U4cfGqPT13I
98OjgS93VTslOe85edk9LngEZyM49HQgHdmCe060wHGvwtuaTGSH53kBtMS98V9i18SXK+yG+DeD
Hdkv9xG9fYyClNT2EXZZOGnPAEnbtX3AXK6rY948430AvE7gcYw/EUigkavd2RmdXcDItTeTR+49
buwXCLvhtx5nPJRoLzg1cZdDgd3pvcMjMjXEXJbtlra34AnzHSMnHW+VH3V8SmmrDvadi89nhMLv
i+Trv3yjGqWeSew5VGz7TMO9TnIvOLozefBv8FUV2xvtoCfHlKhYt9u7/XlT2Hty3C5Yzls/BDvZ
bh0abkN62poktJz7lmz8gZw7Gmh0i0FsRFrEhtQleX0ynd5GRLpgfrwHlahYcUcA40KT4HjfDWRf
EepriCVqvIrB3p9l4tOEvCyuhglVwm+J402uECohkd0nsr8BsPw6Jo8Q8vN0TBw94ZeGhPH67jJy
axGUvUhlQ/yBbL8bNg0bL9rQULLXb/a9tl0H8nnOaOuH/RYD4Xvajb07pA59pU7ofV8DHbp/2Q12
CCQEucGBJpLpSCvqfV/szG/pbgivuL0bndEdHclljp8TfwfZR1sOb7G7OZbV7nA9Oi63Oe2cm9vd
QSP3voEdMTqmJ3rUZ45BbnebK3zz3EFERhu7IpxsBnq4zR1SO68KOd+/YCWv28ggr6VD/Ztbmx5D
jgW49x4wfSV5vfXvJ4LZ5U62f9pCJZ/sH2L7gbszDSm7giYBWehIBa92EpJtIoK7Hf/zYH1HYtfH
ZDdhQmIHn7p+3mADqOwI6xe6oTf4doyGkX2+un+eyGZ2ekyIQbDz3J50wfWtiDemeyam8MpwihuR
FH6z78LKDvsvssg3kc0Pwde78+2i0yzDBi5VW5xvBo6Xe2FzvzjPux6r5hZvChs2SOydasuY+tp+
vvYYLYNvKBu0wZ1JtmvsCriqq9jnfy8qBCofiTRUUA314sZtMshPCAIaBWJYBSKNIYXqweYT4J9z
5jIUoKaD7puQZqGwPMWC+/z2ecMsf5iXd8Nf3MBWYiW6WvVrTChfPdb7OTBwDnopVfaRrx90twnz
Q/vF21g/9HJQyABCtx3df2iCXjyzCAup0VSmFHovaUMTLTpaMCYggtQ+VQApk2ppahuSAcZXVb71
Lv0wMAqWa5N0ZfLJv95yZWnWkyRg4IkugfhqvqoP0718j4yk2RlH4fqH2uE/aqf/L/S6VnW4p+q/
yNB9fxr+q379r/Pa/oL68bf+Eqnyn9jRQ8D59/1yUhfpeCHVjh/40TTR0HdDNWSVWUWFSlxdRN61
y6GNpMMTDvR18NfXCsvP0rL1x5uY9JtTCOSlIeLyr66JIKPZgh4HlJVADln1tf5Rwxzp9br3/1oV
qHqDCSsCTLUansIYwrhIzMxp7OQJ9HqKYs0c0wi2H0DbZnI3jLsqTuXpWgAmWQyNAiYfRExqHRio
WlL5s8aZ+hzHTWQ8QqsvAzzaEgRmKzo030mhq7EygFu25EAQ10J1YrW1Ov80TY6iFcssLV6hnHDD
qxdeSYcWLCCkXXMzLUTrFK3dimKtmo1dKkYyXVdSoyEgn9rKj8ZOqxU65toyq/bC2rYHWLzl+W0B
Ufg8UNu6Q17bGdMrBErYYxZ3suGaDKy5lBs6reCM6URWup8Br73uhrKyITkDh8+sPgiD2tO8hNVb
ytNbfRjqb8Ika8CidEhTY/4spqayWWYhjMU4shMDuqoJg3LGUuUtadKmIk0pqd4CXUpwyZtNnmu9
bcQ5cyUYdwZ8tDZarxUHBewi3UkMxUYD+KrnS+rkXdNCMx+88hHud3toIRagaUElpDaSq6iEpIuZ
dXsNHMeAJbw7D2OjU3OMzQBEZ9kGYYi5isa+V6U0O1JrHGKQuYN2hPWXWb9KAr9StBwS03UM3t6c
3hTDOHjTGC+uwbP6SirkZyvLVBtG5qqjwhv2pinTjuZyWdFMzJ8BD36s5loBGlasPV1cvil6IhxE
ZWionGYtlF8WpDEm0gW5Tsdzbg33HJvgtCpJOZ0pDAC8xtFNLvP8McUK8NNGbyBLDYgF68zJluKy
aIlpTMN8jZJgIr5MS5vfyoBUoDYzGYN+buFSE+hWGSlhP45MeYnGwjSwIGtBgN0qFMfkfZYqquU2
qcaYlwm6uG3kRTWpVcQtCO2DCfbizCqpgLykMMLHVVLbVJocZZRM1HpMpib60eDMMmtqQudQM4H9
jBnn29gYeks+AnEoTDEKY0yUwL/otKZy1MUYW6/V4NNK1XgZTrHY1Hxj1iIUrmOhk84T6qZPBtxy
bYGBUAlXnfYKQCrrapz6zodyo2FLMzjBIBREcGFMmQ5tWCyPRRhg+ooEbiJMLJmf5NDX6aKseQU5
nEEPpapbG4Qy+L5XMd8PcW70Pa2bqBD62z6N+GQbGTyB8rGSoZUypXtpVo6xUStOqyulzUxhhMkV
nCZRsoogHwqzoKEZNyXOCzOUpYJDVbRvhXnxYcILPb14FjaTVIi+aQEUDfavAtcagUPyTkY2lEZt
v+2bNu78vuky0emrOQL5t8659WwlbeQX2rgCTZIILiWwA4r8IRJiwtv+Julq7RHabAkxIQ8OBdNJ
mFw+NMlRrXXuGYIgUUuQLBdyEKILAA0iBGRuthmZOpFLtQA9DK5cjQZZK1a1gTRBXLbL2oXk6FHA
wgskBmiML2GvgtMI0pyqZOYBjjDppouaKmjiDht2BXGbYje5Zqx293XJhU3NJsWZAIfemcuUPcXQ
UCT5jGWPojgmQ4lRENfWv7JAXQ649MJDK9r0+l5KYgLMT7oxuxGxa92ZnikLfVCsejnZoC2kh9r2
Nl8sOBtXquLUVib6oppmmymZhA1akupNqomgo8Qw3Oz7rqB8yYI+mduziH0CEWYMmTPenkHQMeGD
+fatrNsYVV9kW6OV6g5eB8ZNWXf/9gbrvhGhsbsojimvnyDo0/du7ipfK5OnvBbSzQzP5bCrkymI
k2q+NjmmBGdvdGBM6W3J6As76RpURqD65EL5G8/XTpM7ibXlaQNkhVFIUYK0SwE/nLkM+Z4R8GZA
sO20gcVoM+sPZsSzp7fxa0tHE8XQYQHS42+IbWzt3+awjuv5WgQxKzChcTvv4kJDiwlb7yXuNXNX
KYnyMmdMvOrh2PTUG0UFsfEle8oHpbuvqmh5nssRLthGDFsmgBdx9EEW8iGXhDlgsWBdG/08nrul
Em7TJmmh3geMdSahBN8CD7mdJB3+S7I5vaaTEO/y3jQ2lrRY4MZWVmPeQfTFEoygibJZzNc51mUZ
W32pizFUwKPPEhtyf1JcE8S+coKYFhpdoQqUZkcaQ8sDAdj06z7VQOtEGwK8Jv0Q1eKZtfmJ65U/
V+DG1+aEEHHy5KIPKgOW1gP3B0V5bkyAy8QsVh0z7qtQhMQTSRrzMCktFropHc14uRtTq7aVHA5Z
jQ6JyAXUZm8RmOCoI5TccOdwN+1YR6y4z1110EAXqE0F3ZzFJCaQoIjHLRH030Td9ErdeyjSI2UZ
U8XW4WgESTMt9iHHEJN+0ksJRk/syWgl2Z4H1Nejid+C75ti/uvrXI4ehy76Bv3e2pHAeoDvS7vH
XWIB+c4rH8iOkmbDhNVt4CgGMA1tCXgy+Gga6TdzDc9qOVn6e56whhqjIWy6dBTAhgabuerQPdLh
+SpZLcfBrZqvs9i78MjwIatASl5MuLLSBVwQEEWEbgZfRwElSVechkv5Qc4FY9doc+KYE4ttMEfM
DS8q0c5zJEKljsJqk9xEFdinwgTdzKntw5Zldy1bvEaX55V8qXvMVFAylvJvqZrC21uXKruo5e6V
QZiBCGoP04U+GqHDKqGzLnF/GYSWDhq8LkRrrhwA3kF7n0w3VusAXr+ywzOQB+MCutIoqs5OXUFQ
C97uOAY1QwhHEarNYjcE2K+ZJ8xcp4PUBMxaz+o6sVnMq6eMp/+XuzNZjhzJsuy/9B4pmIdFbwCb
jWYcnT5sIE6nh2KGYlAogK+vY1HVUhH0qnDJbYukZC4ikiDNFKpP37v3XDwdcOEfNTCSvdBTmnhp
Fz0A+OqerIHYASeozE0D6v+Z2F97L5rFOZR1OjOYqvJ5I+oh36AoDmjOBW5zmPCmPqbCOVINhqi8
Im0fS/SKJOPKLL+uQ13dR6iOd+zVU8Y8yTAf+zDtP5P85nfkt8H4C/MAs7fj0qESLceIv9jjKYjS
d65FyxXhr76YzViRrOZam1DK+jE3uxY6ZCdgIE/WNq2hEHDkgVBPXeXs0VSyXl20nqnZdLveLPqX
WpYuTVODLBZFvMO3JmqMfaC8fjN7kMvWVejjNNU+MjXMLvncGee8Dsuj1wzW2fGL4KDZr95n1UqW
ZGHcw9GeWKaivLOift2xL1r4cdzbTH/WcyIzI6o3q8smk+FdWDb2uKCRzvLAXuNihK8ockPPse1n
2DhXaIAYYBS1YisvbQ7vsCjLaock3IjxRPbPDcTOZHGoGP0QOoUsg+XbZBtjXFR2LhLRB+KJ24He
BMQbbJtZZz8Lr/W2GiDMHlNWBYqR1IetWpgTj7UkIZlKfZOuenmQ2o4eCWi6ldAzWS6lcb1puX/w
g8sHsJTVduzY/ydzXD9NOPj81B1jMO7FcdURvpPF3fjlsvwUdu2/hzIw94YP5U6KcoNBFWtcQeCd
l6Z6P1sFFh/tB/kGesxIfcyZRGjZHxENZ7wvQRBzJn8ZSz1cIA60jy4QnkQ37WuX9xhkMpPs2r7M
XiJKRvAFXn70iQtNnJECdFyUvy0WflAYNH9woj+tNiGiKUdZHJnhdYqAMZguM0y7WHiJtK0Ofc9p
gmy3fnSXMEeJO7OrdXPwuYrGl4LS/iS84T2I1A+z8qm9PMPZNKWEBKEtDjNhr/7Idtn0u8ku3nxg
cBsliu9BtXL6rUDXLdXd97xj+LZcN148xUkrAbRTatC1DH08m6VZAZcw6SyNwaVuGhvbJu6sZkbz
P5tV9opM2mLUH1XhWcBSTlqCOiiV7SSi+mbi3+rd3LCP9tztYmE0cpeb9nfyqvn7CpxM421FUMSf
FpllsZG10SF1c/k4N4FOlFV15zorG74mmGF9FU0nZc70J83leWlC/+B2nRnnsHLiadAVuC/32nj+
97Aib7hx7Z0ZlOt2GRW2s9LH+NWlgBTMquSlX+WTEVBTIlm6fak/nTykodL56gHfKEDcsvupB4NC
t+vrGKgQGUnO1DzbWaAeJ6PBY2jnvn1aDVsmXhcWLDaVvg6dNCTGRNCFmmopXuTaESjYu/soyPpk
rqIfE0inpPRVk7gu39PQ2+lx4qg7VI7xUrZQDo2wO6WuNg+jk/v3U9ldDNda90ZWixOScrGp2iZi
F8lovYuIzo/R20mlMKlqPkasFhaIFKSN4ig8l+VMBb4Z89V8SqGoftZjQ5MsnR9xgn9HqVB9ajT6
jNGVT4PhFC/Cte395PbOV+5Vw24OzfeOScQJcBt7YYCDeDbuV7O91kGz1yGVViMMmUhJKEzp18vR
ap0+ZuG+lXN+Z/K5fk7RrcWU63yPlo6HKo9OpY8Go08HKxk9gbOtGqrtZFfl3htt24yjSrp32h2b
J+2G4w7lTJcs6U1NYpfmborW8VBWa7q9xZGfp1RQnhnfgiZTlyCa6KYTl/YzBev86uRWvSEICrGk
ob0D+xfayFIS7OC5zbXKTb1ffS+90G3iCEtDc6PnsNoA1z8aKR+mb2rxoAOn2azL4N1DESglufMt
mZDNqC/eWGZxYzneBWNsnWQAFa4AgkmsMJw5Xpe6u+b2gmZYzmYTW9ziiQha3xsX5k8xZ9PjvFRE
g97uoRQrRN27o8fFu1NvbuZi0u7tBT8dZjpuPVkDxwhjH4KXm5wlTxakfns/99Rdy4utS2l99fDS
JF5YWKfc61zW/0KtM7pfFl2JpCP7OF7Ysz83RtDvNYrol2oIzEcxje5dEUmaC7M2KMyjNZnEIs55
Uz5OHXxSMfrOrrGrzyEW1EPoSvA/Uxgk1UiusJ5gUIVZp9k2/Lzb+cuckrOc5TcS/xUbKiBd5Wjv
mTiYr73vrvHsl5kiQMSNHpqmWfGA2sNbC1AtaQrkUFRoaRl7JpWIUk1HfeYDLNcCJ/VomOfGh38V
kiN+qzaiR9eppuchtAV39gL+gmyd5SlrhbXlLlwe2sYDiSAKdccVddy2gQiOU2YNG9Xr8qWN6pZ4
6IVjwGWfvWBHXA91NfbAc7zyqtJwegfZyj5ed/YhKCvxXDN1jitS+LZz6xpfRsefD22kHKz2jbyv
jbJD+eTKU66MjJimsph3VsfmMrpe9jpkxWNmtheXy7/IzG+VJ4dPIe2spIQztZOa2rWJ0m6/zt6n
G2ZpW3pL/YXk1+6uFDKMHYuuaCcDUFAFRYBlrd97G8tRUcEbVL233rle89OMJussdLbepdrWsQXF
4OCU80g1oWjsA3zaRIUYDm5DBLZnuHWMw/NHOzvDljzet6kb1L7q60vP9WtYh/a+D+bmMfAX/4/U
D3FsCqHuRiq+R6NP8z3A5jWPMYLKb03jVXd8dDms4dDdBwu4HNPMhseAYvxBcdmiSZ6aZ0nTIVEU
TxauWYU/2OdluX1GaUwYlG3xC61NwAsRWRvIxN5mzboF4E3RFU86G2YYDE2w13Tzksir9T5qAgP7
WWd8iSQ4JNNbsw2hDPUzmJQZvLJASQEalWj5rNkNeGqiuLDBG5XYFFiEDoZUizwS9JGLPe1b4DZb
NabdFTBwep2jckgoaEEjzY37rV34pYZJFAN9js4/2LKrn1bK6m2TWcYnf+R6kvWEJis7KPfNrUtg
CmXujILTdinNY9SZ44HfKztGM80keg3VxZ2qfi9cgviqNSeIMJDWTpdjhcisHvZTVy9fB8nmY4Ko
rWI2PveHb3fwudo1/B56bbkt4L4eSHIND/7QtDeCRvelMtWyLXIXi26uRus9UmbzOoZyqGIg1tGT
JUPzvlsL80cTQYbyprBP8Am7PxXtpI0oF4GbNJxjtRTNLlJ0aOyURRlls3ylBZW+qaZoryTEjUkz
Bu2dkGOXCN3oH3mkPjvCLa9a5N1BjQOFjRfNLbSP2X2yZ2hS7lzMX8NcAqGZ3PAN0192JipwOpQc
3HUy4+V7GjyjeJ6GlE247WSi69tFG8LkqZ0toDJdluNz4hBqM27NsaiJp0NsaIUXTNL5WRYqf3NK
XfW3Y0eQrGDXBS74lTHW5BSgfocc2NjQB1fHN8rlrFdo3/vMd4Y4r/0tpJ1y48pgcGIryzl0Cms6
Q67pjqQhW9zVRBfdN3MRPNFtKy+WLMX3yu5kHpNrQ1KZXvuE9Ljpc20RSI/ALfrR03N7cYWfniNf
GZtqMeydHQl9avNcJsppsEgTQ/dTybaObTN/GDoxPdh1MJ/atKZ/VgIwT62OvbFcL3BjxX6i33hX
BGX6aPC1UZQu0YM949bEEMmYUlXyIlMzPbG31testJxt7XXz/S2zJA4WMb5HFEKyFW+OHb0Znvns
0ly9g7LweYQGkDsr9dBE+JvpEUEW3ABimf1e10ol4Gu+3bhtVUVAV+/U4kxzsXoZLdemCrI3Zhl8
8rWErQBvlsQksbMsor40mOqNxduwdRZ741HIxobMRJJVNuPKudjdxId7r5vY4qWmwFzkaWrF+Nwb
IctmKC9TJmy2u2rdTUWjkwzf2Klz7IkU4+UVbfWXtotQNHhqOzTTruU2GlupOV2gtuRxSmwqLzhB
1paRXuQ42puVJvc5MJsAKkBFOpOtKdecUACEzgLSuMfiiJ9wPCzzABi3B5RmRuWp7dMRSgtbKWe7
+zYFRbHJBCc/6dqPTtvpQwd5yZ2cPLFzR+xlv7o/fVP2z345GNu1dGnNOlyk1gWIqdNb/oH8SHz7
Y1EmfubZW+5WCAECVV50E9F7rUeoa53XcIssii8KUsqGEEjzoShG45J3hoX+ZVXuliMlukfIAvwx
n17qvLI21kCWg7Ege+rG0Uo6z6l2nZ9mj9NI98DUgbEZnOGyCir6oaJ9q1QvjtHgt5eGXtIu6DX3
KIdLdt/y2eOSSXrfYmL/51/GcniZm+UpuoXB5VPpxtSdVH1d18e3m5UdZUxmPTNIcm8+pQq+PNA2
edVFe7Tb4rMcxGWSxrucCkA8OYQfcwnyqymGR4K2kLkG45IIMw0OUIr8jSlCqj8vfAt9mPsibL7Q
4umSCXAbl6gwOy6OCBOZ3ur22t61M/3fVdVbAoKcx0k6LABd05J20IZwnUiKley5ypiMuIycNoxn
Hd5nvNyJa8scV2RZH8M6uBvHYTfY7Re9mIRqVAHX4C5MSpcJaZG3W64PaewzHtp17jrsvBKHptWt
5obhxMUt2pfZKzjfenqyjePfNVHZx3jPirjJMtA9TjADqJjzbRHKHbmsdPcyyaA7nW04M6XzEhjD
VwRA3D0YUyfCCGZOTPOctqAqiyXUmzoLh7Mb6k/DEkESVC3JwdL8UoSOYGspp4OvopfWp+TqRme+
INIDUMFddB85kHSkp54CXzIdmavpCoNOIHbwDSJi2jnfec2yi+zp25TBJkxpiRRtsWenV5tytG92
VBke1QwalPKx2OfRjxVaDP27hqavGb1QR34W+XzPRYOQEqfNnnPVvC/Mc64lFvedItfr4hrWe5Bi
M43kxsyRu/Sj3Efd2hy0o5BbhvOeExMVt2JJBFau98vtGhCRA1i58n0a62PW2p/SjgSutjSf1tRt
T4Woi7u+5mYbWcXGjprvZJzQ36q595A+wWgrdYdj6XiUF0DxYwTfRDfDB+KWJE46gD5vG9aPypIv
osy/T2Q1n4Q0rANc+ApIUMUkiYL1LEbh7R1KtTswpT0C5FAfhjYCE+Wv0f3i2O9OPVXPpWnPx9bo
lsTLpHx0wg4zQJO1G5GpLOHy3j+K1V72TaO+5jPHyJ0WGvTLC1u6Pla1lrFDbszerhnsTH4rvslZ
WrDWGpa4CeKLugvOIrYGIhcLogemPaLEY6XXr7Wy7gahdisxG3E3q1NVqvtWsQBzLy13VlV8XVr3
kc/7ODvu1mtuy7PkmFs6c0vXdT+U+fMMjHUuGP11qkkf8ox/aVL1ue8GYnIG+cSk7cmZ+52ys6P0
wk1t2+ii8Mdb9cRv2Mnx7KYIQ1X2oCLr1RC86nI+liXAnbVDglzN6AsN622ozaPH2zCxNPZaFRdp
hkfMTs+W71QkAdWneUD355RbfAfxGpX2w1y0Vsx8DV0wHcoNTOpT1Q4R98nOf8365otXjJS/jfza
zcaDV2KStoZnt8vQ8qzWUTOJzLgtbpnzyi/mWlyzdIaiMm44ojZzJT+ZGQGkVLG7xneujiUR+y+L
fVRwkq8ibQ/tmKdJH+buNq9vboGFWZeNt0+L+W11neBk9GF5AnGgKLPSL96tsvAMKijoKhtftSRg
KDFsq2X+WmcmMNk1vQAvpDAzzW3fpewNvEdVhGVBttG9YICwC7vgJMIsOneDlXPDc5rgMw0xCCui
yOMmHfU9FKVzt1LHQSXCyOCP+Y5Wg/zi9sv4MAcuIKUizy+RsUo6CUFBNxUXR+X4e/os+RFOjb8b
7eoWLxQo+eoSFPuGSqeDM0nfhUXeVN9z3+O2Tl3tpuz50lkM3OK93M6UcmTWvPv+hPgQsCoDGVNt
CGMQE/UXM93aHJjn0XrKJjfYOnwz2DqLLa5GTm9KEze1NsHQbz1FJ1nQzSB/8jkPbwzpABydO6gf
blnSeWBIRc8iVio/8g0mVIMtTXXVbDrdklWpPO9k6/rJqv2JkYaxy9Ty6qbNqQOQEivTfPDVWm7t
QFbEx3avVaYe9GR/YhRaxr5k/m9g4Nl0luiPzdqTs+qFP3rRWVzMTfThhd++qHYKTqFbPI2rfwzT
yNmpzkkJS7KWWLnroy1Xua37qT31E2DlakHy3lhfp5HoF02iE4QgJm2uWT56fKNBAIqpzslrmsiv
WxiMxiENWgcTf1JXabkho/JagnQLSOV0BnAv2ZiNMafPYcoqdPIi3bXK+zaE1jc1Ea3TM1PcTjK3
4r4YX0WrfkTmCKs+YpTie9vJFTnr2HnIlJa7thoYBVXmD3L06oMBKSh2A+ZzQZkFlA72dgpXRK9V
de7HaSOU9o9tUHw1WoYRZWVTKo7X3tAO7PvO2q1D9xSmFldu72n0g/5ezMR+9ens3/Wti3R2pL0N
vHWM2T6dU0jAZ6BFu2EGnZ3GKXd3q9W1h6ikbGd8TjM95RIa+G2d9CJ8taJiuDay9C7ZmJ8H2IDb
oBEHK53vC8LVKCc4aFIuGH1Rbut22DK5zOOpdHo6QExwS7u4J68FOedg2nERLE2i87zcKQb224xo
laQMwRcxKs+PVUjT2vRx3hpcC+K0mu68yn2e1snfzp5+7BwUI2Zgvg5DYcaekC7/1WbHfLK/OzNt
jLaGHowYfbGb6mIKF4G/E1WJ5XJRCRaH2w2hQg1dXC52N2tLQd/TeZ0cOVf1Qyuk5fxcbZl2m7Rj
eh/jpGuno9MqYrLnefWXWHZDBYDRdaw+sbypBOoYGpZ118k+MyStio5JVC8Mo9h5Q6T7DX30/nsh
gfrytQ3r54xW3fw40EqScU4zUu/5h9q7jNw/220VkhT0wPme9ve90S5/rCBg+i2jdkm/voZzcwDr
2WNoS5sJVtjMqKRNatG12FK83rDuUH9QEPpLkH3tpBbOdSQeQz7ZDMWopln3ZX43e3mrnqY+jShc
hd0VwKFCMtYbkYEhjBh307z3IuUDgSadet/6Zs+suVxboIqC3itcNKjs/SZNW1panuMO46YIC24L
BD9NVj7H/ahn90vT6dU8RYu1OpQ1s2tBjPVZ7/c54gnWMQEufmwZILi0VeQTtrYwekBNEV5h+L7N
nfcQ9h4E4mnyk8pv8v1YDhrOsYsWpJDdYUjTtGA5KfEN9qV8MEoiKuBmjytaUpOzNDEbKzwi9Hha
p8B7qUX5RfTBzi8yGuBWmti1gntWOg+hrt8djNwGCpyaUOXefWRw3p6EEcowYTdU66ubqzD8A1KZ
fXv+5J+jZvikJaFpust2hkh/ZK6y9nUV7KOi38uJGriv7hYvtzZpYaEpLtr8Fm4Dl3zN6ToG9o7h
BcaqiX/YFON6tGqYj30XIfsJxvm1W72D7Of2nI42lzfK3rOuF3TP0Wyfay/LNsHtQ2q8xqH13e97
wwGNM0eQ8Rz51hjhNbOjmjtSd9KSGo/b0cwGt8K+K20wfoZgH/VtebPo8YboMbA+pUPAfjzb/qUi
g3BD93JBylAg/p569/MyK3SKev0sx/K9pejYjHO/L8DxHALZFYkYwW/nq1d8bmT0bi9hcVSturZB
X+7bSb9kcz6fJzpfjx3p4pgyg35X5Oa3ZgSskmcDp4xj0I/usfrtCi5oTQxSsv0ehFxoo3XduTNz
8jkbjumYzdsG7RqXqo5BRLecGNo5B5LX1CZabLl1Lfiklah8qoTgi8oKbsrNMD8KK/Vj36tF4ttR
Qfs4RXRKYtslDPontwnlC/inEs//6j+i6YsOuhPBhuFK9yPVwOd0DnQ76ryZ2cxgHYYJjVffD9wl
Cia1WW8LIsAYUnDOGigiu+bI207fNQzPOWKa947BAc39des0Wq/3ob2YSVNGHmRHw451Wn4tfe6f
Q87R1trFM3TUOanDOdwyhn1e57q+RCVx5UPUUQ3e4AUbry7mV6KcaooZNFInBt5qQWnBZx/TFoXg
CRFk/Y48zH6r4Be0j2PE5dCmq2/tmsqaUQssbTHAIM3Mk1fU8m2dIvqBhL113p1b1Ss6+8r9XOZW
zoSxlZ9QtnlnRI+w2h0GnGrtT+tty4rHIS0vbigbxmHNXYVcMOlMei4ykqRq34obazDWAzVH8VqU
MkPzlOmTPaTziQ2MwjpMoeX1knWwbdKepMteWVRdQ6Ml7mKgP0XsjGoO37n0NRgzlBdtYS82dz3Y
udbt9GkWrftkeP5wClVtk4pj+A9RPeN4872CpJisecpk88PuhX3hJW7AOlTGY1vWj8Aq5LHvDfeZ
scgtouCn1xc3vGlxB8KBrXB13UepLDVtcis1NqsvihQNULaO59AX35yq/cTkUW2WHB9WZxrHIuWK
bOewKOE4Ju5Cb4pz+BB2jvGz6dAYtFGQDEu7L+AwJnO36iM7xM7zEPWEvCRbQq4WxSIv3Q1QLIuT
2S8vAhTYFDHbMytrz+RLxrarz9Id7aPtGNhBzAgERq53a1jy2Ws95A/kJ02U8w3zyDELMADWYuMh
EPhkyzG4Cr8OBi6G5Ma3RY8xNLRHSIolKaGZ3X9ai/LVCYkC1Kp75wI0PiHBQ+XQ6ueMbXdFdzXP
P4lVeqFBlO8U8xYm9U+ixuaX9hFxn0q/UIIWhNKxT3SKHM1Syc9rVEe0Zyt9SgeTr8YamYlrv7nd
LnSvieyIlzkaizvheR5GZx18ckrfvVTaq3YIGfL9HNnbAh3QEtUraYphzLPpb4UFOM9G+e22Rl87
3gVZ17g72zLelBn6W/pE4dGec/MaqsXlrWOFpRY6Fd3DUUPPZcZD4fkHB3UAcO1xGRNrLa3r2o7f
Sq/TF1Va5b4qhmVbKeGeGUYOV2fuXCIFmveG9biRKi/PXY9sNa4b8dPPcpRC3VaPsPtpmy82b1rU
PWvSJ3ctQ4tD3U13gRFsrGjKDrWDoMMZV4tinPSC1oEOzIxzoP6JkGb47a5j0DCg/GH0foqUdVCM
5OxlxMc73ICaKCKGwnqOxHgNanlX2+he1xLOp6wFAlu390rimwO1FWskcesTPboMRRZ7KJU2fdMx
TRXa2vgZMeFdHqaHoXflQdF44+9F+JVHy2ttjW1SBSC2Cj4lWNQkhxQFPoi5eDIG8gvGcmG+hWU8
8uY0HjX0RG15D209leeq8ZhpMTHP03o4E6wKlMuXB0Z18yazKMnblkalU5KpJ8vwa5WZBR0U44dj
Lc+rVHYy0n7flv10p3Vh7IyJLD7Y1FwPvdD9eWs+H8mZ/WkV481nTS7htqRUIO1hXY8NH9YlhRXB
DeRP8fe/JXn//x1x5aEg/98F8diJ2/rt74r42//jvxTxvv8vItlukvNbVCWwlf9WxIfWvwIbiysX
djBW4Z//6L8U8Zb3L3rZtN09/Hk2oAfE8szax+z//h/D/Rf4IAd+SwgMy8Kb6v87sJWbh/W/1fDs
IvBabmQ7oC3UCpH7wQlIcq0MUEzUu7yK9ouz6x2xGc3fuXlvntUPTyGOx3UIGzBNQF8fXI95yAU/
VEO9I8Z118AO1XOwtzJY5pP19JdP/+E/f+g/xbYRqwF/hlaE7aO2I8/u76YPVD4ODW0v3wUhxueM
cNZqK8zigBR1+89P+ruJkk/uw5Nuf/Rf7MG+NnN37XnS5NCyeK7mT//88z+4dW4PgIZ9yw5midyS
sz48IFRFPhJzjVSxZQr3eRkm396NTavbzwDfUQWge2y9nWesafdHTcnrP/uDF8ljOVTD/Cor3flB
HKztMpxlbYwTIlgVBBzLozu91lHjOFuXi5F6+Odf/Jc1BR6I3CyLxhiJpf5HgI85t4Zk3lzs8unT
Uj/4BR4f+W8Gt/HZMHiwblmfeIqcj1jcanbyehp4hpog0Honrx3+c2v732EZt6X/t0XLI/7Ma7Ns
tEvQkv7+/apgLGw6Z/ku9cZ3aWHJYi5SjulJpxNlD3CBxaJJkm7wevzzB/h3i/KfXzxPhgd6ezJ1
xgeLitn7gZhMnuxfxNNySR/GU/4w7/XvrNC/vJZ//oWQoNiASAP7+Fp6nKdFa0c5htdvtALvsLsk
YFM3bQLjei9eon2PSfef/7Y/SSq/fKzk0bEV2JzCfwJu/vLaNFGQDk1UFTsXykZ7JXLkkO7WU3H1
D8bROv7z0/5M+/r4tAgthQNzFraq92HnMYyS62Lg5DuN95Aojfv22mNfnuOfMIJ2E27HNZm3hLIm
fUy2x2/+WOf24399/C1D0kGcxqv89zUUpGWQ2ujtd9nRP3X8sfMZheMx3IyH6WBsy0vw5D3R5lFt
QrWaGGFS/Cx+Gu/c0a/+NThGR7FB+nAOjt5vPpkPIKH/XGQ4rv7fr/Zx59dSmHod+GQwQaEqFqzv
4TBaewYjYHKnPqZWITWIxlD9HBRUV7/7bP6n9yu6Rby4ts+o9s+F8peFEDTtXDipznd0qA7ODsL1
Dv9Fog/htrwaX4wv+Xm8TyGeA/59SO8pZ8/GEWnVXfvSPvQnAjDj351Tv27pN3sa25Znh5CUP35d
TMslPWOV7cahbbILBvr+qbCCYv4NFufX53AGWpQFFkZQF0bs35dFS1J5ZvslO2SryGBbKlvRG2aZ
zr85o37ditmIPIwrnLwYTqMP608Pdldr3fGgm9KjVmBueFcSBcHvN1/nL3sJYTnw6iwiBW+YzI+x
VnAKmXhJ2vVg+fe4awB0nNC6Jk7zuxPe/mXh3B5FQGLI/wTgXG8v3V8WTmbVQzoOyth6Mc6B63hv
vI3P3rm/L0/cje/Lh2bb3a+fmE4138y3/3J5/u/nwi9fHldHfIUYuUjatalp/v54SRll2Loi2WDH
7fmYnhg5AFCpj/ZOgvKRyfs/72Efn+cTYsh/mENT2fC+3j6Ov/y5lp+vRMPynjSY03rc8Zh8/vkJ
H787ngCGyPGoNT2i1G/V5l+fwMTQZpC25FjQ2yR8qA6/w3r98ie4/FCqEYSlJljDjx+ZQDQHL80o
tyQOohzzVuY7o5a/WewfnwL1nBoTryilEltK+GFdGDQFGWmiWFkMAoscVOFn5Dvjb+zMvz4F4HJA
ycwR7VKBf/CWF4YDFcwpq63dGfJSBFbKvb9q9//8lfzyFJ9KmVPr5qFlhf/JK/vLlx5VepjGpa3J
Xhks9Cu9JgKCDNd//yk2Nw1w/1w/QMD//YuX3TrN/cgIYU4DA4H1wPud2KOJwOKfH/RxH+Kcv0Gy
4TpixAY2f/tz//LnjDqKRGr3/DmE1MeW3TXJ6tY6yWvT/c2j/qdPLmIlkKdlsqK5Hv3tUVNVjS2t
uXqb2V73yVCmvOLCXH/zFAzkfzcSU52TVsPrSPlJG44t4YOZPigJcKqinDFzKqqrI5rAzu4RzY1L
mG+6WiL5xoAc1CQruax6ryQvEjcGcRo3aY5+qUhvx2ZS96a5wzi14pPB8zZhR3XEkshA+3+Mi3Tu
KYQtfBrVSBjkNFhvDt7djEmUQLDjOxJWQyDqcLOEmdyRXLHimXC9CRRgZ/cLuZkuauVRIWeJ88xR
TK6JI3nx+8xScdGH1kHUqBsZ7BrRuImQuc9bXy20NcpRDQhRaFiv56B2THvTZAU5rnaFg+CVzI3U
T+rSieZnUuFWK4ozK1NjQuQN84+wouuWeHU9K36RcnocMsNCIYXy8qFCuD7vrdWN7leV65ewRAsV
S+A5dZzNLr/iPPXV906Jnr5UWLH2yzQdnnwlvEuXmiOj7aB2g2SSgQXjRVWDtefDzEDZ+FV6rxRS
JdoiViM3FQYa2vbGRFfRM+X07gjpBPgldHD1pZqa7aRdVA50nXwkPcWKwbpYzXrn0ZTBYrZO7bXh
l5IJ/H77c9ohZeBzvDlR8a51eYyhTGoMNX098G/7GEOs0cvZpYNcN9B4dXnXEpX7wGRFAxpZxrWj
Lekg7xpd20CDWXeNpIUtbzK1VQgGJyxZHGfSb6zYj7T81jmYPuyDtQRmHwuzCv5gnDHIJEBxiT+C
nrgJAHhox1hExaoT/NjGkpT0uARnhpE+lOuYjtssQGXL2DGYIlHsey277wWychg9FnDgbWBEC/p4
26GZb63/wd6ZLMeNZOn6Va7dPcowOBzA4m4CgQiOIiWSkqgNTCIlzKPDMT19f1BWW4shNWmq9d3U
IrOSHgDcj5/hH5b5OlCNv/Wwg4FhOBN/7Gag3HiRwo7L2Af9OD+mBWRCZl1mCaEH/N+d5+cNPFNH
N3OU0seiGWzibroZGoO8yjMw0hBXq/4hacdsa+NqZ73CmQgQLMyHNsN3dY59JiWMmSMk8qDtwXBv
D64FWmyp4ITtoChLHMlErQFyBnXScZpW55Nn1fVHS1Tls+1X7levMb123wy6csLBxfGTaaDRAADK
aBKaAaOmXjq5FeX8v79Wssr70EC74ElngQc+gSH4D/YWg+m1joW1W5sA3HBVDNsExlYmUPrZTb3z
Aevk8pA4juECxS8DmoFsJ/zZ8IngfU1m94i5+8z2DtrAANvvK/+hs5k57LphG8p0bWHWZxvYE59h
erXmzlwgJe5TG+J8Cxx7Q+eMpsZyD9zfNeyR9iZ3+aU7cxrK+ZgYc5+ezwkF+a6mDnpSOeiIyOxK
4850BlDrKs1MNAwbzwW4seZxuQvwSHbCDojZGA5BXiJ06DCbCONmKezNapGpR5775mNhN7bNe5m9
B3vKxsfWzdGkTAxhRoZRFSOzWKc81jjTvPO9DcymePVXLhKZmKy6w/CgAVN+QIhgtHiPMtC7rjJh
IHUImF4qoy0hznIrfbdn3U3h5CnvXQ6c39w7RkBXNzG6eb5LZ21Ap2du5abnXWr7GSi1LP9RkFyb
kV2gFbxnv3E3dnaAwZw1WtWG8nCZoTVzUgFSyGLV7hbwAfmeeRljvLgC9jPY851bW8Z7W41TtR8R
uAaM0BjudzhGIjiHUZf2G+kbNGCSqGzYjyQ3dVSCYZn3DGgV9mR9BdGEe9R6ZytItVCW8CDCOUtN
QLcQ4k7BUszM+SyAaS4oh56dbsQwBA9J03dr5Dc0qI9LYjEhHnLAjqGCSIhZaxqT4IoU7PE5/sLx
USVtYe3R7S6hEaRB9qVfs6CIAmGs1bsEpPNdyYkqdunUwcnzp15PYT4C0tzNDcDB0B9bi6i0KsyY
8qRRXxOthRvNsMidS70AeIMIxXAqhNjof58YPG3oUNUj6JtjsRjCiUbq3nU6nBkgmayfAtUGVmgs
QZeGXtG2V2Xf2hZWYH7Jyn7JiNWwxni6hoWZFVE3W20KW9+3xlAwiDb22ofuB5I9yBSPbovPIG5t
N4QClf3ociOVEScdijeI8wSRi3oESAsbh9A+QSYFvpf44J6W0VTfcWSbYaPCRTZ27gLdv0xzAApT
LDiRlo+JEoDWJX7WwLJwOuZ6RAFSTODKYPMydLEhKPVQ83TCtSdqd+PVAFHaMaw00OtQEIlCurGw
MlUVNI/SywcHvqGFtdkSb/goQ7uIAYyl7V0SUEY2RlsNgn/uF7gZJ9wSwfiYaGduIpg9oEJSMGQa
v8YOzrXCRfVzM6CNB0klaZ5jvWLTJnXVWhfpLP01BLVg4rrhSTsPKT3E+4a21/0ajBsglTLzOQ9q
fRn4KM7ujJwdBeLSMWxugmq6YWILbLFF9OR5bYu1PU6UwIiLxUuAIlXWx+lurnR2D/ihg/LbQ1Xd
+46aip0zJeJr5dbe9wW+6szSqWZ81yazA/ShJ4HwUviSTbf940m7zbfAW5EmaM0tLVHWYloML6eF
6IWBHVurUpYVlQ1HF7Y3kiGIQ8nReGQSv6J5p6zCOaTM4L8Yjac75ogVvDh2XP55ED2R15Rw7/Be
6PMv49wQf7puJbPiSdrvo2zxvlwnMGtnQymaOewAiwI/JEn8IUdbdTtvEnDcFK3WJMRKaHjsK6cC
BWGoCri/sPXH0saxlOmzswqGhVZ/l3PRWpE08/EunnVgRrEQcAflSpzz6AR9FVm8HQ5PZYLDUGbL
c27OwEqVYbbQBAO/BJ4Md3v2QRpljTpoukFfe3D1a+hwpM51n8MsJLC6nxh6Zho21JBed0O1BKHX
B+uHxUtqFOUmSz7XQwolAsmPPnSLoa/xiXDjD005M+LP48m7Bz23gGp2/OyAUxfyKEJltX2GfRCq
J5Bz6ShfdUGqv4wdL+R9rU3vx0rfIY2UI5kdl9NQ6SNCI5YFYHhyoM8TK5yomRxxFaA7w+3dm4j7
t6nLyNekefEQQARZj46RuJ8LPVB0m41K00PTS5DbGmzaBMFh9ZedUN58W8LR2CbQontKcHcb9q0x
YwPnIn38AwAlDJO5BwgYySl2+52Z5+OVttw8AL1f0eWdSpcQh5LkcAmD1b9ks4/Z3pI5YMFxhRd0
mJCeCSK3dPIfsd/2EnheHUdNBiUZdC/JEKKoJDGLtVQfJX6w1m225EaRnCEc0nc/BoyRlwd65Q72
nSRG6HSZufGElMDQoM/nDOO0X0n7p6Nhy1Wfdc2MxAJ1VCuBeQJCuh5r02/fwWLA1HQcNHB/lQ72
dCzkNDo72KPT5zSj5R+BpWI8QbEC5qTrfQdUUcHZC4FemGQKE0S7sMgKL3vvGz1Z48bR30iN1gLr
qIoBTdhOkj7RKva/g9fiTkrmJrWORlcV4uPg1TFaQp4wHwU/NwEXhP/PtdMBUb1gPJAJFS5BUhpw
xpTNt9+ISvNVFhdz4IKaqeXVSuOKlLzMqzGIYF4ZQu5zyy0sEM9IkARRIbPl22jPQCzXQa9fhj4R
GyfSaY8FJQ4Qp6zojGumpa6PssEU9yGhG0/bXWNxz0MD8QcovSi96uxo5qU1fBrcERitnYlYZUSX
3vqM0xcwcVmuZXIE91glN+M4OtOZIVaiNTk+kgK9diUoghkTnwsZNMRyC+XW6UIoJtJHD1oawUfE
QUlUjYP7wYdp9hklmeWzgTxzcIyn2lsv5town4IlzzrAS+Y0nckYKGOoSrcfwYiBrneP+Zrgd9Qx
GkoPulqtJlLDvFjv6aqN3jsbUSSEHMDqzqE59MIAiTIm5R5gpSU+5JUJah0aUuUholsJ9d1OCszf
+54856KOIUVd5NZqZXtQ21rciGKucPHIkVa7gzWXm5/GtVeglJThFmB8C7SWzpGS1vIxM/ksmHmj
RbWLyUOHa2Vqou+gHdV/DbppsCOaDUGxK2TdyUNp1yK57ZHOh2bCPp6iEsUjHwdGcNPQOGpQgflq
YwZtVoWVhLUhYU+ZjmrAF0qrV7zIuYgp89oaqHK+4M9NHPGzR63jsoLG1Sz6Q5dU8PiGDC4EQ5Mu
t0JZGQ1sesDFd7XZrx/grPu3s0Zt41iBu3ty8SXVF+5If+V9kzvTpy5hBn8kGgTIAQU92s6Lwj3u
WpvNaEadN6/ceO6QTI/2tIjkrBjtZorqSneY3QP5tT4MRVZ/qRo7A+EClPaHlUFXvhAr9dE7QJrA
qj0+J3pf6D5BuO77xLoZQXCt52PVQ+LgOKsCVndglBZynKbfkSUaQVlRDqC3svdTk6sR4pR4dpzC
QEO5jVFMAiM0tdNlsxqZAXFaQANOzZFrNlloubyTTj8w7jcUm21o0iSJrAmn6xvk16zkEmQCIOUS
AJUfCg1VwKcVj4LNrjPhL4+7bK10fOHYgPQBQplcjWUbj99ELElCMsf/GBtL5uxhoo8Pjtt3+s5F
hgwB0dFJv7cxFfNhDTr1hFCiQc1dL+tF6WdGcXQSvd417dh2ocjT5PtgCpCPwqhK57lSzRh/7Ke8
+rx0aZrt1zVrr4NstRM0tgpmBAUQFh0K2gfP/jLMuJmbdfbDVmtnhHXaus1nu0E9a+/6iVdfNlVv
PALnyIPzuWvqdueubTVSi2RaXtZ6BtPtWrp4EDXSVCFWN1N/S38pfSjdMmkurMIri/O6GnIDlM3o
f+rqtfs0tvEwItGTIwszuGYHx9cX4NlH0GYwkE0xg28ZJxJPCUcFZC8RqroZRskda/ftZIXAqqki
ltmer8qK8LFL8xLJp5LbhWdTxeiR5DfWQ7pBEtEwyQrIGAl3fYry2XCNU4asoTcMdXZrBn1tXwCW
HtTVaFCMwISQXZBctYZovqFSh8yIPbTgfSsooQq8fAuoY7C9tT40KGe8r6gXAEt6DZN5ka05Hu3c
g3ijg341oq6b/I6Wz7hwrzSdsK+LOl2syyyhWH0iPyuCM5hFfhL2YzsOV1C961tdwiQM0a6QVHKr
1MhC6aWvn1SfyFsp7So+5gNOjCQftvWDvguMy85XQ39EwAQIFu4TjrlfdQCvzOGaHYgEDkpz7YDY
Wlh1zpxeN52GTJw6cWecDaScKep45Cu7ZJnGHLer2MTblcrzdrGbfr0qdWr2GIsbaHI9epBs7xc0
BvKzMTEorhaOKjSpBSb3hZcMMY7sRpvgJWwvEuYtdQHMlxYH7nC20XDDAzyZGigBbvBFDf6GkDXI
K/B11M7HKc3XRwk/8PM0lsir+F5ugao2Fw6YkeTGdJZD8kWIeSjW8naBpssJcJTeg7bBfKJEKQ0s
UZEnQchLh78XGxI4YEm/wjxPqKKc3Tx0/lMTQHfcJV2VXNsZlKmdivFXBiJnD/nZgpDfbdwb3pd4
TeMP8NDj+FKAK5v3MaOa45oasHMEmLF+XziF7++oZVR97KndL3DomZFoL4b0Nhs7RJbcsV4v0iTA
TTiVMMAgyc+Uyy3vWuyqUtHOm4Er3sOmA64owOABo5NKfUlq5d6J0Vvv4qpY+eFYvKjQDpQ1U/hN
49dWtDO0VxDYe7gW5rgbq82xvitFGa4gjKbIihs08zzDfHRivl2kbBesfzvOkJFGz+APZcs4SEAl
vCDcpko17WaAs/3O9hfr1vHqDrRh3nErqqVr76au8d/3SVrdzDWTAnDVZvE5WBwTU/tmrjsa1KkC
E5bG3m3r5FCVZgddmL7zIJs0qbE81yWOydhOJ/K60CbZvueutPS8Wsp3WRkP7nGUVYqIR66BfSss
lt0wkH1/O7kjd/ncgbpSqB3+yJKKWgqPwsTA13BB6Qq038b/LEyfBqvPvOQ87rEyj9x0qKnvUxoE
JCwJnRnVWu0cUkcF4PyWDok7/jiRRdXCy0KaTeLK1QpJHJRRwF+b/dKixSuRzgHNHaTUEV2S++Ax
65LER2JK4hfp9MWqHCsNu7pJzsTaSAwFwGbfNbH0YGVIr4FPJfi45D3dDy8xCHp5vdYD1KmYpoM9
DMn3fBTqCX47TIZKp9kP6TQLXWprqh6GNpgfu9SsboKunNsDQhfDzWxjqLzdT+p73TvG46inDk+T
JodwUqK2+L5hsvDgtpsaCEBmwIy9rVeEgANDEx7k5Jo70I7pcinjpfk80HE1gZKW5kVWxB0QvzIm
V7Pj2H/CIg9SbZZl66UECFrsoFAHF6UDdRuq6pYxDfW6iIgLm+xjdXTwmU4dnVsfK8ovUkHEoHat
LfQuJLZmoSjALIZl0jdPailqNLHbBnUsoIrdAlGNVtcObGmH25m/jO0O0Hv9rZya4BwrgDEPpU+4
xhxkLuMIuc76/ZKZVc/pbkiVeyptnNaSiRza1HAKIdwRVy+CZqzubI/+hc4lF35npt49mmXTvdY2
+NE+yd1Ik1tae9ToqBKdoQrQ7kNB7TlNfZAknYcHFV/4a5rZ9ALJ9PI79OLtqHQ6cSH7JDl0kLs1
5FjmUOhJBTGSEbGcPnmkdLBCYezdVL4fPA50IH608aTOcAZ1wD0mA/R620TgYKstIzs9JFLCenCC
droBDSzu13Qsb+izxVeDu9QuvNFy/GILekYHj1vyYoVr8+yaWQm1MhNOcynyliCzNvl63/uDeZnU
vnVtTGY7hIZRrs9G6nOIaNGqz8k668dGTz7NMSC+X4NiRkrK7j2mIZlw8yvK+RLQFh3mBF8F1LbC
PFjVVxQjBYfWc+YfMHZN/lqu54cZxg34GwZouACvZvBNDCMHj3PXt+FMiFz3a6uaL8LIyjW0ptgZ
IQ+mqUUAnLw7R1PEcqu1+rrCPhXORUkysTNHRPlIqH2UtDQGKuflrGry6bGvnn2z8z4icBoAOhiX
6j4zVf1gD/QzkNOcK7VH0c5DyxKRoTGcY1Wl+1oM6BjmRRaD9O2VuxMtmfAuLevgC2BmdCkMP6af
4cBI+oDma/stIX9qd/Q7tjaFkdffV6efH7wl6D+701xzMkX6nT4lIS5m9NXsx0D0V7m51k8VU+J6
ByUIqiF6HM55bo05dsrohz7kqdJmaDa290EkOXVwtsZID6GTxmlMTL+0DkisQcvr5bQpVPnwKaK2
s1yS34wcIURjRTwviT2s2NgH1fNKu4OzOnkwT4o2T7jN/bTOw75PHY5SXKgnT8jZ5veNzbVX4ru4
s2njgyAv1gQVFtvKQPTGGSggAy3HPspFUJPhFNzlhkSnKcLTdrydOousqBgsOBJDXwXvPZRWHlaz
BXjMIYq/Ibw3ABwnEQb5T4+KKs0WJizZ2n0U9paUcZ1puUGDJ3c3Mc1V6Ndtyh8fm9nwh9CnSEMI
sRGI+nV6O7OOoJcXWZaOsX+CU17tZz1l5q6hj8Azx5mLOT0vcdhlSI8tIaIeNtzWKoYCPKOxs7Bf
kIaDuWnG+mxYY1uFvqAcuSb6I4f1+lx185N8ATDywB94TNYBVAUSqcYTMELCdMu1qq6MWs+P5uKY
5+752t0IK79Q4kFa+RGQ9AH0QIS2MDoEqO65Cum8Sxpy7ywbUqN459D2Y9qNhII+uOM5KrO7Xszn
lX+9GsUbc9Pfp7OOyWRbWKhAeL+bXXf+MFqBRnJthcz7GdSIB/vJMA6vv5ZTQINHrbmZCNIRdVF4
PsXX5MoTNiyKPHKHcr03p368pk3gnfukfpFfuNNf4nl+rreB6YAjmsJxT0fBAw0UMqA8aiHi7zHR
JKkE+fbGx/7jUwGs5L8E+wIC+OVkWzNyBeoj4LQOJtgx2wA+7pJQCkM5Zy3A1zfQAdve+RW8xsDe
sngokMYM1MVPF5FfhvZQ30rXKxzI11vEmYV4Z06S1JqUnv6ycVOn5VvWJKfbmSWDbV+YaONLIcyT
R8wzG7oso7V902TxWWNUtJgH5e4ds67feLrfl2IfArA1uUB8KeQJ9sFQKybvs8bAADJ/KLqWyXvC
8HIecTx9fTuebnrftBEbApNi246NkdDJUoQVuQw87t6IU7piaY/Gdd9ZlC9/v44AEM525AB49gmO
p1ycJgniDF3jyXHOXJizYQPv7g0AzO/bwhEAeXApdcAlAVN9uQ3bRTGaBlC0p/fvfCDgeqRVhl0d
ijQtvmikZGlt69n865eI4S5DFiDzFpj1U8+0vPQtJFbpHtWyaQ90T6zzzm3Tw9++QrBywMaxUgdL
FMiTV5jlXAIekir7FAXjCzcTICCn/m/jxU/k2hYCnQAsDFCVl6/QnYvULoNc7EfAOVTakD7KHKHW
15/lNF6wCjBDCMQQECAL2M7LVbKBokYPrbOX6JQzs4itAzQWVFScxN1XZtbdvr7e79uc9Yi2HrHC
s71TZK87de5EHxJRntLSh94Ixg/expN6fZXft58AfwTsLwCCw923/YpfotLagPqm9+jQVJX2TeZ6
zlG7nbqP0e66XQuGQKnvk7a9vurv0WKDqBIqPLDSBPiTdxnoNUjGMnWIhda6CxL6pqiEIowwtss/
S/1/Ts3/+V4P2bCcP/+//7v5Ff7vnJroSX99bvoXdsb8B/+m1Hjuv7bws92CoHWhGnBGp+9qgBsT
2LjFc6RMl9AE92P7V/9NqfkX1xhUCsB7gPmdgG3134wa91+mxVQCS24hfe+vbLlPrGFdPF08k18F
YwMEMX9s20e/7E5jbnRa2Osmy9RAVy3umX+GffWjdsVZOQfnTX3U6LLVH0vvyvfGiGJ1N8zNeWfo
49zZR9iHkTkvb4C9TyIBv4pA4DgWls7QcCAUvfxVZQOoBhGpIAJh0objXMBsVIzJFICwKJPUoL98
rtt/coRfSTibOfqvqYPlc5FzMwTbm+DWs08CXLyKfOQ8yShbS0UBL2u3ejfIVca7MS1aABW4U8LB
RkNShdLEHACNQ2SylQX4CqyHghA3J135Tq9LBhQ9iSnYTO0qbCVNZby3unT41BUo7Ud1gYQhfVUT
5mFH7fe5RViW5v+YbvoDAwL72puTYxwsS7vF2ym/q1WwWlFluyuyUk3WxYftScAboH9qoTCLxh8j
BxOFvDboM//C6bavWeZ1MdKktocPSI56VtggG3RoZ2t0j9nqJ6gCL7m7Lw1dCgYsqT6gtWrKXdM6
YP+bsp6OWed27m5G7u5TgnUCwkgiteS+zuucLuI46cdOSMwBciTpDgitg+JrLLtU+7RFogK1YQGo
sHbngL5QgJ9AGCRJB6LPqlbk9cemZuKbgs9G7GRZn3wGeukuiFWHVGrSuqjRI6rA8JAxTrGvk2m5
UUxAsVEE50B5ipQd4jlG2SAU4nvVECV9MMXIShlo2GsDivHONEv3Qa9dv4Rz48uPswHPNJxQCx7O
ErPN31mGPb7lob0lFL/kodtm8jFLdch5Qd1ytbzcvQZT63KuFshKmaPOpVkG7yQz0haNHpBuYUy7
6nwwcqAeZalBDJiUyP8Oyv8r6vv3DW1Z5BywJTjUZKcnKZyyk5Y6WVoRsuGILpVbER6uo2/nF6tX
F+wUY6og1c5gI3ezR1Pq8PqRsrYb5pe34AKs3woaL3DJJsFTn/yCVS1Gj7AMxqbZ5NzrolO3FPbT
ftFVfwUcpD7H8KM+xFaGq0yc+VfIb08U47i9rGWa7NNxeAvVe3rhexvgGtq8G9jCAiG7hZ1fgp1n
yDZbzNyCwBqX1/Qi9A1Nmv7h9Sf/4yoSMiS5H8hucXLhJ3Ni57lGVsJ25vpyyeoyKuPViV5fxdre
34v36zrSYptZQPq3PObkhgdhM8QNyhVIvxb+bTD67ge6C+K7hVayXn38nJfgM6FZ7FuRqBDXgvSN
KH2yx1z87l/8gpMHhcyHWNTMHHearR+oz4NfVANG4kiYNbIDYZOgxp93S33z+qOfnK/f1j25szCm
aESWgZsfEey5WFtpXOSd+NKlIHB3Q9u1B3o8y/NSywwjPQQW3sgbT26nn+uDQjetQMLo46C/3EZo
KAErFMamRdklh1hU+Aylrr71ZlVeIGQjv73+vD8h+qefGj5WwIzKYkv5W4r5y77NqCtjlM3NvR2g
um74qbdXZms/oCJvhrbH4NLFGwM4sIErkeXO3xfkAu6YOs7DGxfl73vbCWzsBGx80UhpnJMT1JgE
5wUAF5IpIGM5Y/YHgbHT+9cf+DRlZmNxQm3YxLxeeiLbBvjleSe/sRyGutaeAUF+PwQLlPBi9u7d
FCLGgrcV12Vaxtevr/r7syGZQvWBigQjQVKvl6sicLoU5QZaZD7APZvqIlrHbAxfX2XbnC+/Je0d
3lAAv4n/FSepTdMk7sLnNPfCU+lhruYO6RUiYmXl5ePrS/2+T2lIBBRtXETQ1ryTpGZlGuRATGL6
mY7TdR1MzUdjrvWOxqbAgCjJ3+C4/unRPICWkDO5AWF9v3yBxjy7NahHc4/geHd0R4OuGWqBez1X
6RtL/eQS//IaCcsEPRuyGCrsJNanbMDUk6g0F4mMhk4hp59YNWrZLiP7b84Sd2PYSBuZScvvRhxY
czGd2SYUuf2SdO1yVXmtOURD0s23ExNaHRUtwIHrOUO4eZdMm7r961/i5M3wa8msJb0UWLL0EU/Z
MToZhNc3uR0x00OoHaIMXWIksk2nfqsjZZ/cC/+stVHkt+4+Qepkg1mrXnVdLHakpTa/TAi5bMBS
Vz30tQ76UKFtZ+/WIi2dYzbPSGQWiS8uIA1OS4ivNPMtBSwTwHC2Bl8RRSr8gyhies8V6oj3SpVo
ustG2WK/ei6Ey9haaG389fsibaLHheFdsNUCL3dSUQQzs//MQWfQ8a/sEqMr9DqXS28s9IfXlzqJ
NdvrIpqR28P4wnLRPImtdZeqopdcz2IAi7ZaqNW5a6xILPNeRVZtxvdul+s3ItzP1tbL/QslayPY
0oAgFsiTs9mgJMtWrBAlBpf9AcHYGJQh0jYHq4+bNRp6awSm7NHWHorZmpiB2daGgQWdDU6bMQ+t
+h6rGide5UUm87U5IgCYHd0eTdpwVEFWX1iTXbqXc1LiWQCnCiUxutnomBdWjmrq66/xJHj+fI0S
giGfDHIcg4GXX6z2h0lNJlUKsj3DNSZXwR6sU/rGKlsEOX1rkoYaPV4k0GFkv1yFEeFUtbMPJhez
QDR/tHxuZC6TKBt8hFJRioaZNK1XtRbBveZieuOK+MP6ASfZgkwJR1X4J5kHeDhbNblL9EwQNOqd
y9YWF6nXvetk9r3SQjOM8j6CJ3x6/e2eRPLt7dI+p/HGgN5jGnpyHrrasLOaXlVUtc6ImXuvzk3k
EvB66rJogAjy1++ZXulGcw4IIZDGTnYnaFcZJEZjR5io9VdB45R3AiuG84IyGjlEeFkRnFLjKILN
vS4T8k3n122Fl1+a0p+zIageUMc47QVC/BGZ7XU8cTrFd55X+UhZTnSlKXEHqC2N5Y10IaQ1YTJd
QI1hXpjpYCdhnDx04IqnN0L47xuc3o3HlqMLwMs5pVozKQSh3qMPy78F1tTVPxz8r95Y5Odj/c9j
Q7qHBEgnZpNSMKG8n9L/PdcYFOpkZmQi6rbuGAm6T61K8Yv06ReKQ0Vwv81qy6V2HBCB2qsCiNlx
Muv0hwSY/OhZAZhDT89ri4QrM7gdxCJ1mQZrpg4OhCabFk5jIS+aruUnVRRrdZYUPpSAPg+m+riq
Yfn++ub92ek+eSjmFXxF6Wx5jzjZTTApm7bOBDDEsjqoxCaPzSX+DLqSTysWo+ZutUrjS8ZEGg7G
2Onj0OTzxuqCX65WjHVEVrvvhW8UD6//tJf3Mq/bocMU0GvZfpyQp4MOvAqlvxQ9+nFe1u3HwYfm
ZtPBee8nlvvxL9cSEDekJZh+0nNjnvcydmk9dYoRiLf3uJj3vZ9UQJjXDqFB4EJ/uxS1gjSxpCQW
c3hOgnGQigHvOO3vaSc5V8U8eRGNm/HoeqX3Ri10UubzCre6hAam5NNiULs1Sn/N1UsUx821ZS0T
4sDKryIeQbzRleU9BShlRr5DC6kZV30wdWBfpDIHK9MV5s7ReXuAbCLeKA9/+6hb9s6dzsW6FU0/
e32/VA82RAPHUh5Pb4jloKA30s9DpdXvl/GvX/TLpU4yXk/0JlqmLJWlTR8tNDVCvBeJk8OavBEa
XuYp23v+KbDCDJBPSm//JK2z/bwKYs0gbq3N8XYEhPURVxfjwzov/vtRJfgelLXzxn33+9HdVuXC
ZefCFeP2efl1+6Ve0mDMPRJncCgF1AKIhCI/B+pinyVljNq8h5KNky5NJDOVXhHSm9tUZv3zaPVg
5cfAHT+sZWf//UemqpGAN+kSM2Y7OU1rjTp9XQzefvLn4NDi9befoZAd4M6Z0d+eJodOPC/eQQQG
puLJ5TthcymmSnp7ZBbNMydR8prxafHObLzy4fWlXl4yPz8yS23t/u2aoXf08nWvVts1nGyWUhBz
XeQZ8VBZ3goPL/s2/16Fzs2W7yKfcLqKNNy+FU7sMRD1QLTYcCQeHZXUl3OVIyY92oG+kU29Xvpj
rN7Yxie9jH8Wt3++TAH+Ca23l4+o4JADXtEe4oyOvqCRrpF47cSNrGLYz1WK3qDvuh/papSHyuvK
cxL/7GviTV33xuF9mcz9+5cwEMaizaPjcDr6MLE6BkNYe7Spl/IakdTiSclufleBKz1zanM5eI3d
PniTqe9bpes3MBh/ONBoGHGmiPk/b/yXL6LAmywfCkPuA9eYLyvDdD7CJY8PuR7uSfyBtuDD/fn1
/fXHR0YiUNoWF9BvN7Gs5WL4c+Xt5wacWRHYtOyofc+hUBrfuF6Xy1VY1cdJIeOaV3K+f335P0Rm
n86R3JQ16MHKkxi2iTLmwdx5e2xkugOkXn07V0V8jfuZfn59qZ9qPC+Sjk1Z45e1TkKz2TZT75dY
3owuOEgqcPcCCVVMNg3dXS4SpqxX4N4cl+v43vWmGNONuXisnUYiHrmk/0EMoS3C2WY0gEDtSeGy
iCVBOYC9Zi7dhOw0cdRMmh8kQ3+noPPvXf3LSqeB0UjwIjFYqS6DJYzps0W1hfJ5CVty/8Y73v7W
7+/4f57qJM8ogbQhX6HQxGzldLPKKonmpbJvUpikrezyyIcbF5adhx2oypzxuseEuCzlW2XhH/eV
pGCgNUlb/yfo7JcbX9OnFFwHHhbhS79f3RgG6jQ4h9nK/Dee+U9LOQ5tfWRhaK6cgknSWC1WqQhf
DiILuIUN7sHuZgd3wvwt3MrLou+fL8l+QfBQ/ETKnexg3AB9Q84kp1PNdBEof/0lMHt9KQJRHdbM
Gy5e/5ziD1+Tu4eACCJMeqdXarJo6gPd8DU7VFU0Q6kQOv38xgXwpxDkMNSVtJIYDZ02PtDBqOzO
YpV1tdQFEuTGOwfL9J1h9sD46iIJAwhY15Vw6nfONL2lkvenqPvr8idbdsYuwOvHLei7tO1LlfoH
5D2qI1w5tO7Jl0P6RPnxP3izAFwZ8/u0XE/72YibmEhoEfemGko/UhDlORDv4o1V/rg1ISuS9pL4
0/B9eaEAHa5a4fFoeWliJ17P7hEDNnQk4LW+/jx/DK6cKfoDNMvpbZ4sVSAeIgvqnH0RlOwQo6MN
IrNhPsNaZV/H2RLN9tgcVnE2ICP8uXO99SuzdHOJWtq5b+yoP54TTzAtsE2e+vT0t6L3hl7xdmEL
2BHop+5aVE5wrXIHn4Zp0OevP/0fz8kv651UPGaKmySzfh4e7nfYDYlAIsQJ3njHf1qFzqCkZwxG
kwv/5deMKwhYjklsVZiqfbB65EyMKTX/g2f5dZVtT/0SOYd6qjZ+IWderulRJ413UO2aRa+/sT+d
eRJ1Z5tFoz70W84HLRRPcc58Vnb9BQTxDMcp3FQex4Xp2a5xkMB3sAK2dx4wQ+tY2qN+4yf84XBs
eooeQEPio39aFAJec+Kxqv39PP0Xe2fWGzfSZum/Uuh7FrgvQHcDQ+am1ZYs2ZJvCNmWuAfX4Pbr
52GWqyylJeVUz81czAd8hbJdViSZwWDE+57znEieyVjO8KnjLMABYH5+/2pfWWKQnyLnMS3oYb+1
3m0Vn82owEQZ9UjcE3CIzZ+SUduW1VcigdVNThTk5v0xX5ktjGlBxEL4yuFw+UzPvsd2nDAwTIxJ
7OC8itNUO1UtlP3/g1FQoBKJznaZRvrLUZzenuepyd2VbJG3unr5ZBAdemTiv3r7UAzwP/QTvGNf
DpK3hpxIZ+dMbRRLdpvqZmtocM797Ej9A+Xl7GpISSH8H1walbdF6WjoHPRejspOnASnnlEBpGcX
lFuBhsdHG7k6P+Vgw4QKUOUwzS6Fk/XB0tGCa5CForF0DGjfM+k0X7oRawERhTMmy667SWdj3mJ6
A++jDvo2q/TppCUi2PKVuj5Wknr1VlvEnaOLXdaYg1vdY2wqUd1y3IwFRpEhEePGGPR6m+MXYOku
hovJhJRw5F6/shwsWsh/hl3u0rPJGiexo7BpclbWNLRrverDx1mpnDUghHpFXEoKud5oIMy7RInj
7UyOjP/aGZS3xSIBWfqjPKkvP0ACU6bLywgHgTGwVSUnj3yLwVhC2efWxv8WdSqRPXjOH7AFkZrW
FWSHr6vZilQqWw49mPdnn/bqLaGgQWVHY2d0+A7r7C42RsBpK7atyEXk4hzSu1zBdy1dnICKdjdK
kyiPLg+wm5BkZ0n8WdKebubBNB/bJrx3nDwMSLQyT7Dsphs1cdMPiZ2QJIlVqz9SGXptwaExRzeC
FWsRJry8hZOVK26BjHeFxgX4V+TEJ+piDnr/vrw2QT2Q43R6IY5rh2y8OhY1fU4iHhqc4KTTD8ro
w+MdNpoREYonJqzcUanM1pFxf39boNlFioxwapGNGwcvXyGiNHU8Dg+uVhHQiaRn3Thxvkk7eFLv
X+LvxRiGMmgnIUfiYHH4zQ9ppUgPmdsKiEHxsR0kYSQpOLGFsu8axToz1PRcdqpTfIXgNx7Tie2l
2y+XJKacjoicvhJM28M1faggUBZuFK4yGUoTgEedPWaKZOuExtC8THPdAwckVfvcwsA6r+1u+KSo
BQ3S1miJfDUFFLk1mCqQfmYzEzSgKwURja1dTU0AijqNtmrdmw/JPGJZAFAddhtejPqlOxET7etO
0gzryFGba3bkBIhSj3xoo17BB0fAU7kpBNEGflmQ3So6qHFHNga/T+SFWUmFbwHPLn6YlxPZo7es
i5RTFgz2gQB5J71uKG7+63IloyxqDJ4V3lWH249KWokVeRklt0bSyxEki1pz/wjCYTyijHhtPulc
Dava0o09rNi6iAthkTESStXqxEkN/VaVs7ExqobangK57AmH1XpQLONYK+DVW0n8FfYUbD1sRF7e
SlKDTfKvKBZzltNKf4Ajtl7yRraGOjl3oKLqrWNXpIODH4LJxRuwoUN9xqIG1w67KVib8MrCA3r1
/iP2ynFlOdVyOFj0WvzLQd0JQw6vtryn7kScPaGJuOo+2YhAb2j/mJejVQFmIT4k/z5FhkJGZuci
mZxdHsJgHJWoxgMtp39d/uMzATLnBEydio7yy5sFhin2bG9yVszK8jJPu5AEv37+oZklzuh6nnPg
c9Ex3cxrCxuRvXshJNDGQ2F1oxNh3WMaWEHkGIJIt3AxNs4PbQTcceSmLxfwYmGx2FHoNlOBvTBa
0IMLbEKt9TwKnKsax+api0rZr7D6X7PcyPPExbniK/Ggf807chYgNcptKVyTEjBZ5/pcVN9d3KM/
qlFXP9oKwA0/xzN9ZPH97bW7fEYmBiIonhXCKV5+CWEUkVaPbG5VW/n4UUKp+B42YfjQZjZY0lYk
sbqt7Hh8kny0u0mf2+37d+m3R+bgAxzswJpBAFExBXA5mSMyj73buQdu/v4gvy0JyyCcu9hPA+hH
pfHyKtPOAd7GewYanbIEFJ1muUHAmWKcN1Z/1pnWtdU2R/YHr377aF85alFOorn6csyhBiBjLygZ
F36B8IeIOCNcLg2H2HqbiEi5e/8aD+SwVMuWi8R9xOaawxeOvJcDWngt8Io74cpRZUgsI5ahtPWA
MmBubJ7Gvqi/CUIYkfTBo5lq1IN2cezM/tvTtXwGNgyLSkN3mFAvP8PIPIsjq1RWCdpYyIawPqH+
WJeyktWn96/31YnzbKiD/RetzQiZDBNHiNE8TZ34GuRXvnt/kNe+RBKtbf6/l/UdDDI5Zj9GCtHU
OjbHcC3magayWLvqlkwg9cuIvv3p/RF/2/BxiOUueXybiCQxMby8g0o7TWivao8iUtieaW4+XUDZ
zK/yMcLBPcs034gZR/P/3agHS1UWdnilpsbD/+2VWIql/aTXC7qghTiIZbc6VyZwUu8P+vs3yNsF
KeBiC7KQRhzc3DqbZ3uM9XBlpolzZqoAzDQtyk/eH+X3Z59RUKSwxQH+zjgvb+jCaHJnvQ9XuUdg
HXHkqO1jk0ZtMsw23AtixrZFNgG9K9M8OTJ/fhcHWMvoNoJ7Sua/J6tkMAHGvLTC1eTp6WWbuy0Q
ZNHVN7bRnoP61wKR19XJ1MbOp6rIix/ZYtG3aeGfNpoXn1ltfeyg/9oNYauHtQoPwCKRfHlDqsRK
GkGm8CqFioG+r8x2I+bsz2GjdSHB5yXIZmHDVxX6nPrvfxnoIfjphy9FvCEWqwQC1t+EoINWTBgz
ehIsDGiA0aJlC6DgzXKdOpWqcuhn91M6lfUhjbSx9RsLGmugJgOxtoC87JTNk9I0PiFntrUFKZwY
2GPU/Asql/gLfdePZWjAra3o+ZjruI3hFMWZIUTgwb6hm1wC2loDdjTvYim9eDsaJSFbXtk2H2F1
AakQijZcmVavfpCgoxO4BUUjASAqrGjgPfJsVbdub/t0y1BJgytGilRhsVR9QFTGDzwW45NAc3/u
zVkLcs9p0i9jt4RqC5q7lNfH2fxkVFP5uUH5wvXAQv1sZY56EfbOKPw6B0nr4xznnyKc6WFNwsnz
QCBz/z53I2m0lt0pnY/7x4YSACV3PHXUvu/8LmyAdmrlUI3UwAHpe8USPgnis+AMDMslOlcsfUK8
TmLqNwKromhlE1R/gkJFfhmRRqdr7KeAyOzKLeMrZYCFULhp5t5ksC+zfl0PALYCSkhuD1vWVXZq
HXlIL4RstHkF7K9x9FuNFhEHI4frK+qVi0oAWLBVVOFtEhl0NshwLm80OK4u4YBOlxf0A4em9IUR
g6Y1w2LI10T7eUaghk5mryxbQjCM8pgGiVKrzkM34ltuenpeQQrkNQf7AuQT6wy5uWCpswEmtzVy
7gfNl7WB5iTjYw9r+aqiD/0YD5mzpA0Xah7kCqDglYtvYf4MCzkaNtD2wmzX2iZIpHlWu8ofR/pB
q0pT7ISsR5dtW02y0yetFVRwNHKzm1XVWpxa9ayGCJQDipvXDs40AIVKBHyI2jYgomoPJfL2gKIk
0hABdQu3iIz11B/3MCNsKs1HKi0gjgDYhRC29+ijdI9BEkZvX7p7OFK+ByXFJTmCTUXrptwzlIjO
mn7QBYCsNC2QpXrPW9IW9FKPiLGFCrQQmcI9nUmxiuxu2jOb+kbPP7C9dK+6BemEFgG601yXFVVO
XWgfpz3/CQxHMyyzEi5UHZYt4L09L0pDQwBhG4RoRgL4wpQiSk+91xfQFJUemFOWTkUnmCO7OUka
Ve19iDFmA8YCWBV95v7B2BOsaALiLARSDdkK68P8yQoj9RP9Tv2rtWdgpXse1iTn5kbsKVnUTuH2
ZlDt7ZUuE+g8sppAl1EuSR47I5xOwSkD3GrzJP4YmguGy9DgSGd7OFfLW9/1Sysem5W6B3ixMUvp
jkdIv2uag9G525rjtbJwv+aFAGa1ThfvCOfFtkgIN47s0CXjPl6gYaaSLvw/4TjfB+lFBvNvIYwp
e9oYkkCoJC70XjcoaGPOlMNj6GRSNSCVTcIwH+s9vwxEECyzCBQyKMs94yznTGf4jj6WxLE3mbiv
9Urcg/wxPrd7SppaNxDTnAWe5u45atOeqebt+WpFQfKV3yWZ6AIKjDDYys5iT9YY8XZIjeHGHjN9
11qxgnkTAppfzacyy5Nv44SGDHRWnt7F8IMmHzR8wwJsWc23gnTImwiBvBZ0rt3daV1uazvbciYC
bHEn2gEgp/gWwp59q6cyazdw6MZ2NQ1JMd5TNTPGVT+aVraekli/GpOwH8EYKgAsvcRQ5fekqXNI
yBM6arCeSevAx5uU7iQ0NdvYANhLCaRoR3rcHrEyJcxnsjCCSkGXtJ6iPCPfLZZgL9VuVE8BL6i5
b1M1Vyg3Z+rXysygwE5mCWe8zxWwUK7GKQdMXq9OK6c1gcSN5AqB8k90vBMCg7wNr65zQBi30WeT
SO+WKimI76DqJcayaVQVoDepnasnJSDJCHQzSqpdVjjD1k1JU4OFmGZyp+W28VlXehluq9JuipPW
6WFWq6icPB/xVcg/SZ52NlINi+RMt0dlG8et+qQ3i43QHNVMnudWMQAfS9lRB7KFpX6bdUorPoLU
IaUVekrXM18imz/FWZr6VU+/bpW72XAnHcsVPoHPmRdocGW1nagwxd0aWF+LH12WDsOKULqEBGe7
rc40CTQ3shP7Vq29+c5kB2qsWUHN2U+MMPkCERMfbzpgiLgE+WOUa9h+Iv0WAp8kRZfwkCeECB79
UFXm1GoNbVJ9cNYSTrITKw+90noFdRhKE6scuOe4mvU4+YrMb7ycCczOrpnaA2kZUaXtUi1Rvjem
KeWJIcPyQaVFkgX4i4EodXYYsXZ4nTcbp4kkP9gvhdJpLLzeYG4GdD3WGu0lIgIcBl22tiZ7+pIU
nfZZMUKgu1GSsU4o7EMeXNKTz+EaNbovIOkBezM78yayQ+Wubs2eI7sxch5Q2t6AxU+VFGBUk8Vf
AKRCXS0zIFMF6iF9VZe99qTUffc4GPN0j0t64MEDpH/mhEC02KBMYDi82QRCFStqdTY3VJI3AqZ/
tM2dJD+xrJZI91EI8yOFlPyr7sT6JYHj+riaprLsbo0mTS6ArBnNyiPs+rLlvwp9erKVvVb1OPsW
w58jtzoVhRUAfGU7Z7tp/6jDtpvhSIX2eVqp1VdZNlLxR1XLunU/ddiOYalZZ53w2u4Evlvdbc0q
I+pMy4WOvEQiUw7MHmoDn3+2SHkWmXllxmL8FAqw81unSiAq97M5wGsfKIOyjZOE7GI1YiOC8aOs
eZMiZvc5BYl4BeeStHObzI+HrBOARY20ICW4575cKBApPIJ8cYpjMCfwPqjT8ZRoGvIHjOLR6OMR
/GNtKhe5EafZaqZbYw02nuaEKcTbhhpSv427kkRXt6rdjeoN6X3J89gFPVR66D9NJWco3qZyR1QF
DyEZ9e1DM02jFfSc4K21rVTuqSgNAjsaRcVTqaGaexAgwlUjJ8Sj5/P6RaHr27Rs1PZbMTqRClAq
15PAdIuQvgWp5/hQqUGDaobKnfDyB2BMeG+pwu1VhrNGkfElkjGRrdTOMa9zcICUGQm2hpvEVRdZ
yvaYiBheJYNe5fgA+5LTfRmS+Yv0VRkAWY2VqNcwZcYzlzgIwKAKeoG1M0SQ31n5x2wFI8xZ10VZ
dwGJv/UPk7yXJxdWGtTSyCa6G4ON5UdNj/g+n1KbPJcO5CxhzV5D5J4+NyEbImzXfhhSqPO1GghV
gEGTOAp2vixnHj17XO2WJdr1lHJrlkOWfqxqvW8LvDxIYH+hAcM/lyLioSgVFK210JCVFU6UGGMQ
5xiS55qyOoNJ7vmhPRmnTOZ5p5CasXOdbvhozW69GvMk/JTYpXKitM6882TkXBezZ1GYTsIz0fSW
b4Gr3pYy74BzmeTbCeinkAbQrM8DbM+shfla1bfvH41eqd/gKsXKjKtGBUlxaJqHSD4PYaeGq0Wu
v9UAvZ6YsKWDqjKtC6I40iDXwvSSDXZMHCKGrctW2vERCdTvBRws8xzoOZ8tN/ewUOyM3tCQ5OKt
TD0n30RN5TVrDdtxMdX//mD+YqiDc6iidHVdplQ6WqHEuzjT2k9KBNlOcIjY5hP+iLmqb0y2x1/e
v9Ov1B2w9eCgAgpDhtb+iPqs+wrNEyRylxFLbzdwGrOsXisANtbvj/LqnUTFzAkb0aN7WFmdVZG5
eZp6K3xhxZfCcNwW7h1UWKpuR705rw/GcZoKoAPx4KDIQaYVXn4iKyiljKSClTRJ2XleexPnpvcv
6/fzOxOEYsbfIy1//uzmgYCOEZ3zrdEQG3exE5Y7d1rojZaDYDeqhgCcSnzz/qDLxz941ilrIhrA
OcrDvm9vPBvUkkMYV7n0VtPcEBanO9mKZPS4OtdCsjDeH2uZdr+NhfGINg4AMK705QU2Iiq71im8
VVjr5uPgtdawMqwObuvYqSsiW8RNLIz8Dmyqth1LS//8/vivzE5Kp9bSMIDKRK/m5fiDHbLt1qkb
G/rgfK5zzIzETPZ/teP+P7LoGbIIFeCzW7966B5+/uHlQ/H4X/8RsKC3XfHQ/nHSAvD58RxetP+r
f9GLsKH9ibuH4DdS25YuMWXKv+BFy5/sDawL30OnWkKl7Se7SNHUPwmZWxg2JH4TTrqgtf6mF/Fn
y8/CLeSBSNn/xP/+zxdck/bg18/JPXutxq8JSxVN309WzjG4wJGwLGvDs4eDYxuHsdjUdjVEwVOU
Mss5nQ50vKoqsHyJV8/UkUgU2mjoATeml/tao2YPRW8M50XTuLzEW/Vb6qTVSWxHH8fIAJLZs3qQ
vgG5nJCjS1KcvJs+CufvPbFAgVVpOBCFOYkTYh8uyn7ILvdfxb+an/9LAil/yJMH8Ycvm8cH+Uf5
9Men7qHja0u+t/+5/LDvJbvHJIq7/375S+7gz7GW7/3FL4AtQpO5ko/NdP3Y8hb/+2Yv/+X/6R/+
nEk35NT81398L6Xolp8WJaV4Po2WYvPb0KxN8yi+x39sJVf4cPjXfqKzLO3PxTGnQk3Dps3qx3Lx
E51lmX+ioqKCTnEbKZFhsZL9nH7MWCrqwPBspPYLJYtF7Ofs0/9E8wNbDnsNPT8q09q/CaP/ixjz
a/ZBtlxmHAIYjUE4/v9WxO80ql4CVmsdhX12IhVoS8FkulXK6TyjPjORPwOlPLfGPBiSerg3mtiU
26HLSiydbDMhHlIaWOEELNWgKtUCDrsRRVsL4ri5QTGSbZK064p1Z83Druz0miSWZnI9P8lsZQio
atoPUPQ5wXVNHH1oWqUkINs1KXREFV68INQrDviGhuB6JadZOcEZ0T55blt87qsiKYniqTprNzuh
OQZ9w+Z4TYs2VLfmROYZGHcoPkEbxuH4SaJROh3avgXPZ3vNPVMt7gLs5PYVwTLGlR1lfbErpjL9
kSlTfZ2R4HHvaVEP+rmP67tI72But2OfKpeOGMbdoBKXBGujnh4LshaIbKRe+l2WenzXAbG5hqxc
TKuipC1wTjqGYgRgg+cwKFvLvKVU3GeAs5WUk9igFD80PbSLz2rU2e5nSpoa5T4yYOK1q/XGTS8K
TjSR41A7VmdLQi4o+pwqjj0mkkwBBbKZCyOAGIQiigge8dC/+VNhSL7FuCdCitqnUl9kbUwGYUfg
RrOVokk8uipRfWrqbv0DYaGaBOpkpPWmcSYXVlpKr9XPwkZftM9zeVnIpdarpW0rTzEXQmiR5MoV
pwm0yIjAO1kTHFLg0YIAZmUfRNW3fJ26XVRkdIo0DmZiBn/E3qhDUcqoG50gPm7uJlVxH4Q+mD/s
WLSFT+Fn+mymSvQlV6m++JkrinqtV6YtgYLjugQB7EmCpaqhJZqR3oN+YTq1+RiJWhQfoDWZ2iZO
FGQzcPTH9LZD7mOuulFYbK4Kg3KfLhffN5Cd7ELD1SmIHAFRuSF8TNrXjlM11HYUWz3BUb+UyEcK
+CubMjw8YqeO4huAGBzH/USbhtGvK54zciJQizdCLUzOYNH4TS+RrnHSG4lcQ1Xe3KECgkVeNyjw
msJ2r8qYs9fG6Oe8uNIQZ9GR8MpBOTFzc3hqutBLyA4iBuKBBaxzeQhCwzmjd9lEfjHR8Fnx4oPR
NufCDjeiKBSKFG1fEQwxjzAZwfFS79byuPMICBBhF9RtnVcYBSIiKeeoTO7o28WPNZVPtMS2U2k+
+lkqMI1hDAXflVHuRisSV9AaTMSVdLuYTRnzfZU45hInVdJCX1ejcIk/QfcVrxQg2U8EPCGU0dJu
8Yelrt4CO4jFg6MBWvMH02g+gUwlric2GmAlppLDMAXvYdYXMi67ca3TbtBWSqSSMdqXujwdmrEk
Gb2wo42mV2qyGxVRbMfUqkhLyNX+as83ruKoUYIm79zLQm1DSsOe1t3kTREXK083spsIERPhJPro
fIkK1buuulz/qEL6ukiNmdCRyJYl8StAcVfosEsSECjC2gGBayURi21tf2WFTL4Q0Tk+hNbkuicu
R9A8YKWuAfuPCaC2MAvFB6pWfby2B+Io/Eikw0cSRxH9FnCuTYqjWQbntAFhQGHX8oD0FYOroUjO
5LgUfJwdGPCMytKktONpHsqR3BsCO5n1vQvMmYAz6k7//p19kXxvyrZ86l6+jvev2F/v6g/9Y9Px
Sv/j4qFq/6A89IOXeikO/86LF/z/I290XrLvvNEf8mzZSv7cUbYvXur8zb9f6s6flC5QYUEyxhUA
cfGfl7qt/ckJZ9HI0aFF9bnoZP/eU7IXUGHaIeLn3EyJYFEy/r2ntPQ/4a0B22WHAO/AxPH+97bm
41+v6/f2lAdwIQVzJP4kGFQHe8mG4ikmgSzfZaP1YYzJMCNYJQloGeMl6xrjq9pmyq1DysJdkrFI
lMk8bEg9tIMpHCfi9CZvixk+WffEHn3Omv6o447rf3Y8+/XJlmPTs11urKRq37pmtqPKV5zp5lRh
62+o+8DvuCDFKwzUBnFLjY7S1/op/9QZ822vxNpGhzODCCa0iLEkkmwFEVHfhDq4A6Mkhtgp3XGd
Ix+4fvbN/7ynz/flB/WcX5/UePlJ1ZKqTMcisZMhmjKjkY2fK6SG0GaOv6sk0pzZJqmS/RwDIbRC
JF1d3ZZHRJBvjs5p5fl9Mtw29Ho6RTRmdWvDejyslCSy1m7N26WJu2KHCyMnrG6oaGkOPdkdYXJE
+fZSYfDryg/UP6UwEiKi9Ww3Ix8WfmX3yVVEt+QEgj2JiYOnXpMVRRhe5zjHJPXLzPy1D/015sFx
uSc7TienOt1VmSw2QyHhfbgiv8Bhwonvn0f5tS/0jcs6FEy4AD4LdR6yXa9F8RlFqRhuvyhvSHAg
fmgOY8IQiLb0okklbaEQu2Luu40bzZdZPuzNzSvPFMQzZ+03otzMTZnoMtAULTzype8Nbq/chENx
Lc6XUrT2kO70LB0D0SbpmjiUdpNTANsZlKJOB/h4p4QJFIGD7vIG01UKMozou1KqEQ9v1BK3mztb
IxvjU3XQ9MuKMv+ZASzsRG3J0aK13foFfcG/DnovjrPPH5M3vrdDv07RDkmXu5Yg6nIsSA6xqMyO
ab8lHfCIUGwPpnntrhwUxahDRblJgX2H8zcHUmTUBKchWbDyajxDDscGrknKLV2oEqbE1JDsSWZK
XxA6o45SuyK5dlrHzZLxRpgKWs0++9KJyNxFVSx3TjrRQMDWFYQzul6StZT1OJYwRkhVD7RWauuM
5N+avvO6CEN903ezOKODVJ+MFRvByuKSm1Ybz8zIrP02K6uVjDj7gX270CPpEozZGP9Khf3PU3Ko
KksnayYGzC53CErUoKwSeBY2LF21mpzNkcdkeeJeu90HK3TdwMTyppHb7aTtBqObuiK8rgg6IS/R
F38hTPIexJhYDYZT+25hTEe+6AOV86+rO1hxKyWUgEjMcpcltiQz20pNOxgor3ESivvHoncdMkfS
3LHB3EyZGchK87atB//Or+3RUndzR1roX9uhN2f2mx/nYAlG0lSVc2lxs8GbnQ8zOTkIh5JiRySa
Q2fSPBVulK9rakscIQg/VLQsw4lbj7veLI4BKw+8Pr/uysFq3AuLx13Vyh0CnWQndBDLGe5wMhPC
29oY2G0vB6JJ7dhED7W7npGDbV13lkfeBstj9tp8OFiZKeiaCsfcfOcOJPBpHM9WUZnXZ8Qz5mxU
YZa9P/HeWEkO/Rvh5PJkQXXb9elYbFsyInjZ46NStfrm/RFe1r7/uZPO8mJ4tvdocs+bIWVku6yT
6Sqk2EfwK2zu2tLkCTKbJZR+0r68Pxgi8ddvnHNQgeasKQXtArHDFzv9QNcMIhFZz3RKN1DxNgTE
EV+WtTZByrLJ87OcRKB01Unyjv2K8t4SkmOPZL1WjU2TK7uANcXdSTrcSXnvZhdj3tgZZ6tJ/Y44
J3yoi1CTiGCM9D6bWnkfq32EI65DCYoPi+Btav6IziwWU38gppZkWxF72dYOE+ej6hKIHBBrBZ0P
yFRP/t+oX7Syny6NMNfleqZwf5JPrcv+I9GUeZ0XIdFP9EdQqdls0bY2SkMNtyM0DMiTlEMGRzgf
IsvFEmGQAHiWkHKq0fMqyLgSra58mcwmo4CjFOO6I1SsOCdOPLq32FecEZk8upe9J7S1ZY+mEaRW
EZFGzDnR82U6pHbgAayz13Elog353lG31ePSvoHGVCZcWTk/KSEJwkOaELoVKq61g+BrXNUux13g
a4p53qS2dzO1GFLXmhkmFYNOAs11X+gm2USS9CcvHCAFxVyeD817btZkVDfW+QQWyVA6fpOT/U4a
+WmuAvD2xZgskUlAg/tA02X6kFIZuTGSIvuQcRw/qQXdSCvSKd10jcU3jx2schGwVPHEgdsckl07
tXQNBIRc+PUJiPM5E9qdjTDQ8Icqc7Ng0Ozsg42vSzmlyds+lraVP+G/8s6a2qlIeSK0cM0moVxr
rtUjxkqaria/rgt7fEyyyAKtGd2bwp35lrVsyK9FIUQBdVSniGwnhX2nzAmJLGTeEndbGx4tWafX
iruhSMg6m+bE1NZICejwx3qkFDtvjI27dLL7neFmzS1U9fRBy2z7e0HpuQVaUk7A7DrV/g5FaVY2
nFpGUpc5fkdXdmKIOtAqpYwpR7hsOPVML69x4BSfI70UERRtPVN3WS1rQsm1Tt2EeSYwB/atfpIp
cFA2ydDM1PpaG8kLEqvz1po8sqGUHh5DUiWohm0Xg5g/xqq8MjvBnoEIbtSMboKDRpqKHq2SjgQZ
4otFvhoqy14VBAL6duN5Z1ZTyhVlgZB0qnDofLcB2eymnJ58Mujne2+y6jqATGeLQA/H7lNdwY/1
LXNScC9KQtkG14y35jhI0l1jr7uKNOZ1IEOXyZ530ZMVi6rzTbLGKOxpZNU1ZRZZviPneqd4WrEZ
27pKPwydZn/q4lHeNapSdWvFLpmHTJ1oRY43b2tbNdIrQsCTnIhF2/tW8qzVvpM3zqdQVuJJMVr7
uxv1WreKp956rGE8J4FWS3LPerJDb1Ol1VGXILj51vVtFwdWa4jHMjLTWzLUSUWMqAlKyA9oB3w6
JpPm15oUDzWAhktJ8MqXaZRyo0NMv7GbpCLqEY3bSeeWYbUOLSXUghD1i9u662jEkOJXwD6fxsiq
ME65FrmPVnUa5dN402kFRbAxLeoHh+mEPq9A7LrTyyLdZENs5JBKXOO+b+UYr2n2nQ6FGp/USGep
hKZaXe1cFNsLdSodd52ZO3oQSm3+lnlN1e2mNp3mtU7y6HnYzsA5WBSK65AARlbNrrpHrjAVp2oV
qhfEiM4ntYw7GKUwwj6bbcoXL73JPdeIJ+jWWUM3xlVQc8koTC41gswBiVv1zqqH0fYHC55j4GWo
drSc3NmpSHIWCtiPu34yu8JvRs97tEo1CddFPqjfi4jiGiEniUXKrjfKbzVbVrEhNC/X/Ap5UhHY
VKYuJq/sEHfYhMf5WVelQEeceBtWi1R1UCrzXvVom/X5wGqbt7qxRF/XSeXbWcZ8bvs+DFnDWTOD
pPYa9JZxbJ0DReM5fP8V+MYb3V5+/9n7th4MSRm0YQPVTe3GEkZ0QmLi5JezEa7eH2LZlL6yOTl0
54yyaAtUMOWOIllDM2IydhGZ2Lv3f/qBSOWfHYN9sCMlYbn0ZkcXu7HYiycyegkehU9pRRP1+rL9
RCTysJl1VKCci9FzhEROyIa9i1cm8SbTsAy4liTs0iTFPuYtuDHnNPlc9Q558XpHyF3eJrvUIsSZ
r5C37JDNp7Xptpdqk5rHtrLLXvG123SwlR2px4ZJN+e7VA7pOU0D8vpSArhT3ewJJZy0dRuVy9Pm
tSc1+6RtvkTSa1WvH9ncvVH2+Q2WE4Pzzdw62VmkqX+AbxJejEOV3im1MvvTQIwjkvJop0gRL0nv
05HDjP7Glu/QFDs5U46I1Ex2YZrWP5DKgjlKkPBrsTNU59IobGRCkQxrv6+L4bazzPahYz9NwUxO
vbq1q8xAP+61pHc481isQRgnNEaITOU3wr7+zNGU/oBmWz2smDaPbpS8iDh5xnnprSEx2PdKN/Zn
+YD0jVOkEbKAEJ185Jt9474uvcPnj5gwq7RkcUV3I0edXU+8VDKqvFvLcSD4cqxDi4OUDuWfOPVQ
/IjbtDxm/H7j8T7M3psbUk9sutY7T9jFvR2N05r6OY6FKq3+lQnvn+fv0PTTADJvyMBO2bnpAXrN
YlsIjY2skvwYjck5chPfuBCCiF7cxMiZE7yxVbZLesM8j+jqUe1fZFMQmY8shW+d4g4pOELMtpIb
Y74zrDneNAParzwxKMySAgBJlddPMFrp9FEIr2HuEYc7uHMK90gPH99fzA68TL9u5sFi5oDl8HpK
KDxlXXlShdO0JYAv/ohcNLmqSaklYDVuboUGWZ+isnWR1oV1NddZHUzY2XZVmBfb9z/LG4/loUZO
NFHCxOyyncK22XdzlT6VaiFrz0sl0IoyXTve9FMr8+ZB/q2v9+AATbnGgYcVlTvpGpCm7cgNkIAq
awNA+fX71/PWEAdn5G6CAzY2xlIFS/VNTaISm52sh46Cnej9Id560x086dXkYV6gCkvZa9R9I2lL
kMmddkQ3+MYh/xBo6IZDPBeOLXZ1bTUBYoSbktjXszZHjTqATD3yGLyxXNkHR2LRD66AiyR2uLfn
tdqpw2UeKRdYp+bzgpijYEDpFtjSYovTh8cyWw9Ma//M/EO07/9m7zy25EayLftDjVzQYgrAZWgy
IhjkxFYIEsKghUF8/dvOyqrH9MpgdNWwV0+ZScIBGEzce84+FeEUxIRX9Z64ivZR+hk35Go5JxOt
sNenDP0PAeN6nnDonZIM43whauwaEg9PJFpNXg5FdwqYFZn8QWO/fqyRFPigIVSnoRVWsmVDdzpQ
awtz8VoVzPiW09a7BdD7bVPO6snDICHDiZ7wwTQppsfCs1MB9p7t5k6XPWczT2sJxCShvbszZNPQ
2bU7OG7z0Ku7TIzysVpK2iJ21dbrBy/kvT6Dc/ZGxgrqRdkyiVOMsLaLdOUdkcwa5XFqo9Jw+9j0
rfSg2c2PccTu48559fn3I/qnV/9vdiX/lmKErmBZ2kHbZVlaHfsGUYRe++vXBcjpVcMw2TgWUoNI
Y/fAvtZMZopBsK9CVATOC7aQrg0HykNJbE1ZcF0tQlhx5yzjPnOmcqtRcNlbZWackqmD5oUA+fIJ
5HuzC0YdtQfJmTSUWg6DXZzZy0xPFY37TTu4wfDfzXPnZNZgmOhm4YnYC0LNwwLTxLbph/XSwkBK
vJDMn4j6Tj74ht/pbzinmeOX7TYEeaup/SbbE4P33bKGuxOYkNNhfl1oytj1/lR8sxNMkr9/fe8t
aeeId93NyS/yaVFVY3pp+ON4p9cl0p+T0sEzs2Y79mmwLQL5LFZPe0IEoocjm6Hb31//nTnXMf96
u5Lkq4ZMELm3CZWLcohvm4x+4tYsi+yDhsx7lzhbOTpaLj7x9OmeVtx4EJmpE1+R1ReFW64fHGDe
WQmds5Vj9XGnNKOW7AerhJswtXgzW0deNp3RHOYWo0pL1Nrrf/XI7LM1pDqF7S2Bn+w5mhOOPenu
gbTPIJpm3dv8/hLvLCTnqUCpB1oHxYLcl9Tzbo210UK/spB0YYzbiQGP2++v8/Mf/JvJ4ySN+3W0
B0PrzFrHxGUIt7rIm8WKercWsYEOZVtplnY1+r089vp4YzCv3npuWW48o24ex8o0nuupJHc+Nb5X
nODCqsYU7A/6fTLl1V6FriaafZG2fZgm8suaZe52HchcpgZBgKMGvGkZE7nVumGX1icRVVM6G4Uf
gLKSkjf4YF5zJjcKCJh3c5AOe1VjJtS9tA3Hmv3l7KblXcXr3QjZsdvB4nIhx55Um96EjO6Kb96Q
tVuPI/4HA+29z9U+vbFfpoehQJPn6yaHLJ8Y6RSjRR5iD3Qjl9zBGAmav0s7U9932iS2qi20r0nf
jpFVFvoHx+l3xrp9+sx++QW1QjK/Wkay70svwQa1Vp9XE9evOeoGDh0MqyEmaPX99yPkLIriX6v+
SXL56+W8FvDksMhkT8CEfuW5EJcsUa37pu+6w4T/eje4vcmhvDdj21NlmGGNjUoTsaPIXCz0c/0Q
pFoQ9aXssKh1+taeZkSLpb1+c2m1nFqEeeyYhRlT5UCfhJvrg8/ovUdl/fW3BwqHupeNyd6b535j
mZVOPHa14KdzvuADze7WgvrR7x/UuyPjbCZdTviqsmmTPWHq1d62ln6nF8Py4qlFXWQkhx2VK4ne
KNL08yTLGjVY3sdtln10t6c38nff8tk8m8sgyzR94G5PMjFyR7WozCDUfXB/p7n07/75szm27Ttk
0AmbgcQAI7uaRrav16nb4KfHbTjP3kWjzSZSszU/dE6LKxUA1gcn2NPY/ptrn6et6ER/wOVhl6g7
QPnqca5iElEyALpm98H9vTPlngcqUNPL7XXBe+Mti/lkCXO+QvL22vtkC0SUpj4q5/3E7PzdvZxN
uf5Cdh2K+HQvPcQfbTAvd9a0lhdTNwyxWQtz50P6304FKknyFLO7yhw1Um4zdtRuk9MlonWCaFZb
NirxrOPimFXce+5H+XfvPeuzGQ6xsTUsPst10VX5nTCpthurWdCRcozH34+l9y5x+vNfprBs8esR
t3C2H+Aa7H4GhKRAdG7s0f6ITfzONu4c2ddDyIDjkXGJPu+P3mSgw9FksDWdMsC/mZnknBnjhpZc
88Fa+t5NnU02iGDbtfGHbM/rw044m/LIkO0jG4nrBzups5jmf03G5/py5MGJsouAAqCnpfdUuMud
Cjrztui6JloSzYoXnLafuW57oMme7s0ZN6CT+Cv642qMZ9vA7+vNdrTCQoptUvIiajRD3HXzR6fT
9z6ks2loDFo8XpmWcTrFMBxMjoyW3Fu2tUsTzcM/u/v9IHrvOmfzkXBbzfQS5u/OWBya6SVpBXWA
SplqZZSWGNd/f5133ut5jGEAcLBuWiejOD6uh0LNeaiJQNt0U1F+MPe8M3OfY9hqmq3EsiNOUGoS
m3UI7KuhrZbNf3cDZxMO2AlU2mVQ7Tvc6yGELmcjTFYIf6Fr/99d4mzOkG09WDjNq31eJbTs4Ipc
w42+QcY7fbC8vvcWTn/+y5SRBOQXdUvBTaSBf9NIPMBB3a23SpUfvYV3BpR5ttPRUhIOCW4nAKsV
w6MQeoMQWxoHV++bECnocPj9w3pnV/Jzp/XLrfDTu3mUVr5HZ/kZtMB1kvduaICEj1UjQLHYH8H3
3ntoZ1sSIlWmdUIcvSeMFyp5RRJv7rUGRZo0+GDovqfPOMfMD4lZDX6j8n2eo+ODyCqO+pxpxHlX
BJFNPRr5U0fMpHqzyaSBZ5wskmNXYrwmKenDffl7L+9sNvBTh7JAxTE6rdtmDqfAH0DdOIbxTQBv
acBi5N1BmQLcAszN57KvjW/O2Dc1tnfbeh0WbToG0iFYQXLmQBpXcIwg9ov61O/f+s+NxN+s+z+Z
v7+89lrLHI73aHatsQ0lBITPiz0ijSD30+xktwHjY0dIDxH1urUf9dYCl2LQx22QjFNoF44TI91a
oP/yGidSA2ime+2XMTH83eDAQVKlmDdoL1dQLFOyyZMcqIpML7qpv2xV2Yd1j01jJC1Xpxl7qZbE
/eKmvtqViSW3Y9Jd8AbbnRo0nLNZYl7Peh8b3UdzxDsr8nkQaQE4x2wMBgryCvOQGzPnlCBHd6t3
HBZX84e2NpzdO3y7v3/i713wbEjkInd7fLnBDvN/HxJ68mpPRX8TVBQPywQMQe/zG4gQDT5Ynt/5
3PSzwgBonLlKTxc0Ha25k8iKfjCtuwevyF5/f0vvFRrPHemTDqsNmECw8xSbwArDbFyXqdy6mdG/
DK5HOXtQRdyUfbfPEC/EgK3nlw8u/s4ydZ6NqqM5cTU2rTtlTPeJY+jRolK0m3hPIjPRVWwqJ9vA
kMpC09KKA6Ar/WJqJwwttqxii+iCrdTV8+9/zjuvVz9bc+bVbMpGTe5On2pBNKJyt91a9dcB4Wuk
FRHGKPSMNKnKcD+44jtzjH62BtGLHCQ5wugCtVw+mshiY6uck2OWu+aB8u9H7N73xtHZQgSxjFBI
/M47jNbVJi3M4ko3RhU3ZvZRtDaR1n9/pDqngKJiTqU/p/l+WgMdM8BY+xdZSzw63CaJhX3Wx5Pr
sHCDqIFhc2VktRrpGdJa2FhOlsWUVlDDYffnCJaxCzVCb27YbU45EJoOOwUZvazSfAtb1cEVA0rB
vBNBNZi+lQVQLpxImtgN0u8PZsaZOcTXN7+lSmDZTdnR3jqtpm4oplufC8uAxwrj7i1tq9Qg7lwV
ZNj3mXs1oYDJQhxEYxpBNxY3ZaA5day0YPoEZctVcdK49bjVklcEGlWNW0iY19UA5gh1j6T9CV32
CJqvyeNgHVp4KcDEY2/RGegZyoV5AzYtScPF94r9uM4IEjRPW4sYnoD0NqLHthf64M+/uxQ545nQ
Tni6s9V/7ZSePfuDj8hYa7vgRJBwoCrBshbPvND5EXvnp8FNp6OzIO3ojeCmSRS2wxWQeWh3KVAj
tbgaTU2iIi9r0Bt6CB7JVqEA9tRsuL/sbSwK41LkiXAi6PBijNHndVu3rdNn0+t6JBUiR8bqAGBJ
N1ZlG0/O0JrHApj6Jk39vt3pZUUZDxg4dBI5TZ0R+Y1o95bG7WQTEUCRz7YuvSXR1gLRKMYc9olV
zd9rvRnUJ1TF7ScM0wqVjh/A3EFfF7y2oi+saHWCYp/otlXHfIcC81azlDBprKSbrodAK94qQNRP
xUKFJtRcOG/w+ez8kQRSMCMT2J4vU5Y6XjQT7CfiEeTIw4CjDSf2mjQv+bgwha+yAAzTJYs6GHNu
jaGOkCdCDtWaW9SBI0N6NeGMYdusipABOT0thlHz4RrKf2hMkf3QUF1mO5ySpYy9shd7MgBywHNd
hSLIXlCAhfZk5SdunSMgaCXDSNyTXICGWV2FfHLM2nzLad0B/lCV9ryTpygBy1KWuWnyxLYjJ/Wy
q4kYbYMqxqTfTUm6egST40PMzCB9SCzIfFe+UWEd0ptZtw5qXXUjlFC8qk2NPTM4tL1WvWSD7ZIT
Og7Bt8kLtsKn5RZhGVxu/WBZ8HYWgbdTsDgsUE72FLEMnvg/5FRdTiQ5yC0V3/brorLkudfXbKup
Ij9VeNM8Mt1eD46KTn4dtSSJbpqJWe84ZQbhIRZVwDs8oo2/5+hD091nxSs2YwdsLGRnY78ExPc9
aKLHtMxX4R1z04CZLVlwyYSE7kiMoDM+ibFVF6gdYOeYfufkEY3s4HOS9RoIqwYpBqqaoMs/0YWp
d1WuOa/KXZqYsaCV4SjKlTq4bLOHsRLeWz06kg1tXs48kqDvT9nPVY2DoKVJuR2CZk3Y0YjmKpnm
TG5Zlvq7xCHNL/KpCTrRKgNCyzu/G2ECYQNKwjpdHWRc4yTvNeyl2BB7s3zALgCxepap/wLMlyqM
hIm4YuM5SQNxHzs3q38yuNRSuUWce4PYodPt0o0WCGfdthTar4tyBsE0M4Nk2IlXg6mmURrOq6JH
yQoVTNssltYYcWHhqNnUqw85SBfNPXYyrBBK9y6lNRHAngbl8KYUoXowHb11u2SBTofZmOi/2nZf
hCvAGj80c0ZDMCh6SNYwXSm7JzuDf8+PzFkk+070uXkcx7WxN9w6iuUm7Yq3IFDTGJeTMW57CvJf
YanoTF1yWHhCrVL+wbKRZoYllEccyoOvLuaV0PgQXaBzo5Otm4RBN0yHEjYYfKsgc+746lvUy2nQ
5lHJSF4IEPWnqF4hZe4SOlwvjqOu/LJ9THTCQmOD0OuL2dSS7yV/n5GAjjAkBSa7sUvPehVpooHN
y5sGs7hrOocE64m3tVLmqQ3Rxog/ANV5d83cw7+r9VNHYC48O3RbNpvg+0YlOAYM9NT6Si5EG+Ts
WZbSMNqQyqX+JBZI9PuhFDdtZnk3paWM+6xG6AB5Lq3D1mxchmKO4TzUKYwKZJ+VfVnQ6GegN5O4
nfXCsUN7aIyvXh2M9QZ0LeO2F+1NL8zhas6WB7TSJ8VWkFf3mlyBS9DO6N+K2a2XqEdTCstvlOW3
Iij4cTWplAaB73Z3pPpekobAkI2XptamcM58HSjzIMdPiGGnTympit9IKe2XnT9YmrlxpdMNBO9l
08K5jCDAkCVdpzNeJ/q+4hGEKiiqF+y26n6tq/K6AeSF51pP1iasqqnN4lkTmgLFO4s9dMsFKqWs
pyTSvTkFeJWNmbVrMGu+pny7X9kYdCbYvJntvZ/34uTZTrr11CWW8FIDEQxovTxxsMeKQjhikvES
SY0ToiG1cNGbWohW9jJTXQOK0TH7T/8nUAwMdg3+TlV5+QWpID8NUmPz5fe7yff2XGfVu7UQMB0b
z98RaUT1JXBvinlBQSzWj8RL713h7DDe56VhaTSPdq6vPQy5Zd3mhVGhEVo+SvF6b396VnmDB1DQ
M7NpAGStuZkgOlzUc21scYXWO2P0P4qpeaeAoZ8drASx532TgmNMZPrEIfYAIxgpd5m+tVm9HKQ7
eB84tX72If/90Ezyy1/LPm5XdDqeh3QvRhybbV0kt17QqRs6TYTzDL27t9wR8W+fV1d40Kyo7hJj
Y6bpHFt8II9BEfyAEMm8nA3yUonZeMzLycLjY02xye5v4yeIQ2w4yEDiwWogOXc3ZpG5txao5W3m
0Wt1qUsjCKy8w6TlXTQsdrnR6EJuW4OcY7I3ipsEtu7O8hp5JWB7R/24TJdKa+ZN6unloSxgTE4F
bA2miXVTTTlBLjgBYm9EicJuG7ba2i8flWRO7/vvHtrpxPRLpaFNihyFYqHtWrfqDwZr6QY2HgSc
dexjW5A5CJcQo62U2rHPBv1TahgsOn76ET3qnaH+01D9yw8YpaEFs2AgOvgRorqAQOdYy7Blz/tR
x/9nePm/36R1DvoZ8bqmVrrKPWiFIOb+lm2TUGuGYZWQ2oASuM7XCZtpu27qSiRfCUfqIA/CFzbN
dTkWJvs44XfJbp0gJJR9IK4EqaxbzibYE5PgtraL4k4O9WvnBNn299PMe92f81CUtBZJNRa0Plax
EruCQDAq4Xpu/+FIXgfvtrPc19lvrctisZ19kNGlMDMdXCJL4a1lgANFjMsoFHbw2U4dJzT7wPgg
jeSdGeSn6PGXF+cn0LhXSN174TfeXeACwiQOJ4vMYMXq1Xn2/veP4Z0Z5Gcx8ZfryEQvZeKa3i4N
llvyr+qdJKUmBMUnQl4iKA38E7+/1Hu3dDYplr4Cl12bYqd3s7pcUKBFbA2nrenrWPCwlXzw6M4y
0v/ZmzGD073+ek9m0pqdKMVOTX1gwdFdixs64xa4TwxaO89wWzOGNhEYCJj7/lmZqkQI5o47H8Iz
J4NFGvGUO851kNOT+eD2//6YD5frr7/KSpN+sEmK3HdFa+yqjMIU8nAz/vlw/yNA1f/rsIufofL/
ssif8Fh/AajtxuUMXPXzL/wTcuH+YZNyDdPSBqVHqgXv4U9y1Qly4ZsgMKiUQNn+lVzl/8HBgUUP
GLv+E6rG8vcn48L4g79gEvBIhAt8PjPw/xPEhfPTFP+/0yjkKkpKBvAsl6wosDz22WfiwCtyZaXS
KCUbxYDdY3kV3PXabqJudsHAAjFYv6nVsB8QNRqIffwgzyJnbVN8MvOgPk/ZPCPENqT1jRhdsEl8
DX1IZpt2v4Axf5vWJjBjcuWPJAs0n+hvY0catHlSYc1B68JqDPQZiaWSTzV8ci/SqlXejePgXGIr
9OBhz53zOMuMc2OzVvWE4rmZ4Pnbi12gCoRAH/UrlPQp0QMK/pREnjjVDtcct2D495Mwhi3yCO7I
E7J/MnSS42iBWicQEtKt584ek7u2EUqF6WjJ70mfwk/vkBxRb59lRyjDNBC82PHxdnoKwWvpTiYF
xwXFsdOqyrtoTeFgFsWYmMRNUbp0O2wutjHMGh6NOxnJ16FPxis1QOZm9QGDG6qkXO5Szjb2jlJQ
fyx1X+P8ReDrTYdFsNgCkMWtbFK8UqH0OGWF5YgBMIa7OIvTeymdQ7Pq5j5JIFxcU1eASZ04s/fV
cAaRRDZHdi0WvQxQoGJj4uTiqdzh2U94aRHqZhQ62q5HyQOkbw+WVzoHa3I+06kSn7TcTgCU9QQP
hlgijE9amSZF3Hq+d2Xz+5IYE6wzRonlrQ9Jhx43RAfsH3S3FNqp3eTn7NORyYeanZpEFEwDm/qi
1IIXt5utNGpcZ3gxZoTsoSWNRu1NvXQ+O0MGVM/XCnU/ycJTHGz70wo/thB3UyDi5ugcs0qum2nK
BG6oMWiuwP7QJSkGuEnkGXnGDx8FWxkKqktVOLZG3/O0gdUDFg+0E+bJtFtsbp0L6lxhIY3qRcNX
M9rLm9XX9Xe1uvoP4jj0G7dbaFyLyrQaxLJQYaJmQtm2kRRbICfY2sAra5fsJXWnYQohAy+Yyvxe
gUkXzTevqlPAEhiekDgv9kqLB/BquDrT1Uo4bLbR+wq5zuTnuM6gCnff8glWYuhOwOJqU2Vbw5aD
vaEm4x6dgUWEAqXwQOcnKYnumLc41rpm3XQviyaKa0DjBS6o1OsPY5Z4PEhVlPYGqYjj7DxTFStt
xtFcY7N3LgAhlmIDYKq5t/XS8iNyrvDk5qbbVtGcqYo6f4KIe1d3ubrryIjJDx7hUkvkVhRmI19b
/ZemWuHedDaVojBQRu1ez5pJTSVjE3bDuRpYNObG4m0w/L676AIvvWxcrByhrc/zCfDbEEQCpUa3
o2blXZx4zs0PKpMpqXiFeEKpvz5rNa8+onftfq2IfeDd6XbztUg19JF1kist1ifIZ2QeOGUetmuQ
ldA80vnepzORU8Mw1bVqMHaG7NfHbw7FwudJYjAlIjfN4etPFYi1ddWevRG6X0wMWvDm9YnmhWst
+ntS0rzhYDH9pYSpDO3nisyaO8aY1Z/sQQ3lJMjaOTXhXOH/XgKNMiTe0EefVkSF6pWBC/Uc+eB2
9NIy2VS12YxEbjWBcRz1ZpqvlZ3NHpUoz88iMatxOLp1wOOwW3IAotI5IcxHE3cUeKG1c+9JcZFW
inSyhTMG8DZnkhNjWc+xbRvjxaTrtbx2mj7zNh3w/CxWA7qjq3xKE/sGc6j+ouUApUNBopO/K4rV
haGV6SdFnjvM801LHB3GIavR5WWNhbcCldE4t2OhLcNdvVJAjGyC0QRJGq7tfbINLaW7my61ftTa
jGZwN5aOK8I1c43RDG3VLu4ceiU7EapERtZv+mXUH7x1IgxsQYClRZXtTTopmxrjO00tgBmmnyzd
o+foQ/FdFkBZQgCRPukkvFfw7K3vLzvJXo5ZYinsL8Tn+rc9Y7EPoZQheyln03g5JXG90BzIsXgK
3hVZGdmkU2oqh/uJZ7Pix22rYJu3vTcje8/cOe6XNL12dDkde1ghT1leijFy1yC/WqFPGTvhKwUw
cfE1+h5T3bwmQ7K+Or3sbupW5t8aYm0v0tQ1vgg+6FeDcuoaTUMAPZBJh6gUfIremzdN44NFkgLy
xEyVQ2Sdauz4iERKYgEBHh1oFAEx2ZS2/8VSc1BfuNRe6YCsJWeXdujIzfXbtWSVYMoZJ0BzML9r
Zhtij6w1xqZbIw4N9HllvXQprSCL/Axe3V72U984j/U0FVSK53F5gKbO2FOySBKqqAnNBmuaqjTM
BppSW1l2qLYpY/AAW4TD7dHIIKlDKhQy3RqKTk4o09mDfCza8REsMtABzbNtETrGmOWU4n0DOQXF
9IfMm3o/WrwAo+BgBfrAcgFJL8wDIS/XgJDdkPnY3WhOsjLMstr8BmSQbk/NhKJY/mWhtgQkON/c
xCl/eAmlXE6bbtNtSSzNv1Z1PT86Zu5AghC6+4JOYbi3TMtkBbXnogwLjk6s4lhDXr1aCw5qCPo3
P1vkbdCONROGrdDWdc4pmaFJneJuqbK8nnestkGlX1RQ9R7HXJAO2SdDiyiS1vkPiRLph9KT4Idh
NzqzU2lf41Fz6xABbH/jVDj9sY3VV5TJh6fKbzmZ48ev77PeaWW4Yu1E3mwbJmEDRuPtId9xSKw4
ql4WA4koYZdV1rDxdHSBMYeMYS+EZ40bRHqlFaWoesiASC39zZ3mdYnpycGCgbUCvs/KCRTTZxVI
MgVM8963RvseBXOCLg4XQh6COBc0q5KGPdec+/dDLyo3ygLZ4eNpyGyPwBjqJ8ihegr0arBOLShS
oXC9WBlOdme9pigNPqMfx/6AZtG3IQcU+fVoJ4W6LsmxMGKHEIIHVhRdHvJAGo+e15pTZM292Ka9
S/V6RsVqx0vqm8nG8sbF2ppzBVCoqjr3YbDoJuwIgrKfOjJ4qfNYqbxfc725heyRJZHSNdoNcyKL
SyZ1UI+Brd5K2Jhv7GaXlwKwxTd/lUghKNLz6sB0wamg0GNWEd+8h621aXo+c1cMt5kn0gdqx76I
kpHtWDjRGNQjoUl5P+WjkNSODffrMubrRZVkTrslQzoIjo0HZCDsQNgbhz4TZAjRpDEe21LVt2iZ
6nIPd2yGUIqjKrZYOy4MMU5p3NmVoWhlgW0MU9F6BxgrygwHgwT3aV3zgi567h5BilECpuiKrbZP
e7idjGHJomnS98FA34idbynmxtVke7DqjpNsSRcbqjCpZ+OJPUKZIqFnkxj7bdB/SQfiJoC6IrsP
oWZKj5yDgC4OAkot3wcChlak2cL0iIdYg09LtS40KH1vurfzNv1SW6RsgAGtRAfRx0y/VNoyffe9
HMBcJdk6hZVB5EUkEcFckAqb3o10sgDSTpN3XzY5tgHW+OQ6ow9zspA1C7zcasahp1GFxdrYpMH1
6hkkruR8ZpU1ak9WpXnWPtcsQgHqcaqO2iTJy1LO4hwkXLGHnP4AEyzJFSvBRr24oRXHb5gqQXtA
LUZihhQBLSpGY0ot/P8fiM95zmBPfinB/NuB+Pa5e07G5+VX7OPPv/LPI7H9BwGEAZI6Uzdc2OC/
HInNP1zE4TCDXf4L4Edq5f/kPhrBH2Zg2BCW7T//47/OxOg9/3B11yIwEmQk4c3YXP4D7uNfq5eu
TWixDfLecmyO677jntWeF1n75gTCeGMlxecKDk3o4i5CDZF4/yif/F96av95JdcLdMNCH3TuwrGV
dA3NziXxeMty3Yy6cwsoy6ZqS/v+l3dw+48T/fuEuX9c6lRNMDnxc4fnVn44++NgDtwUrp3bFGpC
pBnOp7YTH1Ts/1pu+/M6Fk4YAh9cj2f417oTNQ0wjjLIN3I2+4L2GwdOZgbjAok0sIAcQ9Dvb+yv
pcQ/L0jUNOGyDgjhc+qfoseeEZ2JvLnqipug9jlC5d0VAVv2VqaBFjpp339UYfd/Os7/t27CZX3S
XXhnBE0Q3ExE81/vk+DTVgt6K90AWPNuNVib36tmEUgdUdBb6Cs+q7mZrpdTq8Ea+mafkWJ6nCFX
XAsOGbHTwWBxGll+CdgMb3N0EUdFqMXtSiJgZJdQktJl7A4BqJq9wQH/c44sgB3QTApL3xciWktq
xLTyqGQ2qvCP7lzLrwU6941npmxvAJLXfdTJZoh1RYEyXAqWAAGVERGH9L4CJy13KRgmO+ynXrsh
Rs5/Fbqwv9m8OoILV8gMZSexXg7jsFx6ohyevbp4S6XKI93yrlXvQaUyA8KIUH7gWrCGnOfheWxn
HaqdNIIv/K6DfUbmF5CVTPti2Kl/7XjttDFK8JCuO7bZSeUyP1ae0+9gO2c3cvLJDyTV8WAjntk7
evms1625F+2pbgG3KGF7WRvPHf2Gz83A/h5SIVAyUM7LK9T3Gmva5BdbTtnjjtWLvnRRkmGm4Yzm
BJGBeIkKMtluHHZcA73huUBCF7C6D257mRKcldPI0WVM2mX3hOBIfjJsUsK9tDEO/pI7samtLqGc
lfnirhaS10yvSIkmGCxeRaZdzmbiwxvVHTYC/viauIsWwk037jWrOVXWa+Fk0TKU+aVbo1xVZSEO
Hb3cjbnixhVd0B9TpJk3edElt0PRioPhAXcLDf5wP5a6RkO4LAoSThZnK/GvuJSUZhFlhamODeCh
z0vptC6Y52oy2CeU3nHInfRrQvy4Ea6+wIOkChcjkoRFverWkcSR6tlMenjY9ZCbrwoU2hjKsh/3
k8DbEKZY3dg2d/7eyDJOUjS/l82IBjW2S2iPep3dEFG3UmNfx7cTyfVYzgF6V51KBkFWVmd8GvSh
+z7qen+Ri8RFXc3DXR1I4VlPMTHisJWqsGqpfDQm+528GNqn1lXJwVW5hVQGDvQYaKkXW+SjE0EC
I0qV2Rpbi5pAaBnOI/Wf+pYWPfqmpJKRqBvxxR/WPIKMCpTLLvUjzUr56KBo9MO2Lb4t2ikHiqBV
+nD+98Goqu1QZd4TdQz2q+6w3GdBmXyqlONC3raDB1FKE4i96+96uuTHAJLjFZo0f6beYOgP1pqe
AlMbcW0YGQUw6Anz51Q4ekzXXLxlZDjczE6VR+viyYsgm+UdVNj+yYeNNIDWatpiQ2Rb1b9qqd2k
G3MJynw/VIteb6dKEb3i0aYZSK5OT/iFTvZWu0ME0bbwmty5vFO6madxC6Bef6uCYiq2bAdJ2qvW
1q92wsG8H1qBVddXKS6nvbT6IH+Q0rKMMFkK/a1X0OC3CwF8yybJ2JEhBwKmdcWSwvNeOfH5kVgG
+9vaau4Qz+bqeVtMuOMQa0La09HNGhCpUCJudSi7Xq4bzo5yW0JFFPTPFLOBZ2dZAaUrn1F3jPeZ
qm0ZOzSfvA3VaPsK+CLgeppg5XRMnUnUxwqaxZeqBBtDvcian0tFQT2kmeLAhDH7+XXUc21FP9Bb
j9C9A+8ovXT4UTb98tlYytS6z8l25iwFT58cmdJc00OnadKOS6+EgprmnMMInLKKTwgW/VDLyGjF
WbrT0a/SBba1SPTDpYMbHf0KcV9dT8D4OHQ4PRWFVqpaUPnr6Zj49IY5wkcERYlHS2VE5pZ5/sNO
lzWiAAWAuQ3gDjOcZv7HxvdCG5flLnGsY1dx1kCTrF9oo8t8wfM4aEr7DtyIrFFba26HJjMivRip
aBG4s0cBgrRmUZ8lw6se9Ih8M4DHXG9nzCcgUhr8D3tnshw5kibpd+lzowQwGLZDX9wB3517MEhe
IMFYsG9m2J9+Ps+uEcmKrq6UmvNI3bJCwoN0wJZfVT990YO+V657iOvKb/ks39zRu7ZvE/ckvLmj
ip3+gzqW1j3Z71dG7tt6TffsQJCS1dnrp7ObGseq9c7lXL5OU/fmNF22n+Plu9NZ3+yx2+S93Ftq
vDDJ++Kb6fiFfWjPsOdgulw6XYVdGQMKzQoTsK5YUG6QJMOxqZv9iiNvM7rra0FfKZMoanhbb6UK
RV2aoriySzKYVr9w7O8bW95L2YZV2T43XflY20FNxZrcT669z7x0+BhYGzZVGiN0ezivsbJtilrL
u7GOf6VyegHid+9ZPCRBTf8tLFZPqKhJg68K2CKtyEtDnDeudonWj37LczSuB8/siG0y/l06ooB5
+n02McUOyyYJflKySrjcCcJ0LV8JGvSb0hlZMkvGiQUAOWAKkOHqi+PM75nrHWxJjR59GXbDultY
UUlXnuz7b2rkX7xal7RY7gFWMELTNw6GxXmzXfkT3U6riYSzd9/rCcig6d4ljWDft4erI33xLD0V
UbGz78b5hebegqI81Vw7Pz4wseE5EtUBgtZuaUH6eeXyDkauxRpYnqapj2TmY4ykSJXF0qDjDXE9
nDC87Ye5a8JkNqCI1oD7rQkJvfGB4XkOpMVAbRu/NDbCE3sGkcyMF/VgpHn31fJpd21tqe4HqJj2
KInZxZRLX8p1SJlSIWuQ/ztJjMMhN0hagYvyJXM4GppFfWW4leyLst4Na3Y0V5/i7/Rb2RQ/atvs
nigVjRYP0qMU4pS73PhvuQGGDc9B5Z+XLrHvc5rGSeaTGOcD+OHzOvLihXyxbe5IxzIfmv2vS7z8
lFSbbjvHHbbchvH4pgPlvBpJyu0t71HQAnSXmXQMltjoN6ap7toWJu0cGMMjxJHgGDTOmzZyfmV6
OQdeHu9uvadM4sw9bSv906iGeNc0HVx4Iz4Eq5i+CWNOr523eidMIg9xVh8Wk6miRDO4FoZz7Hyj
OVDHflQwlLATGx82e/0B78S4qXzriijxWM8AuBUoDwahOZxS08eZ3d5htNBvJBDs7aRoCB+02C/x
BJdSFxBRszdsTXqnZkw7WHH5M4nezv78qMfstbGmp8qX52DS2PdEk/JwU8w6CXFnecYVoylsRhdp
o+nT53kx7yx7PNpV+xjYy2nI9GWEhgkPEk0nDNJ62lOhfGU6tUa+iYetS86uVIdmnhiMOvVuGShw
ceaXdrF+Fdl08OzuqUvj17J0n2zHvksKdfHK9KEIhnE30oduLevN+zzQ+LLM310G2Qt2SVn4x6BX
Bz1Rv9HJi8HrylyCsKEurkgud2Ve5Dvfz+7oH/2054q6zgw/KGP4DEbNxjL8D0t2T8liVVtHevd5
UUaopDtRWFTnlAUGtyq00tW4uGb90q/mJzZmc1OXY5gacxbeUEs8slN60jYWRcUPnviM15Z5XjZu
CSMtpYF7u/B7YV9aLxhKL2vOu056nrWwQYXKMsd+8roe5OFsbXw5WIe+MPrtrCj1aVsmPH07eJug
FV8MbR1rbLGRqVZvU5njcqTSVWwNJX6YPl9icbPCG/T2WIXxvS2lSQnd4J4gttHHnuovZSOf63Qw
yGGO+GAmcKVaOAEqp62yR0fdHK0CSFsixMq0Bvvm4I/fx6SJt/XYXgd3Mk7ZZEQkdW6PSvCmy/pj
VnXo6Xx9XpmT3dCyWJo8NicQLd2unYhkEkn56vTjwl85vWOzvFYl+43n4oCysJjCkKF9V67AmPpZ
5z/E6H2Kvtwv2jgvqvl2q1GNZqz9LFORdPn1lknZ71q3ID/tWusup6lrp/4YSSfjs2o8NpfWPfLz
86O49V2etT/LWZ8pASUm5d4M1p1NkQPtAARHiEjNIOmvZh54G6fSxqYXpT7HowZO38/GEWYvpTCx
1dT0XRf1vlnd3KTHt805syZdaHV4zu2GzqJ1aCkfHanBsYcbPbet8ZJ13b7HvlZTy53DuNPm/Ap3
YD6hKznfwVEXL9A07zQsTaxlqnpeBxgmID9gg6exuFRYkLhn9S7TdGp1t0XF+dgEGf9ZK4SRrahS
K6rsxn+GrMIJIOHOd3sXeeoS2peZsTQ/LdorLkabOa9j4gRMyimB7ScbAodb4dFcqK/Y+lQZBpF/
w8AkY5k+MX51vxVmOR+UtK/AJtPdZPrFHfao7CclUF4f0lVOg4sbGNtB3rhTaCkpNcBx0aMcBMfa
TxnhoTotx2xAAtzks8BgicNObxKrEhc6pPIT7CF6YaeuC2vgig+x7447d3LmO1U0/XPfa+ee1qvq
qorgHeYlQ1pUv59xCUUWwkTP9cZN3G1S8Iw2Qd9cFKvgXqLDQX8p3Ge11HlkwtC862uj2DSinHcx
YlrYGgx/Y9MZ75He3ddl1BRJyXTgErW0+upOo3fWmYUtKadG4rENkiosSGluaXvmdQL0+jVbUnGu
Dct6ZDhAUIA6++JKnCR7oTed429sUnO8LZy42PHEet9RxxrSAI3/deYp/OV5g4rGfBKf1I2XF5ME
43bA6n5OK5XBDYZkN2zw1OuUPrGpwkTHu38ioZHsiTt5h07G/dWJKbApM/PnQNv9DutDj8Uv9V/y
ebbvu8DqnqdVGOGiJ45nlXVMnTUGfe7/GJWF6stCctJrwBdNg1SYmm2znJFbhiflVLephpfP3R6f
eFeHND5a2QnF36CWe5OknJpInps8t8vFrAS1n79qnMF+E/kOj8MDBc3LMlxN2WXWFHbuWuRkK3oa
R/rNgnxnR91C0fW2nKjpivBnl3jeZ8O6akURyINb+NbXXlZYJG5CLUYJ2SRPlVwuliNZXCmWPppp
MmL1gLK870Xnf60Xx+ayhQog46mqWGKayOVfz0E0tWmTVmJnWWV3aX1Bm1Dm6xAykRk1SzdEZJ2W
yIL+vR/gWe6swJ0O40AfMV20kbIX+H2pHTZTWyOC1R4jmFzC+Lb7kDmhf7Et6W/kED90E6cliywC
mdNg3jds/ICVcnEDefN1Fe1IoXU5n9Dy2j1X/udlnMFDJ5N/jBcC2mPfRXk/Jddcz+/SX3+6GZHz
xQCwM9q9EQHRtk8pE36p1ie/4JIjbPOUgEgjEZ2MlzlZ+pC2M2c3z+QPRtjAJ2pr1LXt/Wk/lGt5
TnHMkFojCWwstv0WBzgOeZ/3iekAcUGq3qGiDRG0tAXvpHyJBYfgxdE7BLyAG4VIegInQbpFQXHP
vaj9reMY41VVXruLieEe+8YBS1zFKMv1Oht3QxW5VDJRm9MYoUcIZeM46ye8XJ48mty38MDd3WIR
GETDGKptlbqPjpRnRTl55JNW5d9DacqCg4j297zbNEHThK1vHkFsexde5ZkN00NqxAeETprKe9W2
d3MGAjJ1zX6XyDk4dcFkLRuGWPlX3dD4uNFtMh3Bxn+2jXZDt6QNHYPUGGm/aPbzQree1AkwadOu
SELpb9my1jtSBphaM9/YpXGSHVN6lO+7ZnhCunRDTyWvo4me4C1TEalu+aBeTaLijnCJSZMdeN+p
o5rdJcLRw249mrumYgwx1pb9tlR1t4tv9s6ZOQFxKvuOUedC42SpQ26VVcgVYzg7WIa3NuVDHIkc
B1gXAlbDiWNbWTyYiVnEuAxo1fbogztzUftmiuKXAvCU+izNwEbKu3xe/GsWxPfQKrhOKDG+22jj
x2DB2LRpRhv1UgB0vXGpvzgjqyBA1se2N7OLb0Aax9EV7EYTZ7YvHfPdYmE+toWpQrDg3pUlPt86
na8PXGPKiI2Aqnjyc1sSISJalOfQo+Lc8BvW/LYyXo206y8X5uDVfT5PCxedvP404nh6ROh3ciRh
J393+rqIWt+KjzE/fKTbeY060csJSDj/caCW7CRMOjxMhak5aJ38ZtFCmk8qw/zidwObpWG7VJHX
w3MN3erMXbyNGkWMOjGgGYK46rBG1MERwoNF8GvNGWzmIKPJ0gQt6a/Kj+8o9rYwTHWvy1CsxyUu
7O1Ib9zWsRUpJSEqdK3ymyBwtWW74Hkj1rJK+85KWvMeZqHJuhRwKvO6Or+1O2IMD4sl8F4F/RAh
amSynwNlnGi0JMmD1YMhRPOlwJeFkm+RQkm9bZw3ksMibokJr1y4zLa/sZz1jcchP2i13hI9OSHC
HCLGRowcQVNej40z8qRIDsra+qgoLD/YvcXQ2UaL4316cOcRVpdf+buhYF6f0yK5DfzWfQBkVd1J
Zd8RyCj1ZkUEDYMM8Bnlkl/60vpi+ZgtdJ1ykW8czn9L52ziWrFK8Ej4itZAm25Gu3dfu5tZBuIu
R5h1R1MFrpz6GAx1JOf23cv9Qx7bD/bifwAM+OQo5XDEpQmHFHF/n8r5h2xXuculrqJYelw7tP5M
kwkzO908MMO55HVmf7TU5Dzwzqnr2hT9RbHFH6rc0mFLiOSQdskcuS2p9yTzDPMBUn5xonbz6mTL
V7tbvhnIjNzYpuW5Xk39JCcGHF2fJMuW8jvyAb24bwfwWxto9D62IWvayGw6D2KYdrVTB19jvcxf
HUiC6cb2jSu4m+tQZhIRHZtb4oOLB/7+7I7+qxe454aS411J9LAsHHY4lSAdz9177S5dKOJp347z
yYMYxKEhZKB7WTzpf3QL+2iRmiH3qcPoDc+TwkE1+2FVrE9uSy0hE/idkzMKyczmSk2B4OxLDNvJ
eyJ3WfY4KR0yAA+pMQgbh2cxp45nqrOjNzt3Xha8Bco851gsWymwZOenpJMHf61eZmn6uxJzFQHr
w9CwXgbZozaGlzFtv6h62KrGPzBT3aWwngfGIUE1nhKdhWXq7vBh/uwRCDTE3sXVD7WxOh9CwJzE
G1BabLY0L4SiM6ImUZFulvVr7lWHdQQskjp0dtyaM6l8KI2z6nh76+Bse9auikeKCEafdOOM5VE/
+IG9C5zqtcWvkmbqHf4q+SuuxrerzZqcSLTip2qhi0Mkw830PlYkyAuQHADrWiWwI2LKPS2B+yVu
yc8GtKPLgadoDYOiA/KJqJ/DHvWY/LuC/c3zMPDhyEyqH5XddndzFejDJJqQXeM0ial9m2z7VEHh
TMfpKFN29Syej0lih2kDnkNSs8Bw99I39Z6LKc9qbF9qgnQMDLZzqrcj/9Iiad7bXIVJnm/ZP8Kq
bh9QQ988g2XQT9i0TfdSOfVTrRkg4alhtAKJGHrJzmssVAGLL2PY5p57mT29T91xy8zjwbZb0qLU
iWJXibze3xlBUV/4VV4DJ37pe8Up47s9iYvOsh1Bygc5yXOXD0WoS/3ixuXD4qdMl2f+EqbPXHYC
McKUSC4J8D0aOKpn8pjXcmH6xY5u9yJcMUNA8DNJmE32Y5LCmVqDD9LBBNWI7bN5MB81DrPII9te
BX6M+YKB5qr9lvXCvxpDe6YmKKRLN3KN5ljHXPsH3rFgRvjbtBNVc+zyj22ZXOwx/5j08LAkdYaE
0J9Evm5Ty/GfGKwvHAPKsImHPnId9wqglSiycRtgQkatm3F+tAvBWNsp2BD6/IEN/7F0+6viSLma
BQMEwWiNn74YCbs6QX8mB/5ER8CwUd54bktNPJhBLK0E+wyWZyut81wNuJUnQLWMnR7w5F4kiMCt
m0xPOBie0zIOvVzQpEI0v7b1FA22Kjd9wGoaG/hnU5hBuz4zD1lKqNrmueJuG7m5/LD9mDqZYnhv
5PCqJEsnHoo1LLR3lmLxwqRUP8xpYHcZfs3pfFRTfpRNEM519j6m3iOK0Rfh1D6T9+GjtMfzWvjB
ES3iRbJqtWiDaJwE5NLPZVxO6UgAOXcfliA/JH7MconYY2UBTpY42HmWepochgpiCijIyOZzJ62j
U1S3Mtsv/mrce4JzcmOsWM0S+Txktd7GRBVxC12nsfqZww+eO7FvZ+M+cNNvgR6NLXOXYyy5+N2u
cg0/+mQ099xNQtsszk6ZnuNgfirc7mkwEfNSR5/qVt+x/31Q/y23ruV/KZN03lei5/zk0aGBKkjD
a33vqeKiCF3uY2P9ioK9mar5TFz1nrD8yr0iNi+E+bNnK+EeblCtc7euqHKT39BZuoxieF6z6qXI
p3mb0ngTFaaRLDhZFdcu6oqPXkASyjKL5QLRetyUwXrXKtiWvua94P0oj3rpvH0yS5+wsN0e+s6z
viw3XZDuLib0lt8vUGF7KoRmrMtiqBn4+Arc/8Rx9s2AJbvy0AXrOTNt6yocp98WvS67XUP9RWQp
dTsC+e4OIRkRuStvLU5l+lxB3P4sbJE/lEvH1KcIlg7bX2yGQ5aJp3HJnAfbSwkZL1mQAIAuzJ/j
GDCJIfo3sBDFGIQoRG93nZl+lukcq0OcUfdJCCsZ3o2pW9ghp2Z6oCWlnUhq+wObFRU1tHdkn8CV
6BWpavXYoR4emkJ4z3YWrF/pPQb2VI3+nRF0FuyGkhtzkCVrqEdpUkdXzg+MDu332EjNj4lJ8qGZ
bo5shzwnDAQz3ubIcGWUJXRgYd6tdrGXTU8d30x0K8mO4hbjJ/b8Map1kn0LOo9woF4Hkjn9vEVV
tzmPg813834+O8Ns75ATBAe7OHiCBEAHiam5N5YcLjIc9cLeWUxJWNjH6Yp7kED/4rh8R3Qxv5Z1
PEP4Gb3T6Ez+txS46w5H9vySFIPc+D6Ij0mW8xdCC1jx7ORnAhsjbJYlwx85sQHQvtwetKiHk38j
+EyZ/kGZ8YfXO/19xvQgsvBAvQyVNIeNbPRID0nRHJd1KJ6Vw2C1nTKGMsxVw1VZ1tZrnHpbIKWY
FZOfmIUSUZIBquOtnzXaIBiOIJiOs6HLfat71h9z9Xae37XnrlE1LxBLW5eYoWysu4aZ+25m7PYU
mGtxznpnjzHhEWnIfkqrlXMwlRg6MnH1hLNf19HIafvrrGeYasTdI6H7GtyQw/7vJCUD9WwZo54R
aihsRk2jzbChy2L/GjeecQcgvHE33jjTYuxkoKfTZizvxTIhmdUyOUs1T+wdU3zbTXBcbEj2D3cZ
NkUQpFZ+jlOZA1r2Pjoluh3zH71LCrfcc3YKsKs6FUH5ho19AOh/Z45ek/EEaMSmAgDzCeZA8Bz0
BfFvPTT6x2rFoFAwCFa7zpuGe781K65rLvyMYRXDfpwCvKxEVmeu+J7cr1KrnmNBjpiuUjgVsLht
eY3VLE+aQOpJFm2JzbVb6Xlx07YYdxV9kAfqckYVBkkec/YXSr5YbSLa0JltzICByQQA+3FwT107
qYd2MRZOjP1yNxcgMDC89W+WtqpDMWYpRZy4Dee+d654Hhv+TsO9a2PthQ4GaX6nS4XtLm/E5j/X
GsdOO1iMEgKx4J33E1PErNcxV4mmjK23wM3d9M2mSj0hm4GyFXrujV/xn31qdVaHFBklIwYr5A2I
WmhjfWfeuZ2n+/1/FlWRU/LIoKLNKQDepBmftV14xuctOOL0NYkpttr94RX6/3G1vyfSjj/+6z8s
H4fU/x5Xe/iphn905vHH/+7Mc/2/uY4Fxdpyubz/d7Xy38NqPmE1UPVB4Dq+YAsRmOb+rzPP/Bue
PI+e5sDzaF7GW8b/qZuhT//rPwzL/5vt4DvDm2fdHH3gz/4Na94/phldRFLTQ28nfoHp3/Rd/IF/
zlqmTsx9XeVJ1JlEtNrGWfeuVfwVAfUfyVJ//xTMhyj+vsQN8ZuHTaF+4eJPUBtV+2Tk/r4Nsm94
26+UOwVhVowPht38+tO38E/8eb/Z2P74yTyH/7nke0j4/eYnq/0Wl3Oq6b6KwQ+YUBeeEn+IL45e
v83kYq5zLcRf2Nh+Mzr+8Zk+1g7Ch0QUrd/pulNfJAu7hcFIPPtqBWl/KnWybogllv/94v2vRsd/
9htlkueaxAklD9HNNfinjKzVOJmX+D3j6FlPr00NtsJOzJLMGvcSSgOtg21O/Y4xWHn817/X//Ez
8nmCMKUnXJtj3x8YrD99Mvll2ymk6Ji3+yMqieyt56pxbo6cWICw+Nef9j+eT94dBy+nhcPSRnX5
7ed0iNMl2pLAkRHKt22mWcAtLvD/D5/CJ3mY2bA9/s5h6G+9TGXuqmggCHil5zkNSd+00b/3KY7j
CU96vGkOWRHvDxTdn35zdt3aWmaxikr8Rw/BKIydsOjo+9ef8vv3c/sUn3fNdyWnUjTUf3wyWisl
RlQmOhr6lVNjZU3PjR27p7az4v2//qjfvxw+yuNjLGk6jMywbv7jRxU2NgO86jpauNtTVA1ohdPz
X9Ug/ZNP8ZFOBV+w4zuB89sPpJa5HPys1SCUGHQYnOmogFn/qub1n35KYOKg5oRgOb8j6Uizc1hu
Ox1NnOrhmeGQqwYUmH/vN8bCwFrPEhiwsHPI/G1RWqgQJmGYkzTquOflcTsTfeqNTv7F8nB7Lf5k
piV8jHnbvy0OwiQ98Hu/GV+CGuEHm4RbNEgGc9YHYZjFeyJ9ptl+IeuHf/2D/QZrd/n2eQqYlrEz
8cwF/u8bSdVQNUDlQJRR6bUpO3iKg2XAUxRmfpJu+y2R8KJXDjLRwk3yLCS1GB6uuL/4yW9x699+
eM9hN73tjqYjOQX/XqyupbeO3liN0ZQICRhMw4ndGOPqMVgHLN9ijmstwAISo6fYTYUKqtfbmd1/
RF1OFq75U/JzMcE/ndCcZ33t5mla3xzBWgfLAm32FGgjZWplV4rlfSB8kRHHFerJmG8wdaFciD5V
I1d1KPOpfdC0mo67emrVxWxuAFHiurOPO6QtXkiQy+qQuoDp9hk0NNy7S+anIUM00aNfDa4XmkQt
uSBQ8gaxb5qWHzpW+RqB41rlW2J1GnZb6lbZ2WSwWDApMDDR6CKZz0PuTAFFD301bpnTTZzvl3Zd
7qyCca5xFnbR+xeC3wXgZ5pLL03WrAb3adJUW+2YzRf4UXRzZKZuo6B2YqLbeMPPOb3meVgkt/BO
5uHLnOJkucS9bbY/ar+qPDBmt1fWLTIvZ9IYK3O7Dhbd8YwVNOJx2VeEcWYXppI9Dd5X7SncaEL0
yqdGdDaRYayUUTwFeM5DIQG5bj1lyLNkp/M3NhexPDSdHl+BoQkE14kt0rAKOqDJdibIqWl8gA6o
PLHO3Ihm78msvBo1fb79LWYx+yoiTLfASlXMWEyZofeMOtbf876b1m1WpUMSOeacfKSWDp7wk9of
RkqD8K3gmGD7LIsSQVtO5kRdkiCJl+XWhAWobad3nbTzr1XW7Mzktd6GTqpvGQHSOKyyiclp3IDq
IiU0u2+SzCMe7DiAi99K7V1uFa/FhtmCcW9ig/xeYMpKD7npmeuuJz1d0rPueiTt6Ys6JVx6uNJ6
Lg9j3PBYY/9K9c5eGqLomDqbjZF45p3qXPWqa3gKe3t0E1zBdKGaaEgxCNI2dakCEYAKQ1qmYmfT
zmNWhGOfVnujyL2PPsnaN6Na3K+T3ZL2e/BHN/ebx8Ckq/Q6BFYzDFFPLeU+Q9C3tlkqgie+MiEZ
kU9ksguORdOG7tDgFfR3O0WV8QdIj9KL/OwbmFr2ynMRBAtV4BrIep+8tCiczgrjQaOJTonj3csi
ZgxSkkY1AAkuYr0kaZJj41I0xsXvhb+q+ySh1JbvJnF/rKJsX9p+xqGu1342N34wzbc7bTd+GNPg
kIJrcaYtwG2wpCiPeSejhvo5nZjmEBmL2/umEcS3295ChRQ4oLGhWun44g05gwjl58FLkU6lc5zt
obhLVSXpM66k3e3KEj7X1aZm991YR4L2Vj9b5hmzNbxFQ7nCjmKjp81vIP/I0LpOnauoKuunl7Wr
Hw6gDk6TK0R565Relp1jqR6BKkBMRpdVrk6uXW5ZBn3B67BurNjy4LA0foxJXtAE6dY15fB9ajDq
MHFFnb2C9QoxFvNZRIcIIdTcYJ6C86lGjh9qo/81yZm0KsbMDJcHJe8jXmGMsuOI9HoCrUH/spgM
NWP8UMkPans6KissZcqr07bpZ8NWttA6hlNlsziz83OQY/VqK2TfvRqEfF/oHP7AWZu9rlZvv5fr
zIAuTlpyDUtSudBv02R+BgSHBNSh32FXvBlViQdwtjCzBnSjsySGs1k8T76Xk718TjD6n3Db5DkT
y7jvNs00eyOGipU4APndUkY2wJoX0w4yqJ8Gl37IfHAKN/yGze9w3bouGpKKl6fkrZhwzDpAHdxM
u7+4oJWYdxWC3SGWAC83lZN43RFPqn0Y4SiwXFRp97UkspHi4mTAuV1a2fxU2UBdWVH6Fl7iwHp3
Vm99u6U+gm3OCaPdFIbADjck2YTsIRfeRs8uZHqE/S33PMueJF/czd9Wc9IWuQqmOUwRhlGfB9tc
nmho8n8FdQdrkJwCkIES3LpBSXjZfjqsAT9A6hrA86ThPoqudxLCt7dgexKgSm9G9qCI4K5G32jG
9CGwBMCDeCabcgPR5cFmGu30c+i1gZfIzxDWYzUMU2TkAbzaJraK55hnPsEKKoxxn6kyIYRsN0N1
bkEr3BeM6rAZ2zfy9pKWQxnFqep+WWlmj6EjkwbbqJdhnJlBqz2Ynu882g65nrI2q+80kxI+NZRf
oO9RWESGV6lv0FoVedEhN15uQdw3QHk9MHQKNYgfi9b+kbAHLcfSXEiN5DEsY0Y2FUmORbbU92F1
RbexGAXqU5GsUm28Ps0fRui82CXywXo0AbHQQ4z9qttBmOmnm2OvfYKRgIAlzNQBJ17P5a8AEMKy
KXUja+LBxnLRgz16O8Gl71H0BL1hpQRWilPRXZyDK9P2q5/hP9jMyiID2hl99loS60QL9hpErnSx
l19MsGwnHOqhURdZY/Q4GG4ZJJBZHHBcrjJvbSWNV3RnqknMJ79MebUX5XonCzcxRejpUt9bfUEk
tWLAjY10wEBW9aXtXrvS9m7Od8LI5Fqt8QzvBEMkWfz4cWaL61lrB/OqPM+Sm66I9RfWHNKvbOzB
XQ482cS2Obo/O1NM+5IOjp8UrBL6LJcyX/aYGYfnER+MB2WYApIrU/kZEYIgRbDBJmV8KFmtb4Pp
YceCbqefYjvDdt7NhROtqOgfrBYlU9WRfap2LWCFYBnUx+Iu5m1sLHu4pnEvv8LjEN9XM6YyE+Gw
3raFEK9UuCOjrCoz7rFaYYTzMjvFhtzpe44B5qdEa+o2FX83yrHgcUAFlOanpaX1QA1W95OznURC
Tpwe0mpXwjWJTX0VSatByPt+vIbdCBYA+oW0H60+Nl6MysL3FSBAXgblreWWoPH4uVb+1IWDmHjJ
8K4Wx7jr/Ry/cc/Br/AlNp+eESdnYms41mRLaCYQcfHEBZP8mZu38hlhyaXZMV4bKCzKJDXsuwZp
WwnoqA7blkDTJrBFN8ExCfKjVik420wz39j4MxYnODy+/1B6rHBbTlluG60yKF5yhsDE1shafVbC
utmtY01WcepW42Y7Qd5K1bQyMM9zeALCXmozXCetv/Rd5V+VRMLYd0YXl5GstMU8fI0F9OkKl/XB
4NyQRXxV9FBKJGM3BAUkgCWMRplykG3rOZJjwPi3T33CCEmhsyp0GlyREfmPASLk4GIEcW5AF9iq
StJxPBs+dt1Uz69AcNpe4KqMO5yQhSgq4EYBIdIN/hjnvacc7b6npYSm9CnnIEayjxeA377xaZot
PiFwSNUX5sjBI6gd2LNzRwgoNF0xPnhVgmHPYew0YhYqmp1ahlVBqMzKfFenc9rscBBSzWR3Bbwf
7k2WSQ/CiPQvaaOBh2ip7x2iJWuG6Cr8uQ51RxvsSIirhqI8ipx1UP3ovHG4pVSk/NGgtLjbrkMo
3TQY9tiL3YlYn+sZYC+IBxbWTvY2Jrll1T0Xi4SR7a7oOu+J89xAkq6rsy8jt4MuanxtIzTSUYDl
dl4Qs9ai/q70qC6GY5I3IOCCxOm4TfoTckF9PzZKv5m2mr/wW6t+oqd2AnUZkWkjieB9rjpVT5jU
Y3cbpynn4Kysgw9UC9Fs9KLoba4XO7jj9gO+FhMsw/gpy+EY+8vsEV6QM/TV2O4RDnNT11/Gcale
TI+5G7J5573GIOR/zOQm3FtSnj6d0WcRLuzeKY8JtjSWTXpda1BZRn8VgyLmJ9PCe24JQtAwb3Q4
t/8Pe2fWGzeWbtm/0uh3FkgejkB3PwRj0Gxao9MvhC3LnGceTr++F5VZKAWlq7ju50ZlFVDITDNI
Hp7h+/Ze21TiDKVWHBTftcYYsKthqKjQ+puWs2m1zP2ZqWhTPTdbhDllIscHvi81ZZ9TjL+jrGfr
m7pz+8MS2eB4gtMbU2zaZ/G+rofkSjT24u1IxwnvAt2/H5UcnB6FVyL/wunVfLOjJoUpMevTr3BU
q86LCiwEhZZiLxL6dG8m1WBsVBMFzGXXgYLZFX3o/HLSOr8Qxjy3rEa6/C7NqQA0GITBldKm4C4n
U9wbbjV8ibBuIvy1k9qP6JXALkFixb6ac+gZSQX5bzoLY+spfQuk32zK8Skq3QAfXzEjWGgEavRN
1bfiWTISOI3EcPk2NoScH3GYKl+UMut/oRLExNHJgg1tn2MlgyKWmLu8i+ndF0Mz3E+FtO/7ZPky
80SJfjscV+9GTWbRRTsBU2ArPhgcXUgFwTjQlTmSKY1+4wZQQfE1MVQASLZDuijU8GGAUTygGyzq
oPiZOhMKU8eyEEsmZolwMVWnZtpoGEfAcRVBMXmRYhfPZooNFYB247BjsjqV5qEM2YeYOCR/BHaJ
WZLuh/tNKDGyG7wAk7FDY2vTqEl1g5cYV4hNBptNRBLH86XlFD0A8SBwnoeM9tKmzrSG87qWqRdm
hcBti6Ol/GZmQzQR3OgY+D2wpeiARV2kMk2PBYe8MDDmm8pxtIdqzqyvMD6mjPtom3RbNkL5qwLB
8uKiX2czWKbyCysK1FMm6vxLVDfTXzPokwcbbTtomXyMfwdN3VQ7AoW6Z9F14Yvsx7TlMcxFt3VC
JYY3Tabf74lHitK+twikqAKLJbPRjbsBylfkNUW5ZOQJLfIce+q/25YbPUnVyBLCP0Kq7G3hRhjc
nM7SmXVoLe8tCeJiGySuuOqgA9GLY7tNB36qZ8Qb8D+Hi67SqhENe2izPMQmewSXPHXMuR0Iux2s
8XLaoS6Ei5OVyK34diX4Hb0tRnvbTG1/R50zWWJCFZbnYaRvtRV1hf2+D1qTD5nBgOPGwVm1twmo
x6xGzkVLxmSuZh52K7vjhOHYLzYnnK+qHY8vilIlrYc6ZYgXOt3cMuZD1C46yq9508fE5np1bxkI
JZs5IaYGBJ2RtDWsJ0tqaFd0J7G2Kht/lDn0wLNdKSIMspITDD/L7rIcoEsdTtVV7Lbi2oJG82Ak
wVCI+06rA0t/sEM6tttBks6AHUGODrrwuTPj5is1CMTMoKcRYgHUlU92PavnURphvlPUpv4JfmDU
EPGobXjVkyTC4pBntYm3GL2Cigoaa1KErQA5j0Npk+RGY7wwEtzaO8vqlA4uXUQmTW6PybOFjzdj
AUbi6cVzUrgbkor5X7dfuGy4X9VrBQn2o6LWC521mspHQEXGXdLmjul11vKhqmMQP4FfJ46GjAqk
okkz/tZdRf/VJQULnT5lnIEMZ2yR/rQc9cnmTLJ0iWPAapJpaAg9HVWf6+VWOvidiPxO0YAbVXnU
oHoQVroJMQ9GBzxWxrdRKiaMhNEmrhSLT1540AAXC2MzRXAZJnxJVGxkVpyHdmbV37REOuqVOxcE
oJRo1pkBW7pX+NQ03tRGbzIcQMv6OjN3GLoaozlr7YGpJSNCW3AmDJzkKk+KgAbv7KB4OO8xUeIR
Mp2cqBpHRou+tzWHTMefECK1z1j1vJIM9o6DZ+RcDNXgNvfA5WV5k9C+d7YmZk2qmohQ2u4imB1T
3jfRMCIfGsWIqW1OqQBuKrczJI4ydw4uqxHDLMCBvG/irUp0AjDSbGZQbkCUWnC88e5WymPTYfH+
KgD5Dd+d1rKym7Aauj7YD3og7IMR4aLfapLHt5PB0FDS5KPF9jkWcOIVvgOwr81ij5rjrwgLHPhv
pIu6e2kLjeNlN8GgV7Yd5DaWSUKz1Tq/0sDCNRh3LBcs2hbtNMrAjQWxifqG3lLWggFpTTF2LFdw
avs1ysYN8T/F7Cr0jQpZUewdY67Ip5BiXJw+qdJg052XI4iK7+wl0tXmWvSDybRWF8W80+SAQyfS
E2M+TLJk4ziivk1ZHQR1STM2bA7f3EVBsSau4wnvbV9ySnhgOkxg8iizMXU4E1IZ9SRmVMylGo8+
NfNfztDHNnXPCaEV7Ygyf8kJtGBCoYxWgOQrbDe7VPU64am1YUnrKGl5EM+x3WIJLdQezh5jOx7r
q9EJ6+HeRHdrSapptAB8WRiqTc1Mz0xMMRq8APQCCDQk0enkecd3rFtt+tjhniEHMbLmCA6mWScP
JMLp5SEQtVNfpo1pxrcjQnHyFaxRuBzOwctfjigyMbdlEJ5yPEYBbYAtCQ+lPm2Y5EtLbNFdQVze
1DUeyjPkAIo4T+my6J6Zu7n+LQ+a4JZuT0k0xtgKN4sPodkk6Xg+ae2ozbsOoUToHPAMdUqPMiwO
BWXjVOClpJzMgQkhuVDbDk4Wgg8m281YVVlzNdiNYFHuFTSyKbb1SLbzzrJzGtJ/d6v+v4DgjYBA
p2P1X+sHNi9NLn/9eCshWP6FfysIDAA+S2+Nxjk8FmuRCfyjILCMfzlgVKDCOK5hHikIhP4v4Wqq
RU+fFELd0WiR/KMf4G/R9DBsB3yupto4e/9EPmAdd9lBN1J31mwLqR+kC8vkTzvqQ9cypwYxds1+
1FIcUSnZBZJmAP4vaoz6sB3NW922tn063YQOKdx9d+BHoQAkdTDSrhM7PSxxIPX02M+pp7W1x/zp
sVRTwWjPgtbZIs2/qOCkuuKX0X13bahmtTxjf/JEzsCDlAUmNGR4UXJGMdIrOAsn5X6s5m3H/oOu
/yZMSMXuoqfQaFHJsigQahIlOfvEjKAcAclcXAFQE+4ZbZucHSr2nxgql5mDiNOL5F6oJs6e/naO
UAfGiBERplpU0imUdEjNJX+ORmPlzSD4QL5w3MF7/2DF8YN1VKuH+9o2+64uLxabz2D5hkx2fW2e
6Jgddz7fX2n5+2/a0hWomWiseIXowhT9r147wfE23t8KTSLVQhBhGwgWnNUFaltB6JcMzd4Jr/GA
Y1G6m1PU4oFnGRwC7kO99DgBbZw6vamiS1Hm+5TU8ST50iFdbsgSECSE40a8aBVza/VPUnCS1x5H
Bg4Y+E1LnYhlE3BC6S1/VldPVy4VSqvDPCS+KhMbeoyfCcsTG/0dUR87omypAYe40WBwKOlZQXVb
kN5Rmhc1xsTPX+UKZL48YR4AChS+EVfYEKOOn7C6JHRUQ9/sG+oXUQnu4TkhTtqVT0j+z1JtAZpy
FB+5RzDEPBSQ+nuo/yeazx++hzc/Y/mW37zoXKWLi3a/2YOF3CAt2nCq32gUzNErnBhTxyKE93e8
UgaUFaUfyvlMCzhtdHaVAdYjUI4n7miZGN/0uf99HSQIKGBs851ww40aSMopT7bV76PKPE/UAHU4
B8S8OijRU+Ne4Wr2OuOiUeXtrNyUi8ViftIRUc+ANItK3ZTBLgh+4lHefP7Wl1b+f1rw73/aigNu
tGAG2kQ2exXhClqnLYWcTSqx8dXhjij7Q28pO1bl288v+/FL/s8TWU3IrjJOQdXzkmvSk0zQKiWo
6Lbq91lwCtr1fuJYhvV/LrWaotihQ36SXGri8EHAF36N75/fzKkrrGaOiFoQjm6uMEzfGxv4yomp
6eOHhT7P5C6Eu7Dk334RliowG9tMslL70k3P0mZ0hObGDZ4/v48PPwf4dwuA3mLNXX0OsQ2oNm+5
DohSDmuHCgf6fPf5NQzjwxFH6DD6B1hx4jUp48333Zqhqqo5I45uEzPcsCcriiO8c67PKrYujPZO
QCQegoV82MfWJf19AESI1G3xOIaY7Sr7t27CnaKF6jS4sKUyLjVH6ENUWjAj8I86Mc2RoD9TMvMq
Hx+SVD0zwItEWuoVUfSFULAthNBdVpkHpABhN+xVPH8SfX5nP6v1L8w1XmpXF0qlXmjRTY+g2KFA
b1LDhj0/zDtF/GqNBxTqM95Xs6VDlm5pu5wDz94WNl83diZFcbGNFvtw5qDEUQ+P/3lAPlqk2luM
7BhbMcdpF3hVzgBdnHX4viq8yW12oxcvKmF15c+4sX+bRv9omfOdE4y3nY3v+Qby/leZ2b8TCYZG
GfAJNbsgUe+IUqRIHl12PLg2sonHbrYGlJZYuhS/1R0ZH1tr8OmFbZThe5PCtjfEwRzMQwlzpmJ3
n4Y3nLR2DBE/79IbSuVXaf2L8OINhuCvXf2czoeAtXG5Bcjy+wA4/aTcyvJHYT2H83dpPGHbZ3H6
QfygH+AstSa5xYq7TSmGzvA5yyHZdS4H5RFnWAtXeXQu5UhycPQw1PW+TsuLJVA1x9Mia0+dk+tk
ommMz38ZLkpM5FC+J9TlYBvRLa9nyzkHLXRAV2kJBTevsOj/cuS4R0J0N4z4NGIVZz6IpCtwxtel
YViIDYYbzn1UbocziSlqrO+CiNbFdJnruLDqeEebxNNV6zJH9GBAEXCsMyD1m2FZHmLe9kh3rjSp
fZq0Y5rtCIPc7H4qeQLFlnlc8eL6F27sDc5TGCHT1vlJ9uEOt88Obcx53RnndnhJTg7S++g8SX4I
khjxEex55gWm4r67NtS/dwS00jnHndlhsiD9PB2OV16JXV7m26537/P+CzWCLfsQdwIywravkz/x
ujc4olz9hhzMQfVVI9rA7fKSNrrFBr0XwgATnG8V0X8Do8jqt9iJ+cpS/MYy3DRhsdcTQiely3ys
X7tRv60zshXL7KaxjR+pmnyPjflLYZU35TzctoNzlbOVVY1nkEIXCORo90WHTj5Lw91QzXkkhm8b
2A89vOMyqryw/NlNLwNaErUiihSlO2n1bIQm+hLtnT4TggpnPHORAfkypjSW/NJQn4uO9VDTdjE/
3+48Nk4HYyDytq8OmsVO2o2B0CuwUMDLAqsHhpxoyi4DhVFhfGn07jKvS4+C+/UYFt8r/jSp6zun
/FLqCr8A/2uC2L37Uqa4MGgmo4en3drvYyXaTsljZnJ2qPMzxPYMSAh81XfIEX4gxS6ykPgM07YJ
Kw+vIyyzO9oSO2gTHsFRBzIBUBvou1ahCsJmkvYUkKyvDUEOA3aaeFoOzOMuboo95SHPVIGIQc9B
Zr91GP1LO7eIdjnEfLqSV+5kf8mUgC2aSqBgXtGDZVjm7bmLx0eZsE7CmmroQyx3mDrdndWOh17/
3i8h0cUdXIGUl0Mzuy0LP85xtBf5d6dRvsbY/qAyX+lL8lw4HEblSqFgQLUJbcr3RE+3grdgMl3D
LdnhafH4xrqq3GtcSKuqPei2cyPI9k1rnIlAno+xyyfc7w3p7no4Q2npggfy2WhSbCVkwyKmEvwU
AQNnobKdw+FKOPXOMYxDkMJRb8InlwlKwdCb67/V0d20qh+58pIYYk+xqAaEV2YcfrXB/Iv6u6mH
t40cz/v+usJHg6xhp9DsxluwbxbfTnFe6BWarvQgmO4G3FxYHx4bGOIYny9Jjv2i2fn1THy6JHsM
VuMO7v553N41YX9Cyfsafn207eJQa/MX4j9HAxayWtLpmrZRTC+delV5sRi3rZjJACIZBXD6rtk+
LzgS4tUdJ5qE2C4RM+4MJ7pMe/UaPZLXOKjRo0cqeid+2rvlefXLVttvO0VXzIaMRNnc2Qo4sSoN
MuyTNDYeM96l2+Z7Aim2n28L3m09VlddbT2ETDqq8gvIHY6NazyCwT6QaXlqs7vs9d49dg29iW7q
juWuM9kjqmkgbFNuzqYrKq0zU2G3LTtfqqhGyPEtRxdT1fBl2QAAYtlNtOncWV72tfMt5FVkYlfp
NUXw1LPlpU7srEkxcDmjRwP9wAXdJo0HoxYcGkEfmtNW8KcCZcTKzFdjnQ/WY3fbxfedhtPRDb20
RYCj7fozwZGwJyMzaEiOJbGkJEXG+FYFO2GwO1mE0hVYCUIQ0KUeWmu6aUTnoyHdO+KFvGI/Ulp/
+eYsrX80w/wbfbutOYd+1rq7zM2vg77Yu+HwSDjBDo0ZCkD9+5BPnh3dWSH6gbEZ9/k037WKuo16
ebaQDKm2fcu68HbmaEK8z0HBipBxGqvs5PeI/ExKIrVyYjlKfMEQxmMWEgEcDXCK9/n40E68udcj
1ptdI1Ng0ExqtgzLG5U5MWruDGW/lHGc2bnqecbzo7yQbXlg7g3c588v/65+pOnUt5ZiFEYZg/85
3oG3tTOaCA0a0G6HlpDx6jy6iXOT7pT8e4j+UaXxvsz5638t/85zWYG+DaPu1Tzzn//33wvfOryU
Nz/yl3b9Rx39ye3/ef3b4Uu5IL2P/s+uoCQ8fZUvzXT70srs71/xzz/53/2b/5QY76fq5X//z+dS
FnzJty9ruLj4tPp4B1cNafb/OG+zH8Wv9m0VcvkX/65C4ov4F+GL1CksjBhvapCaaf4LsbXAf8pZ
6e8wrn+bmMx/qaCcMYgAEcIKY/Pm/ylBKhrlSYoN/C3mCzoYhviTGuRSzHwz9yBzpwjKEDLZZmqu
8c4goJOw2mR2HvsloJkzZPcFmYCZS7quq1yUKmiD3M3og/Zofs2yJyywmku/GIvk25wEL58P6NdT
1n9mwr9/jaMtJ2PXxB2xPMW3Z0rEJWNnuH3ip11lfwtwdBrImsbsXmDxexmmrB22fZLDmhwRjWCx
CL+qtUWqU1OJHCQ/8xc4UaHd02CmXVcZMUnq05hEpVdkxXDi+9OPP/+/fy7keD5DVKcoylaOBJHW
0kr1KYY/hSl+WyIQvG/6skbzjZ7Id6aoguw7QWgs4ry/HSezDD0RWj9NlH436qjpD33ljPeLdRLp
cJk1LxlFuYNC1tnXSXfT33rQx8+mEc0PU5tWd6k+3tKQUx4/f+7HpYJ/3wc1IKT/trDd1USiwVNm
N97EvqXjw3dCusFsl7X951c5Xk1fr8JwhaGhQtznr1VBAkGcE9fdGPt5oyCRNrQBMEtdXzYJu4zP
L7VsVFbjyFVhqluMaUEI4moj06exWznE0vtKLH9nvYmQihNDq2gL+Nd8+PxiH92Xhi+F4gGSS3yJ
x4PWkalJyqsR+73TGZdhKScgjnBsRsGq8PmlPnhRmBapBGMjwxBorL4P3SBLap6bxE+KKN4Phhh2
81QPJ7Y9H17FBCRv0Jvgba1uCFy3GoPEwIYf5smef6LZjWSYnXhH769i2hrlFkfFy+kSs3n82HDC
DME4a4nPpISIX4LboPv8Tybkf+n1ezWGHQ8Fk0mOGid/jEoBaZkA3yzR3WjEdHpThgIxatsCTuGZ
knTIIDha2mHOA6x1HU6WMyKrpJkrYKxef/7Wlm3i+ifoGl5DkhzspYR1/BMSENu21aeJP0T6bwk3
5SB0ejnRQgwivE566MQJwi3hx3x+4Q8esSN4yhRUdVpZa+uok2VBnyHg8KHhhFuJopjDTl2deJHv
PzasZfQnbAO3oWHbq+HidA64KT1OfLVGJGL25g99Kp4UPPMAjk58AB89SpZKqt7YlIQmVjtybJPR
1BpV4ndNpu2avkMMi6tlUxPOsqWhXl/NBnIKQg/LEx/FB2sTmUF0YphN2KfzJo/fYh9JpxiCNvOd
8Xva9tfGJHYk/VDbUoF+KfdJhu8iRCtcBFvXVnf5fBdNyQ/Uy5txQuadUsWWv/70BePONVx6lOwR
2GWsHr3V1xE+lTny3UyJH9Gou7eJGTSHz6+y8qctMzfYIFZk2yRpgs7nMs7efEPIE3WnlOi+WdHS
bSzc1BsGqzuDqhp7bRTZZ/aoJH9ZDRHzhqW7Zwmhm3sE/aP3+S95//otG48wQ5ptFeN6teAOmFmd
oE+g31A0PQNL2+3STh0BX6gR6JLC4OQ6x3RNm+jEld8Pcq5s0m7AM+c6dKOOHwFCMdoiIwNvRDWC
9IZqT2zREHEJ/gLdmagnnvnxgff1kXMUZPWylscOwPH4eroGX9sEr+THPeeyWQwkW7WjUi3xgMLE
xKMLJCcQzvJzBR1mRLb0fOKWP3rt7ELRiy1eWIPV4Pg3VFMsJoNgCN/G8ncpOs5sQOf0TSVhj/Q9
xDTKjN1dggKEAppleU4fs/ahDz3Rali5Epen4RBkx1IuzGX+NFf9IFlpE+DenCQssKtLG7BalG6J
XkrAXrgwdokClGUx+YSXitLsrKkHD143hOF5ixCKJIhc6X2qQEWADyNHLVjIZDHKhZZeQb4ZLVIM
WmgvBIMEzhV6aP0vtLrRNpxCF7YaUsNvdm+Mt3geHOlx7ioWirJya4/QhfKMlC5MFu1kUaqrmt+V
nPBifT72349AdsbLl8h/+OTXbu7YJTSWvIjWL5Ve99qMDWerIRYApUo3so7F3efXe7+tYQOgwjYg
PAc7tL565sLuHSvBwemLpq7OzEgQtTehIEhK9c+66K+vV6cNiaiWggta/NVg12RVI1vSWj9mQb5Q
UrFwp1Rr//kNvV8Nlx2NuixVrmCfu5rF6knGzvhakFAFI2asnhQDpsn/w0WooNHbs7BCv2NC1D0w
M9Rwvpz0cp8RIb6Z3Dne/vFVBINAmGhY8FuvNzWTUlc6AD1KLaGe7bQ++Jkuivo/v4ijaxo7dUHx
3Vyttc7URV1bxdLPdNnC9OtfepwCJy6yrJrHeyNnycjiFMr2eelCH88xHWu825G84Sdu86pob84U
V83OIeqHu3kWuUcm56ll5IORQJAjBU4D1gTu+GXov1nPcICawp4EF1WRPaTY0nbI7E9lvX/wAZnM
VVA09AXDsB7VeaE1pjs2jZ/GQMddfHlb8NSka5r4Uj5/VatC1OsXBCViKQaxY4fCsFoYRY7YVGAL
8hPCg2kuZWgek1HbV9IOrgNQXVc6qD9PScya7h8AiiGsxV1Wl8nOQv/6oA+duPj8N31w+8SgaZyO
hW1QWlgNnymLLcr5RcdWDTae0LBGR1U2LUEY/YlBpH1wLc4S1KwFixUIgtVK1VWg2tTG7Hy8Z+Gj
MjVADEG5IWhKm+EQlQXEK3Uuhp3Rq1q9MbGB5zCwElPfYF0ME4QxbYfLwCmecCDSP6vdMi92nz+Q
D0YdK7kwXwsugFVWDySf0F2PTSn93DbRsKYQBM0xlice+0dD4egyq6Fg25WeU0WQvtZEzt6cRPjF
iAibsBbWUqDo3Xk42Ni4TBfwnRrQSgwH5ZDA8aXjEI6eTWDziTt/VbKtvnKXnjtEBco6yyH5+IMr
uikKJs0c/KpUqquEuLINmFpbwpfph2dLI7JyE81Fi8G3XsBwgPAbn0IQPuu2x89BnyrEJwPdsQq9
yI7o/0SE8ZKd6MrORpyd0cOpEejvI1MhEsksMprqFEoq3yrVID6xMxLLgrS+H7aCFpEm8CG4r+P7
cUBMhmHpSj+uRbtDD57s+4kQatJJnI2dY8nDlPuS2NSggrbtL4LuYkCCKwd9k2SgUiYgI/uZLu+2
IYkO65VO9SjLdAqwev+LQASHOK0C6UvLncam+TvqpOE7Rh/uS9xDVyDcivMhGdyDEzsOhP62PVd0
V90RtTNtEdoPJ5a19x8Y8yVYJUThOova+oxXqTZUxEgdfFVpFS8iCefJsjAApKpIvv7pZ0IAIc/U
RWgJ4GJNeqlH2RvWbA++0kziELXZS5322tn/w0Ug1ojX/9rrb1ERdddERTf6lNqGbUmQl0eJTz8x
Ly3TzvEwoeCFwJNZCRkYpdzjYYLsupzZKIx+n7QvOPMvEqzmKtyxTd/RjPn8lj56RQa7Nc5oLqCo
NYcnGAyQlmUw+vqEgw1c/LTPQWEvHrDsxPf8Op+ub4zlhsLncjXW0uMbQ+KZAIZKJ78JTfKKQieG
epzqe52G/LYvlPrCndL2hxZbOmbjtLcuHaC0oHNbPIycYHK38+KkwaNrzGGuHzo7HX4nBDk2Jx7K
+zmXM7uJYJ9TI//6+ggztChwVVZhX0xD5ak4KzyrCfMTV/ngpMRlOCLDG1kKPOvSZp3rCgJvngcL
nHrvtnjjaPgbyLoGqyGwrrHV5iwJyx4iYttqJJYC9NqPQdjeLdQU7cR24INxR1UOhwgFJxbfdZnQ
DEPRCGgI5HfG2o8ZsCmj2078wl5Yy2NRnxjnHxTZ3KMLrgY6wlSlzmsu2DlV8GWaXaAUhg5eGjTA
xYRSgcNRFXwr1Em967JM7Ptx/LNm7bIF4jdQFKI0w+RBOep4TOK5ImMhH2e/tvX6QLZJjitP6baF
CI0T9/vBp8Yua9m3ckIymRmPL4WVN07jfCAmhDgJTp01pkjZD3sD/++JS33QoOG2+MIg/lMFoBpw
fK0sdmgDDeZM2ckRh57y89YIYUumKfGHStQblCCKCakabp/ZRfbTE6LjJeRq3QeNlpwY6e/LEvwa
h70W1WHYfKo4/jVK1TjFlMrZn5gc8I725kOZEzEXOwWAAEChi+mcAAshnpumV07sbT567hB9iFbF
0M5HvdrmaVTauwQRjq/P2bcuRLAx5uVjKyBRfz6Xvu7NVxMcO9f/XGn11Ikhr2GlKpqfW3CGEZeR
H6TpbZVsXa3rvsyGFYFSDjIJnVe0mt+HEHtphucWmCYHTYigDHcfdhlxHJNq6j3KRWCblO/dcq8U
evPsxD3yOhtju3rFF6qT1qFivipqYqy9Gp5HfeKe3k/aC8pPCA4jKucSsWaBIeoaC81UhA8ignyH
uFIObtTmPklmmrJ1hmpyty62Uvyeow6hpq3UJ+KHVdxpBLil6GUAHAJkt3+TRqioLGSDcpcqvfb4
+cNfz9loIKBuCV0F78jisqaJxbFjTXNStn6gKSZ7UjEfBpcI2D+9ik0pABCkzvWg162mrMHKMVF3
jaS8kdz2gP0blBCZVpy4zHoqpnrGEZPmkMH3QtN0dZkcBT7hhc3gg6ixr0IOtDj1U/dBgZl0rqBD
vDtxWzpf4NuRi3SVTRP9U7ba9Duc1QWrDEAMmybVD2phP3dpRgxHrZHBgXK170MvS2w6AICYHcxj
FLqhOGTA+BcCU/irFalqeE0bNgG+2Sh+smvZkqqKW5LMNbitREGYi2cjZ/OUe7BArC9aHmfsMmor
/t7yb0OjIMU3AaMj259No4XXrSSxMRoUCCplZKoEWM+o2T2rwDq4jbWG9OeqbExjk7TwejeVnrYz
xwOz93NZEeQWDcbkYMl3EZ53KFbKbWSK6jpWnAaXMnWc588f4Svj7PgR0hBXHRNrEHE5HCqPJzkp
gWMXRSt9Io0hzXJens/cwVFvjJokVKE8mOmMKdlIrHOngIqsWjIrt3QtEtjQRuJeqOUMykujR7dJ
Z4R52zyJRbYhSkp5mnpba3GM2epFtIiLrjQCNc7jQIuQOnZG95O05qo+2Miez3i9vJl8cCNfbazm
Psocmgxh5izwoyZViUroKnEtoUqOm6DLuwuiT3FlCCAgVCIn8nY2SDxDQD2iNx5JyC2bTdgmCoRh
k2jRyoW1BK9dH66juRaoEMupfUS4h+5/ySMxvUUtlnptIWW1IT3Y/EofsHJ3pqVFF5PZwZ3QIW/s
5qEDTR670ww1vbOb+VKBLKFf6L3RPehpgeC1l610vLBBt3fp4M65VsK5/1qWDgSULFS/M8JkjkNy
MR3jKlVVb7IJnNlw2oM5kIq0lAdTB5XGUAvh7Ot9eR+n6RLYPIwOdki3SqH1hYWJu9Eg06jIp+iM
3Ec4Hw2ZS4+6wREGM0u0oJtm8oYsDQc0k3PjHD4fQOsJjN0mYi6X6h/HJSRwyzL2przUTnmsS2I9
fVVa3U4rqDZW9Cb3f3wVKma0ZxeOJJ2Z5Ve8uUqV5UD1CmCYjYFbX4gUUWlqnjr4vdvacTNcxuKG
FlkgTpzjywRll8tAkROSLXLDVavDA0n50UvEPBwme/xhkgK+aSeBSFxy0m7dtD1xWFtO06vvcdEj
Lg1MWi/UPI9/AtLYYFKGQNI/1TRcnsMzOaUwQ1T4n1lo5md1AhDcnV4+f8DvOn7LrTMTcHZgF83W
cnXdsutJ1XBq+gYtBG58KEr7lPMYKPUrrvu76KoesITFB5LYM+BqS8N8Nc+ubymK4Q159qgVQ2Hg
9JU9nPep6QCuhCCJOqL9TrRIPnxG9KWYtzgDIrM4fkZt0aNKl0bvj30PMMao4gP0UhdUDUfblNAf
tNVuxwHMrrzPH9MHo52ZkgYzqzatwbV6UTWL0ZGZ1ftyIGtoUMl1iSnhnrjKeuPJu6CWiCtzCbnX
2Q4f31+hlZ1dq8rgD44SnxGZjUwbgFuPPohN1V9dkUcOqJU6+t3FgF5gvgTTqbLP8r5X45APjeYj
wiSsy+siSAKuqckmheP84MxnhKthGSaG8KtZ9Odu1gT3OSC/+8+f7rty3nLjbHcp9NOx0J11y1O1
6C31oTb5sepiF+k27OJuOD7ew46g7aN6LIA/oLVt0VT7FVN7pi1yyGR74nd88Jr5HfTcMa2+9puP
X0BXNx0Tb8iZh0iCcyfSid5UXeMiRz62KcUkvFEnh0aHgLHjcAA6zJxsOkYgs0jBbnd5oWsekh2x
O/HDlg3N6q1w0mXgLRMUp95VvTNrTDwpsMkgK8oRAwTcFSCYPgESJSkFTI212SGZ7cP0B5hiZz8T
eO+RwqiemI8/GB18BQDJlxfFdL6aLdwywP24HLrDQWL1Hwv5ZewJRlLNkewvUY6Arafq/PO7fxU8
rO5+2VayYab+v3wix6/FMrOkEtXEkQhl0CGwwB9YVdoehlkhriOCwaIZ4V2tZXJnKNBZmoT4g4lu
AR6cziFbGFKCLAqixKK0vjISApUVSKqXiIyUfUO+5jlxaN3z5MbDuSAIdDNiO9rqvWZc9KrxOM3E
MzIrc3LgzZPxVcJF7QLcP/OAraQocmqdDTAR1abFQrAdDcVsSyC5uCZ1ubj6/GmsN9t8K/TElmYS
TwQg5+pcDrw2SHrCm/yFvLRzABSBimjyLRkXcPz1yTixMK3Po8v1DJWDoqWxULDeHz/8uqNFn8qA
oafLwU8tWC5ZGgGejZry8PmtffD5sRtdkNQqvSmaPMeXUkKDRXhOSQnTNOtsmCPj0IPcO/GVf3QV
ito0l3VEZpax2rnECCiT0uxVvzXZ0eoF8Z49+MgTj+1dTWN5bgvmfZHELkzn1RmlmAXb9jbS/CBj
kUUxs2z6BJvqr0SDAVoex/6JPGAQ8AF3eluGI8HIdWba9V5JDbX2srLBtPLnT5h68KKnZgw5a6d1
FegxNCBXJcjKQUySgvmImWtPXOWDTcXSeWQfQ3XOZZZYTROl6SQitgvdT8052ZW9G07bUM1jqC5u
lj6KMomeqOBiUCOCvvaTXkiOaKCA2YDPbfydFqIRk/SUFz8tJ2pvBJGl8PusQXM92HChc2Jaez8k
+L0uTavlJGvQuzoeeEnvUlSbTEocKrTTIDCdrTb13Ynl/f2XS9EfdR4ydtM12OQdX4WDvjNbstR9
22LykCKKOGyJ7mpuM6Ajwwxb4PO3/eEFKQwvKzl6kvX3xFIXzlM7674VwIt24qDdIGbSdgNHS2+M
M/fEl/W6DTqeqLnDNxdcnvOb7TolAq2opdD9Qkyb0I6TLYGi5NjaV0lFmhnEGeesV7pgl7hDsM/b
2DhQsIGQIMv6lnpIsQ2LYboo2/rHmDrJ/+XsPJbkVpI1/SptZzWzQF9oYXb7LhKpSmcWZXEDK5JF
AAGtxdPPhzo9Y0xkWmLYmz5NK7ICQER4eLj/YlPQrrhJzVHa9sbCZJyHNR4VEiy4PWoW1jzlT3VD
gHLhUTHTC9ccrygrAZx0Q6+OFoa6OA2/DTULaw4Zz9jTJTg4elKv6RdQYYp1ZWV2Q7CFubiURl5a
zexu5DbAG8iUx09nwdcHweUsUQ+Iafo3fijzVkPWLbzVtCfmc83OZgawE5DNOTHDQzuq79DZPJho
wLiIQ1uH1IyEi/o38hpUADagyZwv11f0+Q3AkQ12j6yxj2izzrZQKisoRtqRdsC6wHS7Ov4l5wYO
zIZq3leT6B791PHVCyVrIUJcmsPpZU1ngiACbTz9ppqpDuwwBH96Iw/3RO0Bh8VsfNRxDIO+qjb/
wXg2AYm9OxWj5/XBJjeMBvFG7SDVMeVX1A0RTy1z3Hr1AapUki1crS5sB5YLdw6Viza30NlpRc07
HPomGQ9cckjixKAihKW9idyPFka6sDrBNYJUBqbEePNioRe2yLShw3YQWiHv0sB6AAe7BKa78DqA
gXG5cBiEbtVsulKt123JJklqmrjYk5Phw6XSofGy0l94nwsrg14MmGuuDbQm32F9v8U8B6WpUsql
kZmy1ae6z7SHCPm7bdwMyo5SYLyw7y6ON0kF4K9CWeTs1QL09ajpygchsGe1uLB9KeLmm4Rz++MY
9cFCO+JCbcQhiWEJWmiDwteZbTnsapTcCE35YObyuKtQPjtqQSIjr+zJW3ZrsPXtAhXO2G63Rl2m
t1UXSQs3gAvTyTNYqo6zuQZOcxbRUqVuhoQj/IA5Rb4N2wwJIVNoO40q68LnvbA8ydzwp+BSMInS
zI4wBCtq0wR5e2hD1bsbetjfflnKC3HsrE8ByWhq4nEXdOjpkY6dxpOsyFCemzKOwbLzH5rUcCBr
eB0YqafeVjLWinLtd7eqNequpkPyNbta2mq5qe4yM0swcgvfpFxT9t2AS3oaAXu5HmkvneXUOyYW
1gRQOEuT7VLYQyUn8mFwGkjCVhfcG0j77cMqfOkhcu2Ag4W3cZx8Uf00vbcGFB3Q503WqDsaX6QB
5Hhd2uAoWnDiRYfGn5SWk2l1RGlpIdG5tD6YNR3HIcpYtM5Ov6aNmD4kb0M+WLUNVxLD4OfW0qfr
ubdEI7pwAk2dSmp1IHxABcyGUlGFMVE3Vw5xzawY9B4eeiQHH2tM64AF478Bd0vmhFDrn9dn5NJL
ciKgwWNYE2Z6lkZ0oVoFoh0VSB7oGaHp/q0yOgP/EFzUr4901uqfVifH7NQfUIGhy7P9Zns1VqRD
pR5GO3/M6ATsFD+pv3M0pB9iLTYRZ8Sb2qAP803pM/WTgTHjXrPChdhzIcUgznHVlVXUSoCCnk5r
H4SYjZStevDVEvWmUX9MO9tcN1RK1qOgmeX5yofrr/4ePmdpDb11jgyk0wyOwumZfgvnudVKUe8Z
2iFXwnLiXATxvd5Ds1rRvoyjFdHtNglNOG92FrUqeielYaFAEGN3a5hDdEgL4xf9xTJYqzRVNs4g
O18Qjje/SySaGNlbPlJS2BWBhmqsKP0lRNd3SF5VeeQiMpQgZCVZmtjYlmRjDFg46lelSYZHPBO6
3TjUkvmgG1VwaxWTNgrLHId4DFXuvKgzacmOokC03TEwdg4zT0eKQOraO+hJLe2qsRrgo8kBeqaY
FI6YD+IMOSCorZhPmkfr7EGx8OqkCwIXAhA0MrquaTRV78aD10t7jC7UHYZq6Z0spekPCGMmVkik
W0+VaoJUg0qZ7UZqhpmLxHn2RZM6WV2nCGLimhjk7Zcc11aUpTTx00OhOL+pG9+Yqn2lk68SP5+k
mJwMhRHPw5j7+sxeWtQghhAZmyonkEpnIRc50MpRRaUdgOc8WWOu4LBsjZ/GtG9+6YOMsC0kxjUe
MMlLKntSDyAeM1tlzOL99Se5cMRwEQJmxvGtwPKZ7S7cFiQJr3GNEmvq39BHhIlo2f7uj0eZtjBO
bBOPVlVnB1lqVaonJE87xEVobz0VnUbo1a9/OIhKpUYBESRPFnPUbk93S4/wfo/xtXkI667YFLrp
rMcwXDqTzyIfo1iaAzTPMlSYKbPkFENMvZexMDn0Ai1wS/jq43TJ2ReWvhT6zsI7zSx2/sRMJu0m
gzx9oa6LdLROIumQWRh8NXH+jAh1japwKt3WWG2sZSwM1raeLcGrLgw8oXu4YBB6oajOMlZDjKOS
dZp0MGlJH60S6964SDDhGJEwxWFiJaIRI9OuWVqNf5cBTkIe+PcJ6AJ3UJ0ACbOQV4A+HSUtjI42
FlOHqaoTbKtsjB8aPD7GNU0wiQaxUrYP9ALF3qiMfJOHI7hjzCgedF+mcGEmkvOkIy/0I8mE9RnX
meKplaNIdx2vyrKPFFZChI4inAe3it9hAkv6k22KdEw8Lo/4aGxKDd8Lq6r67LbA2qbA4QPYzZrw
aj1FilXjbd+YWeEiIWUlSPIE7b4ccz9HrGPsD47h+CEyknF4NCWnPcYJG9AdsjY9KEXiPKKsE7+K
TIkJ3JWDIkqcgPqPJDP6IoIBLVNYGd2bWU52OWZdqW+KhX6+MXRFsqo75w7feB3zB3hZyg6rg+FL
bXS+5jqAHfxtVRmTnKCoesRwDe0nrl/yrwwKMLdSUSF9MiFKnU0dhfCeAyNQbwbcBYw1jNPqLUri
G8RgBeHf92D0aDWLYS9FUXePtY3+oTZGiZcMY3OP8ZTpByg7WeOmcSJ/YyWAFFZVYAzYgNda87MN
oO24YdciIdeqWotRgYP/HjXzcK9IseqjbtlQTLEL+vZWSiXdy1BpkX3pW6PF0ZdEB8PB3GSO9P5W
4pYagH6gUCi+6HZRof7iBQa6T21Qfa3f/XEc8q2D3Yxii0y9f1M4UfQSl40GADRvtMfAgPeyCrjG
eqseXLy/kLCfJQnT6qUKQdeIOaYuMNuxFSVTUoPwKOPzhbAHdtNKWGXrRs/rTZVPth6m3S8dJlNg
O90zkEDhIhJhdWLfnCgpI8Wbmo0dHSVBI87oivwz7MHBLdAi32OOLHZYVMW7KKMRH4hR3Wt0dMcx
Uu6sygz/9AoKJ5orC4UY2riwwaf4+VvOIkym14m85MhzBBtV97S16Dt9VbUwYv0BD6/rUf/8Tkgu
bdCnpAnBmDAgTgds4tjRRVRlR0VEqHNb0rgT2DV/irKkehpbe8BAzZT5+omyC5N4eFaGSH25/hBn
p6hKvULnas88cKQ7s6NHtqXAtlOhHi3fy+7sIW7vTFxcFib6wiiTrgXZwkTipjtx+qY+wuCFWQU6
nUnVIPUxzDWYqqUK4fkBZ1KqsCcaElKD6pzxS+RSLaBp+sHQS//BwsB+FafoMnkICVz/aufHDD6M
E7UX0NT77J2+jxH07SiXkX4YKwghAW2PIR3ELkWCY9O1mUXJtdEIyKbzh/zwSceD/ILSD91DyNqz
8y3FzjrBRV0/lKpTuqZkVa9+j62l0znDbWR23RrZm2xjjaO0tFrP9yqV7gnZTsUXkrY12x6VOqDs
XiTGwUuGz0NUmxi0YSeG40dwq0yCXFkx3BBcgrWpZ85jr4gbB4PyWgq+X//471HhNGpwyFK3obsO
55QKw+nXt5WBYpGWi2MwWNI6DQMfL3R0usc4kHZyKvnrvLaVfa6UvuvbXn4TaYUFVE2TPnDm2Bsv
EtretCN7HyqNtRkaCMKKlzdHq0rD21obhg1EpwOaRRHK/0Krbq3KrvYm0IhbNbGwX5kE1FMOioUI
dGlZUZ/hbkoEts6akmaOMr3TGMah8trmyRgpCeA1Uqp7OZZeWFbwaSHHJCQx0fjp+kedMrLTb0pN
FkIUvEoqVECFTr8px77Ik1AzDhAqRhdXyeQ+tHr/Jhni7ikrbRw7YsjTgsMB77+Fw+dCJGR0GD+0
EwEOAII8HV3DDccRPQlwG2aonaRhvm/9oXpKO8v+hs8HAsR6hcMTj1UcAR7FCNsb5dP1T3BWEmRv
/f4QswXueFbTjmlg0udpMW10dJZVR43AqNHOQDUg3Fwf78I6tnBahjEJYZ58cg6H6WFEdA0aL4dS
TiSgc9g/fNVMkbwanHXPRg721q1lO/bdOq+1r6RECgZAdVQCm8HYvsZkz8MA1Uf4Od42XYVWownw
9is5EbC/MB5MnBaA4uYYtFTRngzcAAfCpQ7ORx1KXytR4gVW0Zfex4rSVW4ETPdHX5K2XX/Tc2SK
ykWAxje0TYYGcHo6v0WGA6lT2uZh6OnwZ5Uk3ThVifdZ4jVbapbySqanFWimB6azfRI4DWLvjNFO
HaA5rKgYzl1/ovO55oG4n0zVZhl5gNmCq9Ssa7usMA9g/soj3h5vRK9ubwWJfdep/VIL8fz8YzgW
N30IEgxuYafvHwJ3LEKjNw+KEmr3RpZ0VJ7a4Ob6S81E+cD885m55E0CIvSmoeGfDmNMWHMis3XQ
C8n4DrCf+sQQHJVQdZ7UDNVUX6qlr9ogVR/beOgfMNW4q4Uj/YT5xsVATXxj46ueHa1lNfEOjuf4
mGpoUeimSjssIDCm7XQacaaHhS9Oe424M8/9rFgO88YezENn+SO4Th95SXCXsB2rJZns87hKX4GS
H0ocE+JmvtEiM+/MMNesQ9Rl4w6HRmWHHy2qo1If7y0KOSg4d866bPFVvj4lF0Y2SKqnzBKe91nZ
P421ehRW4B8VPCj21J36rY8LJ4J2UoPUKmyMsoSF62EWt74+8oWYSj2cVJY2OUEdvM/pYqhMLwqs
3gyOXRUcVdRfN0lbFLfcYPN1WKj6qh+7cRWR1x5R8H3RUKtYePnzTTY9AUKFJCoUH5EfO0moMTIz
VDkzgiNAG26GiBG4NMjwiBxBPzZgoBeOz4vjcZcAaUOcoblzOl4kJ5Y/xHZwFE1R7TS7SvZ+kWDz
WdpILDHhC+93fmeawEOwe0yOagMc/el4AWDoeCipM8iWQDwikRB1ETd576SrIcZvNA6Qv1+Y1Qtj
GtRxoS9NwBsolqdjNsC1abUr4VFFifkDRudZtSqCJNYffMzxGgw0seOFFApeOVJrPF38NsNOJgDj
CMnJx65qpatt1+GNgghzPZraWxJ0vrzGYTB5ElqZLmlWXpgVWk3AgtmDwHjmQQn7GyRC7UgcExZB
XVJ6asNQ5+KthysTDcfrH2j65qdRhSsGyENiIVIkxPjT71MamNLWti+ORozoLGArsVaNChMAqsq7
/2QoQL9I0E035tlUxBTVE2W0wyOwNXvVYFV2n8lB4mLBWC2s7PPzg7fi6zm00oiW86JrGxWSX/aV
OGpj4e8gc2A2pCOKfP2FLs7Ub6PMqnaSkpSjIRglwKbPbeQYlKCDJ7dcKFtoNeNChLo4HL2BKevD
W2W+lOW+ay27lcXRGgz9Q9HkmDgOg4Wgp+TcYvm5VKK7tHVg2FoaMhJUc+edn6CUbR2DQnFUwfxt
4ZTWayy+8RpRSaUM9PzXQ1iY/8FLTu1lQPG8JIWF0/VoDYnfwHsQx4k0s0dVPXAR0TA3QRD+yDSx
lEmfp/Hg0CniUMZBA4eFcDpc4BtSoNdddBSKlK4sLb2re+lDUui/1FY7Or241xPjsS/SP1UA4ZCj
y8PNXoX8DSZhdjENKJIYChbJR68huIe+hc5sMrQLX/NChsNBNqlccu3mWFVnS7TGBsoLZMpUaJrA
54BQVX9J4dFgHBpxIVuNsWTcyGQzaxrQFD8xxMKdxGvRGQpVRMoBT+nyW9NDZRvHDrN7b6yMDd6m
mL636OSuUH6IlspcFxY6HA92LXT4ScBzFpP6yDNGD6vBI+7VU4u/LnahGYW7aMSafICxubCPL8RA
sqqJgE+DE7+gKSn5rZAFXTAebE9QVSvbl5By+I2o2jdoMUuyTxfCEmBzaOkTjIghpxf/baCi9xxc
oK3k6GNd78qZ0N1atfqFSb+wb/F7pJMIO46ijjE7Zs1kUPSs0ZMjkj902WTJXHdQ19zMdKJNio7T
Ghsve3M9Fp6DLyfkC1cPUupJqG7+EZO+HFqp8dNjp5S2C6ZySll6jAfaXt7ZAAx2ZZB1x6TXwdpn
KLaJ2DFec7Tf11yhkVL2ELl2HKG4oQYZqmzs4lEfF4uIF+baJrWcumBUbuEOnk5B1+Dw6JuTJ2jc
RHe2PFJjl7se5qBdL8zDhdlmqikS0qyiWDnHdNQ1kk4W1PwjtoQ9rpgSIs8xYtrXP/wZn5ZIAtES
BAKnwnvicPpGGNoqaC9F2RFCkw5gXDNuPXxHv45F+76raaXQc70fhd/uKOxkW+xIiwdUSakZGEax
zccaio+Uv5V5Fm4BT6VYDsf9FuOr8MZs4xdVGFC9cYX+4UOzc2MJDtr1d7j0pcAo0B1Fgo5sZJZ6
S92kDNnaGYmorBCFKxMdjGCJY/KOJpvlOpNYDje+iccDGuz0S/lQAAH5OfkxrfWI5SjacIecPpJv
UpNo8brR8vB7EMEVXhdqrX0eBz+3Vp2ue6+0JpRj26v9J0/18w/paJrfcYatqq1jleKYGar3A0qd
mlJjnBDXpaiVfBXZXrKwzy59qqkKPpWf3+UST99hxMq1CLMoP2p6Ngkh4KG4GqvEebk+IxcqEDCe
UDAG8QFLkrz9dBzfMfO+x2DhiEEt8grd56yjnRJ1dMMqKvzVRm+UjSiQ4x6Nym367qbq5Ids/DN1
+umKznOQnlLyoU4F++r0OTS0BpjQVBxNzJtcROf6G2ForasJp9o5Y/drSK1t49XlJ61P4wUkyIWv
QKLKVdgGm2giRTxLD5QIv1Ioeemx1FoLDqnSf9YCzBfgFJk7gfddtMo17FEMOQseOtRIN7nZ2jtI
q8I1sRPdpLqWLeh0XjjTCV8TbxC+FJAgZ3Y8wpfzg0CjsGdpvf9aVhGO7BoorpfBbKVkJRVqhpnK
gBfxatDDO1GU2l7XYNOtGl+RvU3I3/oeWwpl3z4U0Evqov+FcwoEVuxJsfUlW5GXOhrvidvp5gN8
Tj2BBjdNB6RbTidSeEkfwy7lDlXp5bNWBOan2J9KcD4NCnSjEJzM1tw/HA+nPKu4YUbyHarUoeR2
ITL4bmF4TbQt0kb/nnmy8lDzcls17Uv2WS9h9N6YjYAM6Ek4pVXEQmiMZqMC3R/U6NBKOuwcK5eq
FyVM+Bk8QbtDs7X1Njjhiid7CAd7nWtFl28UeNHRunbE8GA05Ihrqpw93B7fhjpQOWnqtl4umVut
AJ676WwMLN2m1OJ8PcqFRa0KtNKNhC21fCuNQbWjsKAmK5KM9GhiEw5euBxLTGt8NBRBFEhrboFu
LaxHVI3GQ94B0hiN0fyRoRJTrDxdKj82tdpErorN6atcWnrkgv7EQyav8Fj3vDZ7qePRxMFEsdN9
baPGgtGAh6tFT7s4dnWp9YAS9b2EzVAXmQ1VzCwvXYX4jmivZ4E7KZLUONaRMZmwUxf4GcE/KtzB
qeigCmSUzFUUo0S5aqrK/jXoOU3Z6zHHOYtt01ab8G1UPE2KP7OFrUm6EcKRGY9mEQEhIh4gGllk
uYyRYWjHMJBHiwSwGZ10JzlxJ38SAF23rYrN7BqkiBLd0RPs81WF9fWb2vfeR6OtvYaei/DdEpcU
dgdqiBiwoN37LW9Hr3Zh0XV38O5lCK9MwXPYcKnbNL6uvoR2HSSrYSxhiutaifXfoPR3al+PsHKD
smDoWNUmuzr5NUzV8XMmx2ycoi1ybe3FcnxQUNii2VQPUYxRbhhj1opBVL6JcOP5jmFRq64xla7V
dceOJwdyhg6KRmxztbPaXHvpw7S6qSN0MFYIcibDzhDt0K5KXacP08e1WmIhgd6VVQ3guDKtdYyt
3eStspJgTNQQ1ycPNCtI5U2aDclaqMLBWrVAi6HwjeCnl/tZCGDSD2I3iRUzuIXbJ3EBEFrwSx5r
/wsKn+KDEjS4NhWliYJgPjEVdG1yL6S74Wy6ZASf1sURUvGSlozYyup2uuGA1F/QtfUIlo3vv3qF
Dwm/U1t4cp0VTC5SwMtdSSq8hyBKouzRryO1uxWeIbc7ewB3th3LLPtwfY2d1RdpCE6AE6LHhO6R
Z5lGEHoiDpu6OnbCjl0jz61bXS2PleyXq9ZAqRS79e8VXrgLxdspup1EP0rNkMvoW9O2mASjT6Pf
IMjBxDiUxzyKNTdrkFTOfBUZRk8vdnW7yDa78J4TdX0q48pQ2ubYpQrL7N7WPcaLvbsmpv3WeJoN
2De5a8p0x9rCbFLV/vhWy3HNO5Jp0mqk+zn7vKrpK/aottUxmBjRk1D8JjYR5r8+iWc5PG0Ba4Ki
gleiDDLP46oxYXvKSXtUCuvYN8FrLOvOfaeX6sJquTAQqY9J7RDINOtm+vlv9zWvRhbHV5vmmCGM
vebSAkeTlsA2KsqlNP58gVATBYPFEqHET/3vdKhOAbVA/tgfU4SHXWLCuIFaad9ZQ2y5/YSBv/4N
z8vd1Ht/H3B26RVaBmip6fvjqPfKxoEz6DoDVHwtUhG/4DTcYdlpfTYMjuU8wF2Mwnm2kMxe+L4G
GiBcyMBTOOgenb60jslZVdpOf3S09FfmGNFDOowKWYBsL1zxz2GYvC632ilnZs1QXjgdyixFVBil
1B97Vcl2UmK2dyXWWZtS74Y7QBK2W/ideE4zr9z7PLQLOK1ZS4Wx9CSX3vldZJuCE9eQ+YP0g0Ai
t6g7bud6ueq7wtiYdZCtI3yH1wtzfGmsCVKIzyvdcXWOk0QKBvROXPbHytB2Uex/62w7fCmKYmV7
3k5rgnWk+buhL25AQdwBrP5YswxXuaVJD1Y5YPGemvvrz3ThkZgAwI40EimCzO8VYaOF9thMU272
8Q4Bye5JdKAcS5XC0p/HiUnMinuxA1iLOvDpnDtF3A46NZBjadSg0yJhfxCdhYCkhoDU9dc6701T
ODLpIWKMATENnMvpWCY4KCnwdeXYgeLl/idbqbzVyb3SVes4cP3CTuSSi98mKW8yKRt+kiVFug+r
Hp1cwSdTV6NlZIeCg7NbDY2H3wX5tJi0VKE31F6ibUABmt9HiKJPccjh65Z996sfs+gHp06DmWEn
jTfwfzmarR5s2sPo4dm4sJMuTSBPN90O32VHp5//FhP1Pms1fzCHo6FlGnQRHLACylrPNBeKhevX
xaHsSQ6CvUIVc7ZnpbZppSGShqMztMM6nZT/ggT3KX8IhqWtMtVbTw9oanIQqqbGI7UzazZ/aMFl
6mgyllGHlpvVuPPokonueYqsuSYFDzBkpHUEs37PfNx3qpMtfNhphNkTYKhOhGIJoQgzP2zocBo9
yfdwrGJg/2h/yeRoPnqn0sj/RTH+JZazdEWemSwdqBcOn+m0phMO6w8y2ezwocs1GkETj0eDew3O
ofQAS7MruB3hQDb0yp/vSxqtMJ4hqIP9nWvN4QBctpY1yEcHdo8VqsUnLdHqm76Din59W14I+1C3
Jq4T2RfXT22WkDS42455HBvHETTFJ8+hpy8cLFPdooDatWoR8r3JJHAI+FvHyLk4o9Oraz+PwPQU
lfX5+uOcX3AmVDwlYOaXuuCc7qgXfouAqNUeoyyNIBeXjut06h9jNdAuBzo4eU5NpZv5Uk5VJywK
taCGqgfRtmtL3lnVxY1S47UYtbWyUJC48FY2xRFjyseQ9ZujBajHI8Hhl/pRRtRn1aUUwcrMqbfX
v935Gp2qdmC9HI7xqWV9GneavCopmFfmMS2N9DaCDLNvfC3YcY/o90Mry3+KbiIeTHVsQPHTTM01
tr2qiMdBH8wjnRXFTchrN43cCbf1Y2dfF/gBXn+/8+0P+Qd4E80a1C/57+n7JamPJoQSWEfF6WGM
wkqHD1NLN35BwU0Zy8odU9vajVLw8/rA7/NzGng4jt+BikjO6gTB05HNoEZGpOTL4pTV/dJ1kmpf
ivEka6RPfOLqOadTvg4rG9S9HEPKybEppc2rbxBJGB6VwIhdR2jfKzJEhP6C9GijZ7z1aktfhZaR
7hee93y9cfpwiSJivdNsZydQFWH11TeadSxiKd2Y0IVcq6nEi5ch2yZ3qEc6XheuuW4N91mV5tyO
/XCj1Lm0riwzXwWw8N2oA6Vz/cHOnwsUBaiGqXJBh2cOp/BaPofh9/6zpwKGJ5dWXYFg5dIxcX5S
QUEnIiHCwhh4vpxOF/gsXIlpZj9LVCaPTlFI3MT7BhCFktfda9Z7+tEqKB+4I30Veyt8ZIXcMFSU
DOm/ssORN7Kyp5jjDiYWPtzfsaRq1Fsb06R9KnxnFwgBlsz2IGev+jzExHjwq2JcD4ZTH4fCwF3M
TLlor2RDlPjDGkbyGZnx8c400zJBly9wYEMARF9NvcdxYwUi2gvHaZMXC8cGpC6aAmPg2DLjDUWb
7IvTwOVvyyB65nhOflp+qNd7FKnST0WpO2KT5qH67I2WteVGk7zKRRaUSHZ4fbI2eZk38AbyuCIK
jS+qFmHfVdUDWhNaV+Jvmzelt+mUQrkB9iF+hrkiZE62OPJdO9HLAgk7M7+rmlL8KshJUThX/fFL
kanmkyiaJFpnY6Q9JirCgzvLwgMHTfC+9VdN28BQK708iHdxl7ZuHMQm66qg0Apuqq83Knbj95Lv
BSC1ch3f30qYkbKwHqYk6HT3TuL8kyQPoCkKaNrpckBYsymsuA6fRY0cvWN26lpLrPprpUtIumht
fVtakrbJCtpdI3pyCznaedhi+Pe6HR0uGpuz1CEccajRPYyB0kj7mvQB5JUgMl2rC02KsFZzoHGC
926Lvun13Tb94pP3RmiVJAlUOXcYlJhn722GeNY0gAieaeuUD31mtesyMJVbQVlsa3jCfyDplxa2
+NnHNsjMOb3ZeSAUuLGefmwpZluyndTnpAz8j6bN1w1xHdv4ZSzjlh152xwzslUa5dlPmLrFwpn0
nq7MXhpsBEqzgCPRS5hXPupSVTqeQH8eAxMwWt/YhrQRqtE99fagPCoioNjrZXKurUzdb4Bkt8aL
VumIB9tZ0aKiX2bVXcudqNu2aao/lk6HklOajHK3zkmPUJrESIGqouOl2074FYBapHpWqO01/gZE
pi7WeqY7NxH3GZLREcn9taKkOfJklMRxVsb9nGJTWKBX6Fs1x9b1aT9LA/j0xD/+B6swNHNmdwKz
FmVXktw8O5RpAWs5CdWRatzmZZduMAIJ19fHO1vfUwHtvYxGdxXMxvQ8v113fMS3MYoU2nNlltED
HkeUYg3Pjj8VcvYxKmX1pcg64wUzxGqBunB2nEwjozg4tak5lue9p1KTqkqVBu25K/vJh1iKXYA3
S4fWeYbMMMAOUenlY1J4n33QxEn6Ts0L7Tkc/Ow2dGI8Mw38uZOIwpOoRx/pP1U8KkzuN2OIvtq1
Ht4gVb2k8XZ22Zueg0siN2gyIPqzpx86zvVGhH6jPcOoGD7KXZrtnZweX1BL/ufrc3rpy/4+1CzV
IqFLdJ1w+ZzY1Cb7XEpc0qIltON5rOB6TgJOMQ8BXaAlpy8UWoqM2FJjPgeDpmwjOUxuQI5rWHQO
6b7Jc+XWVzWstuRmfBgiRVmIj+cFPkBNlLqBH4CZ53vO8oRQ7zjrTU9/zvXe3gg72YWBiFd6XdwB
ZH1pU/mxGtubTC+fWitcGn36hqeRCvQO+TpXacOkqz77xm1nSXKdBsbzOPbjQxMp2hFV3eChjepx
jQxFdxfFefoYaXLyDbP2T2kWTkK2pVjKFqdzYPYgJLcTX4xpoOY/Oycqp7FGq0ykZ7nk9rBSrI5G
Nvos9VPJzw5mgkvsqkj7XHNtVO5+dX6zrwmyMEq7anDHOg8VvKYd8f36IjzbePpUj4TkxWGigj2b
z08V+SCwgYcd1Wbwd71s3Nv+oO0tPdMyrHOS4RYp3+pgREBnCpFIVCGi9LXytXBpO8y33uRvPdXI
OFZ0Uss5SEyxyjAwKTYf01wtgnU1SHm0UQMydycqotSFbEKrwkAKZbx3cimAzJ8UaLj5ulN/tfm3
3rpHn30AwdYo2nrU7Hjqf3V6uClHxJlWsl6ZhE2QwSiLpmN671lxZ63KLJL2ZawbPwqQ+Pc0FroS
TmhYvdgco80KHknerRAtb7/rzah/ceQ8vC8ymdaCxm3JcbMU5p+blFPFTPhR/9nWhhpIr0juMBA0
0NcSqboiZcvVdcn9RULFJB97artxKqiu0O1dKX0SLtlTnemsTLcoEoVJr5K1R3X7dO/Lfp0qXV5E
H3w9KtWbfgRys6oDH5HHsLUrdUW8j97aSI0/YhtUUa8bo/qDWjfanqQ7/h4qQgeQTImYYqFw/MBF
kJfahYL7zq+FdTjFgd83CM+K0QhAArjuwJXm94l4NLIqETwrBF00LSM7rt22LZRdosnNTleD7CZQ
smSnijL6MEzalWAv2rXSRZFL1XNJVEWZb1i8XGi6gDyZaBmcf7McC6XdcCgLSf0gYSaCaPqekvRG
Mb8FNnWMytxOci6Z+Zoo4tEY+XJZu9f76A+zah4CHgKWqwjlQLiYTyBKK0ZjeKr8Ic4a04WKyQyM
g7lrSbdvk0ouVnkedN86NKIR8VzIOc6ASmS1VD3f+WWcykTQ0+VTN7XhWWZifRjVQxg/VMpTRlPW
1po1UpXryVhNR51XiGezdnBy+zpA+NL03PWNh8S6KUp7o6fKylG/iFTs5KTcLCyZ+RX0/fkATBLf
p+ebW6L1dtdLkRJbH4DH7pKNfdNu7FW/CVbH6wPNj9BpHIQqaF+wOqnizb6D3uU9/kF8h2iluqii
uO0KEspqKcc7C8XzcWZJXqh5eduZvI/sKqvKDdYIQq43YgU05O919V8npsnV//w3f/6R5Qiu+Bj5
nf7xfx7CH2TZ2a/6v6d/9v/+2uxvPeVv6Ye6fHurH17z+d88+Yf8/n+Pv36tX0/+sEnrsB6OzVs5
PL9VHGrvg/hv2fQ3/39/+I+399/yccjf/vXXj6xJ6+m3+WGW/vXvH938/Ndfk5bUf/3+6//9s8fX
hH/mZj+y6h//6+7tLQ5T/3//46aKX9Of1fwXvL1W9b/+csx/AhGiCuYAnORyOXWvu7d//8QGJkhF
gS4IhA4WRJqVdfCvvyRF+Sc9ff4NEBeQvBNlGjmov3+k/pM1xD9AX4vWG2W9v/7vgx7+joR/TxHf
5d9//kfaJAeQGHX1r7/eV/dvARNEvIr7zyRBD4IXsOssQGFOIOKeq/jObJOV0d4Jfx+Wd6iwJclN
Xa5NPAnQK0qp2es4wMn7vt6b2h2aYash1SCf3KZkQDGSjyvks/IQPd+93LmaeVvaGIFsTOpqulvl
66L60IqdJu0kb1+C3LVco7hP1Al9tg5MNNhuy/RG6+4986YLNl7jGvHarHdJf5fjepBtPVSzho9J
CdjnIbizPlcfk59oyv8f9r5ruXEk2/ZX5gfQAQ/wPtyIk5kw9KQo/4KQhSO8x9fflaw5UypUjRA9
0z3dfaeaLalEUkQizfZ7rff+CeUz6m5AgXD0MKjLxJsr5+Tn5bMZmvgUMszq0gtUgPkJVvU4vBl3
2WPxKOtUuxPf2oAYz1LOjOfsMXts3tKAxDEZn3vUF57QDeLZzfA2hCiMgcQjWYNeM7eL1k30osco
WC+caNxWCh0ie8hQGwOMKEC2PpyFdxjRIHQISB8dumFGJF/w9D65JXOi0Y1zXimej0XvjPu8PJpn
VzTXmnCTy+gAJrvxXTia980muR5v4wfFEs4kfoCzVrQU7A2LggINE22k+VXnkQEwWiXaq4mCP/xw
qH6wN2eHOTG7/6BhqjMbZJr4/wtskDmpMG1c+e+TCj9Yc+AMwZjh6X+4PTyg9yGSkkgAFtITXXHC
tDAJWhzPILpAIN7TWTzUc/0Ic1ebCOl/82pTi43rBECLAiQK4SmgEUwtolIdM19tASzcUN0ZKNhQ
acQihkNPFxZEPB3x0GjI0CPPfKbNiCfY6d+L3I8DmBqsyTkecw8wrY7qdBaQD8Em1KDMlFRnwEkR
7X6g9QZ1lDW6O6/Np/7VA73MDZwS4Prju1CjYJDEq/yEzqACTZCjgxY95TlcJT0FZTTPRd8kb/6x
RipMpz6YfW+EnWKQeh3eiGiONJB4IfBo3LP491/UnPQGASdTF6FoCu1+xLDijCAWH1dWVJPao/q1
v6nfg4QJN8I2uupAw44Uxco/+A/jU94DS4emu461V75KvTPdeKTZlLf6meZnsjFKot9Lt9Uruhr2
w1239llyVRC0S4ZXwAFAKkrUyLVi93CmCzqeaQbq2Yh2gT0+IBcaMOCyhu8BXn3PX9KX/KWMSOfz
/5Wc6LtXcadA7XJyEQyYKvkNgvuoIj3HDsqLS4AogXwEtBiP8jpklYm0J+Fxz1PteGgXRqHCGoXU
cyCs88s8ke8/l/mvuMxz0mTKQf5bS5NJauWLMOMonICilBF95rL1g6Qu2l4yg+GsOrnsv3WyChSK
IiS1UYGrC3BpVFDUOX977pIT5fBbXHLq9X25TXRHIjyJ+k7UFHx7m7EmxwUKD1UHlf20ZxW9vkPR
5Y42M7GE2QtNzOF/+ULyj5QeSHzglCCkB96WySyGchbIZlWAv8LzPKqYWUdSA8xpqP5w5bDv7Srv
fddYoL9KATymLSAyRko91jiqgmlxWE4wUwzJclCCfBWA1ISqKFoHgmdQ2PoAyVvuihyZZd2ESI68
OGVefN3L6hmAb/VcI/y0pu6yQB9vZ7JAaRXrYRlGqrNQaEKDDswvdITXNJICWE4mPbfUT9k5ZFBm
LcDuiHjfg7OsOEBxeC1B7Mzot+nTOSEGinfpnNL94TH9OL7JuvrJWQSDA8Y3wLJfAq0wX3pnQGjR
6FTuzXvdNV35PodvYO6753bbO+U2nMkIzi35FODqL77k2kS//aeXnO+4iRcI2+4fB2xaUZoFSSrK
Asy84qkAOgy6v56qhqA4kH7ux81trWnW4vfYWnP3Oslf/cv3esEOmk4qpzeQUQ3I/5tIraoNztEI
BFTn/l6k+71PavLwcHM6zUQlLovz2XUm4sQ3U+AV8usMK/+qXqIGkIgrz/HdevmcL8sl2gstncJA
XlakJ47gKBTwSgS23SbfpeTpacUswbFWOp5EJn2XkzuV6CQlO/BwkcWsUS9PIvMX+fdxYqbypezN
sECTuJMhF3AF+eehzey4sIODFFgxLTIqLsuRpoAbOuarYl+KFBSjBjrGbozlzIacGcsl2/jBJgCa
xu82lrkNc9G3H8byr26YH+rtD/M/xf/XAh+hyAQbprUBa6avqscllEzmqAuAElizqG5z633JjHy4
ry4qKhFZStWpWf+S9GyxP18DtEFDRU/AgpBB36GwozZI5CohXSjXcYvgIS0YOvTOcJfmai3mTsxl
IT4M6A8/MbMrNkkY/LsrdtkBn4iUaSVzpTeLNg6xQ9KEZo4It5h6rqoy6V2hQQwuVCbMIZbM7pKJ
uPzdd8nsJEzk6m8xCT8KIKIaGMB4vI9v8V07jxLF0tihqM5h7DEjj7ndOdtHQCazezti5M23SMUq
Zu4f6LGyFOKeTjvk98nA3PVA713m3kTE/VxEorL6B9bBh0GpkxjxualNAFhjUKKD5DaDoqH6USO9
HVzrTjOQlgUtfqtW2bpa4SDf61vku4/IFL3gnTkV3AFHv7YVcivYr4WrPGisoQvXo4ULrkXLvPHg
nBw963iL1v+DboGziijuEm2U1GT6EoE02rsmC52aGBRfVk2cA7Kmdr8O7DfABVkjrVhuvZVrFcSB
1weEpgQLtvNbtvWYeqjJm0CdZewYVosJ1Am1HmoS4+Njar6a7O0MbWfRkqyAq2gHz1DVz75T2aCm
xZsBuktfDtqWJJuDyQxLs5YLaCiD5hiHzs7EquyaiMuWGnhaxTuAnkBDx9ukdyEuqTPtytjxcJnk
iMu76L1eNfYdOOxWuJ+XmL7obPPQsbudSe4Q3qJ3h6uEOmAp3aQkWwLJFcrYucNLQNgn2mqFnCTe
rqzOPPYm2iA2Jqvd6XhEhSpBiSDRrXVl8cc9MMXJ+rXfgwTBbmjJKqtm64a+3soQ/QkBBDiL6KuG
vwPkuFWydJOQ1r5fN2R7XqLmmUFBsI7eb9fRsmSFhejQPtis0w3/sJyVdrDsVu19AYYGkmeko8Mq
2kTLBkWsFJkf0qwiCrKxg4zwYbQZVsqeX5aP0KMevm5BQoxHTF53D5rj7U3y5L435PZWPKLOuSci
IcUGIJWY49yqmHhvPcTL2tJJa2XLh4o1rGPjqrONLaZZoD1Z+sQZyEDclLod7m/mJHDT8Dux+PV0
TuGL8wbliWhoVB2NVNYZd4ob2NrLzAnJftuz0U43ncUOhoPG7tVDtbSkFYZoD7ZF2YzVNycppj1w
/xFJMTc/k5qksi6KGrgFfH74pvK2xr6ztoAWRYr7UWIjW5CErp6GDbUUB2cgJaLtHzar1ek4Mz3z
Qmti5v8UWj+F1n+n0JrYjr/noZyTD5MA7O8pP4EC+QNhjrQW6K04NOl3Ff6CWntjAPAd6KaSlUx0
uH6srNZu7cZqrNEe8TO57e3eRu6J8teGVQEtWV/exzNS/DWUUtrZU7qUbMk2VyOTqcQ0W7YCmlix
FVoRE6zWNa5at3UFqjMYNGyBnyEsag0wBkRuqFHa6W3DeqqTTcOs1tJWrfXkswUzLa5Jgcmz7Czh
NECLokLN7vAsyAsZ8jTw2WExnGHVQJruIhKQmyeFPuV4nrv4MBqct4Sahwza8Sp2Dlcqq2EYteQq
oxu5IfFmsSteFGekG2jalGwOm7sHHUGBgLhnmA+3GVmQ8aK1oaZf17cabAXEMwwCC3CgGjk25JXP
zTsf0Okd6huvd3idGxWvr6/Ihq5oZMW2b5+dBMarSga7sXOLTwuKMm8KNti6nbDc4UYBep7Y2flc
b2M9Z9Z6YsqHABJL/TJD5B+r12D2Gmrii6+8AlXOV3LdMp7h5MuorjorX6ZL08mXPRssxRaRepQR
RMlhhYcWWMJs3wrsCL+liK8nFhrOseAKM+wAy8+fKxyQkSKYEdmhVdEzXse77YyG1ugmToxXezfe
wucFSZK4TzKYNKI9wgQFFNBmuAdVMf5X95JTWp1dLUdrYLD0PUsmst1b6BCANZ3DBsPN4CFhVKHl
4TZ0fA0WrDdmwOIurIYm68JS9roj2SICQedla+cMJDGwwDVsexMrk9k1ld2c0hT1NFbgkuJaXI47
5ZhtiqW8qR0aWD5DvSyNyIjhSKvUDQmBeW4VTmonlt0t6129E22RpSt80vbI0GdFgxXo6yjYJLCF
uekJuh96hiEJw5CGty1+P1sZ6/GJLbLJ4NmiINlgtVVjKtaIO8EABT+fZVo6vgzcEIx2fngQGHCN
zWIT2u4CpXP69bBvbBIu/SUFNpITzG2fWVExCVj9FBV/WVGBDrPPRcXU2fUaVYjRNM+DYxUERWWh
OBYCv7e9Y/93xeDhLMmQEfwV7R6AE5APEhOtASfQc0Q6oEoiZZGdOAJ9aeGwYtNayxD4OPcV3IGG
jVbCQuxnA4fwTM/OiqXbetst9fse+1klHuKw42rYo+yA4VT4Vmqj/Jz7Fzi9A0XyHx+p7kWyk++D
q5qeV4tl7dQODp+tOKi+Wga7bImkPjUvJwfSzvpcpALSYmaeJhmNso3QDduVqqMgJMBPdEPhyW87
ytVjY2kvo92yHGpxtLX783KEVAL3JlMYl5P8oaMmVaeNc2Yog4bEVK0zq5zIDjBvPv4NECHXtzyG
Inz89K3M8VehdbYrp3CkZy57Y0jWFPI1YpkTnPjfJahO4e8NjyGUL0rqWLHF30H2Ss/8EyQ3sgv8
fcCwNlZCPSZgwtt14vB3fXln9cbfkeER2Py7vzrb4UpyCwc/ccXQKmjlJBh3iHU526CWx/cYI4ut
xMptjAn3mEILgIwBI+BS32MB7iNx8LVNHH4/PHLhryI2uhkfj81/Ypy4kwzv4le+fO25nuB/B2G7
a90EIpeLXQMGhIGAQkgP8TKBzbABIyDshzNZHLVVtTxfRVfqfbaE+IZurXfVtbTqWG8Dws9pLkZO
D8+eGzNoJmASa5wUq6DSgMbQco0FjQH5DZAjJ7vI6IzVu9GCdKdcu8hYL9/l+7HHGog4JZ6V05qW
VGTAVLvSqISEQswCSziEdmwHVmAxoEnDOBGYAPXOVVcBhVDanjW4Z8eHShvsgSV4rbYRSeAGhYqx
tjZX1YHD4xRAsoESQNPs1cAkujHt/F2DYeHRYAtoPTYQ7YDc7spnpwxVPw5oNWnqmFeREzKoeQ96
zaMwSgacLQuoKVTDTCIls0AUKKPAhXE0unCKZbWpNoZz2hZQlSXU2LaDDpUx8JLG7F6yNdx0hQmq
rBzbnp8vIA+i+Cm2FeqjEGrtrhfLjtzyOzQxMRgyhs/cxkU+Fyq3wQHBaFlpNSxDaCu3jCM6PnDt
hUWg+lpCDEQNRnrjetDzsMtchMKX1VJZVRvJke/VF/2lYsOLj51ZsXhjblp3Cb86oyN3tFFRDvMr
IWuEcth2tO/t1hK2WFpYnr6DKrWDsOqds0XfAQxH39/P9PiKdDo93eyeInJz05FXWH0eFow2bnSj
79iaW3sSGckVD7FU5JpfpcA/MlxrAfMQWKK44Ovr7cItGcIgjG+zwurcxcHHCpuYqQL29ICtxZdU
YybeXtqINzmdm60zLAyXhXy2PCxNgX0woBgeeSFYPRsUXiG819nKKnBXWElujgPkC7uObyZky7GF
PAqMXfw7wh8ATw8CtoCdSQ0nWxqOhIlTVvq9gNBQ6uC26E5mGh0wMRsauDy8R6yFYylWsvf37xmK
4yPHw95P8UBdG26BC2oFzy6whAYDajc+RpgJWWiX8pdpeOmDRzIN6ag5eEzbvkKe5BKtKyz54pPw
A8stVH4okEG5+Cf9Pfc9+IHOdlA+tu+C7NgeWXmt2RJTqbSRIGCbnb828Hu9FC0lJL6rUn52dbrl
Zqq2ye1niTQ3kGIs3V8sVUg1LsdgsdqpHa8ap4C8g/V6HG4apzwBS3ZbORKBtMP7IAkdaQ2KUpdL
5ggSOIOu4rIOli9imzGvEsQDbsYCgJD7/iif5FO4aR6knbaNN/5S27V3mdMTAX+1sHiIFJHVwwK+
AZeFXA6DuotdpCw0Q+zEOLc6ZOGXzxbwm79RSQmPSYUNi23j+raJQ8ZXiQcYYVuvJaunwW1n410I
57b4m+7QUn3ZryGZnfPJt/gYaxcBW4bAXW3Bgk1vfHaGjY249F13VzoNK2B3hpBvMT4fu8ACIx3E
S4RDPEBpj9hNTyWlMKtLbE+sE1YwcKrnM5yanMlH+HE4/9wFihxpiWgodiHCpdy6xc/W5itdItTK
VScXzTy6zv+FMCNUfoFCnhLBWHin2IiwGZxwPyDGKeATUwed0fiUy8MCPCtkEw+rQnZhMgLsagnx
8QZmtQgJu3A6uFv5+w61kLax4UFa4yLGfNjueAldKBm+w92wuSXeIMTaY9b4n/fWCF9hAZ9DIfwI
8+O6gMBewE31MSNnzDkwGA/JHcTc0qMJ3BmsFXZCAtHGHV44nqgY5QmMGp/P3Z1mKRIKCY7jZFxU
0WVmXAEfaTx0a2EZ4DBfHvZ51To1XSzTnYhiyfS2XWlbLBcPupPgSThCkVveSUdyAFtp5zFzia/L
VjRRrvpFoQIO+y7GELgToe1MpuCLK9f4xlsKV1DM6+Smdfs1V8wwHmz+CcC2widyowJGiZ2y0OXO
4IhD9AzPu1pWaH8ICfQQHnw1Ight2d7ItmG98I0cwijonAAuIIwOTEGyQdvoPnfc0E4pPb81CFSb
WN0GiZAC67dgIbZy7YBYrCD0FfsYE8RnW70KHL6ruYdc3PHZhlaEs4O9fs3VkHDN38ufNWnl8n9r
y8iRr7jm5N5g4MCNgjeId1NsuxmDcNbHngIX/PSxf/rYX5uPpDl3YhKuR68pmlc7ROMiGL9ccVQw
8p64mJS3c0WZ884LH82HAoCfzstP5+Wn8/LTefnpvPT/58fNozwC+pnrMsnsSEKS+AsuvlFqgJj0
0jFgE880Ac5dY1Ig9C9dY94Jm6QKfjphP52wn04Y7K6fTtgf74TNWtGTRNW/ZUUbM/J42qIhikWc
LHpkSjqqXvIe+ZInztONsueJVV45hvwjQbAC2V3tkkPM4ZsaiBuPTLVk5DE0xJpGxGF4fPtL1Ah1
eiZ7eeNx2Zi+ZQsivt6NK4S30S9paU6HsAF4L2iPoseM+Sh/4wEZHvP4Emddc/94ru5r9k4nuY6/
7p3Opr8umfQPntF/afoLQJs/MngAmMiRrIDWOC0h78oWMD9tzTc/onWI1/GY2+3t6+1AnxFUBRg7
ucUTOUM0fY0ywQ7fFR5a5/E+xKGWI3u+Gsm+wFsriqD6tUD2KCVYpft0Xznmob6TD8pO2fZH9Tq3
cgS0C1SOGEhXVQgtkcPh8ALQM3JAVPNMDghFjatxJS5Rk7oanYJpCPU3doboaGBLNFsOKGYtgP8C
PBs414FN8NctGVcPZ2Ic399PATkhDYCxCuw1ZMd35AAU3EOMxB6oYugtL9sU7PXtGoHvTUM8+voa
UdR+IPOH6P9tyW6R2kBcUOM3jBJOVIU0/Cd/hd/98RZzcZkjfDKYJi7v4EUFx9fPM5M/jqJ/WJmJ
b38O40Vsxo2KWmX+WCPlQx87q2cZuTeIfY1GnDuwEJOrnlxfetkdFC8Ta0NQ/7JBBc0NemQsUMUw
EAsRnrZrkVyxUySvIitEYgL3EiHmevuKUpvhMmvvqH2JrPc5aqlLOel3RvWHO5kY1T0IurVeRj5A
f8zvvTeUWTvdyjiFT/oR6GrH/gDip5T0AfirCVofxQUBpLkwEmNrntAcqILVI+LdNP1z9qIjyccE
1GJHtPLQ4UXROCgfdavtSPvw+QooE6SrS38PCqr+cTYmhjqY1IDS6+FsAEQ5RJ72jadAE/oCDCLC
fBJuQSt1k9iJfbYAPX+KT8EWzMTI3IXICPGYNq8P/nxMlwa7z+ZyYtaDCkhV4pznVpChUikyUUiF
KHa9MVHHxfN5KIghlXupNaE12vglK0MlkHTX2SvULqFjCplNZAGrS1IGcOA0wlBRE4McUYcU5nmL
nBGsptTRHtCiOlN5DCygGXnDX/8glyMgTxuhgPHzbIGJ8fIkLfIGW17yMyBly7MDPD+UonCps/wr
Xr7UIhPn3SL3g3q0es+r0aqbM37y9DZPMntIP/N0Oi9n4ulvXmTP93tIE2TfnTK3fJUpR/+6XKwL
lRVAk0fgeXAjlF9XyGBWLNz0iNI96fvRcnnJj0lzqHskfrGKJhKnFfJ+rX1JpyEIzUd8XvaXsqQF
i1G/pu55vUJrKSsRJkKKRPF77nTr11fPen+/2bwlztUhjUmaEpw/yKiQ4VuAM3h6X7AKFWo8Os5j
3lzv8+8dIt/IWyNR0Lj8d54F4rFypBcRXC8v+WSkbP/N7SVPWiQaNQ29QcGWT4h4qUFAv67Lp7e7
UdyC8OxZSAIaQpRA8K5WkBinnA4kpzciuUnYzc0pY4l9uUPIxOPra4reOy5FPz8HP7YQv57NS4Pm
h30k9mnYKg0GWlyd9yr4KBkqzZzWyXgVmFNikcaNfDdz0Tlteen9+XDVn9ryP6UtZ/fDpGT/N9kP
c8JYngT7/7jTMid2L5WBHzbuT7H75xK7EwvpT6bV5wylC1DEh931nzCU5oxOeWIo/VmMzjmzfwr2
++c1+w0eTfjOVAU2O0cU02BHT6SjlhU+QEdg6pnHxxaVO/usd5f79FRtJRdF3uwNlRTWmbzFWx+W
HGoPWHODMnoarmBeuMkKtT0ExT5w7156qjkVasmAWeXo9rjNEImJCAr12m18qatIKe8yCG4WsLzD
mAbH3AEXU3QsC3I8w9NDs+aMKTt7exP/7C92e/oPE9lAuJckQE+DMo23Inw402ZSJSGAbtEsO9D0
ukGJjHpnsHtumvNa2J7BGKflNdwPOCCxG6/1S61oQZstrwONbN4mAipUHZQzBGyoZ163x5sHWLRH
kZWdbBdw+XnJUYMMOS+4RCkPVbCmgHx3QAdLMol0uqNJ9qKxPjfkZm9uYi38pW5O+WHl94eVm5y7
QYz9VAYAsYMwgUbWx1vENW7v4Uej9k5EFMRxDioiLi29RCcPzuGYo11GovBHZtwJrra+kwAfRjI5
IoUHJKOzhpHs7eXq9Pkazt7mRGf+jrep8Rn97D4ngQIw7YV6UyJUU1i8ljTejQjS2CGk1zMPvjwv
dzJ5etg4PvpHw9Vyh5AN0Gnwyv4ZxY54W0YRQ+NhhcF6VJxqqdrJQd7orr423eTkg4XA/Xz2+Ig+
G/FEO47ewsjMHiMGtq29RkDv84+/0ER+9vkTN78GM10mG5AeJRii0Qw00Pj2mTeTSRuViviZogJT
c3mFJq9EPzPJtaU1LxvnHnxgB+yqArr4e4mufEQsuo1CJQgHjyj0fDVaJUFxGmk7y7v6fOAz87KY
+r+9LgrBiHlJjg9oHTvOOdg/1hpfj8SUdyEv+qBWClxgXaOLeERVKNCyaIbYHkKoArnmO2OE7/2M
uKq9JA462VI8odnPoJMhb/j/7QCsm5uSPIApi5QEo0RDG48QBvDCVyW5gi5Eg9MJcbx38G2hLO99
ZnUVPgufrO6UkUzIRyESA9wEpMqAwd8vyH2BADCPFj9u+TMtA28T5Dtvgto88MUTnJKwzxdr7twt
JmL8z3/upqQjv/bczW3ficBtfvPtOxG6f83tOxHXv9f2ndGOUwbDX6Ud5wTwJZL1wXz70whg+cez
gkSUAaohTpAD2fNh4GksSJWmd6rzHKA9qXIyAPcg2HgHWUdPMFFuIO8Yeil4kmqmc0ESucD4XrB9
vfgkQXoeazkTlB79tQktdhE6ikb0wg7W9oLstU8sxU1RbM/L+RdopuoBNoU6z5OGRqjndXnywcJd
EBAcVnBmCvR0cQkPTA3FbZn3gJJ0e7cTcR8ye49wF61jrkWkfyOSoCsnYwo9ifjnsOwd3moUIWAf
2qILfhbio4sESRoeaI0s2Y3h/yR2ZCUoscaL6P6QYUDLTGQye+J2dIEXPhe2wN2cmZyJRzAUIVAo
PawMM9BJPaCZhkv8dQbVM8Cs5L+KEP3bR/HSTcN7a9BtjGcMcv+/WSzehd2jt1yxuY7ICO8NeFzg
Lws8za0m3onD+xH5pz0WBK99eQQH/h7gB8MpvEYLGIr4eZl/jmQGUoaWjOSgSdBtSHu0d/EsOyC3
+O8o90dHEtrCDXQMtJcGCzCp4RUrJQvnS/W+tJKgoHrg0Xw+Zf9EP33dThP9lPhS0mQxtpMIL6kg
zz5ZFvTqGjwx3DSsSMps/gTfI4mVLh8f7wZ2p1Ag1+Uwep6eXoFgAx0ekdfj+yrErs9pgM2QsLm1
nd343ML9cOr+mzb+D2GjTPPrKk6UalF6aZsnWMWLOc8jFfzBF42bb5F9vbxGDxF6idBAfjH6Q6zv
9fMz+JnJ8f32FtADb28msJ9i+MPeklt46KfdrN7f39FLeHLpu4B0LF/clUz4eaYntOiFaNHJ0YeX
Omhw4/naaHUKrIHMyLzZu5to9L/W3c0LrYmu/ym0ZoXWxDX8w4TWrKUw8TF/U0vhh4b2QhIlENpI
snIJTnyQl56nh+ehhy6ElgL9M450BgEPqLuRrJ50G4y/qxkZ/UPIWfPDJSe3G8pCrUcyLhkY0msv
mkClMEsQsNTPaoD201ZqnSSSShbHSWKnIzBSVQlQo2pMQKF133UA2i+StKKCmB+SVn7OA/A1pUPp
aEZckUXXinMj/qHB8HXE6sSUS6I41rwKghNIJC36cFGSE9B8qZBhi/hgjcZeNwcMyM0TL0pY7Xzg
889o4EuU/zuD7sMQJgZdUhqgCFcxBDjWXERf+RZvlONwdmfCYWF436CPOqEjrKvT+xm1EJ/bADK3
ij4bwcRqSvqmioMCI9hy7/j1uOWAiHsbmH41R7W5WUXkOHPJuXmfmh2//bxfkMw/u+uJPVHlTd0J
Au5asgtYcqgLKyhiXwh1FCgrKJwR54UDIwDJh3OG7dDHx03DhBxTVBOEDAUSg4sl4davhrA/ohwo
Unq//XymfizrPmyPiWrvzVYQ5BTDvIW2fuYWJqwymJ0IaXCT9p45LQUeUU4OHGTxRQWwEIdtdHYl
90N4Y7frXnNLgA+94/EYikb029v30/vnI53dyHzNPwic334jzy7pRJP+QUs6JyY57dnHifrjxeTc
aZ3I9cSPlS7OsQcTsj1sZuK8Mx8+rW3+dR9+IZr45JRf6iM+bMqoVzTR66CScFoqHGAJMCUAJqHx
NrqryYZ3wYf0vMtQUtUAcgz4GoD7yskO4Ay84umVZxwerM9PytyZnlb+/nFnWpoxIqYg8r+FETGj
jS6T92HFfgNtNLtJJjI2GUPdAPs3NolIASXmo5AX1hI0QEU59C3XCQJ57Bl8fkdDEd2AAEhsezvU
IjqoZTyhN5/OWCazY5pK0z/DmCby9bc8TH+nozx8OcsT/svJr//3f5qqLp/O4VP6N9KUb0/N37L3
v53qpzqs6vCl+gtQX3IR8M+pL3ecoPKtTP+2fSpxk08/4r7kn/CF+1JS9V/A1w2bwQSxqiGZ0C9f
uC8lVf0FT4GwBtSY4AfWsKn+Tn4pi79oGljTRVECxaUOxsx/kF9K6i+SJMtgJlNASKyrpvpruC8n
EgWfr2tgEjclCUxuYMGc6BIJDNRZ72n9IRZKhYmC9GjEBZhgUtEAh3Y60qBEWu3DbP19i3zk2+Sm
3AclgGsasg52alPWJE2XpvI2r0wjVUCnfBjbprVDEeyZQQGqzc+vMqVL55dRVBMKxQQL9gJf3+p1
KY/OXSJL7aGUgnQTRIk7BlHPzqMqs0joWxJUsr+Nu3jZp+ZJP+e+MzOC7yZX1kyJ8zBLCicFv2TF
PsjOzGybYRyH8mBmNTiN83hhd7mm2eKiBbRlpcWrJBERhw181B0XrbwUYhCqKdni7MZSCShhvRzW
TaDEW6mW/LXf5v6zorfBzExNTUVRlDljtKwYBidBBZXftzMljoEa6ZKaHiIlDWw9jWBCp77gdGmi
uaM8tvD2xkoFQUGxCwWU3Ytj/iAFQUQTdXytQZn7ksq1sovEslgl3rnfBl60cM+y0dhgXlec3Dcj
G9TQuauKzaHTh+5eUsCxZmqLAcsgtTSuxfRRj/rTzBJMEo+4NVPC9F+I2cGDrk88yjQZhKFV1PNB
W8TqqkilnhqjFm7Ezq/oojyLtFHLbqeC9toK0kG00wWIFz4fBDcgv9nvAFkFor0KJm5ZXoDR9tvp
zSq900wtig9dWsvr81m7i0B2bimd3tiDsV+MPjLVejmH3vj9AdDMBaTHQgTnriob04rnWlxUrZ4m
/qEzhoCOpnR3DhpAAkWawLyoWrhhHZwMT0M2wY8rJpStQD6/86kviwahBWQfJ+SCnFuY6uQMptIi
SyM9XexBWlU5hi+glr4YjSs/DTvLBGm8Iw0n1Y/2lTwgXwFm1SosPVtqZIT2QZWyjpUisM32PBzj
0nSDEKzlqQCAuVq6r88yrYGBZIyLmX7r7wSUBkJLpJNklbOna+JEsca1moMPW17sy3BhnAata616
KLwZu1Pix+qbfYFPNxXMj6lqEriwJ5Mj91nmZ4Y57sMoWfZ+Izi9hE2KWiPSxFpkS3XZPym5+hw2
ABga9YEkjWnMCOOp+yOKuoRLmwZfH4XTpn27O4W4DNI2G+V9qnjizmuAXa6cvfu2XqAVy8vBOFko
sbSRQYulk0hsnzWt0APW5IaJjVPE2YOmbYNq0QGGrex8gclea+y0LnkU5TSQ3aAuuCpRy8exKZW3
zzfY1CLmozcNEN7Lkgk9JhoTu8zPVF0r44W4DxJtUwqh/1Ap2FoR2OiBHCUNLaoBm0W0BRNLtjVC
1fBI37fe0mg1UbHVIJaJOgTSo9bp1RZVGB6gmpTB36aeOM6pg4lrhbHKiiYZooYGIdDQT1HO5EUf
J1Xa1nslSoorWdNqpys8A1ZtLNmC4AP3tk2NdTrk/U2S5RXxEilDbKM1IWmLqK1orKZ5RPIkqveC
oRR2kKaL9suZ/VUW3P+fhOacD/CfW3U0y+IfWnL4qy+WnCBpxi+KLIFcUDc1TdW/mnICRNwvpgpT
zYQSReZH/GrLCSbIz0U0UipYclkXDb7w/8tkLku/LIDDLS5UVZYU2Ifyr7HmuCb5KlE0A6pb12Bs
aIoIPYPd9u1ZNrRea/TSU64qQUb4MvZLqgaZ4dQa8VAmie1Nhq4n0jjO6NlvJeblwoaB6QFhrgJz
R5oIkQQhU63yS/UKLIQZy4wAeWxjnDNU+Kd8c3swlGH6gvpdQaofp+jb29PSNmqSphaPo6BsBaN4
8yQBrUVCv4q7V1+N0pUhiTNS+ttDizubXHMipLPqXOZ9JIrHKvBIEvhAVawSAMmJ/sHMy5mLfWsw
frmYCjp7UUZnLTTDZBozIfEgd3GxIO1EtkAvJ3h/44GFaFg9JWIX2B92+OHL1H20xCcq6HJBDaIT
Nriigvd+aiO3TaWUXm3Ix9KPr2RPrTalVyzTOF76QnddqoOwDGVEYlTXa3ZaPQYzBsKkC+cyAEPT
JMkAN+kCWpdP/0cTWcmHclFn8hGXUjaNKu/CRZY7hdAZbpc1yGvrFZAR20xmepDWp9hu5Qbx1TyN
7sIwXQrLumrr7efT8t2aAzNfhemumSJ8Ipgw3w7Kh5KU8nNoHEa1QddmNQwEZemA+8yN0TX7Ym6P
fT8LuKBmmgZsDRNe0XTdy1avdLMY9UOqLXw6mOGplIS1lOSFnUcD8D7/H3tfshy3jnb5Lr1nBQmC
ALjoDclkDkqNaWXK3jA8cgQ4j0/fh6r7RymZbjEqetsRCntxrwVi/KZzzteQ6UumhsGJSs21eogG
9j06/RRjsSfKgoa/zE9hy9ecg5v3BN8F6QTThloM52gee70QOhnSXtoTf8p1MBgza4/WAd9k0pYb
+J3GNmL6sa2mZDdmRrVSZv7rmtiU6YyZeBXFUlWvykJetx3G5mF9lDz5Y8ORfzXCwcfXDhdut49R
A1nTyarohpo03NsoaOXcRATVjePRHgLi/ffnwubAGCFM4rZ4x0R8OKwawfsalgTbVFTpky7s0m3C
9neq0a+qFmTlFC4Xf+6fKIQ5v3WI0LH814vfx0FAETxZL8Juv9sl2VeF5nda+WUYyLdoal6HGEry
alr1S5ePuQ3zZhowYzZCQrQLXux6H0cFSMyT8ULtU8xzJxWhR6XphIcQsqWgRkCrt20cC6LFAXWS
OPbMNSb1u8H4+NS/fwOhsLYGzCqO3vXk87Ay6dQT46UDuRYeqRuZPyjxW/ZgVS7Owh/O/CHeMQ0N
Y90id6N9MDkJ/W+fp+VnLJ6nrIrHLNTwGeEfRv3qp9Hu0Gi86lyNH5hyg9ZJoIL9nVUeNw50rRS4
8G5xxuad+LAKiyPQ5KEM9BHD95CtM3Yh2XWxN8XoAfzYa7vwlRpOVLnV9JpBnvNNZU81uMK/Pz/0
izDy9iMWx6FNpEJgpxsvLZOuVX7tCHQOBHzV4afSnwsckMpGNn+ka5HJ0hq+z96cs2MI4BnlC9Pb
6VUcjnFGXigaikQu1edewW3osmHbTS9BCOFrcwfT4KT9fVIPTtV/m/IHRQ9j7/fZF45urhRAOvMU
tZ4sDjHdy9QN2T0hu8+X6N2vujmtuC8mLDfMGF0eE0trqzw1jZe08gdgxzrnkQ2eGNwc+rGo/6HX
A1pPpBt1ghNf/uz+1HtLQSl8gF+W+YXalu1DaTjEdhRkFjzdt8517rWR23KHGq7d7si0crQXcd+/
t5UaOh4ZeIvCXjpTRSQCqZkdeUnB40934/eKHMPO0dRXDkF66cahw3cxxcdvymQDFYUpfJ761wHd
S5SHDM/Ka/de21+u4cfvWez2YOSRyrUW34NmL9IdQ5c/iO4+hE5O7DO+GZD7T+/rcG/WXjT4snxN
zJ0xQlekfQy/STxE2bPU7yx9p8eOBn0d/RL3TpVvSHngaH9XUTD5t0W8ZUgfvKXiOQt2rHL0F/R0
/Pw4zBfis5ks3i5bb5pWa7Cy8fStsXc29zNACMT3djyb5tPnY914cDbFA8lgJhFfIFmxzLBQLbJs
W1HjxW7Qm9D0JeT0g519b3/jaCD7+WCLShnOzGKwxcx6NA3iEcc5bwGJNPHjNNUmZqhl8w3PD5Z0
bHVIoy1N77rONQNXg/80TC8x4CZogpc8du0D9CX0At13Sigc5471rB+nFK1XnRr6MJnTAoN5ik/o
g1oCBPBGfXC6UnafRDH67GmO2X+pzd3U3UfJJqGeHI9m6OEfxz9Z7kXaC1GHz6d844b8e8q2NWey
EPItbT68TapRNRov49YGXLV0JXTGf5pvPXNr4gfxFunxjntxdCxTtypXbul7ufXqLM0rDiOMv2AN
4CBf20Gtz6idFFhxO9wmEGKHEPTkzS+wpSDUwo3NmDwoa5sj5eEP1i7K3OEX8jS98BrDUfl9jyRB
4Pdx4pDkPKugZE4A8Ix8Vp1Hcdey41SfRe7QE9mBBmmmm+p3Cd1u+WbnL6HmGrkfARMkvkzGnV5A
Gk3knlrtgHqdCfvnXMGjQgRMwB18BxJ/cKzqorb5FGKRM0iHT24KwO93Ha/nmaH4V7itcV+GPhkO
CuXgh7ZzGuaYAO7WfsI8vd4iC/j5rvPrtPHtBy0Mb9B0hqyHwXgRoxuj3EjOCT32aOzwCBmZLrsv
m8cufuzYoU3uDHZABaPVHHKyKicCLYs5aeJQvJ+hVweeUghdvAGbopzwUURulLvtj/rMfxbe+BI9
W99Z4PATTlcw7X0GkHLm5MKpXoQfvDHimGcjdULm0D8wLcJy+rN8gA9gP9pPCahA0u87l2iuiX9F
vOKg/fp8LRYwjn/WAulbRGgc9aabtJXOUKTSeuNFO9mP1s/kl2261g9J7hq61w2faX6L5/pYHazf
1eSEiVM+Yu7yOxxx+w3Q9vy7ZnjyoXkxN8VZfin31p/qAUdOl456a4XbwOj8jF/UMbhD/ld7Rh+K
fb4WTSxDuvdrbOsGgV8rqNAXOXjCs7wZbEwCi1uh8QmYYZUjHzTI1lfbwnKMdIdt478btGVViCog
Qf75Mr7TsJc3eQ7yKDIYiLnfj9yHM97XtiZZFJGX6JcC3v81goj/Nm09GxJyvYOsTNb7me3j0bQS
V38jjrirv6gXbGi7l4WnqJNRRDb3zWsfOQIsA237+Rcu2v7+e6Mt9l6tQsCFKOr6rbElrwomsEbo
YQt4ceYMX2D/redNErv1UwOq9P/jgIvHrcpkq7H5ZKkKoYTDfis09tKdER0BRme6p1CCh1enVvzK
1XkuzoJKVSDkfBaC1+lnQ5z+of0tvhjPyffuu33OVvznmzAOT/eHVV1WoDQm/xktPAdQEkPT4u/k
lxXNfb7jVfTi2mCLSl44NSyqLYRuIxrkDnuzdcPxMc9BHBjBl8jfIi6B8swc+FM5IOi6TzW3EH4M
Cxx8afkuJ0/2tCuCB90KHas6U3VPcdw6RF7WY1Ce8mFNkvyvDszH9SHXpy5KNK01Yzy1JfoxRN74
qvJdjo4QsWMi9/0T1SmVrB282U+5uYv/OelskUhUfZOxMMKYAfbBcMZxo9m+qk/wMbVgY75q3FMv
Sehg6tZTUKxdtL+ZO+RVdILiPiKnpWKDFvaKtpMkL8Ef/Xs4HoKvtrFRP4o7gzpa8xjLFd/6PY13
M9//DLgsRJOwU7Wdl+SF2RsivCF1LduX4xeFuVul0+G6x2iiRe44/KxUZz7JV5Z8fjs++4LFwewq
u6Ymx5S7LxWaO7dehBa4sTOmXz5/U25879l9wFOmczFnNJfwtSis+mEMAv3UD4gZKydrD2PpdzJw
iog4sf318+Fu8xSL8ZbzSlvFqxjjpeMmE7tWbppum6GzI3Mn9PyTXiM9Uj5n3EsRPL92zzWaWm/i
dGWH16a9uEQ9KoxB3+EzhHEQ6E+CtkT1wQi/xsqV4r9/ZRaTXlwfK8knEUQYTUMJH+qKUBisfXRC
1y0nRCMuuunYo7wXQO+JTTjs9a8qc8zwnpmoRnhp4OAnRE+W2NNyt2JuaSCliTS+WxD/8+15TxJe
HbvFl9Lrx8VKg04UOb40Q++Yxg2LY4SeSt02QabwIar3YX4H2MeIvmaTY1ZbhQsxdMSxxp8lfaAF
fOwgRgQsPbNAMqG679HotHxIQVRG+xuNuAP6OGZH8L9RQt+2euRaMFzMHbTMZSUa1qApk7bLjdzV
EaiW/CS7X5/P0JjX+maGzDCpiWQ1yj6L1IOlRUkbE8ywU4/fChuKtBBgY/sKXWXMr2a6txHaT0/Z
4DZszY7eOMnz4n4YeukviNjWIx1DR3TD7W3SYxHcFix18DBxFSDzsUaGvzUWiyEXHoMCbOCf/cyO
ub7X3aE7dLavs18cCAf93rQ3vF55rtnNc41BCaBYMwzL0oELuD5EkabHTE9G44QsXFPuqb4tgVox
kZzxrcixAVXNnPGs4eW0PRIfktTn0dZAJq73CVQzGljNvUQ/JHQUKrwEapqaG/ANSTzaO9ZL/9W+
19Gzh/7Uvo1fQ5zFEL+68aLMQXwMKcvupUKlGu0VpWvfi9hBmrE24LDOjmoMdU5xtIvWaehFlNsm
PIjK7SUCiJWr9G4TlweNmAz1PWICTLIECWV20pKw0fRTPDkYr0LZ+tj9gYbL5PPg0YZIg/JwCqjb
RT9aoDVjD9enugwHNPe1HfFFewG2KRNYgHs4eDTa6GJn1n4rdvHX8Et6L3EvncHaxMLLum0E4FPt
D8JhhROio9Twamublv5ptQMwO2bu9q0/JU4sHLJFqmjCYl4ihnT87wD6j4jRkBVOVlz4G+fq/Rz8
ZwUWj2xj13bdJjjvNXluCoQR21jbsf33UoJIqu0/v9iL1qswYYvRFo9spIlRUwzrjSTLvvrJsdUC
DZVK+I85CLuFK9BU8HeWOSU4gGpL4DQfEGMirvpZfUtSB4Ym+JGuZYD+8togHz3LUaD8ASLT9VUA
1E2P0ykxTgALmrXThS7iks8nfuuszBO3dMbx6zHQMuOiyjQzZDUYJw52BPoPgs6bO82v7EdInCRw
m96bIPVTOCrchZfPx17glf5Z9A9jL+yFOZh2RCXGjmuHnvlF/y2K+Qhal+7SA+6SzNpEHOH4V2R7
asMNLwFyKrsUax06+goM6W9G/eNCLLJtoa3nfTz0xqmR7oQ2h8/ScnWoj4boDPT5vG9DosWaL6yI
sqdRk9VknOpR7USKZB5uo6ejfapx5LDqGgIXX9Pvx3blWVkdeWFEUjlGOjjiOFGlhwRXCbIr+jqj
HxwiFGBz0EBROBYaR65GgfNW3rxnH7Z6YUpkmlAT0C7jxL615+orzhj7PgknUY521n5HuluWXjY4
8ExW1vpvFvvjts7PzIdEgFXLRPAUa22ZLyZaFnZeWG71BziQ5uP4nf5uh21hYqenleO0gHn+z+Ge
y+0Am6Gou/BV7Yw3ZtfrBuohboLWtaarjX4VbC278cZvTHROG32p8jfFJ4cmP+PwNL5OxaEyv5aG
4UjjqU9RgUEtFqXAABrZxGVkdMy4ck1So8Ky+Xyh/n78//O5i7cmCgqjazDyKUASgLoF7Ey9D4wz
yo9tuZbm/auNn5NbgMABqbmkZzaZNvfgKoyTajYlg45YMbgG9KdnqMExKjQniP0iOqymPs35fN8c
ww8DL05DqeWiaK0cs4TbnjmwgSgblamXkY2AsjV12s6TnTddUAhJid9oLmvB2PTAy7Qh+2NuWrQQ
boFd9aJ0Pw53BMXwZksT32RHxp87egqhRN3tu/5gtffTsA3qlQf7r2bxPzNYkjaFig2tliWOFXUb
ZKYrnA9kQ8fkazMAcg1/J/U+Pxm3Kcn5uWLAjIBMywldAjQyY6J538Aji/jenCynSo610SL+UB7N
9qT1avR4RAtP3a3obqylPyAGNEyXQXm78jN1tuR9lt0j6UagYR8/DtO9IG6neSZxqmJf9vccURPP
L5X+NUbjz24zZW8Z3VdqT8Qug2RHOh0LmTlFVm5Ugnw5QU7FeImCY1yfViZ7cw9QADABRWFIjwNF
vIQ4jrEVR2yAI2AX9zlcOyrQnLJBmlls5bmy97x5TopH3FYp70K554k/ZSjLPlu1UzAnSF1VuH3s
2b8bG/pYxriJpJcSr4WvBicMzsODpm0qJNoV4ra7ZltkEAPJxs1Q+TXf928EkiMwvViQBpJ86vnz
6b1Xca8uwGJ6CwOgWdPYdDWmRyG80SJCdGvIW30Xrobe3h0UyCGLAnGT6hlZZE6w8JuQ31ELCSmf
oo2y5RSYG3UFujmTDVRX7P5Pgp7FZNNimcxtztzEcGttWxTAGm+khDw1VadKd2jm9vWu4Y4tXD3y
rAfJXSNxsTSV8KzQlZPP0u+y3TTkHin2OvZa4qFiW0mnBSO5dOLBAXy0+TaUTvEN4WtF/KyYHBa4
VPiVdSns4+drdesazWsFLgnVdYG80ZI5URmxAaRNCNeIbkbi61HqTM2TCgunASQI3HLq1u1TWB6m
2fceDqxZSWbevFaLD1g4pVVH+oaV8P9EshPla9E8cOZyctcHK1f8Nq5djLT0xArLBCYKzrYebBqE
luP4ZrBnwvdl4bT5wQ52aXXHYy/PvXpN6864edIWgy88L12a5RDMZ7KEDN3ossyzcRiGgz5zIo51
t7ci3xo2QXCIq62RPITVllWujZYEMItrqbNbAMbiaxbO2VRRZQRJZJykumv4TqA60W7oKf8F3F4J
+EC95pPdeCiLARdXEogeWk0E0wfAUY2/ym4vRegw86LLFzV6Zf3cyjesOlyXYKj3nx/y28AHuA+i
A9hkcwbE7A3wqybZoCaanqRVdHC+hXJoI+NNY09fA55D/w4UHgSX7bewtKO7dA6/asvsvZojGlKW
ZW3HKnjoK6lcOo5/BAGI2jC031XDvsHnG7emHH9God9NPb+Hxfoy1VW14mzdeJeYhIlwGXQvC8yq
peDdXKrnZmykp0rNoApWDpsBZmv7+Vrd5kMQjhsMmVPgN1Cee//vH3zJhg+mloQ8OpWCfR1yOaHb
dQOAb96gxJQGxgZQ5aONVw3wNFROWxTVzW5trrfP0vtXAD4K9S1QbMQiQTJUIg/DYIxObEApM61D
T5QscVVbsz2tvFwANmVTEwwb5sp8p2nHOiEnXhqvbR9PK6d3vg0f7IkA5QeoKQJABFBD4L4s/Ppy
GMomCoLwNGAQr4yzUzTU3NGb8E9fVasMl8VdmYezqI0s2AzsB1h0MVwqlKVPdo65d+aRkdjwDbOJ
3LIhr0EWOllB411DzGpTKPm9TBFJmXqu3dX69JZ3sOJFxzWHsqLchJn8iQJo2LbWruxMRJsDNd0Y
D4thgaQWMStb8XqXGKD54+cqBEhyAC6Z+pKOPY45GGFAPryQAaWPqUT6sDIU9e0g3QdNdm9p3Nir
cGicUpORJ0Kp+WGFGlJRpqXDWX4e8zJ1Yp3sSSHCrSnuWDRqXsLRf8Vq0ZvDMtf2d6HiAkdIf4dZ
EeBadKT6rYXH3I/gqBAe6qeBGQ+R1J2+pInXi7i+m5Lgixan2jORU4iq+8B3WVSojaqJvk1E/2Al
RXM3DEgWAl56HGM57lvTcIvAuo+B63ZGXY+eAszTbdsJXgCzuodIb3vQ3vTEzWUyuZ/f4OVrh9kw
ALBsBkwx2sfg5zoabFib2LGl16cusdF5O8Lqh1odw7lQfGNVMYBYyRtnRuujH07kBiGANFymQMHl
8Nkq1Q4HTeuRjUJlWaV18JDESMGFE/PR7sIFk7V8bgjP4QSN0H7rCnQP06rAA/mIrMQBy1oIoNIA
i4Lvhftn8xnNfD0VvR/szpaF/ZIUVX6nxf0rgaspGdhAOEhuzorazeJ2Z03IlZqD1T/ICIAW0xDp
ITPSTdtrycHMEgeBau4B7pR4xIS5f1/x/89v+V8cb8//nd/ix0kMJotq4mbc//rf7//3//BauPgX
rj8ILTPO9h9yMqf/YgBe4lXnQOWIOXHzDzlZM8i/wIwDsxA+KMgKwO1fEVrgosIIADE1R2bE/G8I
LTfpIbi54HnAwM2wiZk8eX2mSpHFjYWTfx7NcjyAlFC/dRHVfqi6sh4jU02PKZOjFyBee9Bw4vfp
EA1uX5LsaWx6VDM/LNnTv83I54QJimmBsq0D7MlAQllcVxjbKNR7jZ8pScx9Q/PGqbMkv6MTt53O
Fo2jablCapqITRZnIaCIBXGDJpUrmdilg4GFmakCHJuDqg9/t8kfLH8wETNQdmucA1VlmyiMai8d
p3r3+XzfGzF8sKYccBVMGORpbCWCz2U9dcyYFjSkC84arJlLLRO9i6QOAcWIA+UUNGI7sOYOD8Pk
knrqfw9Fhc5hgcX3LEkT4MmqzJdG2W4HGQIHpaZwL/og2KnOJtumjjMvkN1wxzJt8NOipL6hR/Wr
bAqpHCTK7A1VFUyjSdbI2cuH931mM/FlJnMReuM6WWNDZIcS8llT6q5oNeQBqofciI+lQozH1Q6E
aIeNllfkUOqKYtccAZlrUSkfyl0UwgPXAx/vk0MUB48795OE74a8OzUWYlIt2GoEkYO2kqm93Xbo
CBhQBBCQCwBud5HDI3j/zb5pxDkirNxpIrWdsSjXSl5/HQUQIJAnOYcvtYh/5BDkTMRKnEertVye
AH081nxY8dRusJXvWCh4+nCTkeoHRez6codmmUckI9EF/N74uTUAykDrrQHQ0TTM6ueqpqXumyKJ
z2NVtDAJpK/uI6FX3GWgQpabpiL9BIpUGbZOMTGZb6Q9TsnKd/5lNQgFUgMcedCoxRLBk2ZVVgO7
EJyTotA2tgZENxlra+Vp+dtVwzmkWHCdwrFY3ui+qPQwarTgDFKIsevyuLgriV6grmY1MN8W3JQ6
qTdJUtTbSQ3CHZuSnOwyVV8tEo+eBk/U7aso9sdc/YpByd31CKSekoalDou6xh1bZqJYWAOxN3WT
lxTM8MdWKi9PQaqT4zQcSELy/zZrMW8zRRxEDKDwZo/zepuVjAkB3AX92IKsP1QjZgJhgx9A6qVb
wZRy2zzr/HYAnDgp0+pe8bx08jyjL1oCcGWrA4dqxenaWz6bjqunDUARcK0IirrwgOFVXn+WNYTI
pCVNeAkJDe+G2IBTqOnmnQjAOx8r1BjxrFX3taxb7/NXdRGicDGPDMA2UpdI6YHpdz1yY04ti6Mk
vEghj+DIsxPXEgiOBGCzJaxecTFnk7ScJyJQVOoJYIcY73o0qwczATj/6GJnKZIUOQdYtTfR2C+X
tVeUBZKgcWmuGI5lBgVTnJnZs6TE7Du86+l8ME8heNnCzm1xDsBYfYjigrvKpMolVOVvoIfyzUjV
xWynaWt1fbdyY+cpLaYMKiEFaQRRtg0reT3lxJhSSNEUeL/CzoK2QvYt0nPlZmO6Vs25SUXPEwVT
i4EcR2xovSyGKiH8YmVWbJ+1rmrRNrOs2TaEuMmPrmyjXWn2R94LvjP68odAle05aI3dVA2WZ4f8
T6dL9DY1Wf5kxuRbOwTTTivpV/hV3J800jojSTvggZXmZzT9k1I7fjApaGeGSi03gbQLVBKC6s5q
zcukj/qmsJMGqTIUAYxW43dxncebUVTF3WQgj0YmtqG8fSozu9rnUgPXJI/l9zG3bLfRrWafg8Dv
D3WheXaV1CiATCYw5qO+8tT95UTymXRCTTiRBPIc19tTc2swu2LgZ1AXbZ90SKJLGaBdaSnRy5UB
G9xJuQY0/MuJBCxMzOEjsksgdl4PmlihXpgFs8HByNlx6JjpGVxpO4m3dJ+Po+WGE5DvAHNyIB37
duVC/OVICjw1cKEQGSEzsbiFjaWPZpOlOCeRqTutJM1TYYbPhszzFc/wJl+I3y/I7CDMkCAYkvnh
+3D3qjhNmD1G9pnFk3oSrd56ZmzqXs1qyGVHVu+nvOrdXoymm3YAh7KmH1dSCzeZqfkjTOjvwFUG
8JAvUwuDrPtes3LtnOWSelXD86MsjHKbVnJwAm5WBzJl5pGM8bhDgsH22yiPdrVeRiuZuL88tth0
IK9hwCEFs8zExWlHBysv+HmojWxL4Zo6dpLnD8lovTSTbmw+f9v/craB8Ya+KzxLlFiXuTCwdWmn
lCnOVQzIfwE+vJ+IXD9q5si2WTKSh95mvz4f88ZBwbQoojAYM8AmQF2+3vA+66uJGr0413rENmOs
vldDKlaM1k1GHgE9eGIwItBs0meZgetRGo7gPm36+JJryMvmUwlVlNQc933P2EvAq3pnmPZwCGUJ
e1bV8TYyiHYoYrt5kOhfsumQplg76suyLb4JXFxYyJm8PssXXX9TpitI6uQ1XItWKZDUxu6YdP3k
GWmQ7Rpr1LeRaY6bIC5jpAJFf6h7o98iQTiubPtfzjvUrGAEZhEI+G5LlznPjUyGeR5foG0FFHMW
NTsQ2btHhK3BN26RbhMPXG1zJBN3ViTTg+qAPC5V1Gw/Pwy3bg0yzyDWIz2Gb0GQfr0kUIXTyRCU
8cXSkjL3xiY1vpRGiFC4zqIBfWPg8DUoYoXRpRFtbq54Gzc8B8ixICCls8MHbDNix+vx6YAubp3d
dZcgLSc3L4i56SF04wqKuh68037Xa0F3QWIWBe90AvcxsEvgVpW4JAEdju3Q1d8sZhePKSXhqR11
lMSbrDrUE2whgMzyKa5F7SkWaU7LAu5041DtyoyAOCQtY5vYEAhQqW57SVZ1HjR12Ir9un1SABTA
iwJfHYU45Jmvp2jkWTTmhi4vZR4MXlFlZCsSwry8tLttPZBhZU1v7zcCaziqEL/gs47U4pRbVTbV
BaDZF0t2MXJ+U701tYiuWKjbcAz0HqQUbNzvObLki2FYmalsss38MrJROGFpHYi0QY/Ip2FjJqPp
ldPQomKstEdp9eG2jOtffUz0n0maxXvRyMxXoo7PxDKDlW+bX7Brhw4ROmhweMQR/dx4WbnMtEYS
lV5IHJqeCvPUy6vcfNYLcNr+2/uDGiv8ZPgJGA2ku+vNrcy2GEhO1GUalXrqq7z40Y5JCfBd0W+j
WsTPBmlaP4YswtoLe/uaAbGOxASQ66BUQXjheugeeId6InV2gQAmOYUWHgiTg3CrN2xES/M+/5EE
QDHAc8x/NRAD9bjQIOtSA53z+RrcHvA5WAPrECgLE3oj84H84EGUvRWhHZylLhoEAl2jC6TDQLDk
yi6cWi/WsFi3uRg8gBZDqm/GFgL0t4gQLSKzRBGpLrE5DZfGmhLQKvXmrjFrSNEJ3j2XRo+LLit0
AiMJciuDLB09KcmRDxk6kgVQBbAjRMcqktohLgZ4NklvOlYWh/eofbWoozBra0kxegk49Y49tsOd
yYrquSihpPH58t36AHjFsXToRTMnwpeRfJhnegD+YHSphz77UicchCoaCq8rK3vbkbryJisRax7X
vEjXdwRZAwtyGVhH/LkExchciDgKsuQCY5k+BZnBD3nQoe5hfRPsR6WraiO1ZLxLJtk9JIqvMdxu
XylQx5AkFDCAePffI6UPh6ZuiN7bicwusI+NR0cIWPVR0a2s7e1LgFGAZcPhRCkItub6aI5S5xMr
eXqheg2gSjR0d2lS8C203NbUeP46FDxX3Z4BzyiUXQ9VRYwPfZtllyzPpVPzoPTMxHxNLLCnPj8w
f/GtGGJzCh04vL8zkP96KDsGD84aU3npw5D7BnIDvtaW9Y73Zu+IVGPbtm7fNA6u1tiMzVObDqhp
t320qRiNN7ay+5UQ+nY3oVaGhMFMyoVztSQex+mgVTSR+KKgtrcSOTx3srW1QP32poCyzoFsYqAb
wqgulpgbgTEWRi8voGnEx453DHS0Qfl1HsmdTVvLgyR8v/K63ewrlFNRt7AhbANeDPrNXi82FP7N
bIrEeIGG2u/WqiK/q1MCgYG6eVnZ15s7iaGgQAqnGTVW1PwXoZiuh6LR03y6tDKLNwOzuw2yqUh/
h6U6hBB+dLQJkL7IHNqjalGzbHu6JoR6s5PQkMFLjksJiT9AKxbfQGa/VASUXHoOzoHiHWBLEGVc
uZc3OzkDkuZ5ojeEQVAeuV5UpIFKpWtmcelIFe+12rCO+jD2HpAQkx8mItg1ZZGs3JtrOwUPE4Um
rKsO5APyxxAvvB40NWhftcKuX0OLHY02ea77mYUSGedYyT+f7yW5Xsd/DwaBNTTw4NhQfPf1YCMd
G2kUYfsqITmUObyxCgA7qnQLxgB3m9wet5loGADLeB/syqCPIeT+NinXrD2MTHc3MSAj9CRgTqua
0TWirt6msqlA0QIBs2rH7sXgme0idkq2Qo1iW1q15ZZ1PazYioXYBuYiIEaHrdKREQGYbNkHMcaV
06Zgas9jocmD1FLIbOOM3AdZKdGRLCYbewTmzdRKuclDZEmAdakhPoOSCLUyfm44iTc6pcVGiaQD
UhU2NJUqPes8U9u27KsHHGlxyAZLbJq6T08aHNiNKEHynCio1wmPtTvUMP4MiT1sSxWYF5JwkBt0
II8FQPhA2g9ljkQXTw8UslN3IkS9e4osYxNnegFEZ889ZiCv+Pk23+wyVgYwlvlozV7wku2eNb0x
loK3575O0FGNNaZT9Bjq81EWvva8AfDycGgRT+so5NwwMoNI2g0N9PPYCYL5j1AXGxT12i7v3qYx
7RzIoFt+WWnWLohFhhBojOH2ZLFDEH8ca1lJv2oZkNsmL1a+7nYNKNLE8CNwcKE9tZQEFYFWjZL1
+DhbgfZmDIaLgpe9cnmX7eHe12DWSwRSB2YPdabrC6USKP/GraWfRR+CToc3DGD4tgKdimaPKFX/
H87ObDlSZFvTr9LW92xjHszOORcRxKDQrJQihxssKzMLcObRgafvD1Vt2xlILbr6KktVWQIcx335
v/6BZ9WCyN0ZRltuGZcKR1EUh5MyIuazVKJzcDvcBqWr4RtiJXe0GeTKSFyChvNrAj6bIQacqoGx
l0JhM4p7NXYV7ZwIy/I5mUFLjSW6BM3qIbjkwzGorOjQKeFPt+Ez+XiWXG5Uf12dYorGGI3vufd0
OUBlUERKYYf6OXUHceoceDhxCEaZ4f618jLerKTgVdSs+MiAjRKluFi+g7ac6jLNjTOHiWxvdlrg
U8bmW6PEIzujLF8Z2EVj//XZOEJTxGGn5gHgLC5o0PUd2OkNIPrA/DpmpnGl1kZ57800HAsUwRcj
zjw09o0rRZnMrV5nwX7qkuQhSephpSR47/HBFODR4A3hsFFejnSkJkrM4BjnWJajDwBubQYOQBsj
aU0/75x85XrvvFlmPPC3Q0+Rw8L8Bf5WK+t5i+Fi5RhnFvjgmrqQOVQM2p3pqNnaSM+b4H/OBX+N
9NyCU191DUDPl9eygs7N+o453DWFcz8BDPu9VB5tGdq7yZQOBKdS/aw6wtkbaaodK6/Wt5xSR4Ca
+lmHVOiLP8iYxs58p1hahhhPW9uQ3r1HvjFs6KF7QDu5vEc7zaJyCkztLHvdfDKNfLiVTZHuxrIL
9y693n0mCscv+kk8fPyNzSP9ZnTg7zlICSz6OIs3oXBiCs3c01jrdH0vE13ua3eqr/7xVQAwIK5B
ZuIPd54Pv71vy4HPOsWKeXbbSNsIFwC1idJVXcTbZ2H6zmQN+sgYtiy+KWeIhBeFKeZhYJU7s8if
a7Nfw4Hfmbom9TphBtDwZlz98lE0pS40V47WWbMj+ypUlfBodkV+bZMZ8PjPRw1rOXIONBYm3Pwv
LzUmUIKMiUu1eRRAoKRVmRtZt7LjvzP3wGxnE1RNo1m57FRw9Irsrh7Mc0yhc5hCxzlkhbAe5SiT
67EoB5TGdKqN2lPXPs3XdWUx+2z8v6nKARRhdizmvSjsVvQw/s9aN3ioMQJlDHYia8Pvacqsxxs/
xzFEIcvgOo578VK3ivsEclWd7Cx2f1ASV7dlanufNZwP8u3Ua8F3JW+Ux9Cwyvu2TN0GRzdn35oq
PXVROXGwzVMx/YHsTqAxs9Tk+9SOubazIUO6Wz2xwQXo1pY33qSHe6PqBZuA1BJyU0u3/o71MBCk
Elvudd671g7XKnSprsVxdOyCMvLbqRzqjVe31o8gDpw/vKonc66ZDJyAQqsdjZsoiolzzYEy/dTq
ymKnOY1dXdcpEPo2dmv1u2n0zk/FbEtrN0yDPOKPrrTbRCuq1A+jpPk0mm38yTC70qSHVwQPgdHc
RkVSpNvWGHP1qm5N58fsNos4pGzkjoJRxgcxhUDGQmuSEheCQlx7ViK9TeDFeLHYudbeJFWAcKIC
LK+3g5o7X0fJtCTkRHfx2o41yD+jQa0cpH0z7Zp0wIuuKoz0rqISO8yZNQ7seHNqN51j1Z/bxAWD
quiAR3tZSbZTawjy71MGO6ilPRZe5VJn/AJjNH72QwvYRVnH4tvk9l1FCy9GUNLl9bbLJMYrhSfE
TAguUKBYU6TGR13tgk89w4/6KMn7c9gr9p9eh+dAbIjifj6iICxnR7/qw7z+aQQzj9/IyiLBoqDX
1U1jB92Lnooh9zmXtC9lNcnk0Gpt98UdXOso9MHSsFmsnZ9JlE43xtDgfluWTkttVoieLN02Tyjb
4zHCwRAmDtIvq0q3pYmZldlPJe1o7NMe6qw9OONg6sdRcNjemF1gZDCc6/FLXym6s1WJkTyloVEM
+NRYcNh1EZLRkepB9VVnPnJG1lpcpTPNqraOUtcxatyy+VMWA3iahk1ku1HVyfjs4s2Kr8s0ecjC
YvOmDVWV5ORROIlv2oN7r7dlsCU8JPqiZZnRbsh/svdhm4tuC3zdWFfFNBV/frySXZ6OX/dgdnqo
AHTP1LlxcLmSKVOv9MCY0OjYW16GYoTe5lWDghs9kx8ZURDuutyM9x9f9p0SG4K0AZZPh2zulS12
hNRpyiEKrOCMr5N1W8VB9dnLFUR6vVX/WdVWAAukE7uQRp5fyq7y+9QMjmGmm4+uFeeYxSD1HyvO
fnyS7ikpjHhlZ1yODL1EVnGHzqVps/suzxpdHehGkSftObH6+C4Jm3Tn9sLZmlODliuZjQ1rfQ1w
fu+iFhsy8AE4Iuje5evArB0SVpf1VLuO2ArdIYY61KedSl6ut3f6/OfH72FZXs4PCSpIj3J+CdaS
atSXejcOStWfg6k61C4n+0HgWtAVWn2ECrSyoemXqBNE8rnSYCuj/wfsCbB4+XiVmduj0Vv9WU69
3Jv21PopbNb7qIj7o2Bn2DaokHeGF9f404jgGHHGwxDN0LeiFJXf0rreOlHq7bhxBI60GrcK5Pdd
FIvm1guc0Z+6cVzZDd95KZAW5urltam2pC2YadN4kRXLc6KPNpY9pvugRbrGx55rR73qgl0kjTVu
3ztvxpgrGVBX2shwoC+HCuRFpm2Vy7NX1dVxdBXl2MPw28A6lb5o+2yl8H/nejOH0J0DRgwkI4vq
qU/StjGiZjiHof0UC72iBxpa26T0TqE51itXm+/+9/KCiYCPmwsANZ/iOeItng7DdglCNZybWkEj
HEXIBrx67YTxzjPxPIBJVO+Af0sBcG9Ay06GajjnbSW3vTVmp1baT2wH7TVH9LWP993LObwrDDk1
aG2L2U25pjphrA/nSdQZPkc4PVmQoK9GpfwJ8FSsfE3vjCEgGXwaqjSAvyV7sRh6KYMpH8/SNaM9
FOViXzih9vKPVwh2B8ebbT+0uYF++aYw+nAD0pbGs9pa3620e/D0/lc4Dr+coc93H1/rtf+0mBZQ
ew2WI7rKhE8sTiNh5DpDCWfknDlj5+uJIFjXUaZdLxrzMDpldJRUXBvF7eOrvo/xC82NwXeiPNw2
aWxsS9WK/Jwa4eP7Wp4sANzQwXBABZ5nrr4ua78dkrw4VWqcVruzEvb9vnSF4eM34x7Vgi3/40u9
gR/ma2EtMlMxUeDApb8cb1pyVhwHbnfuKME3ULWV54rQqhtZ2uXOaAqoCsYAA9TD4kT1tPE0mE15
CKYyvWqpxA//P7fDugBSTxuIHujl7aSYH6uFGfXgAUp1NelsvRA0ZoGMOWzGCeyp6QsD6j1MPT0Y
cL7tpsrvtLw5xl0uVyhTb6Du19EhgG6e8XPxsBidsi+y0GkV4GH41ddqj8LCGihlPWgIvq3jPmpG
WX5Qx9QljSbu74Y48A6Vi3lGMEpU9whHnanNDh4d3K2rJPp9M6Xuziot5a5r8vQ0pTpafKRpW4h/
A1bXSJnbtJArBKH5Ri9nOjl54AoGb9ui1bM4X3Ve1vcKJNCznk7otwrPuEtMjlhR1KobN/KCbUoL
4doU5vnjN7qwBJ/3YAOCL2OHrA4izisA/NtkVnujZocu+jNLB97fyjg9Q0qlPB4cLH0Qe/lNjYpd
WtV4aMhZOIyZ9zUWgf7YTWX5ubCEs1MoCbdmqMa4KVnKxks0a1dLWt2uoShoETxmrmU2fldH5t6u
+gCNFR7MkxcVL27auXh2GPS17LjeaFHdXWswDjeGE0270jbltq3H9EHR9eZQEXGxUte9XTZNCFk6
DX36X4axJJMkUQtdVsbj2XJHHAmMQnLwjK2V9/t2yZhjcwBIZ6ECNdaCsjLWhSqz2J7OoVV0WxLM
nA3ko/yqaqWysmS880AI7mFE0MabS/i56Pr9hdrwC6xWVc8dPE5cintMEtxsTff+3gNhDanPZG2W
5zkS8verhDRlOYkn2hnCC8Y3qJ42U+k9uJnW7T6eoW+3UfjRsG8JkaQOoTa9vFJiODX9jwr0vdeO
aqJVW1vLHsvROmG8sebl//Y7pLWtQQiDhgnA92ZpB9nV6qAxzomdOBslHNUtmUH1raqB7wWtUI9j
oRafU3Vaw1jeeUzoeHCooUfSWF8O6KTUHWf4yDh7MnSem9D8rkWq+lOJPax3HUeurOTvvD+KEojG
dFoB7t1FcdKYuduW4Wic1UzVfBIMnEPsYhGuK3b38vELZEa8Wd1Myi40diazApRs8Qo1ewjrUQTO
OXLD66Yqc3cX12140xaAVehBTOd5EG2TbM1EcT8VLawRX2p94m4naecnTw/glBcjRWjXmhS9nIEs
A3zAxWLNG4o84lyviq/AteFL7SDQODamVmu+YXJ+3QqvxJa4yzDFqmq3x4MiH3DFC+MCb/TYzqXY
mQplBZsoqvuNW3fmyZGJ8wT9kb1LL71NQ6fx3LYxNMUxLEB7KVWhpCvHsnGKJyfI2g5xQmQhVan6
p1KmuHmEkoHf6OBSjW9Pkf7FLjRjuHKGUfsSmdWTtIak3lh6K1IIQ0r6VZiJ6A4uUoN2E7KVprhV
jnDoy5h7C4dGuZpl5Dh3p23sE/HDcbhT20dLQMUHcxl7/WiyhT13FOo/aUcrD3LIJqyxnDJ4GcfE
8zi/qz2abwhbJ7UqKKeiqMeDE3q/g4tuDSe/htzvbSMwLY0tJ23NTVV4+E4PsdUBpSRArtvElsPj
WKkAc9YUlzOGEybXHVmH0BmL5KvWjcofrA4AcMjAStbT1D5qycS6r5e2bDZWkUTDxtNF9g1+EFjM
jHta22KclK85FNDnujKxKrPtWM83KTsnjKB6al6AbyXMd6hTn1R1CK9bJUwP9Ri2nxrVnb5pjiLr
QxPlWskgmTWgmykn++BC9RTYao7tsLMbZJkv+RRXwb0lPYI6gG+iO0X09poN3ztrCdoZ+BT0adll
l/0MDey5REEznfO42baOXR7Jq3L3bWQo+5HvbEPjCqsYVax82m83AAv0fmbVomJSOclfLphVbBXp
ECneGYuB+jiqiU2NuKqNeLtezXJXgNe5Iwq1bfFNl+YUKH3RKmfKs/aE80Bz0GWh4G8zByZY5lol
/HbB4nrUv8g85wPcMrpEFkHkxG6vnEsX3nJQYGrTN8Zdg8hwv7ZevVmuuBTtLgRP3rwVzI/+2w6q
BYhDh9pRznHjRNeRp007DUTTV52W1k5lKH4ovPBJoGC+b802/zMsw8z3LGn4wi6VNVnaJdtyrtDm
2yGuBboc/dVl54dOX0eZoCvnmmhNv42q+KGpg/GEJoDASiOo9nz60WYyQ+tUY9CwdZnd23aK1zCB
9yYWxE92YU6Z9G0WRYyWK0kc6mH4WSpK4nfmBFCJx8EKFvDOi2YP5tADAwglxFIGBkpdx9Jp7bMe
Reh7jDTaNaOuH+wSm66P3/Q7D4SRARmIuJ/ABFwemQPLHpUi6LyzSDvzSg/zxC8Jb1t5oIXO5fUF
2jOMQnApgXlgOJfzCQv3xO0TFD2mTjaf2mEAMWRZs2cJHne6R+PCJoB0N4VS2zTFZGEIMSor7cMF
7//1JmbGCKECVLv0xRYnN1HVSWKEdfQ5iHq4/I2TBzeccjBbyGKzCCEvzNukTtYOXZGufJkQ0uKp
5yjui+4pSEQ+Hvp5Ebo88MxCF2QnCPRJgFyW3dhyqGEQFYgaHSx8tuirwmqvT6U1x6MEMREMadeq
p6YKvfAfX5omHXu5C5TIyWcpjQ91dxhy1s0zYZkdcVWl2EJV97ZNkn1NGuPXUJjK7uOnnVGRy6fF
aMCb7QEgELMVLI53QulUe5rV6dUwGr9SqMCzsqGpzpGZKjAYAnxUaCEQMLi1rVhPtkUOS+wfHwyQ
L8NdhPkKgRHC5OU0tIvOi+NWRx6sYm9ttqIhCQz1wceP+g5oc3mZBUI02RBPRMZlKq+kU2U75cZh
6bh2Kl17cJQsvU8Gt37JUniwOs4yPg45ziZN4uiurG2Ef91Y3Y+VcFeOYAvu6vwFsJKyNdJ01tmv
li+hawJt6mIV10zdLvb8tfTWxBIHGl5U3qT25O0SJEl+HGf1Ng+7FEB3Gr4pejWgRRbC10IZrhw+
3xssYO95nYPliSHRYmLUlRdMYT/MEhdDHhIkKbtgrnOVdMQLaexpueSkBbau/AWD2LsvTWn71Ims
+QOmO6bbpJvWc+U/Xhg5v712gdhzPRavy6lSBKFu02GiDdQbcgNcmvklUryVr+IV3198Fpwc52KF
gwEkk8WGEmWoG4e4REegZOJZqSblTz3Wy3EXV1qqwpHHECqileyHnTHlmOrm3cFQBVlNZWQIb6Ob
jffg0e59VGCLOH5TxiSkiEHFhCsYnBW06b3bxWiAgUHfAlptLdZxLQocO09c8dkYE/dummjPKWMS
3rG646QwQZAxHKV5IoA1PlkjBUM09tnJVPHhTWyz2ReVWh5UGw2z1dUCW8yY0MABosLKh/7erAJz
xvWDbhp2jEsL7NEB6or0wT2XIxbESpqRAZXqFUbxjfJHOAT9z2ioza9FmLZYdLfU7lZDDAGwVD17
ZSDWtQpwHPCif0ZVn79BFlyIVLStgLucN6KrSXSKKQbv3CZIKa1c5n5oKqQlFV60MocXYo2/rkUR
94rUYvu5LCRihUh2r5uCc6m62VWi40dcmo3coqOwd1WHWbEoyFuoo3E6NKGVHbo0CO/hDUgUy7Z7
MBxcVAcNKy61RyXY5FF0ykAjnqoOO9mUCualr9wWW1qpwohQ+c2hK3ae0xH2GGbp+eOF9W2xQqvM
cGF3QXSnO7tYV8s+KlTsU5LPCeSJo3Qi96QVxfePLzJP4csvciZ6UWs68M6hli6muGkG2qBINfkc
DYT8RWFm+eCenV9r7rhWZr/dFCH/0BZhGrAIQMK9XGR0EeejEgbJ51KL7E3VqbqviLy+qbOi3al8
G0eFmuqmKOvaV4xBPTnB0AMpdoRJsnztwimz75Faajs3sxvfCUW4awwPn2DaY59CdVrV0M+F/2J0
wPuhpxGzhmfA0tQE6DYNy3wSnykbbQjPQZx+yfBx0zee7GUy002qe7gV5WerYyveqF6SXvV1M0CQ
MccOcY9Z7suhiG5kMAbPlnQCooMskT2xjgwgoNaUnPso8B5lVia3ysA6tJlGQItdrpfRE7oKFel+
UuFLpXdGcCO8oMrIPmvxvAmbJv4OvplFkC9jpkkL6K4xxrbvZfGwdfgVJzfJs5bjdp99qk23IsQO
d9p6a7cD2QBeo6Ob4uPVFBgP5L/nWtp9VauQkKk4xZNrZZ16bzgpwVj/IY3OhfjlBGhw20rZFsVn
K9ci0nKz2i9Bpf6QSRHtuPY/ZeHP5DlI8bhBgbzMtPLL6ymzG5tmKgLhj237RoUhq4sz0tY0a2+n
j8OwchB/p/CnpTk3AFFWsAIt2evFoDhTqYkW545GB7gZXe9z1Dnjcy/7qNo5NPxvEfQj/M3SVIHy
o8Z49/R5GqzZ/y2cQufF0APcxtSEtj4dBm/xYfMbcc+ulP4zwEp9lZuq+Vy40tuXsjzZiIdO1B/W
A7IBdVO44Y8qgrtNbEa5V7u6vpo0K9ypI5+aN2iSmrloDsCiZBvK6RunnrUgoDfLEARHtgfYCJzN
NGsZFuJCLB9S0eKBkFE9Eu5VJNNGZn9XxP/IYu2+/JV/autfv9rb7+V/zf/rj4Is7xgLm/+5/LH5
6+fwV+F/b79f/LB7dSt77H7V49OvBqTrf/6LX/T33/x//Y9/e549j+Wv//7fPwq0FfNvA4bMf7dD
m1tuH5in1b/yH9H/emDVyn/xvS//z38bqRnmvzgJImaC3Y+nokHl9ZedmgL4/S/ax0xamC4axoV8
tf/2U3P+hWaOecxHhAPgzIH9zU/N+dfcWYeeyhfNn/At/z0I892ERc74/TUof//8u3/Z0mQIuG+2
q4Rvb8MSRAm++FZbMWhtLOR4K+Mu2Fdl0ly3UnT3bo/NalLL/rYbWrnTNLoP1C3TqcsLaEBqkvqy
xvdaWOXgG2nDeduM1L2C+mzTTWl2qmyVhLEo7p7jzMYBMp/O9dC9VGP8XYqhe2a3Mw+qhQGpogAs
//Yy3nmsxYoANR/bA8AN8PYZEWQ3v1yCJMdZLB5gDWPA7F4hw1a/lX21ocetHF5vVHUkK3kcPZh2
PJ7KqljTaL/Cjv/ZxLgF7gDaLcXbvMO/ESbase0Juhzq7RT1+y9uNeYPeTWI4thDGMzdethrQ4DP
dIiq/cvs54umwQ3az+qkFY9C5iRaFPaI2A0l0XTMEtjoG9rXRCTSC/yBjCK7F0bSnaTROADCqiWu
BgMpghJN4sq2GvOmrquCiJWC/WbTdmJoNhXedBtNTz3K91aBVZW4aznCi6L49bkRNBn4w83H8Dep
AnUVdaNW1cMtvWnjKQ3bauJg6indpjCb6k8tjnR706ekG6JwJ9JvkIF5glV4H+mVt9Hk1DTsxZn4
CmJr9CuYxOJwOt8d3xOfI9xukBZqvMuJIZJYeKnU9FuBCef3PI2wCHZwxj3QdzXJR5LWuEtqI7wX
YTmcUrg/FbZPyrCxYc4VW8V102JTyST4Zz5u3Ncsd2SWkCc026wtuolN3Hh2Ujfyto7Ft5YeApOB
WLaPP4uFzGt++lnRwaFqNgsHTmaN+x1x7QMrrC3Of7dqTpxqXcv29Viwgb/xKamq9gQfa/oFy0rZ
RZNqIzqCgrHPyjZ7ztIijDEZJSmPsZiJnsR09D4qlYT4WEM5GO3UP7dGXtFS9hxxZzeCIHhtbHcQ
RdzHjPNXjnOt9320CrCmIRpVPIm12PxkDm72zcnqb7HVTyGkMmxFNkEzYycEQUq6xFjK0hTU/cYh
dGVK7OonEy/xVVOHQ/vxGL0zf+eSBQITylusHJZSjHqSeiGigeyormi/6Mlozn1XnIm4WUOB9xY3
+8Du92aDX9rWmTrnkx1VJIk3HAc9Xz7Dj65F+nPltuaJebmcoIhldtCitekHLwViTdO0iSy98TYv
yQxX8Hu8TUY786FLkgcqsWDE9lVeTUUvz/BVAS6E5RzHNMm+rNwJm8/yTtg2aEnPCSL0ihclDlkL
ochLwl8U+j1+G6RW6GMMxUuCLkQTtTHsvQgLQkK1Qh2/gbST2lM0DGAyG+/sEptvaQMB0vY/vrPL
Ohe/LaY2fgkQZohct9BWXM7u1khbTtpB/+gk+fdSZ5hcK0ogtRM0R9l/9fHVFpK918sBUXA9PiZ+
hzrfzm/tC4XM+5D+dv+Y6dUXdgH1UONGKGqUnHmf+KLyYjI4up9qZ5ZHQ/1SeX+4udHCnp6SzVA3
IGKKG65M37mW/32aMAY4DYD0sLhx4FvWn8pggThIW31sBqP6ag5phFKmzlfO/G/2Vx1RlEdc5ey+
AVdgeaZUFN1KuirUHke1MWgQpcquqbLoegpU1x/hjZHma3wrHUy8Gs+Lv4lM5mtV/2XxOo8/Lxon
ddBtRGOQpC7Hf/Kohpq8Gx+RSgwHOPLlXppqs3N0vo3Ice96z7l1G1scnUAnw8/rA2I8kjscAyh0
A8+pNqoB0z8wg789hf+vZdWiCzDfG7Y3r+06XgctwuW9icbq9DRIHz2s37ZJS5hL7EJfT0ysnLGh
NbZt4CS7MmqtpwTOwxaqiXXTUEftVmbpJff37zthLrgUkjRIX9Gb32apGebDkKlG+qhl2F1hekb0
Is5Xvuvf9ZYg89hCS2Jl5rDFpUVde0fLVet1HH67+uIbMfW8M3Shpo+DzOqNUTbqblANCAJZXr3g
qoaAIi+1TVwIbRcostrGRr536fqtTdg3awOQDhOVJhQ1s/4GcBmQhg/5oESPDoa0m4Bi3S+HvD0G
nVE85iIvEJJAjMiVIMen/iuKg69Nbu2HGhGEbCbngVRF49aehmkvo7ReWbnefk/cnjbPZg7o7Muv
8+m3t9QpnsGEEPGjEXZkg+Oe9SiN6WgNdnitCcneU6vdneCodm33JJ1otEJX7mGekhcrB7eAV4gB
LZ3DBQeCy88Je1cRwcqKH1UzuKtGS30yw7HY0WcLrppW0whpDaI7t3LKlZbZe69mJp/OHTvY969j
89uz6/zrMJsCLoy8fW90TA/8sOKtpzjR3k7DdGUuvIKfb54UASRlCK6bkL0vn3RMEVSZtRCPlpc2
2z4Q8qqyCY4Jq8y+ilvCHMuGvJisw69f2kO7rSc3PkgVM/5OqZTToMpvlRDdfqyrfIddJbkSWlgh
5S9MX5bB+K2JMhuGZHu261Lbh7YRrmDk744ZVSy9tbnF9KaQi2NtquMuftS7Lt4pCXrcOBVfBA2g
jZaZa3SteUTejBjSbLZX5M9I7y5HzB3UoFOmVDxWkfMcNEl/KDM32qtT9EchvBtolGsC3Le7Kxa7
Kk74cxsPVewr0PLbrLCSeEoj1YsfhYW6Nw30L2rdBFcyjoAwG3JuYqfd10nx5Ll3nlXcxTJub4q2
O9RgHjt90yiM/Mdr6dtBB9HiqDKnJPBPS7QkD50e/TVriNbgtmsWzlnX+8cJBac/BcUaV3+h1WHl
ZgTcVys7qtAZorkc9Kkvk7Yb2/gxVyYr3dZS0IlSrBCZVj1M9U9SYB4A4jAGjSm9Up0c5ZiUyIZM
wGg69CQU4EtsHftwtF7cwEq/M9zWuFJvLLQlr3eJCxlNJcsGzvOWnQbOA1kVy0k80tI27vtBm17a
XkZXkZd2JDXBzCGhKi1SVHPQyATHPbwtIMzT6tJsYXySVt/daV6a/nDDCqM2+GgEpzZ2Z/p6kxu3
eWtVN6GtjI95aulfPn6jr+4NlxObBY/ODTDlrHZfUlAcNyg4guThY5qP0yao3GqXQg0+EoCoE8eu
GT4nDH2bEanrh0lygM1sXI+wY7/YgeYdR6kTyFYkx7oi9EnvROSrGmkfpTpALnCcje4m8qTPG9uA
YrFpNELeWU+9IQh8syYHtegtc8uJ/FeYS+Vk1U8YICefAssrfdOECF2lQOyYGpKRilmvkcC5kwTc
7KvcTjF89gjaAMCDzcbBaGVs3nzz9LUA33FCx8dFteZK87cPEKRcDZ1hUh5GPE42etZA7oOGtuI8
8ia9Y2YEc86ijQbxhsJ9cSD3cCsrNMzgHxunGn3TKp0rPSfUJ2Ev8utOoweZkPDXKNr0SQBhkQYW
d/dFKZ+jIJ9uYc0Wp9RLiT8zy++6k710CR1K9tlnexy+BjKLIHxkO7Wp8HnU2+AQ6GBOZs8rqWp4
h/940Fi25iM8WLuDFc3loCEig4LcaMqD0STKZqqJHfCmSPz4+CrvlAusQ+QJ0RydXa+Wi2OglIBf
qo3zYcyHFfQOVW2IMRwBCPdm094LSFx7GeTlbM5/a9VWtrL/LHq082c/N5ToKtsULDol7uWDqi0u
GcNoZQ9V7zzH5cGx7pSAKNQ/BCFyVevsGie5htDlSSIlx+HGqLyDHLrbMvoz1EmkFt4KgLJA3v++
I3gusC6opDA3uryjqQJ7D9Uhe5jC1jgaAaCYNsY60QtzsBv9mGu3iNXnvqoyFp2G0KzWnrZq0Be+
ipnKzhiwk8TbUPxUmiY4jZmSbcLQ6nalFgoKrlUD1fkDulx75s2E0wveQZhsLFdOuMZmBdEze+h1
w9qNkpZp7EFV/XiuvDkl8aJAmF+TN9C0Ly2RUhK5W1of2YP7ai/UyXCbasiUgxE9wMeXers/0oWZ
y2s0S5CwlnMi6onFLrB8e4ASF/r62EK9DLJsE+MztU0Mde2Nv/No/7ke3gOLDVI3hah7O04eROpe
wVlkDTDa6ybxZv3irjSi29wtT6lBIm9mb2ARV31+kDP1uK9O4Vp6wTzjL18n+P68i4Dy47K8dIcL
s7ath7FOH8qEbmNpAXaZIjrIoo+OOmpsgthJA6HMx6hbGVbPee9dHm8eGLAziMhx+HL6WzXtrMoa
xENsmtPBdur6UzBWzq1jyFOk0PFC1GTcSlPpZreazjsaI3KiXAlvctzOJnqq+Xgak1o7hirQRB7o
w1Epx/DWa0V802rB88eT5e1xA5EBGjrc9Eyou0s8qyjtwDDA9h6aacTnH+nE1u6F5eemrW7DlBTx
xlHuCxdp+scXfmfxBLsAucHMaAYPli4SGFJJ5kcQPYArjnvkIk+9a04vfa//VN1w+txqdGeNWjVg
tM9at9TKVm7h7cTlDuaZMrM0sKNfLFUwnSCP9VP04DXNU17W+kPd6OVG5nm+Mspv8G6k1GysFDk8
LUfMpa3OKISsiMrgUkNxFE4pgbAT47ZTiubayZq7Mvfsu6jv/JJed1fCkau9FIMH/a4jDGzlud95
5whQ54AVFj60QAv4WZeOPXXGGD8YWAduCMFp7lw7sR51d/oS4xdd23n2ScX789vHr/ztSksRA/4x
F3qIMJZuPjCjqsrRG/GgBYQBKtglb5FTrjHy3i5/vM0ZXgAWw553qfAqGiwOEiOPHkQ99FeeCOUW
+LHcTbb5qdHGFbryO3OIlR3SNBnrLLVLBxmzshPZ5oV4UCrvOc3rZE/aDwZ0niFXgM63hz+OyS7O
7TgGargVLJbZWq/k0CSpeOil9rPAsWOnBXp9Dt30Rzq26k+oQWv+l+89HBf9i1ZPG21RRhVVnOlS
KPGDJgzlxjaac+jZyjG11V8fz4x33tkctQbVArh/tp28XDUj1LxTw958j/AEiWna2kc7Hn51uiyv
RxWv248v985pacbMmRuUKIzo0lZLK9MArEnX7qcod27hsNZ7N4qnO5peAB4WpuTY5x2jxJluaN65
p4oW1hdown4dV85VHQX6sQ6tiRZL7YQ/urYdDl05/GlEQ/IkKvLUsimJVwid77x/lqp5klGjIGNa
vAw9qtzANgvjvsYp0y/7UjwqhXnTOhSbea00/uAVaxkl7w4URnD0zsEswU8XL2YM4hJBcaXfW0l+
GNXw1DbPSfenoei/KKiObYQVyBhsTPJ71R7doyBZyylOZgB/LNvgHfHiTgpeLq29hWt1FLJbWVPe
jgqLCYgIYlI+Q5jelzMnCyC+CrbPB71QH7rOe2qkatxV/4ez89ptHNnW8BMRYA63VJZlU3bnviE6
ksWc09Pvjz43LcowMQcYTEAPUCJZtWqFP6j2RZer9KXPynAlvbqPYnOdOoNKKC7oqS5S7qKoJ6ks
/eBKIy2CiAS7C3mu9vD+Fr1vXaO3/M8yy7ZDRsbf56YVXE2A4lWzjZ3k3BkO/o228tVMpq8TWLw0
kC6VPvwEA782xVn9AYs3a4xIeovOCa7sjr3Ua6aLnYrsUhTu20Lddw6IrcT5mvpn3wwweIJ69f4r
uA8KpCXsdnSniV30YG4/be+Xsd5pOdEHuxa3j1hrbP8qgZ5v0/rL+2st/d4ppOZGz2yOgT4XVPdF
dE0aDXtdVQ6uWhm9yApJWFIYgTtmqdptkELZ62NU/aVywZKIZvQ3RS7th0Y3s6NeE4pjBUN10hzn
Uo+B/DdqChPP20SCZVXY5Z+i9umxww3/TH8BRhjc54NkxYjk6/qQPkgOPOutn6AYadF+3kE7wZF1
SMbHCDL0XkWC+Em1k2Lvd6n5E/VPBJWK0f8KmM2/2HyklVDz1rfnRNlzMOat0J29ffW+VrZOXAhx
bbGWRNNq+mMzrz77qrTXOrU9G1ZHA34SdLYsCILMs5VPuLisdIjv8xSGrJTVlNjOPFGcr6d/Wh+N
rNPwrZTwarANN30U/3WmUhy6qo8vVDnlFj2k32nSyH/f3wxvrEsCASQIljjoxyVqRTWGKcjqLrgG
hTkiiaprz3lrBy9A1a8ySdxpAIB5zKLGenh/4Te6rczxaDdSt5FSMNq9feJcwgq4ZKZwlVVmd7ha
/G38NNqmmpoUwG2F4G7s/bNTSJ9lzFmeR3VUDwrByIuaMNwZtQAeVOheZFvPKz9NY+nbuoq+IvGV
ViiMAiSob3+akLJq7hE5XuSoPwp6IZviiwo64KtJp565bvzBbOILelum26spqpjxnxr28iOI8TUy
zRsReO640OqETODA77j9KXlVB5VpRI4n0FD54eTMcVEfj1d2wX3yw+CQq4VUkt63spwF5Ymg6Tv5
tpfmrdfh0YE7slMd+q4y1yzP3rjEZow4GEAUl0CKz+/+n42uZpMmTLX3vZR22y52umgfAEN1S8vs
tqWWd5ukUNfMBN7oHXHAeXuAZMmU4cjcrpqVqgDTGDqenMagnCCQGps6x5Qu18W3eKwsN+3M8JC0
I+EXHwB/20/+szbZIRLgJf7CTWVBI2oK6YwUNMTbwpb/1u2aZMNbwQjkHr0ZTiKkiSUSfOpRaJrk
1PagGKfHXC1NzN+RjWgqtf1CAPmRKVpxGZpRPvOr7JNdytUmasNfKyfgvrRHAobTOdsC0yxdJqlO
LElKgxLdtZ2y4gu2z8mJAjIiFav67ciAd2tSrB1V0/8k6WOPyTJUc0xQNoWEjlsKz0MdIuPSSyMi
ylMi9kMR5m6GAtVDkoRrugh3t+dMVqWyJmvD7gmNs9uvqwDJ1nKCyVUuh3YjDxWd/yb65CDAthkm
5z9vYZZDbJ44TTJGYj3/nH+2cEyp4Pe+FlBCtxEoxindD5Jdbu0qS/ZmCCmcSzdZiZd3gWBedGa1
Ids0S6kvnrFiC8MyYtGeTsyG3nTiVk06rlxDC2YFLU0N+V1e4Swz5MjW0jSPutXMZblwvLiODrRJ
aGtnQHQjt21PjrDw39a2aXDo2z9J95BLpyGWva77pOY5c5biQRribeCWvwbRH2Bm743ik++g3yw6
/rnqFvPGO+FMk/USvACZL0meVWbJU5nmktcwONhZafdiTVV0mOugj8Do4iNWz9J2rJwXC7PMc5fG
c6LiM7uSkVak1S9bR+HY5kr1eh9tUK3gc/G1qJcxAFwkWFTkcT8gJ3BtmabjVu6LY0CRdKq6ysUe
Kz7qBdNgSobgyZaj6OAonCq9D9tDA4wqcBvbbtGv5KWhuP0nYBr5DBpsWkm7704NhH6+Mx1Exos0
bOa3+8821oOiapRQUV9GRvP7NPsZNM/1TMZKRL+mz3XfFKKmItHggDL80mkQLRaLUZ4ZA+q4QrJN
r8p1zxJD75av5PygsM6hWasPc76r53aEhbuCOE4q/9RauM4S88b9+xHuvtpDNpaLTqUuBjdPqL39
QfbUOqQgqnNtYZodhraesMySA5qUgIde2qkXj1XnfMOsSD30NmwpHEFVHHoNjW9YDumhNBAy9Y2y
/ojsdvurAIE/ubLf4BWstYHvjo79F9CyssY5vvts/HBaiLOSCHP4uzJVj4tpwklRvyKstpsGYW0k
NX9mQMd1wQDo/df01mIgN+llkYTMC96+JfBYgZ5Uhn5N43i8mAZOqX7GtLHBb++IVt6agfvdiebh
aL7oCCVxStkrt+vBa2F427c8HK5kbqE6ydbq5LUo9+Yq7EIkWdiJwPZuV0lTqPQ2riVX9AuHTVeU
AHAcbVXWYN5CN2kkEYAOINcoKnGzyNftMsClI7gfg3VNFbW7yFLTfsrjoN+2dW+82Fom0/VMqTAi
a5LckDY7WgQtHHFLze3QTcHN/tB9kECbOlTil5wMZXYfGP2/VjNaX+2x9j/0bYV2R5DJs4IYWesm
CenhUMrJfeZ2Q2XvVCsPnqw4jT8B+gboI4a6xvvAL+p9hqZaspHHHKl/spL0FFX24AYS/70ByVn8
cMLuWMi0cTeOX6nVZgrUsHBLs1OkTdQl6pYBic8FCAQzLkxOiCI1OwRUlL2vJ2Dfi0AMgdtZib+F
eWYEK2f4bnNyU6lEsBk7y424zI2pWqawLRz5qotMwA+Dy9QUtc6vQtZaY9Cwchi0u6wIXD3aSzP8
kmQZV6XbD9qkRtw1yTB5Siefbeub0mnfm9a+iDABply5QXQu7e95OL70Sewq4LzLKDlqA2IpzoaG
6U7VmqPaoxJlQTX5m+h/GAozK1aZCwu3KJN9w1RZ+NI2UZ8R5HXjKHwoGCRlNO1S6ZPdjc2GffLc
4lmaK9lOTqRt06/Mx++Kgfkpmf/hZgK1Cej27VO2JO+93BeThxsIlb5a1ZchKJPfYuo+vh9d3lwJ
qsT/DUYY7d6u1Ada2NmhPnmorY5fGHI/sKmz09Q0ye79le6rTR6KhjJFLuQTAPmLQAYiUPFNp5y8
3BheRK3/qpPk2TYBAuYdAnYo27mYq/wVlX8IjdpNouTacynHYb8tbBr48ppV1T3WZv5FXIrkkUgN
UhLdPjzC4gK73HDywtpCWbpV9VOudqFrNbofuMDlil2lDuYhTRQbR8mUWY15rnEX9LRByraWQrek
Mwv7ydIKaL19Uq0M3O+iJMoZCtK9pNb8RuLy7Q/MZYo/K7cUT5qc6GTYJRlgXF9XPsxdA4JVyGvn
L8OcBB3y21W63mkgYaiyF1P37RW1h2w5Oolx6slF3Sb07W9t7ly13FGPZgLZ0Z9kMHIQVA6zgXXI
kW+tR5iVv/twRkQJEfIpYwV9YUlPV7bRKwLlJqSTbfKtuHyJ5+Tbi7MRR3qh6KHUepbJLdg5kThY
OiYpqTJB7ZeHOjk7KG88CszjXSjJ8oEKPrwOWRV+9gOtuiZQGLGyqkyiFFg6ZcjiwK0qB3m8qh03
YVE7UPLadNMxYHdzYQWHrrUky9WQMHG7XKdtJie49+o50obatHeytP4Vq7XOnkGK+1QafoAw5tgc
MifBKkfpoQONltjTRlBP7PN+FzZRtR1GVZwZPv5JR9EeukJrPoixt/eSCJ/tUXHYiIUivveD7CDi
nud7BvrDzu+MJ27tSw1H/9BK6Zov1kL2kfoDxWAo0Ayz5+KTDO12OxRxJeRYawbPzFVuNsdogmek
od0+8CeA/6W8HeoRzeTIf2L6bnlC18cH4IPiWk2l7WkFVWebWuKALRse9ZqTPzRtCKWjDoanAnzJ
w+jH1h9dSbUtDX/ZLaWiPiLy3K1s7Pu7gkECyT9/gfyh3XH7IKgfxMYYhr1XGb2CbDCFCNu3O1SZ
Iv9hd/0qG+GnbjN2zT4eKmUNqTCfm8VOnYUC0bqYlTGo4W/XT0tmHLWcdp4aRdZnRarBPVuDfR56
MlISkPGgRKL81BpB/b2WqFLaodrWit+7QWuL7fun/LWlvPg1ELOAXKELMANvF8FuDDS1a4vG8mDx
RSeEEsC52pNhXcxhfJnwh+74dWifxVGn0WqP6h9pm7e/lDYZXxg41B+1Ds+qlOTwMapk5xmRmfxh
1DLrSarT1At1J97DEMM4qsC9hNl0tG8mXKGQp6O0ccaU67UOmaqnemWcVNGY30erDD9kRYEG3PsP
e5eWzGhNUOhk5/TS7ka/uRbQ8qzs1tOUotpHaR15YG6iAwhgZVOVaH2+v94dfQhtOGbMtCFBU4O7
Waqf9ADsC0XNbE/xpXpvQWP/TgERPAqnqL02ruRtVCntnt3fHfRhQlc20bvfbWjlP0DhVTsiqrpR
R0hz7/+wuwuEBgIDcObSwI3uK5Wx0yI9Q0/LK0qGnF2cm6dC7dc0f+Zr6GZrMTWZi21mxZQp6Cjc
bnRNySJZFZPjOWrz2OWIaTVqf4bLqPx8/3HeXohKkQYiSIrlIDVKQyPpQtPxsLLJHk0LazBI/vWh
qNU1nbf76pSHAsw3T9tfm+Tzq/2nNkegWRttNbE9qRvT31kWac/UoPI3E2khz4mm8JKM4qsmJeUW
i7I5QUwddBFGw3WmtP4uSVIEMrcwj2M6plwtUoRGodQde4rwztVoKcIEMpw/77+hu7v8lSDMaFuF
+c/EcPGrxzaxo7xrbE/O8LAYZAVfd6EhYDagoXCJ7dF5lIxs/DSVcbhyM9+1lVl6hmyzEehncBRu
X1iXGyGFXux4iCxGO7l/sRC53fY2IiCNGbrx6K91n956WEQ26WnQd713DaiMQGgxopYepzPe4q5g
brsiC574rKjYwM4LLzazpcY1w2Gtw/QKgFhsevpSHHrmpgxvlqXlUOGyE+e17TViVD7gq9q7Wtg2
26my88e4a5W9qH1nP9pVU7iBbU9bA4HnTabVwV4MJWlDUHaX3qgY1ZWj/H2KZpoMKrYlUs9tSgWJ
FLVbTTAi27iRL5OBdpgRhd1WSbi1Qn+Uqq1BzbqbIHIemya0XhkJwY5N0EA3GhMcLavRk5phE9DM
qTd1JDV4thdVtkMTU8cWxXFg/seZOFayEGfsMgpEJ2EP67Z/8rOyOEVB1zxGToyocNnrmkuDQ+BU
OIwbs5W1j+9v3ldx/9t3Cid+RgqRg8BHMRZdgagKsfBoY83LJc1we9HBZSzT+lGkEwYsRoN2V8Or
fSCn/1Q2ibKJGlNsCwPkDbniB/S3cCeAhwePtQUn4Kd9/Wj5WKNi5bgGVriPRfxWMApgH2msYZZ2
u92VzmylWiRMv5Ja+eHb2U6b4HQHk3h5/63cX2YMIZAFlOfxEP+6uLgHREDB/TSap0xXklVAqr1l
HRu1+DiaykrKdH9fsMAMHOXOBKy2DLBWjnyKlhiaB1que1Lqxthg0SZt//MTcTnzkWilA8FZAn3M
QUU+Tpc0rxxV8q+ulXdYf/0MdeRjLR/kwfvLvfFQYNkZ7RPKQeAsvbxLJW1LW2dOOUk9c06r9Rmp
+X278p3uIYY0aXkulOhsLickqW93xJhXfWtSH3hyEHw3WswS3dFXhFvLTeTKZvEgxgER7CGpdlGd
6s9qGH94/0lf84zFAWIkAkyEDB5ck7zYlMnQTL1STprXTHG809KkP06ZsK+N4T8Dpxi/wcjjSjCq
PPmsFCZqz3TtBwfmdxuN2mOlhl+EMfaPMBjah3Lsh73UyIg12XG+dwq/vgZKHrjhpHcnP+lp3HX1
w5jobhNU8LRrtdjYXfoQxVBzEgDb+c4CR+NWMJi3VSDCc5Qp+VruNffwFs+MFzxDE+5pquVlkYzC
FIbaTqt7Im1Nd7Ks4ZLkpFhanKheYNnll0pyrnSkiHhMCoA1KFb37f0Xf1dqkA3A3yPVooiGnbp4
70YY0JTGHtmzISedWsNo6Uun+kOe2u02zZofjdFke9DKnlmO2uH9xd+IRJqBtTDXPTACZua3+y5X
EHvqrULzktC4qF2jJi4Kh4+tXgFJfn+pN44SlTeadTCb0RVYNqMVS4yjFOW2l/ej+Bk42feyC+WV
XfzWQeIzkkdywdKYsOaI+E/qJZmFLEkaq2ijCcEm6XGhcLj9mIjOI6Q6ulio42Kel1mYuft/yhje
zvsPep9aKDSF4FOgBkaqaSxqtziSNLvVUsdDL/yi6uOTOqbpszkLwI5lnl6ciCsxLbqVHOqN9wuJ
Ye73kE/PAjG3Tz41NSJWKQlunsbKvnACZRcU0lq+/uYqGFET69msYIRvV0mVtMMIwHc8CeLpNRHy
RVOG5Pn9N/hGTQQ9jPM90/PnecniFRpt4NTtYNpekWhXpoSBq0DgOWthUVxwHihftFwfH3Wr+4xI
tPyMHrix92ur3id61p9iK2jOrdGsXHD3B1WlpQoTGCkMzAKWcN1SGZkZgcvyOn38LnV18xCV0Ad9
J++wgJKbeKOZPfTwiBB0lnzdXrmL7vcVt6vD8lgz8X2XbMLKlgMlVqgqdL8Zz33W59u6KQUWo89l
va2kLNvStFyDNs0f9DZEwhEgsZrnLYgkLG+mJBSyPZaK5VlT/jWJO+Bm6FnkffTC6PaHJnX/0cqE
JhJdemphBq9ojM2GJrdbLO5iJcBuaPLIzdrDWBniUCDJOMM3q0fFDPaWXSk4biD6Dlch3dmtoWx7
cAwbBvftWifmjeeHnkKdQNyCcrasimSp6ClQCc9tkRk7OeKScm2BQHrMZOWhxpvDazJb+S07gYR+
QbsZUV920J4bNxDItc+6jMSO6k/prtTl8FpoqFSDT4Zq+f6ZuT+YODHA72X6hp8Fosm3by1CHFUu
VXJKRRfm1XSyx6Rtw5UjcI9wQeeaLT7zvVGL5Mq6XQXQcRspTMu8AFfXBJX6OtxEohn26dg8hBh4
b41mGndZK6t7R2s/1BP2b1j5OX/ff9r7Ib1DlarJwO2YHZEOLipG7FBa0lhJ8fpRiU9BNOWnQjco
gGghRZ3rSIX+3Ufmc2tmbXxIamu8Cq08tdAHv9VBYT86BfqW1HwVZc2YlekpUNP07LRrVfV91CC1
kOGYzTYmtPIWAdNk4FtLkWJ6kypNf4Ia/aS8U7aZr7ujZh3DIfqUKPX0PUf6amVLvDZPbs8ua9M/
5EjNA+clskZqJy3qncH0HCdy6YlcmlIr3NhBUUs6T9OvKv1ddsOvPLJdAGqnzGzPNg0JN5vI86Cz
OPZpiB6tpnY7+yEyERVoQrc2uj+SY5ze/6D3iQh7F7EFILRocNE3ud1YYZiDDQxC/Sm09b9ZJ4qn
FEnHraN34cpK9zXRXD3AgJ/THXiXi4MiB1EtpUWvPRXKqO9LLdX2fWLluxrAxY4+hb2SDtwPr1gL
ZSuwN2SZs6XP7aMZcsNApEm0p6r3bdr8qX6QEgGnVyTmLzVz8Esps9Dt53zfiG3+5oc7WiL6x8QM
pe9Il1r7qivFJo/MtaThTnSMUzRr+dGyn0Hc8hK5KhHd81FrTC/wnwAFFFWxy8fwV6h/lVJlK9Bd
QiD9ocuyS24kwwY9HrwqfjbG9GwG9UMtHU0byaOPEqRjCXddR36q1EdhP5sdiNswoRDXtpWDVRAq
UAMo3KE+Nvmhk6y1zf5G5seTkEVbGirSiDXMAfKfzI/ifspM/qLBFn4OKyPeSlNVuU3UFs+Bb8db
nHD9r62p1Fg1QkCtVw0B7q8KKglkshgYvNaKi52FCJjqBJGpemYvlEuRSM+p5uzaXn9U0KM94RT4
6f1D81obLA84uwrgM/MW9AUW2W6gNGYVDgHVsIGesVHtsOnehki1x3W9i9sXG7S/LgFJl8V+GrNN
GwKNNPNTWuafA9nclNPLYBcb2TiH/iXX8dyQCm8cdk2Mc0ujHhNtM8QN8kTNy/u//I2LhHcFb4ow
gsY8Bfbt1yrl3MrCWFM9yurhKUzz+AW57cizilrZcJdxwVtdsDMQQj/UtW7sfKGKbT0BRH//l7w6
mC7eIQ0ejgEHlNp3eaUNWKXZXZjqyMlN4A70h8iWNkWqXmPR75z4RYme0zba2lJ4LMfmxCECKTBi
ZF7u6BldnXCvhtK1Kz4P0hnkpFF9jqRDhcNMZ/8S8pOBrF5x1eL8oxmUWKNnKASrn0V2MmWJ/yXw
rKje9f6T3yGt1ojADUKAEE38y1eNQ6lOz3DqPyRZSQOvYQ4ySdbnrHUeZ+UASpc1Dv+sL7lI9zCV
pOmPpgsdFsjGt99ltsIxlKKTvQpxJl0i7OPEYsZfpKHftKQ+wrqO0UcafjXDxkx2NeF1yiUc/mKc
O2jKJug8umlDj9FhAGseJnWOnXJra9+R6DNdK0ue0XPwpmzfNJ9ytIVk4/j+B32jeEBcAmYEJSah
DW3V20dANwZRuaqdPD00pksoqUgeUC1e08JP92JSk0NU5/1jm/vRQZYqHzB6nOI+3dftVjLk5MHq
kvYUBt2q0P19jgaAgUySSIsEmLl0AOu7WMOhaJy8oRHnqMYCWZi9cVRsXPAmJMpp7qbNdxLRcU8S
1/1qsMPZG1Mku46Tf8z9dPiKaPFKEHkrcDL0hVsLioHBxdLitx9UX48SKG3kQsq51lVc5NLwFDGl
f+7SUBxMs5J2WqWCUaPTfLZCbU1l8f72p/WB1uDMRObVmIvbv5OcyMg18B2BFh8VZALACMDYepjC
cC3RuKf9z20WmnrUNDbkgCVjxPCN3Okaf/Rqe+zOyG1dJr1Mzga0tccgRiCv7KHJVJkcfgsA0zag
gFI2bBdOD9zC6TaLEm7FQhPto9Opyg9HCqwjGubmszxO1qMmfHmFuXk/VqeVwJYGu0SYRyl48Xpa
JRZ2WTqD18rpGVrF4ImGwbcbyir9QGG4CRHaNQdLf67lMXyQBYNzXMmHc9PFwRl9RGSp7XB8qqt0
8JQ0sp96w9q1hdVcqhjBYyqoQxDU6BdkZXxtG8ToTYRZVkLtW5kXTkGINoEPAImxuK1wnNTBr7Xa
E7arW0QS/C0wHq+btHbjFPrKYvdnjayLOpk5FpAn7D1uowDQPTs0ylJ7GqRW2ZSSNhurV3/ejzX3
+xbWD+NiYgpVDxfa7SJxNEYFUNTE8/Uw80q7fhmFYzxOcfGfa/95IUaksxsll+aiTwfz3e90tU48
K5Cyo1N2v6vEOUe9iDa9El8ycn+3itP/LOMEXH025pgdPElslgGry/3YieQ094TlBJ+1yfimjuFH
vYgBszh2e4zD3N+//0rvv9u8JDwADdYM9cDiAvJhZVvp1OSeFNjmBdkf9dIYa+Co+0xtRgBSv1Jt
wBe11NvvJvdal6LyQa4D9GMXNaNNzzWPdpaZqu6gqgPeDF28cozvK0GTLisKOdDVKAaXgEfLzgJf
TFbhZaPRH7iCpZe60NunKrJ/OJV+YTyu0IPWxkvu0+JYOQ/33AC+5b/Lzz/vn/xYWJE0RXFdeJNc
4Wv37CePEqisvnN2Wt9uaSp+9NPuqAN3z9ufud3RTEM7qMo+lFHDoOxTSe4eN4epvOD169JW/24X
1dVBJ3vTKi+hs6bX+NZOoN5CzY2hPQSq+c//+cGOnGWFPYqShjEK0o3vqDvbyeOV9/LWVmDiQv3D
FUhwXZwsWYYibYRygQxOHJwSEfJy4uzzaKeZO0ZtdbUmfY20+MaaSBfBHiec45u2vHHVcjTrCaNV
bx7vm6BfdaN+MaR0K1Ccj0p/U6Ht3HY/EZd4iooPqWO/5J204fI+q3161bXwkPVrZ+I+OoNLmNFG
bE2AfMvO7jDlY1vESuZFef+lMa2cjohsniY9RVWjLFbL4vuXAAKP6Ew6xAyGwHb7eQu1whBPSlsv
6fTsS5wkwb4q7emzGFUgV6qAm57oUf8U16p/anTnJeNAf8pESTZkoTNY+WDMXMcMtJe0ycQpKqzp
R+oY4cf3A9IbpcoMoCfwkh8hnrQ06MqFARCsKpA4J3k51pbqX5peM+uNbsZfB6e5+lm9r3JafK4i
mdmncsJtOqfeWLkD7j8Qhe1sHjOj3nV6kbcvLLLxOUpq0ItyhTqpJvXSvq2d8pAXBtNCJV9Tarvv
N7MeScccKplRLwdTIA7LKIeS5YkuiNHzKoud0djRY1rp+8YelEveoyvQiiHarrzxOZ+5LcnAoDAQ
BYM3T1D0xZlUrUnDOtxqvVjIxk5ktXroRkM6+zUMjxRn3ucwGKAMFQ0SaVB6vwn+FIwE7sAT0Pht
nzprcjlv7FbqQ4BQgKLYBK910z/BKNaqQU4Z2nhpo5pHMln/bBhltmVKl38DbOvsumT49v57uA+A
3BVgYubGs4Fk1qKQacagL7FT7GiEU5LaSmxtJgXNs/dXuc9hQCq9kkSQO2X+uEiUotKQoiqpSg+x
jBr8YFofbKWQn6fQESvz1rceaOYPwc4FIMA3vt3BRZOUo237hTcI8gYfTAs9oWpauWdfRxK322em
/gKvILjy3pYKVvBBKWcy2X+KaqbQ5phkJxKoS5Ya5katRbkrcuNnMerDQ4eO3B+ngdKuWVTYSRVn
u5Ypwg5rphrHt+nHQGa071VfuFDoNbQEElSqCzPdjVKn//qvX4J9RVkCYRjsJz3D29dTmY01AqDw
n7qwpU8Tw9vLzaw+9BXt2/eXeqPoIwmZE0qZb0/IX3yKOkXSFzhM6UH1+NFQ5b2IqvN3fRwE+A7a
jpsQuY+aLDG8t6dZi7GpVzbevMS/nwmzrjn1MunaoYqtLB8XZxuryoymeaLfKe17WwQ74Yz2585O
xBGrGXHsjLr2ulC75F0SrImP3Y0QcB2erTbojSOIM9N8bl+3GIUlCru3nlo0nx96Wy1Pogz2gz9L
vcnRLos41aGmT9Tm8TfRmv5J6qD/NdQbL4XUqZs4KcP9GKpfBz/rj7lYtdheRh3ETEHDMXabuxlc
yvOB+ifqOEEAZ2TUxbVzyt9h3xv0XOzqJBtx7mkVgFlNZO3Xla0xJ78334VFaaSSo5Jw8o/FokGG
Fjuc8uiaanrwoQ8c+EVGhIJMwsjTHuBeI6caHiVNbTaYH2cXJNRTvIfxiIQHVawVBMtrb34HdHLo
mczZCdXW7TtogRIAybPFtZecn5HafE0145DYnMiszLuVPTk/292z/7PY4ghSMwva9Za46q2wH3x0
uEEKoJX7/iu+fySIi/Mol+SWpPzuZlW6AFejTlzVxkk/2olPDcJX3lTDgB8zFeXKaV+GeNocCsBF
0hhOGso8ixCv0s8RfsZT9YHxczL0+GTETbHBzHTtmnxzpXl+Q4nKzbWM8Bh0Ur+1g7hiHmIbboZ2
l5sMnTa5FI9rvpl3gf71uch6QfXOV4q8eK4+hslJiIc9oDSbQov2mj1PrwQSgv0wTJvJb1+KGNQR
7XCYONbOCMajnE77Io0fx2mEX0FTPKGAIbFxkVXZB1pwQU3mLIJ4JelfZlPzb50J5/oMyOM+X/xW
ZPQsPzIdcQ2LUYUAktkvU6Nmu6JDhyKXRb/NR8Pf6cWwVne+9U0YdBlIOVLNMge8PUAYI1ZV1rOy
wP3Zxb5UexCJ77uBrGf/kXQ0PyST4fk5QaJwxd8uJeGDbFQCGa5QWOmmx7FhIzn9qt3b3SGdQwKQ
PLYZWeJyrOmHsdREXRBdC3iNDAti0jCYhPv/fki5GijP2FoImMyH+J/YayJyCEWxF1ff8Z+SwO+8
ip7suZT64Umgo3b6/yw383RRusDYZXEhA9zB9KTgjELzQIjU/EuKWe4cyf6pJuqwe3+x+3uFN0h/
nDkZDuFkYrfPhtyqWkS4cV71AYfMIQr/lHKJVFcb9Yckta+RWv/H3IakCakFXuRrhxnU6+2K3YRN
Xqv3jMF1E1xxMlR7pD9bt9PKfiW63nU65rUg7tDsIMDOMOvbteLOgFCVqQaQDW2v1v5+oAu6HbBk
3Vp9c5Z6jEvt0P5p5B/UQD0O4jHRr/nwKUyvdQXkUD8rYJjVkHZoMu2FNKibyso+4brgYzfU7O1E
Q0kqX/nZd3UmP5v+Hr3KWaYPgM98N/2z4fpCmINDeenFGOW4Uar1W3TKyV3DyN7GpVF8iVAMdM2m
MZ8UuevOnYLKS2Q5az7r9wGDH8IgDOtt3iCZ6O0PMaqmMqMYcW581JWHeTR/HCQBpxXw9spDz890
e99as4MAMAWCE2XIotuHjL9ROqk0eFkYoNiEauB+kKvsy/vb/f6+vV1l8UB5UBRm5QcjbUwbbLqm
YuBgK4dYY6jlB8Xh/dVeJ4bLh5pt2KCmW4glvObe/3xIRUJ4x67q0QsyZS/V/sfCVv1NXEMqDPEE
OJf9NykKLq1yyaKr2Z+j8kVEn8fIM/yLOvwKbM+Irmqcuem4actuU5hXYHJeUvyo4591dU7730ET
bCYZAZ69qv62p59Ti5Q9HgPOjpaL2/rfeuTFR+fs2Oi5NIh/f22KazDgHPizdzRMCioY18dIwuxW
+aAZz9L0UZZ3VLZS/9w46IVFB6P863SnXvmMbH5HOxLzDdcK/0rOJjdSt4uO5qwz9DMLcJ2P3Sz6
xTw9DqGw1D8s8SfL/qYw5G1fJ804j/VZUb8UzpPdgoBStxlSwhL4bSs54Xvivv/+72obkmVQY7OK
MX152geL848YghhCainQgy0jytZRPiPDb/xqnCF4KNUwQB4+VU7QJfRLDqzPRXcXM+z3f8VrmrzY
BZQVM1qQzB2F78WFn8aDDZnL772mKjAfkM9RcRyN5gcWEjSKwuQPQ8BkOyXGL8WONrLyIxrp9GVu
CxCnxEpPO3diuiT1V3v4PSl/HOWY2PA5pKdW/yGBrMin4jHOH4ZmH+XWFz1Xn430hzUwPUYZY0Pb
buU+vE9ggAhTmzLs4Mq9o/oachhavZlonirgX2vhR4nO6UZA0tnrmZE9oNnvak5prCx7N87VXsd0
4EFnczhADouUXCkzJM6MYfRa/FvROKvLwzAhfpkYfnPQIxB5aA93yleh+Yf/sXcezZEb257/Kgrt
oYE3E+++BUwZksUim225QVDdbHjv8ennB7bu3C4Ug/W4nIhZKBQtip1AIjPPyXP+ps3y9CHpFO0Q
FWl5lxS9emi7znd0oLHvDtiUZbALNBecKhCf1dFVJIkWpnEgHhsEaQvEqzdqn5sONTO7WoBoby+n
84NysWVe5FSh2y8I0NMzGaPkQJyigtGQvN1MZZdDgB0vgSHOmqNMNlGao3+R0ETweLV1DOi5slTK
0NozYe9zIrd7oMx2mj70WcYa7ENaaZoTSELgxAHozFn6G/fv73pRKnZeNw9ojW7rJHX6Ec69MhuX
fKrPM5eFWUdUp27BxWl9G4xiftxOyBs0Wjvcw4SN7sh9dac3jQ8+pkYPtFmUn2/P/Xk85C9l+pEz
BY0MtPt07tHdqHTK4+JRFmBnt1bYbPqgGD1Fv5Q/v7LHYOoTrDSaiQvF5XSkOVPnUAiALhhInrlB
BLQR6m9n++F8E4RbCmv+90HrPr39fueVEL46eQdIIgDXgMCW+PlbwFKyAnxRmM7HAYb45wyg4jXt
rwLRfWnCa1jQj2FeDRjfcM9XBeF70QroV0VT6bRKAJyCu962h5W612HB22Ja9/hGDcnj24/5yqcn
pnIaUA9ZsP2rDRfh8BFPjY5+h+IXkLsa6T6vGv22VOfIGSIt9pS+u9QBfeXbUwgBhQz2mhvNGi2Q
I+dW+4PEF+HWPI+SScUbTwjgAP2FVXaGE2TvwTYHBQn9hivUWsxxEiagWqYFbkWOdVfqRf0uredP
aZnMoC6tVn2eGnS6rDK9pwtg61hmfistbdyqaCt+q8fkoxL09aZvFeXdWRrcFJ37HI9HxWJNI5PT
rA6bsayPtDcC9JGwoC/HMrtwxL22DJdu30t8Wb7zahmmVQl4RqvqY9TMIIvScLo2EfGzpQoIXasI
6iYeK0+U22hDMqK7kTEgB57XR/QiFA9gVr4pOvEb1LPZSRcXFsyKx0sPuYSb07COChb3dzqGzAS1
udO9YrYdOGy9K45t9zVC9OtK9uv6Sk214WueA5vJAwsipD9pNzOGPHctDiyemJXh104crobs3e6T
yiKbB76BygJdNG74p89jtDJy4VpdHkOoaZ9UbShvZzPG/TyyvgpNbDz0E9h9ITJvhDpMj6Ye6k8y
mqGYEA5f4qimb1KJ6fvD1SLqAyyRngl39HW46loMcLqGrmoahOXHqCnCTZ8ns/f2iXAeFGmNEILB
pKP9AObz9N07cNxtBdT+aJhZeNPNEcq/+mReWP3Lslt/cTxgAQtQBUA+ZHXupClIB7EqKsj43Ikg
VFZeZWqzqwshQPsxfmeTZPmgjEU9muQRa/DVSw2aWc5jKRdHHMbaa7ETSQIH40Iv8fxY45yh0Uvu
stixrLea3IoBt2+9RKgjCCCXN/fFKKXfLVQY3/5EZ9JxvA6lp6WNRdhepM9Ov5EszaGRClZzJJAh
5NFJ/k424q0eN9O2QBfiR1nLu6htp8d+nCIHqGvndLKSoBatfIyN/JJG2RlmdnmgpUC1pDiIQZmr
FKdswWHEeMsem3DYdapmm3EpWTAGOn+xMk9Ep8gG5SFkI7uFJXpiO1juLHbdF8wXF/anahU07IvB
tkK0aywUeG/4XdNOsrbHdx1RXGKj1j+aWdzZyEviKt9a4r4potoR07ae7VCJgNClmfL325O9pAcn
K5WODunJAummb8rHPZ3rshtnFD8n8Sg2QFjUcI6QAyysq05CKyTLzGjfg8j8WEhltI9EYXbeHv78
W9MiRTKNZrm6kN/WhTkzDWtrjlPpmI5Z8tE3rV0Zz+POT5UNaEsQ733jb5H8eszLOHG0otddA0sH
ecYyb5qH/EIj8GyR8zgLa4lWO3YEZ042gaS3NJgy6UgDP71K5SC8maAAPlWZf+nOeXYSLUPRc4R4
x/pCAud05v0ubCfNKiQqDMV8J2hG44wyffK3J/gsPWQUE6tW6jKwJWCTnI4CvSANkbgXjwtB2Enl
NtsphTSgOTaNR7ZW/VBpWu9ViK5fCHtnPAGaQRR2ucUudTyGXr0ggPGqN622OeLqjLVcljRfBZxC
3DEb5OuqlaadEWpfchEwYlwE4Cex+ztOXWg+TAa+sjSUe+xDAv8hRXB8V/ZY/hZ19Qhu/Y6bumhL
idVeTdaYHYWwIY5TmvmppgvnBJFEeVcinbVRRqxZh1LYlKAk3DTXhG+0TuTN1FuXjEfOck1el0os
hFX+oWGySsTTIrJ6jK/pPlY10qjUsFxjxvMzniTMAhSrQ9vKSC4Vjpaj/XT/MurSpgFOiDPQmaOm
MZtJ1qvNEZG/LcgOo/msUQUUyh6YtNeRW1dq4sjFNqs/oo1jD8NVCyFDyL8GMfjw7D5oGnc5ZktV
pd557w+IRsjlooG2E2L8rKyncpA3SRu7aXHbhgIuCBsknMOODoiU7Upfwc4SsZ2odUw18QKZ6Q/R
PjzAOw8SzRHawg37YRMb8QY23s5IBw8urosiXgZEIayR/czD3ajmXhOn7pIopsngpPyar3nJuGvV
ANAnkBUwxqanaPUmN/HE5t/BIOIEbW7UNHJ9YQ+Ce5sakpMEf4s8zahuO1neNv60zaiTICJV92FM
YIQe//YeO78CU+SgR2Zwt1xqx+u2dK43Iv2qWjz63WyXwowHL0aD6LdZN4IyBceJ2dqO5GKurKc1
/BckHnFerK4m3fgpKFWxT7XccH3aFA6e1YEnwDpwm9pUDlzfLgkLn+legChH+otyF2uGo39ttmEl
pi8JqUyZSWuLXV5G1Q1KrRKFw0G4VudAug3FNLJDYN3SYKqeWLe+16SKdI399TdgDsfcoE2+CMpU
zpzEw8ZXrPxOyeZLkff8jARnQJufUi+dB3qRp6eXPqut0kzgpUoqBu6UjcFmko3q/u3v99ooC3GB
hg2JJ+3r01GsUtR6yIEddD8TO7ECMVxdRKXt7VFeCXVkM6DWkEdaymLrpLDu8tAXlaa7wwrJuKIb
9k3GD8GuM/l5FOH0KWqG92O/pTbnJHWDiI0Rzxh4B0l0zfxKF3LU8+YBl1NQArSVuT7Bz15lNUVW
a3UgJOVdbeWKoxTJcDRzlLvzKNA2URU+4VPcewMgPycvSL0E5JedKGkf3p6X89lfoBzMBzUXKOjr
adGiYIzxfsnvZst4slRMmstALC6EwbNBVODwOGAg5USf+axRkltNgOFHLBxnhDdv4CRSAWzG4sJp
fJZMLaMgbcjih6TEBeB0IcURy1SRJuEoqMXstWlfep1e9DurBAthmmG86aJB3wuTaWzBCAoXMvQX
PYSTYIBvGeDQRaKc8gy1z9PxFXnOlVgbtFttiBBkx6LVlkYca6oiDFxuniosLWqFthVRxTcnFNSi
7Mdk9YodJSl2ksiVNXIyOYjifIn7HjBRIPRYLNaGfDdasbEzaT1fJ00/2BOu797bC+EsgHL7g9eF
uBe+M4sW8OnTF2OWtW2rJcckqySX6lMOpyqmYDS021qK9nrUiZf25Fn4RHSGWL3oyfLJ+HKnY9bq
WDONtHkynJScFkuTuyFGPsQYC/W7ESnRfiyoT0vzrB3wxMDr0tfLfTNH5nZC4tF5ewbOsk/qk2wC
HoaskB7yqpphobPvl9FcwrdADxirJuVLhajwT2ES1Au7/3xD0DyDNg8bmlhydkMNR031EwHIQiXk
ycboF8gSUooXRjnLPpk1kLowUZavSmvldHo7OA4TtYL46BtdvolDvFATJMw2SJ0Hn6tsiL4khR9u
alpfF0Y+P90QBcM8FOctuI7LLfJ06GQcfLXT2/LYDa3mjqHYHXBhiPEgjDeFOiabAG6nXadhsTfw
OegRbHTiXO3/fvuTnh8Ji8ARARcQDYX4NWLMNwaVfk2THTUNrAiyIu221QxHiqfhvoynyUYivdwV
6oDMst/IF2bhfEtxqUImHwDli9DHKicdZJwiZnHIjtBrQjuHNLVVO6132YEf4j4xvVyKL/mqndfk
AEBw/pgitxpqLOuKNJKoM0JfpnxL4FI9EtTSI9MrM7dN1OBbIIjZLhRnSP4Fsqc2ZZ/QLsYOSfZA
Tw55mchO0c4lDUhFfNTKjk2flIlyraSi9d79trCrkcWAYU3TFWj56RqJ57w3y3EUb1VB/kSnvKfi
pKLf4/cXws/ZdwCjwSUIiAtlWnjdy278rVouZGAmyoKBZuFoZNk3A+vJvEB+oq6Tz37mX+onL3/f
SSBYxqPzsBSgFgX+1eKfazWvafeLt9BPWzs0xsjRgzS98FZnx9UyCrLR3HUoP1N9PX2rPEl9BOMG
8VYQMrSw8Yfby5zYNmX2+UKF6zx5YiwVOssLn42DZHU0lmMkZdnciLehLj8oC7gWg5fEUUFFPavd
2G/7Rjz4pfwQ6Y0tg7Wv7KQOrG2Q0THNR/PH29v6Ral6PcO4CCxoWJoLpI6n7650Zh2NViXemkE5
ubke+h5yIPGVVCidnYq+tY3FMNnNvhj/LHXcMW14yeGjJc8Kwu1tZnmYajXbOjBaG/vxfOPTqtjq
ZlrtUJv8MeppuANCKWzFRHv2k6R0q1qeOKYE5Vobkuw2movwqdL96WuNfvsuLWTtuotU/VjlreRw
nmPBqvbVDYHM+ijl3UWHneXsPp0BGpkAdMg3YLHhIX86A4ZRxHEnlzAMpU539QH6+NBL90ksO1Yx
aC5j6m4z1Gj3KWbgVLVQXUgYzvvllBXwayLrAh20lFtPH8HXjVgOcvggci5cKZpw0ylB41W1MV5n
6PVdNWH6NMx9fJ2L6AhiMlnCPYgV/DaSLLpJUyZUCWZpiztt/1NvU9X1mxqT5hQKflwGu5okZxsT
sr2K7McbpFG8acysvKoipXVEAeV9Z55gVc6Toh9yP1Jts8iEG0mRKjwXc856A92mKL97e/W9csQi
DkKdfNH0Qbh9fZ5Uo1DGXZXAspkUYaOiRu/rSoPYRiRVHJdR291kglW7dTLv0mF+aKvUTRXsb8W+
0fZZTB+WJLD1H+h/Wi5FjWNnDsqF0/X80OMh4YFwrSLHIBCcfh0zAEtVm40AXlytrpopRDYxhb0U
m+BUojoe7aZXxAsR7/zko1JL04mSl0XgW6vvxaUwlgsn41gFwfyAblh9EMP4UotvWdsna38hICng
MhdNEETQVnEVDeeKl0BEQWT9y5M6eMU4JF47xBWg0os+BOenH0UFRLpIo6jvA2tY3vq3+GHqnLRa
OknHOCnR+C4bnZpINzZfi0EVvMqvcSdQotupkeR9rISakxRox8vC2LhynI4PQN8upXZnX3d5JAS9
yC042GionD5S3qADYkyo6SBB95V/MifNyux7VgBVCVQx+jT5l8TYz77ty5Cg2hHw4Z7zoqH72yxg
Ej3qU+FLxynSAqdF+tSNx2J4bwkYJSR6lovQK00iiuKnLyaKSFcnNESPai0FG3NOza8d8u27TCiU
h7f38VlySGbGMHSimEDYYqsdEpdDjPQwUnpinXS3UXLdWTVmgJYlpA4CQ4ro0GL3ZBTfryAKXxj8
HCWD0deLgCTVINota1zEnJilGeltdhyQwNsiv+jvEs2oKUhIEuRNLK5Eb6jEj6IZll7fpBJOBUXv
ZRTF7XLQfCcI9OnCkX6eti8PtcAvoC6TW6x562bSCwT2MDtGitrsKWqLblEU1jbBHMVOaBrte1H+
EGqjk4gxyk1RsvPl9FJZ9RwPxmNQHVkkbrhGcJE4XQQKsEpMfob0mFfSYRKj4IDepuKRZQNmkqrC
TeF1uFYnJu6YY/CdJvmF5Op8f5FVcHXg8kA14cwqI5uDhNDSwxPv1AdVFYJ9G6OcJYRl66Ln5aVK
dWlLv/LWYLUAScPTETHKUZeE77cNliLZ2TZZkR6nMq+RYi2txzoUcKRrE0qXgykC76ByEFMxY5E2
ldeMFkWCtzfF+S4/fYhVXpFRI0rqukuPQhIJm0oXYi8t4uDTu0eB4E+PhwYtRPw1RCxrLUlIsjg8
ykMIzk6UBHfIITK9PcoLI/U0UFCGoWUIdRshQGqupzMaTaJatVMeHgNrcAnmdpZ8TpXIha+0GbWv
lnwXa1et8lkdcseIVRsgrW2lnTsJ2A13t4Y/ockc4VUo2m30JM/JrZJfaepzF6iYxj/I4Sd/xFki
AX7ZDY7ZADWp0h2Z+cbMh0+QoW7MoP9c1o8FPmleXf6N4vH7vxckQGIg2AYCwZqZDPGnC7pIDo74
qlybmSDjF9FczHiWG8t6Ik2AhMgJLkSBdb6NzuxIhlKFxwTx+l2pTYbjw9LbTVaxCQUj8LDpqJ3B
jC3HAE+3y1NZssFdNBe+6Curc2F+gXEGP8tlbhUdGoQ9rA6NkePQxwrNDQwHxaVC+va6Od/88MtY
N8sJgGTt+hQsO6sPIiMPjvlcfxzE2XqoGqP9KHBQ4YQSGVxxWMAf3j0o6TQoFfJ6wFvrhD5sAFGF
JvJCs9ik+xmziGvA5Xiw+OMmTYTeJRO95HZ6/qJciZlIrqpYakNwP90fjTqGdIXbHGUVMIKaHmuf
RXNuXTMfJZdlFFxHVZZu337RFyuO08XEqICTAJqAmEOp4nRUK6OPVk11fmyt41z4jhTicailqI5l
dgHLYB42HTzt/OMIDlccPqYCtznV84d96e9KalV6ctt2e8RbbMO876NHtbIcfZp2ybSTFBxqoIDB
z8qKjTKEdqw8SNlBCW8NizJwoDX3+ixtJhHcepOi89jYEWHVirKN32bbBrnMXmrdFslMo0meMsDP
3pSCmzVrIXLCFsegoR52b0/JclP6fUYoSVChw3HWWJA3gCRPZ8SY2dviEA0fcoLDrhLxRqswhNwJ
hajQm0NHoTV6w8s69dIR+ZK1nQyN3i1gJJL2xdOBUsLp0KaVhTNBKf2AWKZst4jQPnSpdlfLbbDH
w4UWWsBc+2bme0rM9ta7Qd3FLWjyTJ+QzOozGWdePboqAA04eZJZm4oj08DA9WHOsN4a/c9vT9ZZ
vw95CW7+5iI9yCo6s3scxyAJ1VoX7rl67xBSKa8K4FLHMkwbTyi1eid0jZtqYukKAwnMNIqm56uC
dBebkbUbW1yOO0rq+iRjOd5LysNk9rXbFkFyl8mxfGG5nyV6C2IHUj4GJZygND9Wm6wQrKoz+lq5
96WAi4KsNhvIBMVXUOaPgt+hRIaQgSPKfnEIZlOzK93qHBSI/U2FVZVDvKIMMY7qhXbF+igFtkdn
b7nGLiwOKsWnHz4pZqGwilG+94sg9GJdaNwuCP0LlaNXR4Emg8UZPHy6tKejjGUa5sO82GlMUbnB
go9tV1Xt/u0l8aLE8vsqpsgG8Ap4t/Jyc1jHhT6TUqlNBe0+lqxqo9fq5JSovcKJFp9QB7gaEiXx
EjP9qC86HVPTeXkfl940IvxrmW3tFdmY7Kzckq4QXPlS4+Rjd+FDGEYhcsnmp1gTR7dX8uKKOrvO
6cANCHWVypEDKfRy1ahuLD/TdmFY5o40C8mG4qzmqGJmoN7ZovyGV7WTV6r60Uz01FETo/Ji0Uwv
RK6z7cxEMAt0FDhcyUNfFuNvOWRUDrPVYhV4T67jaRs0353J6feRR5n/enSKQ+hC8zuWj+1z9OBf
CGHLkll9hQVhD3BnKUdySzz92Igtt3JYt/I9gM8dTE61Nlxd3UpcF97+3meEsZfXBHWBKBVkdJDe
pyPhvGhm7H75vrwxt/o2uR035V7awLa2A0+yxU3mKNvyc+8Z99rWuBLdfBu4oS1s3n6OdfxcP4Z8
+hij3nVRL1byPUrBtoYcXKo9KuW2lnVQpRfW+HonkSuDa1lyLzIT5ERWr6wqSzUlRHFtlHLtYJjB
5ya3rAu379cHATtNWY/AvNa+JaGqaj/NAE9HOCoWURx5oFijC6+yBPiTdYI2CRAIev2LfB3h53Ta
tCFEznUu86PeBTg4w7dGEroIFna+7yKY8UhrILurwMw5QjJfWjzn77hgCX9Vcyhrr1l7FIcnuKiM
XomJDoNyKpYb1iXzytUogL0WlAEevEt7nRKecvqOWUrlJ0N84kgFN+vsGZjvLuVCff/2CnyRxvht
Ln+NQw0cHRBqYez503GMGnkMsH0ZAo3gj9LW7LZDUd7LufZDnDUJZUo9muxwQjAKPp3vToPeH7Qy
Kj0MlfQdeoWNW0nhYIu9FHFEti4yggA6ByXcqGK65fK3yeLIFfFYdqzA+CgZySEWE8u1qnYzKZTa
C0vQLtxqVgnRr7eiN0QfawFnr2UUJtjjfpvzVpUV3E8qJd+ab6VBCLVR84lsNUCrspRE830b+mVc
lS4RpzhZFS3a09mcAEMaaJlTlGkk7VOapdFV2XGta9UssNPK+NKUl2yhX1kooFJAKVNU43XXqIVE
JZgMVZQeW0MNd/40m4R8KFIv6+R/fR//d/Bc3P1aEc1//xd//l6UEw3csF398b+P5XP+0NbPz+3h
qfyv5Vf/7//636d/5Df/+Zvdp/bp5A9eDod0uu+e6+nDc4O50MuYPMPyf/5Pf/jH88vf8nEqn//1
5/eiy9vlb0N3LP/znx/tf/zrT7Dxv22G5e//54e3Txm/dxe135+iOv9j36RP+Y/m7Fefn5r2X38K
6LL8BdoeBWnoQNSNF5Dt8PzrR4r4F2hBFQMG8LeLCc6ff+RF3Yb8mqz8tYhqgO9b4ByU6tjBTdH9
+pn2FwK0EktkkTkDcvjnv2fh5Ev858v8kXfZXRHlbfOvP1dRk+YdPJ6FPkSdiTbK2gdJt9qqxOFs
vtXGQiDH72yxDgI7HyO83TEWuxA7XzD2JycG80oNnkwJOBSYuVXGX6swDfCblG+FnGqEGKrUOKMi
dJpev50H+VGU0mJT+BBKBf8uy74KQaXYdSVPFxLjNa576YyytWkdLRUgJFhWm62YM70dmqK4Lbm0
VbM82z5iYbaUjeF11Tw1We5vlYijqVBDY1fX2s+gGR5yxHBddey029xo7vEqzfH3HD4aRRPZY6ZK
H2TV37UxGCYU7yv6dgoiy62ouG3QR/v5m6yXM4oTwyVrGhrKHA4nE7vc2ilrLdpb1A5e6nu/5V6l
VuFqMVbyIQvx4HK62gb/qXznWm1zm1Tlq07cqekVtKSg3dTtLm3uUQ+u7yyctzrbUHea4OjPxVWW
2HW9bSAPm94sezV+bgATtdsKEcfmUFALvYkjKkygNO1GsHODir+recFer1zFcAL1Q2bZNZ5oMVJ1
G/mHltiJsAHQNt8OsV3mu/CL9JhOzmRsI2i+2HLIzlDtC6reRyv/rAuo1BTfc+lK13edsTdGT4O7
iMagY0CUSV2rdy1xK2XbDrMgjJLhuEJfNVxjcEdtg2w4EiIIW4aWE+HX9aG7qwOCvJ3el5+Mb8o3
rE6nwDbuLGJO4wSEl+ZLYtpW7Ba+KwERuek3+vbvwLMCGyNW6UtxL3yxTBv8gahvRu7pgjc138fW
6/HhDQ+z4rTfoxoAB31XN7suXf+xEneaZSepPVG2zrCksDXJlg9I4+/x+36oTIc+sf/cGBszsc3R
Lq6Dv/lq2kPDW8U7ylsVXOePiq1v/a26pQ1Z2eEh+jIHrj/t5moPZxS7mM8b/2DddNf+7WTY2ke8
TzfpzfgVaU/1gHV7G7h94AZ/z4NtOtNVvdH2/gcMlMbYRq57LA9ElnHcKne9gEyBbbk6UOWj9S3d
Cjfzt+zv/IAVclbSZnGCje/I2+FnjNHZfXpDKL6x9qEnuk1vB075OO3Nzfg5cGoH6qzHO+4T9lRo
px4VYnQRaBCVP+Of1mjHP/PJjsV9bzraFbiBTXGNRySbb76LDypo4cP8Ld9qTrSvEJGMnW4DpvdH
si++TvHW+mDezFvrADBxbz33t+mtdY9UrQBo7XZ+YtuCOlbsqqeSakd3kpff5/cAoK3OHVVQbg41
VmVwdNEptV/H2rsC3CH6XhdN8bM9jWanUfH/vTC4qOT8r38HmLMwuHt+qn/8EwP/IA7+cfjuFvlT
+u//dhoXl7/rV1w0lL/o8yxdVPDeZB5LnPgVFg35Lyx8wG5BLsUNk/z7P1FRk/+iZLf0iCjeUThc
Du1/R0VN+YtoSUaPKygFaTB97wmLpynggsCjDIj2KqUebj5cek5TMV0N4LZmkJoFrVtqcxje10b/
KCT4ug9+Wmw7bfpEqvrpt8n7Jzr/Ho1f7lH/OcUZd4FkU/VcGswoVa0dxqwWxFRh+fFVnzT1XSk2
FgJFg198gemePaV5KHyAjlN4veG3LTKX49Q76PxLiYPUmBfmRQ/ZqJSu406nSLCgaq6jME+lTZ2K
xVd0UIIQFxyzfFa6TqUYUWLYMXGN/Bnqg/hxmsPqpxBjApDOI75iUoe+qJR0Bx355e95nX2qVans
nGw2BSTII1n4OhHH8bmOtnnewR7SFa4bvTyAPNLEijZ/KPji0UAe7NdM/f8d9yer+LdFc7bj7p7K
7umP2+fhj20X5c9PJ4nn8qu/NpikWX9R+EMWk4oIW23ZRr82GCqyf6Fjt9jHgdU73WD8hNbGwlMl
+0SqkLzwPztMkv4CS8ieWMRm8KiBr/Xvc+F/kHie3jzo8gKFQzMAbQLK8Agwrso1gzKKwgiOA1AN
BD+7VVrhZ87e3v02Oa/sqNPb/ssw9N8k9NtJwOHgrtK8zJ8LIW1K6KxtmX5SxHh21botbusyz78E
cC2+wE6X94qUiV+qUNffVedchl9k20zaVktrmwPl9ByhyFk3Wq4Fh1yc262UmJmbjcOHt9/xfCrZ
4nwWvhnQlzMHrFA02rSQgvCAdqHvCJgUQvaqL6XunNW/JZi/XgX+41L+BqjPUbV6lXkKKF5E4UEc
BwSvYS97szlnrmBm7wPy/DMUN6LFmw778DVwNukqlnXdhQcE07vvVmEKG3j1yvu6l7+GobrNiQv+
e8FDn74RRABtsjreaOyzFtf2TLRTlO4uVLVWsIaXYbjo8P35Olx+1rJzUd8UAvT88BBYBVmXUmDp
BDWPW478PDQjradGh9zUdSiHTmHh9ohHQIjTrfevRYInDR56dfBqjCXm/XZD6LlS+igGhAcK+91V
aGaa281G+vj2Yjy9UP56W+65vCgnCRXSVeS0pjzzR2ygD1Ui/hjoA6C5XN5rwE3sSaZf/fZoryx9
cgHWCUcVd6J10bdjzuvI0smOO7UjeVYaO2vG6sJl8ZWlT+OXwjZFbaARayl2v456Xc7q+KDMo78d
LYy4q2x6HkT/fVp1zB59JVTPKMst9FCGOv1GWVJLqV7G2aHNE7+HGNw3O99qLrV7zz4SvFPQDyRa
ANMBfaxORb81s8Q0Sk6MOYtcPciSH3pQ4gmBG/Q9rh3v08lcXot2OXhZPpDE2luPN0kKYNAmjA7+
TF0hjAtwsEASvXcuBnI2UM98cwRvlv7c6eRVaTdUZqxmhxHKE01spXcK0OMXRjnfzy/DUDCDSyfR
X1tFroKWNr0FPzuUMJfseqTLF8vV+AOVP2sTtoF8nOb+Hm3J5mfZ18XRl/vcKQAKbN77utoCRaDy
CkqA02u1ViJAgYUU5uFBDdXJCzvhhy9E43s3GECoBQwH4o7oRU35dE7TRi66ClDWwfLbzvPzOnIn
g6v+u1/lZJTVqxRN4MMxnMIDvtuWE8rqaAeDWV8Y5WwbE1KWzUXewcWDK8Tpu1jTaKaiVGQHgCqq
G+jD9JiGQudRSzfv3n6h14eCXkQlhpxpTfAWC3MwC0PMDlMm6Q+KEva+LVdD+zmhg3fJu2R1WWF3
EcU4AcnmqRhi+HH6XnPdBFNhlAVS6+ndCHlqX42qbGP76SD856SVOMOzHfoLqdXZ2bsMi3oAm3o5
RdalQyVBk7YNxuKA0rxgK2jG2s2UJO/+aIwCQ5PLEAciy/305UBSg+uVtOJQgfstnV4Wuuy6mhs/
cOA3RJcaXa/MJe3yBZUCCBBj0dVcGrEyNz2GLAejofXq+dWcfk5DvfM3mTmbtwGUlh+T0OmHsRSi
xn571ZwfyyQj5Ny0UpaOynrwoDZUmOxGdSjaVsrdZEwNCv95HX9DkUB5DFMxlpy3hzxbqGQ+KMEQ
PmGCMexqemU6XE2FiPshGLUG8kIawMWMYyRpJO2CpO3ZemEoEhDuH9xuiaerqRXEKDb0smgP4Krl
nyqmd7dccKm5vfuNXppeLwKR+I+uosAwdaiM5Wl/mDupv1azJNtkdFH2geD7X98e6ux7kXlwOyGl
Y4+jwLSavMJKalXQ6u5Qmxmgj0U2AiFFweF63O5Uqb1k6fvKx6K+zO2LhFWiPLLM8G8ZXFC0pRZi
dXwQZF6oKa3WzdHqpZg3Ghc299k+WF4NUQFqyYj4cX05HYqlV49i0nUHsiHpaRDT2BGCPrsZNVSU
QKYVkY0vlu4h0qBd8NB9ZZ0wl5wqC/oWUMWq1zzPckJ7SeoOQ5KLmwoyxGOuhPMF7eHT7jkpyfKC
v42y+nZ6hXh7Z8ndQcnEbzCJRk9WAeiA9PY/xnE6oAaNuu3b6+XV77e0bsApgHBek6aUXCln2WfM
wUwMV42Er1Uc1p7gT5eQVa+OZMqLXYy2CEgv1+LfVoouz0GvtEaHb2024y4SKXajZQqy69KlNOTV
of4hXJDur3XW8JUe+8nUu8M89MVewgPtq+iL81WEqO6Fb7bqHr18NIIxkHnkBpGNWQNMGlnvhyCS
+4MpVDRiS92ModXpyRUex8FB7EY5342loUXwYCwsc8sAgr1RgfajhSvd16GWXrJvf2W1QrTjOmWB
DCO7XW2UUhwrkUDYH6ahqFk0g3ql9ti1vr1yXhsFA4RFZwIIxtn3nKMZdETLKHOf+rZQdeMmIQ31
3h7llfNsKUFCfFgMrM8ou1E4tt0ka8NBHgi1QE2VrVjH1d6Q0upr1zTxhRvp+dKh9Qa+fbH2tOhk
Lj//bZUOE9qIQivOhyHWZCfmQzlGI6ArIaFC8t5XW3jli1EGyl8i/zodamqMvJhTVQQ9UHNsZU0D
RrhEbz50hWqAqZXGiBBdCK7nhyiFbIrZbENQBNoaSBAYmV/JUmAdYCla0yGWtCbaCm2e1vtZwdjE
a/o27ymf4vd5SBfc4YUHOD/kuOUtoGmkCUAsS6tY2IWyWEldJBx0szavBqOEP5MJiNs3EuacOBuP
qhs3cNcujHu+XJH+4woLrIBzHMjQ6WxroYbslVz4h5lV5uUoWtg4HoUXYtT5KEt0oKIBAZEa2/o0
ALSIYnxh+geMF+bNpMqhZ6B5emHl/HJa+60oz2uQU9OMkJZNAal8FSq0UoDFBpn+WPVM2P1ojILq
NeagmfeBldfjZimWYgRXzRK6m1Ytq1dZnReFaMfgALNNXJXZ/yHtvJbkxpE1/ESMoDe3LNeWLbW0
cjcMaSTRgxagefrzUXvihIpd0RU9Z292Y7QjFMAEkMj8jdpVBuYDhwUIu4vXcVf6tb6D/SvzCI9D
CiOWPeraLULRnbV3ujytw8pCHmPvSBV/QklRo1wzW3Z5UzRwXfed0mo+pJF0Aq3lpgVASWd92ts6
1igwNOrc+dblyInt8DFdPqNvmBXvCpmxx1azLPdexH2Wl2EyFU39wchkUIR6oyzn2CkMbL9nhUK7
3FI0tN+lABOCpyJ3+t9O3xkqTINSSx9E7Tf2LZbUcngvsd9u94uTVENooyil31hDBUMmt2X/Bd1u
z9tXoJaSBwx9yoDGowVZ2EUXuArT0vXVQ2aUzYOuT+WnYfCg2+RUqrKPGARk3ClkzN8nay7NKAUh
mT2lfTnNOD0t/ree8tJnzaSQdVqCYkiPvTvWyWkpxlh+LguIkg9TPuXe7eTHiVYf5jmOjff5aDgt
fUl0NZGYV9p41Dmqvlv2bPj7tBI+LUfR1+0+nqS/3LQekLGwxfoBLY1cmV6o6sAe0EfLswoh2zH3
jzGUuw+aQhdv39D6+NINyDiGgfSq1Sycq4quLzIv+ySIs+9NqsN/b3VHpLuBiu6tNiRFvjf6Xu/D
Zqq0HLZI3P+IR9N9HsaJAiHppMoe9MGu00PT2DRAh9JfdpDUVLbLUM8wTnEaz9V+cXGzf9SEcsZj
sXijwa/oyRMPKQUL76myNHdAlreU3g/uQ5ued+HJJA9F6bT+AVs0C+9wLah/uIvf/3C7ugEJNxSl
PNr9mBTviy4zp4K+rm5+myjLpb8WLxjNGy1z/PpUxjpI6EmljRemiZvK4zLZhXP0HFyWbmPwlMGx
d4rR2PlB4TlpSNEOpUdfT9vpDrxG797CwHM0K3RKX9K3DdQw7sUAIw4RAV0rcXUe23nXA5sb7t0S
PftQlZCGvs2z0fZH/COs7JjhwJUdkNBvxrs+0Nq+D2fLmcS974z0uVvNIdxz1VfZfdeLsnh0XG0w
fo5xv4jmkPt52jzKCZXOXd37GEtXfRubtwMyw9nJyeNG++6qqoaN6QWl2temXpew0LNg2HlJ6b6n
m5D66S6j8KuHbtwmzi2GDWZy9Mqm7k6LpKN4mxX8y5gG+ll5WLpB0kkfVkISN6UNqVrhFhTOvJqw
WZJ6885NxIgj8kiT46nvuqEIB9WY/he4/aiAhbQfOvFpMZQbo/89iOTLjODR2IVTmUzNXuh6lcrb
Zilci+q9P1n996ZsneG5YLfPD1rDK+dUeBX176GxBmgMeTrFTbdf0rH+mSkx4Dgj8lrnzDritYhG
0d3iWPONVYy/k1j7AZtD7QqjHADyy+auE6bxKzWcr2DxYUCl5d5tnA/zCPxAw4Nt13eOfvBQx/gN
mRV7Z2FK/AvmAFC8FVVags56ZnXy1A99tJjmZ9HbhFKWZLsmN7Ea0GxADwhQ/WcmRQkzaut3Ujan
yk37QxBTbdYlDnsWev1R3BrjMVhsO8zbuUb/3JahacBGNpA/f5/HGlCDBeHYEvPIrLEH8IeedgMo
VERxRtlOm53fU9KNoZO5j3mHlp6MHe0ZkTv7tjSDJ0vE4qDGKblZDOsHXOdxX3jag+UM/cHHlfLo
UNE6DdJI9tZM62m2JlqlKE18ca3hxkNQ8ugPmfVRjvVDoPLlMM1tfJsteX5DQqt2wjDfLXaa7+Ug
jNOMKo/uxN76jwVKRkt38vsZpT1MqMiIgdPbrmgebaP6ZlUOFtv5/L719GSnQQk7Tlnc3lPkSL7E
Y16gjjB/gThMuc3UxxAuhnnnpqU4dW1+XPzqF7CxIw7C8Y09IDcAqKZpJ6OnOwHA68aQ8BB3nVvN
vAZp4I31h2ZIWm0v80HW78YqD5aboSzs8r3tdk6w09rM0FZqciDv3BJE1E2XYM+0w5Xer+Gzx6P4
Z1rEMr2DoOM5e+y2a3/a5Xomxl9zN9fqd4Hfo3oOcOkZojy3F6rwVEmAW3daav6qTL2aB+4xZ1k+
zmKJ1RLqWtLjwwJcs/unRIeje6fXlQBTyo7OD30jccatZgkKDBZB+az1VuadIM5b88nIZVXdGLnB
k01RMnKOQ18m9e9qlYQ0dil3LV4b1UyVTO7scbIe4sSz/zEWLwu+xxzSycHt9VYeXEyyQDQL3wAD
1cHRx0wBeNq8L9hRTrNrUscsd1PsKTc0/cn9okpNjg/cXl4coh2F45xmJkVUQ7rsDhSpfHvv9Sr4
VKWVz4Wr9fXPIBCNGfqDtkz3QYVhaDjVbgV+bRp950BZorJvUkPhRz84SxPsgrTy+GymnvJaErr9
WwxIeiBp6rSw58hIy8NY5tk3rnSrw1Ec+8Jdo8n0Dtk+D6GB1gJgZc5+WR3bsdTfTXKwgp3fSpuZ
ylqzP9pDmv6D0k+xoD3ArfLQGgGS95bPRb33x0HqEeoXJbYPAtNGBAvW5G32J4AJXp80P8HnxQaW
iXJpwimZ6Y9NWmq778RULd1NgCObIXaT1hYD5oBpMJ+6eAnShw7BH0BFdWdY00M+eAnF8dqr3H1l
doZ266M1M+70zrL6nVBuV4QLEgkDknYllLc9xS8jmaBSYhAaupXjvEc4O0/QsJfiuQko+XAz68WM
5D1p2x6FqN5+lsJPunddW+aclxmGLfvcGgGicaz3dRQ01shp3Y0Bj36nddubzBiN+DR69WjeeV2q
tPeV1UxlWLV6A3zMcd8hrw5OTZhjH6C6OMnsUJLkfyPLx9O7ZUvyoDetfPgpU719sKdEeW2YpaW5
nLgs8M4aZFGoKbSKTA67eIkdcQIdOLi7WqWxfSoUKehOqVo3IakVEjKa4YsmtKaePF3z8w4Etmcg
m13iby9QFG8HV7+nRTbOiN/SIjl2nFy/Z2Xm2S3/9+xDYvfDp75rpk6FalpzibSbmmLnN4UW7+wJ
us++yJBC2jt2V2nPwmrb4ODNM/dCi2ESrva90XNMcLU0/f0kyuansyaat0oJT2C4hZiDIBIaZ9yb
bNPx1NaGNT8a+pTUxwYBtOUU08WVJ7NSOdsC1a5qV0HbrPbd6DbFbTBo6Se8pjqQYHXtfUCvPfND
xErb+uTLOPiZZYaZh31njny8Iabl3DVL8p2ySQvflJxeHMu8MPvQSgY0NF9/o754rVFwA/QTcKjC
YaH0df5q6tMp841MpZFI3STK66bmbMFhl4sshno/oBhlA42/MuqLR/ifUVdV8FVZgULw+agk9UWH
ly8URa6x287BXzjHKmLf1tq1Cb6oL6xDgWZelRVgYWxrJRTPDaMZljQK2DRhp+nF4wzzBMDmAsex
M+u3OYhSL2JAiiaogK26eKBMzufmJXCUnNpMo6myvC+J7xhfi8Cur5RNXrxD11Ho2GJNCQcC27bz
UXRMb5vJ8tLIWMy2v9Gcxo2fgnnR0+PrAXJpoLX8iwAJ70DaIucDKddWXdEMWdQ6Vntrlv1ysOa8
O70+yqWA4Fn9xzhBhyizWbRm6FNtBtAcgV1JbgLgCCGy5eLRKxFden2oSwFBOGCQu7aj6UGcT6js
ZpL1ccwiR++ehzLgmBArztiWX2nzfnl9sIvzIu4gVrC3qL+eD5bXqdf5zpxFoi/tJz0Z23+Wfup2
1mxeK9Rf/FDUs2Adrp9r2+oQpShraygpThpWwiWLV2r/SQu8VH18fU4XB6L4SvePY4NS/fmcSjvL
hEVmHsWxGHhqaJ77ydLHYPgXIb5iBkAyUU7GjnczDreCLbQ8j6q6kJ+92Z2GPY5CkPDfOh/gUlRz
2Eb8F1C083GWVsTmIgkI5KHlPklXuWbPTz+8eRRqUqszM/gHvtJmFCRAZ27Ttoh8LDQfylbpD5Vb
lFeAPy/jDRE8qkVIqwfrob4pOZaKtoweKO9R1qWOSJOLH7MFxYD6n/nmz3M+1KZCBWcfMbt59h69
URqPrS78J5pT4spNcSHYSD0AgK2lVMq2mw2E2lnV2lhDPja55t22UiVhzJP3Sqn75bIBM6D/SQwQ
bYgrn4cArDXc7souiRp0GXdzXZk8+e1Wm6BABfmnt0YCQjNcfAHYFGCN2wIpvHazkFWQRFqZ6N2T
ACtYPdLevSbFvv7osxIiJ9zf42wmtbhLFaRalUaDqfxQCe1g9L80r4Z5ETvLsfeT4e2nOLwulJNJ
yZifu9mxxTT42ZqAR/5sl1C6i7G6W3318Ep25vSfNy/jKphPlNN1hVizftO/CvmzOeZakehplFWe
EXnGUHhkyVPz+/VhXoYG5WKgZUhUemhGvFDmsZGB7MhWoz4p869LptqjI2ve+iW627v/31hrbf+v
KeV+CcbZRXRFZebyHmypva97fTxQbUmufKqX+2otKzscSSDXUUvbDCWp9sXJNGXRUFnxJwoDwLUR
+nhrswX7CpjZKN4afKcXzYjKbSy7y6o8UkXWewfDHQP53IFqA0FeLL51ZRtfnBSfCogvTHCi4nz9
dPQGPEciTEZBjorANPW7wZDXNETWXOR8X61C5iugYDVBIdU7H8Vc6/2O5KKNVTbxGARC0nIoOeqm
0/36AWW7/CHXUi2y7Xqi+oG4bnzlVLwQlD6LCiQWmVeOxs3Xc/qcOtDc5hGKHYgjC3OJs52s8/oz
igu2v389LNe/7cWEIUesGSeQ361wl53YzZhqXR7Z0uqPvIJocrrNsLPtIr9zczncY39n3nQBHd/X
R77wQRHEWls6ZLjrf86XOlNZFpRVmkf5XELDaiHsytGcr0TppVGQ1QTTBpZppaaej+L4U6FX7ZBH
GdjHz66ObvCef5glV7b3esVv1xE1DHddRlqe28CJKXXEzsQ6ahYaie5gNx9yL4G+FPPqaqj/vk1v
dn2KoJjJ8wc7Gd4iQG7OJ1Z587gko5ZFqzcFVQ5NHcteC+4G8AIfXv9S65d4MTcOYRTMAPK/ePUI
seRtbsdZVCS9PLInEjCkj40y9U917ql9vqhrDb9Lm+DPByOrQlhrm/COVONLjJzzyFGGfYQ7Ke48
bdLCzvL6K6flpR1AN5MEHosu0HKbXKfLBnAbE+eYzIbyg5u2JYYiWnU3DkLfK8PJnbCLm+CuLzx1
eH1hL87SY2CmSjlkK1c/URaHwBPn0WS4/TcLUUKYA/0yNDQXoKxe2QoXQ3Q1K1+lF9B93BwsKYrZ
Mx4qOS6ovrGLG6vZp0tRIB5iiHtXX+yvr8/uYtj8Nd561v5141VNR2GLuldUjbNNN778lUisWqsp
z+9oXFUPRlFWVxAdl1YUnjMoQuyVXnpzW6JMxwAp8gi/n/k+zlN/DFUqxdc4hTV95ez8w4Hdboy/
R9uEDmUnulu5mUdG1zdYnohWhjT/4ne5zKeTyEVKT5FC8IyQgRf2niU+Qx+5lllsFD3/exTQTiZP
QnvOgQJ+vtAB9ozBmHncxONIxVOUnvjZFin1pMGzqNiqOlHlTmBC6tLCqsf3nWPG72SGKi2KUPnt
1OnLIXWFc82E9lIEIJcD1JcsxETb8/yH+X4/ujEWqdFsyPRQ1PnYH4VRUCAGxyCL0yi8H1z2zRWZ
notBYJNB8e+uyKhN4AFNiGMpaYRLh15PLaxPSx7rh7Z0tStnx6XbhffYapQAzB6E5fkEW1/rYn/g
7LAmmkMqFvnenZV+fH0jXTqhKG7Rtv2TmmzxAkPdF6KXcx7VAGciPXX7D2Wq+gfTHqvnxRuCeyu2
hxujjZMrEMuLK7k6IgLNpeQVbFbS7gq96dF1j4qgcA5Bv7SY8ijrDszJNcu+9a/a7iUAJSZGjyv1
aAum5gKTGWl4ES1T96sKCNWhb5dffWuZX6n9zac09eevtV9Xv+h59lcwghf3EBxJNCt4V4HUXUP5
r8Oq1JOWP4mLCGJjcEKEfIDSsuRBujNxnvxQ4En02UPXja79aPycKufrLJR9bHxpfeh0je5v6ozL
17d/+NXsEYwIOC3orec/qpjnjtIxKZJeWxRPO8NYjnGzDN/NcVaU6krxja5C/6zhRHNlQS7FHJQe
9I90F7TKNjsbrUIFtQ4czqvj0dulWC7RAsnpk+27Sh/FXrMcGr+GXngImFZBIK9srUtnB3RZZEtg
9gFF34SeZsUpj4E+x56tQIEZaMV/4Bnlj8akoVesp84pSJV1TSzx0h0Jlh8OCw/sdU+fr3gAxZTq
W5NHpbAx0nNqu16bV6n2pKiUYwtlXFNdurTFEOXgFGe1yT42t3IyI3VPRyuPOoS+k91YIQKxLyfN
iUNki8pr2c6lZbVNSqQrG9gm8zifoEJEvvLLgCsrRfK4nMb2R18k4HYC1MGO4zgGv1NeWp9eD+SL
ywprklIpfQF3q7YMa0a6GWTJSOKyOIRLUkLrNem5nlaipDxa0uj/8/qQl9aVlykW2TyKDHDb5xOd
hryec5igkZws8eSlyTTvmy7BQRosWfH+XwyG9BO4bXhCPNvOB8sSdCZnMfC4d7rykyNBBx7rKSt/
dF5BA/31wV6iVkn9GQzZIBcGJlKX56NNgehbxH8AetW8Y7QcLSMNHOuBjuyyc41khxmy8T7Te7FH
1D7dz4tH+yfpPbzapvRaE2ad2/bgBpTHDQFqimLDJqLWMpX0sgoVS0cWX2N8d6KiTilOku/4Ef6z
OJfKInZDi77rg4M9y1U3rHWIFz9h1ahayxB86s23bqERtY7GT+iK3t4FRq9PD4ty5n3eZstT4weI
XQI7eTcYg/2gZZ6BUIwhISWM47V34KVzE4Q0fSCeZBRq153w1z2ikjxtraQrotxO/SOFK7RosEFr
72Xjz0cp0+Afe6rKx6au3WtxsX737TKs7GCwEtgkvsgD+07OSakVZSQq0Kkhp5b9ZfBz+UUbnLxD
VLTvT5bCFDFcxmZodqVoJwfwL4zq4+sheumU4TVFFQMmCIG6iYl8rMqiWGQRwfgH3pd19Jd2dtbT
gl5mKv7HoUji35pW6tfMPS6N7NGgo3+GCtWLxsLAvITGebZifAy0ZBqhpwepDfZzKYEmhB3oI+Rn
hvlayfzSeQOzeG15osG0ykWcfXh7CurZHjVuDqcuH4wJw3JbF+2zMjPvyrvj0hzhchJiJGZMdfPs
0NwlzYBy0G4A3H6Mp0HsVsXoW3C/2n1fpZ9yofR/kVP/PeYm0+0dH1hgI4pIpzJ2P87JM1gCcR/X
TXX7euxcuiuoWtKzRioDTP660H/toBqIX6uDNojiuvWmcMREbDm1QkrUmE2B2cQote5KtnNxTEiJ
8N4hvQGJPx8zDizoSXNTRKOgHR/awyK1kB0Ocwq3zUOtUEN8fZaXzgkSyjW58omYbY120jI8NzAH
iKYM3FpcNaDhTBG3N6ZZuPejl6XIIXFL7rHeuNZ8uxg/ZFSUVdZs21r//K8VThXoLWUSP1rS3dV6
HLn5BKnDle+1LO6xRrxW57j4UEY34v9G3KyvCLzS8Ke8iIQJfha7NqR+mjY+ACjv7rx+UPvFE18r
cwpO5qCWU5ZK88qCX3qqocpFCxBqBYDHzf6kZgsYtiGszEo4pyzQm9B3Y3WlxnLxs7qI0PxBJVB1
PF/ackmtpa36IkqFVxwdavthX7g+0mcqfVCrP5kaZr9BYwjs7esRdfEA+mvozVd1U58HVGzQzKA7
rIUBrj//aX0wj6HurSDi10e7uJyr+sC6aQAQbL5okvWqs/uyjGZtib3QV4rMqmnH6Vp149K0AMqt
SHlQCqjunq+oOVCQN7L1YeY3Rh3mrjMNgH+NioJCp4OJf31eF4dbBXqAryDYs+08NWazZHniE6ku
HYcwE2X7GRBs/1tzY3nN9OrSIvK2W1vTa6fmj+L/XxuxnPJUE4vGUSfLZt+D198t9ZReicmLU1o1
kYh62idbsjzMgL5OgqyMBnoa+s5OwcaeLJEOH8be8/t/UQgnFYQRD4cJt4JNcqr1dMkD2ZWRrK3i
w2AP89fOCtIvyLPY/q6nhPAvqkw82NCIMCD+8FbdJBuxMAQKF0sZoVnrkeNXzUkFA1hEHM61XZ3O
9jvs8OabNwcK2v02jxkK8Pjfbnb64MSlb2GOENmLFSOJ5lklzUPwaaGv9eb71wczLmS4EFz/PMYR
EYVae74LOLFjtzOp/nT4Tu+lcvu7zC7L23YW88lNOvM4mHH1kIM8a0Kn09u9Zvfel9LoxZVoWue1
STID2jZEElJWCEpt5u32sVZygpZRruypuZVdDKIwrnSwol22WB8H0fXfXp/9hfsK3aG1PA+ri7Ba
A/yvbdIJCAtqGcnpqLP+MHAAv4EzoB8qXVlPUL7iIwB4T105CS5sTsqWK1+VvYmzzmbJ+7QJajnp
fGCxzNq+S70BjORo+sXh9eldqj1xwsFlpsizyu1scitIiJ5Wo4YVTd2M7bXRBTTgXLMu/7MMNc9l
IP35Ta7aXa6c/EDaUO3TNoFdjfrKY1z27Y0rJu3d67/q0ndeu2YOu5gcc0u5WrogbnlBVxHgJ+Mw
tAp5Tc2o2xNEGv0WMmrz9fUBLyUJSJCuxT+bh/QLMqYZj4OqFs4pMqB4N4gh2C2NOcN00MeVVaHv
ChrAmI1JULE6K/ZR14pr5iCXYo2jktSTfgyXwOZeo78EPChgW1NWXT5m7fLd18r5RrOV96EBr38k
3K7pLayRtN1Sq0gv7Wbmglr1eXxPRWlrI13nyK+s+VkmurvcN5Tvu11ATWGPUNHngpbUDNJHJnOI
ypW1fHp98S99bdJBStnwCmnqb87QZoRY4kzs6smYOzdsRoHJl8Pz8JfXCXx6g0U69ZWbYrPUvE04
QThKYM2scLNtoh9jyjQrzY8jxy3NPQ3++mOn8yY9CKnRbbZRBEf6sc7Vl9fnutnYjAuwclXQRc8M
aZftxjbcJeto/+dPWpuPsAHm0Q5Tv3XF/vVxNmu6jrMqFKy2tRZM0WBzbLV1YetYMxRPYzH4CV0Y
s/xdpph0Jnoi031XGk5z5ShZ/8q/Ium/QzIjpsc7lKPyPJKs1ATX1FoFfkdLbdLOb+PyIJo4VQ+L
Xi7+lTvw5UoiREWitB4PaPFstZmy2jMh4dVxVFHUOZRqNo5xZRRXDuKX67gKxROUkCb5H1sbPjGN
yZJNMo4Kyx5Ojd2kz7Vc1A3SK8kB1rInrwx4aVqIyAW016lnkQSer6Jp53ZOrzSOUk03T0FOVweM
xBuhiXwrQgNWK3canfwXsgTVTBUdq5H8KRht+8laUnfnackbdRcYBVGCPwk6tOgVVHI+l6JMKvDz
dvskDL1XN40oeXv5/bDQ254trz7NOerId6MxLQE8Mre/0kF6uZb/K4pAa91n061//tfdrfC9duhe
NE8pvZ1DDxo0bEyMNV/fai9HCXjY0fL9w07Glv18lAraV1PKcnyCXCDfN5WtDnlqLsc3j7JOYgVC
YERN9nc+SpmYC0eoOz7ZppjvKPHEYQWG7c2bCtQbVk0gpddBtgl0XFTz7Drl9FQsWYpyr5b9mppm
uSZW9/KoABaL3+Tquoq86TbIhanVtmjV9JR34j6NNQ/fAEibg1e7V875P6DH81OJoeilIDG+oj23
0oxLZrdWZ+XzE+DlBdrolKTPrTvDI/HKxRR79D0X/13TJ51+gA/itO+mwh0M3Klybfye4D4q9+24
iCTMHan5B8hq44MzJprzM0jpgV4Jpgsr4+FaRCmIty2/dz2P/gpZzSsTI2ia+Slpu/kEH1a/mYxB
Pvlev+xfj6iXRxtQa9JpNgYbVd8+zRJLV3LptPnJ8WOF5WqON6RIR/Wzlqr7qLljd81z7NLkkIKl
PoyaB5fE5qK34qIbCydfnlQh1Z3Zp9VuBuKw9xfPuLKOFzZlgDsqt58J4R3m/vk6xh2e8DbuuE/6
rBs3Q7IgJF6U1/ScXmYRZBCcoRR8XZBQ2xa8l+nWoiVT9SRbJW/M3G4+kUs5B61tizAgiduXUr4R
Vcapur6A/lQKbfj926t9LYQmU4DdJUQN59BkotqZNhX116Njo8G+Vm8ZBnILuRfp8ItMJemUxCNR
CFikrXUIysU6lR0ctVG3inf2vDTfZDo5VRhQ1T7F3Xg36fb4zc6T8g5mYn+vnBoJ63psI9eu3ojf
I1pXHYoVWA+6Dj/ZTa5BRWE2Z08aT6oSxb7BzgJqpGfevr4GL4KIQjByE8A4EHVFmcw8DyKj1Odu
TMCfp7OpIxFcGAc/mf0rofpH2uHsiEKyak1DYfbQveObng+To6FVF+Ygo9KsMAILbDLTX/nQyv4h
WZxWf8T0WktvknGYp523eH5zKjUEvO7aRCTmLpZ5PhwgIC1TOLmjiqNxmatr6hsv9i4/0jFZbkgA
9Ki372DXmMC1wEyPTM1soa9Z+UGtQhGaic/9W5cd5PVa1lgZB8izbo6JfFw6kttRRuABu53y0vpk
5dikvHkUtiwjrIOQcK0f/6+TtuSNDV2nVdGEEsCuDcz0ZDpT9dZ0DvsfLrrV9IJXFofZ+Si6XfRG
Jxt9VfYx7moFe0+Xs3YlhF4c5X9GAYEFRB5Q5haE1VbZpHS3YxQeMYgQOD+ktdzULf1WN06u4ZRf
hgJ+ZwTC2nM1YDdstoUz5jyVS8uI4KkiXGQVVXFyEF6D2l9an1//ShfHsilzrXAMunmbvVHHfdw1
xWBgsZFTVOtSGzkH7g1kUq810V7udqa1dpKdVR4VeML5pwImVkpjUUY0DomL2GAS77OlvebH8+LK
4FPRlvbAt3DFA4Q4H2UpynEwFxYPKFW9H6WY8daT2ofBgrzZWXVzNNysvVI3uzg1CgrIXqK78+K1
O7l+2tMOMqJlnvsj0l3dbVrI+M37lqmRUlBKMkj4/0AH/tpRhhySPq1tI0ott9rJXrT3lkyu9XMu
zoUu6wqZ5QXtbkpj7jDNiNM4BnCOwdnFOZJOmta/kZ3IBcNcQFOsxdXVA25zBhVO2urB7BN3nUfZ
OudcpgqyXDkdLgYD4DaTxtBqWLSZSzUXwlU8nCLAE8vOrLInV48/Qrf7CGH2UYn4bQjV/53V/423
BW+kOu57WOcZUd4M30RCh08GSbN3hLzWJt6Ulf47EnBfJLF8ctltR7r3u1rauKpHFvZXoTL9mywR
N14atKHVLv9pl/pbLOPVyHG4sqaXTgxW0157/5iFvRi57Jwhz4gPCn3xyZRq3id+IG7KsXSObz+c
VtA2fQ2eFwCpzvdyMRAWaG0Q8Ijv7eCH+OgIWtNuHqGmvz7UpajnwAXdwTVCRrI5B3WwtX3V5iZo
1gAwXlBpiE6Ia3bhF9eOVtcKlQI0u23uZ5ONFUTXmlEXI3VF9/lXnE9y7ydFdmU+WxwRAYLGKxVu
IP0IpuGbcb52rtT6Jpb1EgkLB5einLobyPPmrqw9cRrp4sAUT6dHqQx1bIwByVLcJG7EkIwnDY3a
Kz34l8tLwkseuZIo13xg8yUrYc2OvdhLNDnJvBMrebeGgn9l0pdGwdTjDywMH9pt73sKwIA1QWxG
gmXdJ4P6hsnRdCUoXw6y9iloHnCJ/cGDnC9sqVCVUpM1R4nWaEcjUcB//ME+vR6PLzIOcCZQdAFW
U6imebhZsDhOpZEGqRdlrfsw+84jZIUgTBWSNIVzLVheTGmVewNd7nCnUON4YXM8pUau8t6JUN22
92Nl0+2trHz/+pQujWKSB64tABjjW+2AeJYqDyblRE6HnJZrquBoFyij/ItRqMqi8IZPhLtt0vt+
NzQIOjnRYAEMiyfNgtiVxB/ePArQjj+XJJQgSK7nQdCgyW4vCE1ECQr9e/hPxkEN2jU97RfHBcKt
qzAeJUTE8V+k0NMcDP2k5X5klP3woS3nEZmjYvjHlYu8smyXhoJaAa+Yz0OtbZOc+VmTLh0/JKqk
EmG9mOqEvnC8y4K8exvaCAFMA872H+AvORGv3/O1oy5aVk1VxZHQinQP7FiGs+6C+62Wa4C9CyG3
GvNQP0AygLDbDJXV9YCCYR9HiQ7OWeJR82j4w/zWW3+d0B9nPHYR1ZD1V/yVl3Up9b7MyphQYH/N
YEPcWjL4afv+9NbqIYhpGsT0irmkUFvYTEcM5mxlSZU8WZqBEnlj/lPXRXDlfv+vBMXZe5mXAJV4
3m7U8ygjbbImXZBLma70o7FDRmmPbljyrgWeNe1kZzRocQiz9p64TNtyn87FmHzK5nry33tAI827
hFbC+LnM9EIcZtHOPUIDvAV3GWi3qOkKFX82xhFnu9QalAprA6mp0MyVa902juZ3QMBQEV7dQPsJ
noCVYpsH3rfo91Uwz2VY+3qi7U1awxMKtWTEOC6VvRuixTLahxrDEetYBePQHsGKjtUpARQ43Unl
u+0pQIn/mOmN4c0h/ZPJfJ6rehm/1ODh7dBtJ/9udexub1rkfdLbEemo3yV78BcJrGUcFxSckodA
pHZ21INCySGcbFRh9mODK/rzNJG3v48LO01P80g7+15p2dw9IJDqYEVGVRZ0NGrTCO30cfBt1SrC
adlVqCwV9FcE9u6igqTWuBkqzbaJNFIfCPHAVT51x9bOl2fk8ryvhTGWNb+2bNL9tGj2N9+meHDw
0bAyP7ioMg43GThwjOANxOvDCVjGEsAdb1zz4CZybn72lSzew68xjEevI/U6isEBIY4QZTo85Uaf
Wndz14zjCeN5oz8WuTDam5jXodrFma6p9+hxq68aVV731uEudEoUorTY/kX5MdF37jKV82/wSR5C
rfqcDTtUmJp+V7p57D0vpFhYryu7Qa2sUos6OfgE5zeD6wHsDqt6HrVHrkQZH+zOTt7VLFH2I/DG
uDjoVM3SY+sX1pfUEba1A7NZNodgLCrvPUJLpXYnVJw+Q54Myl3j9o12EIHetnvl5SNmy4HEim+c
UhQzEV2S9j3CR4VxV43xnPFQnIP83WqvPt/YnSjQMkn/h7Mz23Hb6Lr2FRHgPJySkrrbtigPsZ3k
hIhjh/M88+r/p/r98SEkBREd5CAJgnirilW79rD2WhWEbxDCosOX09yfPWlkzPQf+JY6G5HZJv87
CNvisxkCtnENYq3Wq8Ix+Qz75iT/li29dp3hqQTwz0lTnHfpwpiqNxeGVEJ3GZXLS9fJeXcyWwok
n4xFz5JTF+mIxCt6JiVPCbll+MSIgRmdkUFHf3iOYMw7y+IzfK8rpVUvFAhUw5OTZKwuU5lU8pMz
AYj1lNSKaleVZ2d6oj+UIK4bZ8ufgu4LNgar4j5Bvxno2SmO8uXPQaFJf2rNMa1cy2ogYLK1WjFO
FZNQxhlyKtn8pSh1LnuR1qjpM8tRP9aaHJsfFRmxO6HdqLe/p9xbxTONNFQvyYDY+aVsdfnvt76/
uBdgQbSWkU3Y1Sf7OowprirpTRmLz4Cco6+SlTaf32iEV5wiOhz0zMcaOw4Y+suInaVLcRtkWslN
q0onS5VG77GV3cvLeKiYaOTNRdYC0uH166GM8jhmUtncQkpYl86p4mcjltRvaL8eufbdcyhmpIFR
MVxAmAwaY2OqyyEXbNvmZlSd+Qz1INrjg6KdHi9oZ4VmHc1P0FOkbvTJNwvqGSqiHTB0t9QZbOOU
j6P83pic6Y3TLsQRaGNTpeYjWVROtykb4+zTXJmJBmwqnN5VaQRL8TBMyVdBhn+eomS+hGZfhAfL
E4nT+nWk38X8vtCzIIrZDtVnEF8HUG9afm0NwYtl/UiUEeBM2AZ/8eTRkY86ePmaXooOHub9vgoQ
Cd0kkjpUDbevfyhrTbhUpukXlTI96QIplNj6l8cfb7860DEkpq8hOvxwm4/XaAsU92pm+VBOo8Qq
6dr7hF7cyahs/ZKl6vss1kIoYkftzbENaCxSQ0CnBAjEOeuzqfVwtMta5/gj3HFu2GTZ+xYc0EHs
uU+rGLUj0yHbIa/aAdzIQep6NCXHb/og+QSnbHJR9Er63kW0rSEhW74+3s6dPXHjRL8XHgSiqW1X
GZolKPjkvrnV1ATeMbjaeLpKxj/gFqMu/vnY2u6EMEX4yiLlMLJDE2ETxNeSA5/umPQ3p4R4L2jM
0pVDuT4/trLvp4hKJzBuJs2p3VHJW3+qxhigAMZt3WYpL0ZXQd5tdusqVHI3EPSXbgovS3RuIYvN
fyrOrObM7khBczbTsWw/wKBbTpesRr7ymlqZAa1NAjv3QUl271b5kZTReRkpkJFHrX+kUvEHR4Ez
3vC+ECrFTXJKCIXdCKbeA49wxxQJHt0lon8qctu2axhyYqNJ7m+5MQ+Chyr9CjO99r4qpf7tqwK2
zKNHdQNLWyiXFNWzM0Z6f0NWfbI8HB0lHSMMe2JFuanNy8GnFhnFytlRRBHNOSZ90BanMLbexbnK
OplG4HhjpibPUadCAslD5saQQUeUxuK1Pf/bS2E0lopQ3SDXX20dqLq7ZFVinexcicNnBoHomEAt
HR/VYnb1XX4ew8u8AxxDgbJe/zx7lLrOnO3hZklK7GljQtxKG+1DrDq0nIy69QeGLd/qh3EcAK1l
UNC0FOl/r41GWq9bM43XGw9EH7kGBFUfhfTPwd7vT5W4y5woIhyAJtuMHNKxRk7zZbqpPS1hT5PK
5Qb62IlPaNboR2N2d6wpQniQpxTRq125cM7jRaF2ttymYJqf47hvLlIQxx8qNfrx+Eztvxl7J1Nm
JS+n1GBsXhinBM+dz8F0w1tJn+aghe+amrl6KnJbyy96FUPYnaVjEx0EWncM02yniozrEsOc4qz/
K01HHgnISWZON8oP1YmSuuRGijSeetkpb0pdZ8+jiOcfr3b/AAAzI+iiWC5e7602sLU0XVwO4Xwr
stn5HA9L+B5yfue5K+PhQ5unqXRwOu98SIqTJOhiqgJt4M07qkChT2ZYYJDNv4ZWUjwzZp98DYIu
fnq8tv1zw4NNnVLUdTk22z6lWQSKtlj5fGtlO3qvJikEznlsHgQG93aQiACmCaE5tSu1lboWKmRn
800Povkbci3tKVSM7Enuk+DUIwlyAGq7s4GGikQZ15aWKAnA+ph0i9kqUVLINyVzTKDIVS90+jI3
aSbpIBq5s4GYgp6MQIT41RL//V8nMhi6oYzbWr5pKEif69rWn3XtULXrjhVgOoKJhp4hvnKzIC3P
sqjoY+VmjJ3+ko6Ii1DLeaO4JjkFfzTaTzy6pDP0DddrGYu2pT3dKDfm+LtzmnWTu6CScnp85F45
KtcPEmao7oJlxvHvJjOYnQsl20ImGjWFWTtBdAN4rqTw0oImnuQf0mRXcGiCOv40N1HtXOh0tiHs
BnYlOc9zI6uppwbO9G22pnmBawFClXMhW73hwZQ12rdGLeTMk00ghu/SoGn+toLY7N6VdTzYX8lF
KxThlZhOpWZEUXKBwP2Q8+XOCaT1Kno3ooBNPXa9lR0zEdlQ1MpNz2PLJ57rIN2uYoFKVJTvjzf0
zu0Sbp8rTF5IVW9zOKYmx4kksnLLSpkpC8UAFet2SqV9pFDcQN6eJar55mPPm0hjmWqYILLbdknt
zlSjaSpGGBRT9Um1Y3BMi94eHBXxy9cnhWo2NINsI+wmjEitdzFVlaFIO3O5OWY5/MiMdrhwcLXP
xUJda54a87vOOMuLMsv624b1xKQ68RLWSVGpCW15VvtAAzIUcUbzQKk+wFurfOtTO7+MM0XMx59P
HIXtIgW8nnCfQISe13qRPDgddO6Ygn16vGoclXex2lsvj63sX04iAioTkFjgQHZMMVY3BwvTT9qN
wm9zKozRuORTYSOd2oRf0tjMfjqMTF0eG90vDWIUthIMKyyv8D2tl5aYKB+Vhard6MI4HtTr8Tfb
iYw3B9QCCcVXQrKFNvqWv3iuEn0ug0K/ZbIdf5gGnatuj+bVrK0j7O/+WlN2AXSKkySo5p/XC8on
y0EcaNFvjhz9aBa4UOW+mi9j1B718+54SUHnhmwcfwG02caOkUmBWa814wY8PYVcBqRfkZzTBLrc
F0UvIMuK9bEaqMyrsYKIw7K0p9qsy5vs1HZzVuOpmr/HMcMo7jzoosM16XLyHFpD/LGe03A+zY1U
/7TwxvEnC5xI+KxmspajXSDHEUpqyOeclD6PHRfMSh2ckC1p56NQR2zY+vBzwRVBA0KPh2B8c/j7
BS0NlFO1W9PG/5RdrXmWjmqJ0PNQ4/aveYhe5rR5mkPpIIS9czRNbjdFBEISAQhbf0kTLm30G2b1
pjml+WHRJemvzGiUgwuwnQvEj8A7TGEQzKKMnW25bogHvVnsxrj1RWx71P8NP0M77xQmXfdJsdr2
Jkd69jRDa+pN81h9NIIxPpVmJx14mf3JJXoFGYGrBuCE216vlySuh2Gxtm9WaiH6kEmS10x1SfV+
OZqX228tmTTcuqA9eJR449emOrMM84Be2k2XbDR5iqKnK0Jr5LFvubMgIMXkjJQOLQEKXVuZ0Wyt
JDszCImogedGHD4NqFufnIiz89jU/hmyRBefwFVURHf9aImZIKevWuMG8Y50msO++2oq6eCF0Iv3
rmJHRukyl5WcJi2r3oq6AF/8ysONuyGH36J4EdqoYlnFdgIdJ1oTWkayo8ZvPx0AOhgvg6IO1fqt
Wp41ZE49toNxi5eqfwpbo/gQkYhd1KE8ygX2N54FWQIIboCfBjm2/m51I01tO8nGbQaSGbozb8Rn
J87b7xHH9pRqWv4za5L+94AaZ+iGoelM58ef897JIahguE20HXbvhR7r0cDZMW4Vkw5fkBgZrtng
hN8R/ziqVd65/zy5UAFxQEFiA+pfr7Zs9NlRAtW8haEyWM/BMkgWUiqm07qKlSSWVzrR+A3y/SYn
eJ2y4Ul22ri+mo1iLyd0P9Dmebz6e/tPwMwrRgaPf9qk0Ho6W2XHDOFND9uZ2mKGLJI6/1a19Vkv
TcOFouBH64QXpcyOBsXubTz8bcBGFMpQCD2sN2OJ0mIk1DJvhM62N8RyACI9bJ7ipjtiJ7tnygFK
zBvK9qP/vTbV0jihPBxZt6GYVBdMk3mTOrPw5jTQPz/e0D1MiysKTy4HigiEas/GFjJI9VKHo8V5
6gaoj5dh/JVkdZJ6uZQvn0alRcjDWvrsNo8pgu2mUwbppSu7/nOb5Ob0pKVqdFQpEUbXD6tI6Qm8
qCJQQtziqIYihJ6vjOzbKDe6Xw75cJ1Ak/32eO13rJDjMEcJAR1kNzvEexxWzJD0zg0eejSuhITe
n4NhzgcO+M7XFHMMDEKRZfOxNoVgEyWHfpFymxclT4EdzfPn0UDjS4lM/WBFIuDY7NvrlC0AP4fI
alsZtJCYsvpBtm+Z3Q1fByMK3gOvo31rZbIr60H/7c07aDDnyvZBjoBCwab8WUhlrVLTsm+mFWRu
hXrWd9XunL8eW7m3ga8NDErp4l3ebGA/tFro2CmajnnRnwO77z0FiaRzn8rNQchz50i8TqwBCoK5
fYcKNozQCq06c27tVM+nsasqhMuy5cCL3bMC4QIRjcKuqVtllKhByKGn+nMzutZwO6TZTwllnufH
23bHCp0muI4ERpY+xMZXTkpU0K1JkUiveuOpKMfelbXgaLjlrhUeX3He8B/b0Mx0qNIqNkLs1ahl
Xh9b6UuKhzyoiW0SQMFHDXoKj4Cnogy3LZ02jRaZqW5mfitlw1c1WaSXXE70qzUP1anLZOk54g07
OAx3jb4Oz/IGiuL02g1PkzFrTRfmvkUkcUaOU3oCS4JqdCbXz8jQdX+MqdQdMCNsm1uvSxUNUEpm
1MFp/q+tSlkXZJ1k5L6WxOV3qgsx8l/W+K1ZyvFJ1sLas+P5jBDb4ko6WQ4OufIg6K1elKWLzuCy
9aeyQor18Wm6yyNBsRDHQvmaotDmOAWlFMPAIed+YSMIN0idc0JkZYw9m7qVJ4HLugbaaLpDPIcn
XW2htKYrB4IBpG09kwLKUXJwwjfu7n9bRZeNyrbQs9v+pDmZq1GN6tyHNNwaXZJnxWR3eiEpG8sN
nCGAmpSDjdiEIP/fKChSeCsgk90ODihdGQXMCua+NFfKxQBM/eIggPCCIHt9mQwY4B1bMr0hnwKB
cRnnowNy71gakKPgPiCH2RFsZfEYFQUc4ozdAeY6gVZTS3fQNEThAFiD85oj48rh8uqg6t1wBDNk
IqXrEgg0XiOl9bukbeZ/CB9hrJsau/wZdCE1S1kds5+PD404q/96j9grbh3VL5p3AmGyfWGjImr0
JEDwhwGpkb4dcz5ftazRj2anNy/Eqx0YnARJAOMI3In1nUmTyVAVwZTc1XAwzvyrAaVJ1ZfvlIwy
4q83r4qhZiRfxLHD2OYm1EvvID5nIs2U6cBG64gQ6kkP43o8iBzubB8eFaEGvACVhi0Lv1YVuV7E
cJzbKUo8WlDmJxV20wMrmwRRbJ4q2mGcaDqtTJitN09StZbVQhYHnXkZI+ZhV/aJQCbu3SLWom+5
VOToobZID7i1QB0ePO/7C4V9OqicZu4NJcu1fd58A6GPOPUZ3rI+OuhQLudCHeTw90pqKpglgbL9
3UpWDFFI17XteZTK+Wj6cX+pRHdMdHd4xyiRiR/5r05IHQHziaUx9a14zs4ZE+Kj26LXkXJjlBn9
itrmstSZ+sfjs7R3YTxoUMmz9Zjm+K7tWmEclhDPQNIF3i3wLFDQ4Xlq7Xx+MnLMnyJgim/X98Eo
A34g7QULxRY8XpAhV+rEF2/0bPlJvrN41mAMT3qm1R+gWYt/r53hKIq7s1Iw8cBeqJdRgdy2yiUp
NKu+h8LS1EcH1k4x+8VYSIGIrjY5McKWVEC9x7t7xy8IdiF4fwAPiKx5vbtJlEV5ukCYBz9JWp/6
fLDS56zWas21c6n/7bG1eyvUqQLSUsDhERKvrdVwu5WBnUMVZo4aws+UOd3FnqSvMGKMPtyp3VEB
8s76qMyJ0gcNDSHVsbZYEpGbzJtkvqJ2svmydHI9njtGIKtvCtrnb35uifMFQh+EORnwlq990ROG
h1St8LVsKU+yCjXLkDeIjUJM+KTDOfv1zfsJik+G/gUSGDG+s17dPNlpYdsZusaJmT0vnaa5uaPO
vwqTGozXoUx85ArveAE4MRBZo+9FWryN+KSMOZR46Qufwh1gy2oKbkGmAzUx5+zZGHrnvZMRBB+c
0jtunkogDpg2LN54myDSy4xA9y+FjwNSv0rIn/6o62h+ebybd61AGUQaCnCRtt56N5WGVDdBbM0v
p7I8R1o7eLY0HoWJd+6A6BmCuaF0BGpncyIZ9gZKUU8lRPuwm130GPUId4yNRL0sqh2pl1ad38rh
w54xnAJgkLloZhNQFlwvTYvCJu5Bqvsg2ozPVrToXzQk5H8tUWB8ycreNE5v3UuK4YDQqGiKiext
/T0p5jCgn176vWlK575C7Jte+lF3fr+XWCGAYrAcqgaSgfWyilDXk8i0sZJb6MyqGZreeRmgpdxA
/Lmo2uU/rEqQ8kPoLwKOzbdL5sDqbDTffVMatWvUIa2rlfPBa7+/Yvz5unh9mC1HSGzjJDtJgjO5
SWuf4mDyrgiW7ByEw8A7m6uIJ7Xx9HtA90Y5CHL2nlKYdTBKA4HqyGZtkFQxUaE5lW9N0nAzwkR5
B9E58u50G9OjdsX+qtmIRohTSWkJapqNsbgnh1PDqPYbc/i7r/KeFlB8JGJ0zwgnT9w0cu/d6agR
+p6dYWz8pK8LDfSdUf8+t2ZzNDUvfuw6hic0Ad5GgMZI285vzPQmwwx6Ql9VEQcdKit8Rw3+HzWr
Cn+SqiPij705PDBtHhVgD7CzrQOZS90ZunQZ/agM/5hq2/Ikuf1kGoPtddl8JOm6j31f/f1rDAbi
RtsUsPKuLuSwGCdfKSUT9ZFArrxATjrIpJbC+VAMORj4Kqzz+jwWznhEqr6/DDhLxDDBxAvKgO2o
u10wGl6k9cwNz2W3sJvvnbJ8C9PBATwIPKGS68vjO77bXh41pmqEaoGgztmq//aGhnhe7UjXqLEQ
MZ/0Mx1YFN0Lm/dtUd4aMbxaAy1OBgNKXtt4MEjBUBStFOkaZ6oMNivpGKuKu+WZB9+s3AD/cGBx
d89pVhLwvSaCwEW3jTWY3OQyq8k4aYEv5mkqJWaewkC1fjYybDbnx7u5u4NY490WSROLI5Zee2go
tTU48YUWInOxrj710ie9n4/kY+6tScCmoIviQgCtW1uZxiaErMOK/XFaxlNqzwq4Vlt6J2XF+NYg
QfR6QeFw3wHdQhy8NpVFRlIwg5v4dTlV7+gMZedZGY+GsUUytXIpWAHZJvK51xaoWPC/ki28fTDA
SQWLL+WV35ggBISoxUljul0eBsWPsYhTaE5aKVTC970WTKXLcI3qBAervbexxLGAD9g+usubjYWA
LwjTCYU0So5Bee7VumxPUqQbwzVxzP4/HBbEdohn8aOUFTerduhQ9pYxkM0XyGYB/CvjU1cWXXd6
fCjvrYoXQcihvILhNt9wbOZ8BteCPEJmJYsLcbf9M7bVxVOCWNL/kzF6oRTgSO22alhBF8CoomMM
SZ+BqoGThGe035vPS54zefl4ZfvrhhNxwEYS4tGu2s6FOjJMXBEsX/4wV/o51mgy5jALHiBy9i7y
lVbMoPkGMS/FzvXpHOPQ6cxRgtE6r2GzCAwQtK6AsP6N0Hh8U808OTiHd9aliOdOzIO89v3WFhlG
bhfqY7kP96xQdRytQrp0eVnWB1/r3tLoKNLiIGgAQCJ+yL8vXlIEkdGIcYisG2pXrpjPdJXBLOeT
NVQ0tGswoEdjQ7tHjrPIHeN7kaiyzM0tMxey1LjOQz8sdclnbFC+SIakASls8uelav+AJ047iDLv
LBRIAJgxAJHUVraV4QSStiRGx8nXkyk+d02l/1ECEvjMy5GcpADQ7sHR3F86TiQBH1BGKG55ftY7
W9mlM00jDYp0ovZxckqr/VuSw/k3+Pec+enxPdivjl4ILXl6lsS05IxrY3Up65GJCoqfT5JUeqra
yNVprGapdu3OihI3NqASOchS958RJghobMgPGLyBR2NtNHH0zDTzLvOdxQgYI53qyM1mvfsM5YLm
dskE0csAyvdtEBJiW50BEO47CG8ipB0GgUHzNB9oOzjjgsKQkyC2M1lHfb87OwqaAFUbQkA4mO1N
SdcsEFdZLPiowRf9YuQ7/icD+fPNhsQSaSEI0b88/oKb4wLjNykdDffXMQCaKpvjsjBi00pqOV3x
qYGnCDZmO9HsU9RZb+ajYEqVSjXtKyArsFJtngO5rWq5ss35WtBe/dLEMHBC3xAfxF0bFyYWRG4A
bIq4itLX9jN1SwI+Avq6q6y31Et4f86JrmUHB18XvvdfkYMwIy40VWIxAKPYmzcUfNnUlJExX4U6
Y+ppSlKrzFc3Ue7GNXfl5AytBYdebc3/hJ1alS4kg+aHkORQ88d0DP5QwtL6XMpdPZ3bItdU1+yy
qfR0s42lM2uQJTdE32Nw2xxxo5dRNvP5nU6Tu7u2AzfEK8e8zi4QpOnjE3QIZXSRsyA3b30D19xJ
1SPnl2Pl+kz7ZST1c2fdCsMPiWm10TWt7LY4OxWsg14oNzI7pZO8PcuIKMwvhVPnX9M0AuIGJ5p2
NKu0OeOvewfWn6ifChdXauOHF1Wp4iiz5WvdF+1LkFXOWcmz5LI4SX1u8lo96NneOeMUzcGZ0pIh
199WZZScaWwpH5WrNta6p2iVcRZSNS6wyeToXOyPBShIwh0SbprE2xYGnYnBBCKsXOW069w+ZDJ1
acOj11Ns0ObwwZDIhJIYBKF9v9lA3YogZGom7dpRPI68uJmCy2i1yjlUUslT5/6fLlHM8jIPCKI+
9hd3rhcbKQIsmvmCRnLtfDVpHKAAzKZrbRT5qZCK8JMYkr08trJx8ZwQypogVCjciVGhLfZRywLZ
hD5XuTr6+JsZ25Dp2rJbF9GvsMgKl1Gptzl3YZChReDTzNHDMrRlVpaKfjSbQlKugK2r5zYpvs7M
Nxysar93GBGPJa8XIB9j89mcsu27xKyZReoQZOtDJbrgL47Idvenndo4MH9IAXiyYJZbf6Euq+D7
oXcOn0URlJehWoB2IJVFfVzr8kNt2DufiiIaEufMggsE02ZRwO7rYA4G/TpFjvJHPy3Fi4bI+TsQ
C+G1bjX9MqVzcvC57qwRekHMAgiE5HdLoCQZgMG6oNGvJMUS/DJN8HUZY+Q6M20+YjTceytIYLht
0AnTZIUJZr2fxjgrjMza+jWhkeEtkpGe4GZHKzRq5FNAU+7ght21JxpwzFRa1EU24U2am2MYUJC5
JkE6nqbAyD0L4hLm5IYeZFM4fXrrXRMRMc1GkWdQktnEcHEZIwMLo/WVWNiC1WTWqu7FkmwxEeK0
Vv2+RXUR6bUsT4/mR/d+DMJfxoXRoWAakcLMems7Rs70cVGMK4OOJQxVcvCD6TekL1C9eJqacP6s
o03rTcpwRLp4Z5PF6CrDylQAGHbYhFkJHW3odWfrSj91PFVJ0J0tys4u2kG2WzAT9uaPStUETw2Q
EI+Gh1mvFKhwXSFrTLXLCgs4buAxfeU91+IsHdx6mId/Hn/Vva/BHhQCJMLM05MKrA3OzgIgPu6k
K7uvu11XFN5k10fthz0wl5NDbs9MHTmceBTWZoZp0VMrNaWrIRl+oafLqR2qv0ZD/sfoYEew4+5L
HNlMpMnzbVSMZzuZpoOER5zP9WPIT2BGlUsqWN63kRgqYMj3ENn4vW6iN2FOgTl+SUuSgdAtHBse
nQqe+/ypd9Io+NUrSqC5lgxj2enxju8dIdkdjRhyLoHc2+ZCi67WURqnoe/UAcMiUPEq9Onb6i+z
Qk65StCh1aOpPiqy7JdPoi6SLyqVJEXqxl0MljPRKM1jvzRn8xmpt3Y+61VeyW4bqebsDYNs/qWp
s2G41aJ1X+Ev0n89Xvn+rNHKoLDKWCWmmMVfHwIYcmQrHoGngSO1rm2qJGejqMeDE72/stSSROmf
iVQO3C6TnqwgzVB/giwNiuwxGd/RO7JdZ4DoqDWOagV31iRwq4KdTzA7bC8szqqrk7DLfaiRij9S
rdDPtpOMz4937jUbWR9eFvUqfwAagXb9xvlG7RjqCxoFfpzYi6m6NbuXuk1DYfSp75X4V1no8nJy
irEqIleqpnx8F9azPZ7soo98s5IHyzNzvdS+wDfp/AzpkiguxJ1F5yWtXJenWXFC7QWPYyUHw333
tohqM68vbQPROlh/9jyB36bondxPlN70aP5LngVh1MH13j/1AJyAwFJ2plILgcjaijPVYT87QeFb
kqp70mybpzHITEZP9aOoc7cginpM9zAnRshJarcJZfpgMavCCkq/U5zYG4dI8uxyiA5mPnd+Aivc
Fc6UmHfmYV0vqAySHiTvWHFh8/hSNxqhRDObkhsEQTK6SJsNl5650IOjdmdxlLfIvjnVhLvW5gXS
tDGDCZV2Z2d2kFVIPRrKunI0FHLXCpEScAlcIHTk68Vl+RSnc1jRVA2UwevajtEUeAxOj6/N7kww
FiW8LJ1A3lNIXddWBjMw4hpGdb8bA+15mc3kmhHanKj8HDUd96YYB36NNRnARHdls23TMqvG4CyV
v4yt+dRCeHEaQhMRWil68wNCAARrCkwCVO8EAm69KioxqRZHSe33yqR+59ukozu0anlO6nmK3XqE
Bq4YFvVtVWYGWTHLdI0qxlmpz2xWKHdJoUZVU/uJqiGP2s3Q7Y/B8keQRvnFyTPpjdqT/zMIaIFQ
mlxrVzyPu1pUIoral+2serbR3HqK0rQDRW+9se33aorNFNhPOsZUDddbOhlKrzOJj6lYqZ7lJIMC
Itb7c0pt6H2Smemnxwdzf/wV2tN8KTHVykjkxp3rVpUAQ9dqH3iyeS5zo7jkivRGkOn/VkWFkCsA
RRUllPWqjLrXY0atat+aTRnKadiGstFcLoY6H2lz3F0QZUjaZPCuMuW5NgWvnDnCTlT70KDD6qWW
48e2m99MTs4R5Lz/n5XNZ6LlFQZSXjU+on+GF5tWN3laojaRS0wX/pSM8e/eHJKv/+FjQb8qfBWf
bJvY1VZhKMh0N/4S2uG7cdIrTzOH/CDyv7OD3C9ALDLhP4OWG49o6F3A5KPZ+H2XOVzlpD4FUTyf
Hq/ljpsiJOHRIqPhTdkmxEEOMKCBK9RvAwamdKabfbuGC85Seu3jfzAFLgeQLEQXzBOtjwTAxRAZ
0qX2Q6b9vmTNIr/MSvQ+nOPh4Mm6uyhqCsBhBfZ2W8qNKdsZRWfVvj3LUIO3TKTCR2J7c0x/4fGi
7n0lslAhn0EZg9rWelGEMZ025Enjd1MoeXmlFhc11D7/ByNUIkU1ge7rNoLNZRPhsahofEVk9l2+
jG43K0eXaRcncxBoc3Fd6a1RhNz482bQoK1EV8nvuakvdWXC/zRXDaQgRf0S5sUR3cm9r8RcLwqH
MLghYrNJAa2YqpbTz6wqDqaEOHDupUshxd2tR5jnzbNELA7kIGg0B3w9Bbv1h9IQDg7yeWkQ89aq
pziUC7cxhiPagPtr+j8rW2xY4CA02iRa47dx3Jwo8xdenfQhKrvhr7efCToIYh6aPjkYgPV6UJTt
FgqTjd9I8fCCII3uhe0UnP+DFaGPJ9rx1g7yHKpFKU1IrPtVXyenRpn/VmDkOPBB9+4QKSC6MMBW
qQiKTf1XTzdu6lEKx7T14UbTT+HYjU/RbLw9SCd45uXj44AQ3GF/DSewnd4uWx/AhP2nog2G86JP
WaM+/Yctg4ARfmlio10ZVepCGFOCHN60tFkW10kn2YTvuUAN7z8YAlb7OlNGM2SzbZ1jdAx0xWwb
ingnUgPL7WNamm+2ApAD4VlIdGRKtZtzlvXGBImC0fqZnmjnoGpnr7WAYvwHK3hQvIAoXm5hy9kA
NtpozNZfskHxkiSWTlrVv93DEYwIciWBDeLv6vqghUNiVotqMDVQlsVHNY7lv5mE0z6FS5e+wNqW
/PV4VSKeWiXplJVYjyBrQ1KBzG1tzy6G0ppswNiLVcn9cxl1tfRljOZ+uQbjXNbXAtJp8xJbo420
hN514ZtDdCqHVIIhSyEFATq9/gFjzpZP+lD5adNSoo2Ygv9VZQiieEyHSb+bhtofecD9K0LWg0Vm
T4VOwTag0J1ElvNZ55oRwfReUUh6fgHHsDxpBuqTLpKo+VE5eG+TlJHTyStCQYt4ab1MuUf2NwEm
54eIhkYnR85q8ztqcEP4VdIbSfurSpPwoIgh/sz1t13bFL/pX04rbMdhoubb+R18EB9SimMnM8q7
3+eUGPTxMdr7R+FOcPVCx08GrL02ZdtLq0sQn/pMbEmnqQFFndVhdRA03dtEjircJEIxi91cW4kH
pRvktu79WUu/5XrbQz6WfOgX9aVPyqPg9t7uMfYo6NGRrUONd22sLJUlpaTb+1oTt+9Ce/kBslmI
SQZH+gU7S8J7caKZQaCtxROztiRpVP6qbup8u6ykU5JZBQNJWuvGy9y89Tvht3iRQUvDZ0DEvvlO
+VyXsSmFgx8UbeimCbKcCUoaB1buLIgoEAA49AoCPb1xyFDuD0qsFoPfwiejuiEUuFMa5MUpNZhh
fnzy7tkSoBUSUiGlsh3f07vKqEdbHQAhmShZdFBZ1l45OErl1WpBreuxuZ2/fEXUg44jGxH+Y3Mq
iJuMps310VftkWegB2oIZYQ5mc1zsdDPOhVzWxcerbrhG/KVWn8QiOyXSyBKRRznBaiZTHx9VqCX
/B/Bp29mWXweKLV4rRL0T+NiDO7jpe6KeVSIOZgM6nG36btugm3ATUtUj7kGyjefPYU4i+zETi62
VOu+mjXWj0wL4rd2P2mY4Zt5kyhNwcy+uQt2iPZ1lzeW39vMRjzRAQqNJ4VLE52kQZq78+M17vwW
eAZI3ynxkuwhWbLZzmnshzTsSpvh5kH2ukgxXVk99I77jybIzWjCMyPH3dumLZLWG52jJQtSf4yW
nxq743RaXWsXiP2l9RHeXlyvld9XSZMFJTu4adFsFT/nX36/UhJL6dJZ89VA1U9RCeQJ+tzmgjCj
jK5QrcLnG9NPpggMa6h69Bbszg06XtAUiLxJeJmt3qcZgeHIe2vxpU5vwos9NphotbbL3tPmagw3
yvM+OS1RISWXx59zdzsxDWgEbAq1Z9Iobb1yXYnGSA5KxWeSoaoQJtAi5eJUESqH3NRhOvHsGrZn
RFO2nCup1dsD97B7oWhHMt5LQYQvLfjV1z+gNomiSmXQ/WTRWs9IHfujEhFLRWOrfDEy/ajJsvvU
wM7A5JAr8Bed0I2n7frciZfFNJiRkppnVQpSpDpKI6NNyRt5Tos4kz+OtQU0Qu9UNXF1MmXtrZdI
/AiqqxB1ctoIjdeLlkBJ5HOWIsY0BaOLS8reLYWhHvQWdpeIEQCFaBU4JhEGSJO1lbytFnuwZXRZ
I6V8N84WirXU/U89rHdvlfoRpkS7Feg8TnYry0WnhKRFsQPfcDp9vnSWmuZeuDjR4ul93pcHjnbn
hGAOBoeBvxNhMDXr9cosrbbyaegsH2mz0DXDyjzXcVwdJH37owmkm2QPZKmoM2xhAZXq0GxKbcsf
qNPdLLtR/7YAsrxUY1penbyQ/3x8F/ffi0NBtgzuko1kO9erygZJW7redvxotlPGUKBD8GjoZp/M
gXf6sa39NUCcCZ4VvB7lIfLata1GNbKqz1CAYpa+aCB7mZuTVDUIqLS60blyaw9AJSU7V8//j7Pz
Wm4cy9L1q3TUPXrgzYnpvgDoJKUkpkilu0GkMiV4bHj39OeDpmc6CSrE0VxURWUpxc3t91rrN3gA
m6kXW/olvZk3+kvxiYonVUPep0ueQ4x9MvUUFo3AZRDblLZdRZmw153Vjp8vdHdeEScnvMbrl5w1
tzNlZzDRp/01tXRmW/TJfeUrZeOGErX4bczEa/eJXLZo8EccuKsw1ofcw2QhajZyVVX6tujGUdpx
IqbEAkZQw8To5TByYw0jjUc0XnIUweOo9101b8zkppq0qkPX0TFeqrpExE4YnYJB2ZRmHcKSZREH
bpg4WvulGiOdViwlrVYxHrD46aSx0Nx6ZDfpbhJU0CpheeX+MdF1v9/JibADt+JAkdxeMevtSILa
9+qco3Wb6M1wr2SN2X/2HdP3r+IWuNwnpZfK6lYJyqpa1Ri8R+6Q4zh1lauGiD0715sMAF2qZ1/h
t43TptIrHyPJeBqyY2tBzt1WgRwE61htMIKXDeIi10Ys/Cf6LnnsyRobYh1lmWmDm4G4u7azYLDd
3p608nNSq51xZeKqLO2MKvU7j33WBxvGVdbXU2IMxmc0HPsS4bZx7J2NHFl19TVEQcmO3ZRoTENC
pCwb/b6S+vJ7y3x1j3FX2dmPQW3bbC9FFXngoAgS/zhgd2N0XuYPoX9ta1He7v0Bl58HRxP1CCYl
UoKrqceqyy2coinwc+wM3r+8PM3PAGdtsXt/0Z2fH+R2yeWB26YwyVvmdM2BPa2BxGSY8fit9qMv
y+lLqBU6SRBEbyW5yC+8BM/vcqJXClxok1GbUZYlw3xQpgHDrOJeYDl6o3BjdytfkZOvJJ/D6x5M
2y3Qq+4ZH6LhUuB81jbcgtey0IzDn0sPp321416xMkiYez2z22k1ot42PSpJnSMQ3gySfdUGppOv
Yl75qlfWqhysE7PB4jYdbL3+TN1bHR6gWeFChUJylXqolMLXng8mKXaNXqm/RzLXtFvCenRWAIQd
/jtpc2mX+iC0bm1UQnC2kq0cg4nIMLLHiqtv31Cdi6Bomo3sOm1P4MZ+HNMnAceruhUWm9BVgiB9
yNukHY99DqoicVUz1nWPLmj1TVH5mKNpgRSxJ2GAOW6iGvGvPoGR9hDFRiN2lSpUY63zFu5vBqIg
y5UVJPO/95UcTUQ5ymjeSHqkWPeRk4ryCsGixl/JbU8skqujg3vMVE+jC36qK1yJpHZSrYKukfQn
pQG9+fz+ujy7PVGsAqXOqQuP7Twi69BC5H4Z7fsWsvPK1LKA8gPAg/dbOVv9cysoaxB4zUqNS03K
WpIUFW94+94Wbbw3Abi6WRfoN6k2DGu/T+tv77d33itWHUJc+IBQR+aBcLoCHb10BD9V7uM2EptS
pciBzI/x4V4BIkXtC4DkzI1aCqMYuFfLHFXqfRVY1UpYcbGxg1G6MYpBujLU8lJ193wU2coGbzhI
EqAclpmOLJal1qxq7R7Err6HMeGEbohp7ZfA16TAlVsowO+P41kwQoqPrCKX8pwdBihxOo5j7TRF
ArfkXq+yzFoZVlE+6/0YFlszR4duWxrSYGyA6QzmhcTma4Lo5JImkMV/iALpvG5YoqdN91U1sxgc
5z6rh3a8KwYn/ZVYefINobEk2FiJ2v4AoIqlSZoMwUBO0OE+bh2/fS6arJaunBSwsauZqYQKGGcl
BooaNjyPyBXU6hbl3GpaRZFu5V5fDk3xXbOygNRDG4+GVyRVG62FTg141UaGaA6Ob5ovvtpZX8uu
1dCGGclpuXLcmT+7Gg+bzfsDf/YkAyxn8gohALSRpV2WzgLk1cJy0rnrirh/qJKgvYud3uDUMSXp
yZzkx9zuViNAjF+V6Orv77d+9hgDSEBOG0Ad3wAK7PJBGGolOBvh3EtxEm37plIqyPtqkHhjkyQX
rouz28LmjkK6fC7yM+VLpR+/15q8rmrn3glwc+zRjXX1OPhhDpnu5lK5zXP1c2Bz/L/fx7Mjgnw9
WBok2YiHyIDNm+2PML/TKi5GFLrvVTVrNk0dmF4WaJei+fNWwD5iAQXGBIC/eTaSlZXJRhLF+z4S
7TdUoVKXypf65f2+nM8XrcAfUMDc0ZOlmINRTkDAkzze152UbK1MkT/lw5RsUPm+BLo7O4MAJNMQ
Mvfkt+Zi2+mwYRpaZ4TkaE+nDsgjc/g+JIHl+ZK9btouvHD+nHeMDNOs780Npc4kndPWgjAfRFAU
wb7qu8JDRBmznbTQ7pSs/TB9BU02ABI6Q4hyLsv/tKlsGMiogHfax4PA56Kssk2X9vqHVx29IOGG
PjNlSvJ0p61I6JULNS+5Ays/9XhxhFciDpwLweobwzbzO7mcAM+j2L/Ia5ShJaykDxOGLdGCVSGc
4oc9TZDX4zoP5dX7q+/skoDxzx1Lj4BRQUuYv80fO8nwo97Meu512Qgm5F+Iwp1S+lUV3Y0Ud2KL
qealHN0bHeQOBP05Q5tnfsJpky0nkjklTbLH6be48o0G+vPYSCm7q/G7C6fh+R4mHwZqm4ueRqGl
nTYWWkOgy0FBgCHq4NahkHmM9Uys3x/Ft1qhiKFyv88hwnIUO3VElTu1sz1lBcKwunHWnTNemqu3
WpkdaMhxsq0gpC36gqhMXuRJtldb299g0W3+DBBUuJC8OG9llt8E5jkXrUGAL1oxawBUWu9ne9Mf
EsBn4O2ThmTm+yN2fnHQCqKJ5EfAAVHtPe3LZMmTKuo834tUm7YZxvZrZ0ymTT12zZUuqYNbUmu+
acrMvOQEdr7ktRnazIFELIKAzuKC9HuliAs5zPZCsbr+Qa0yM77DHlwd9hVw7vw4qkX7ZBa+EX8Y
FPCK3kHaiawXCt/L1VgXaa3EfS32Kfxq2xMFzGYLQubHtxiMgTkNS06IQs3SWCGNkFqa7EDs/W7K
KZVANjIyAmUnNa0PH4ozXZD7i5uLHP/ylanFmbDCshH7vJjaDQLR5l7EjbjwonxNBJ68KHGiIzPJ
uuTKn5Gtp+slqmOtlaRU7Ls46Xdo9Sab0JL8LVFYtFb7wlxlGaaoCGrZ3gBIed3ZvX6Xc+ZdOJ7P
71BqvWx1QK6Ex5DyT78Iexs1usQS+wJY5rYvc9PNEExda1Llr5QEK5H3N8ob2xHxEKZwFiAjubZo
D2lbo0ROqtj7Iopxqy9H+Kf5pSfrW70inJ1LQqR/z7xocjXVOb7aYo/BeeBNmhN7ueOHXqL6xTqb
5Hr3fq/e2IMwdciqzHxGMoeLq5SgZarGyir2bBXN43rS1hEOPxsnxejRnkgq4JIa/Hy/0TeGkvfB
nI+drd/RGDydOs5tn4ycUe4HX3U8n8yp4am8YO0LU/bGYKLujYo/QgbAeZfpUAVW4WCMcrkXTS6/
RGYuHrLEzL/UsEHWahF92J7TJu0LhAQPUAaTx/hpv2y16jmx7WKPTal2PddfN+qgm16s6d/eH8Gz
yIaWOFdQ9OT44sW6iOuqqsT7MqBnJGC0dR2kZedpbBLcUdXEUd0ozeRHc2zgjXRhc1XFhbjwDd5Y
OEBHZ60P5M8o+sw//+O9UqOh001TXO8544S25rxGkExTEDe5doRSlFcmSaqHHLUy4b3fd+X83QLF
lxQ7l8f8BFyW20Nki5BwbY19WgK6srigjIKMOyWxIrgmWVxGV06BOdynkGp49VJYw2Rt5T6L60Nu
TUnPPSrMyXwh4SvKGwm1uHHbDGpZzxbtcn71/tddLkKK9SwF5ghuiDmHaKcD1fZYziK4le47K69X
3ZRcB5K/R2vtK/45H42U5saQYSZLNEeDZ0l5VRGtYk1xvg9FrUAPTJHqGeSPhi+0Mouf0AzHLrHS
okt1WqhNljfVHqqL6RmG5GxZao+GUwgPYGFz4c5ZLva5OThchPBEFtSo5hH+Y6kVOu6Vtj3W+6iQ
rG2jc8ekTqesKRt0Xm8P6bYee3tdVWbgqWMZXjhFlqcVzc9CajO7lBibsvJp82lT1A0Pr2avSQAV
tVQJNpIZNRdW9Xkr7GPWB289irZnlHyzplakTUG7p7xk35a9HGe7ISv7Sy/kV2uIPy9w5Li4vFmO
NuodBNSLV79Zp1LutG2/JzEE5FLV4sHe1s4kX1OcmPJNak/xd92QSuVzWKltN62KxqTWgDtSo6I7
I7d1SQZD7S0vLYLoSIFbnrbTGMSDZ3d9aWDkJSNuhDlAHLttYtrTNkA34ymx5OwYoZUhuVkVxtBy
7cD5NlI4wN5Zlh41szbjDz6K6OyM4OCsQCNrTlKczp2W5Lo2lPmwF470Q+30cBuK2Lyww5dK/niX
UHDnFAT7Q1Ns80UrZaDaWVSM5GQ7RVlXg4FEe4nx37iaJMT+PCSDyIdJQ+NQ2gmGIN+nGrt/GxuB
XW8gRcemW1akEd3BDmtphdmG1n8wNJqBOqxkti3VE7Ioi3kvSrsn3TcV+86xeWxninUnZS3mRa/H
3X/8Gv5f8CyIAjAczut//id//iXQL4mCsFn88Z/3xXN+aKrn5+b2Z/Gf86/+z189/cV/3kZk1mrx
0iz/1skv8fn/an/1s/l58od1jozg+Ll9rsaH5xq9zdcG+Kbz3/zf/vBvz6+fchyL53/89Uu0HF18
WhCJ/K9//ejq9z/+AtT0x8k/f/6/fnj3M+P37p77v3k/0+ffIo94D/3XR/7P7z3/rJv5I9S/Q8hi
4818MBL53Nv98+tPDPvvOFWSS8NkDvrgTITLRdWE//hLUuy/E6Px8sTUj+cMge1ff6tF+/ozVf07
r9E5rn69ZagY/fXfI3AyV/+eu7/lVPFElDf1P/5a3qwA2ECIgqCkaD7frfMh9cdJK2yrCfSg8B+y
4gnFYFP+GooLicrlu+G1iZnRzqMTfM4yyyZVbTqG+uA/aJG8jotvjROtdeenEhyb7lKe6CxYmRsj
tOWhBIxiZgCf9sePnB46iiI9YFIfeiPU8fVQbm3FpYKV6bt8q16Kwt7qnopdBNWZ/wLInbaIoij+
GMifPbQv4od41A9h4F5sZD5P/jzC524hOwBpZ6a6Kq/iSX9Mk0E229Zyw3+gQOx2VuBmQeXpBgo/
CLf+sYb/tUL+XBFv9AcaCAfcK4iSW/i0Pz5ybwEwL/+hkXNP0h+L9JtZFK6KM5gZXdLuXd6B9Au1
A9Dzs9YBh/Xi/WxVgyhE2USH0O7WZnWvVZfejssFbsh8PvmuWcGNfy3v8r5JSIaGY3AofPmTrd7J
gbGS2ktH7fw9/5yfZSuLt7FeqnY3BlNw8Lu1L7mm9tW/NzedXbnUSd6fn+WQzU2BO0XxfqbsAHQ5
nR+lDloIG0F4qIuu8pJkUxr4Dr/fxuuoLPszR9kEN84syrh47w29puVxkYWH6redrEbQDMWmyq+G
J3GlPoWlGwovHFz1ax+6OI2AOni//eVyf+0jScPZDghc3VKxRS0wZ2xUER669HHUy0PYC7Atya++
LNbvt/T6Hjjr6R9NLQ6MuonALfZleMC4YApd60HeZPflRv003GYXsGRvztwfTS1mrq46A1kJmlLM
7qoC1hU06gc3LwMHNZf3JOwXnurLPKVstkrrpBW9kdEKGY0bIwrXsZ15jaLswvzS2Xe+ueb5QS2E
g5aqxjJhXteGVoyaGhwGsI6Jw+HarBxt9f4UvdUI+3bGskLCQyn3dMG34USeDaHOgwiTF0ndTUb8
GPX9hSV/PjnU0CDAADIhv0te5LSV2MbSQQnV8FA2RnwE05l4oQXR9MIEvdkMUly8CAAunl2G8jBW
QFeM8MDz0R2n0vYUvMUv9OWtEYNePD8tqD+je3Tal9pJ464zA07Vvlq36V2YRvsu/KgyG3lcILcz
3HeulpAAOW0lKydzMow+Oiipp3SJ4lW6NF7oyavNxen2PG1k0RWS0FSwbRpZ3d4ftZ2qu87X7l5b
QerbPT3sJ29cySuxKq71m2pwxUG9Gd3P76+/N6ZsRmHg50qaFRbI4iskFTZ/oVRHB/Argdsk4i7I
P4oIfx3LP9pYnLdhnUaOL5fMmJ7u7HFYV/2FkPpSL7TT2cJQS2pCSBeHvsGFOTTaVVNVlywi3m6E
7D7udDiUL4vDfd2JnlxmdEBMbzfLeYb57v8yGf9uYXHRNgOUm2HsaIEDrpYDL8wvDNTrE/FsyYGZ
/O9OLN8kVossTTREB7Dr22FjbsE7uMfMs1fRs19wQ0SP+1/Wtl/dje741Muu/2B7+gUw8JsjCfkc
QiZRJiX+0+kywr5rKnmKDkCqroIpWQXSRyv5r2vu300sI2VMrYQEbz46OPe2HW1rhInfn6vX7OfZ
SOpooc5u9RBlF3erXhZWDE6BzfuEO/A22xWbeituk1vjzj9a61/fr3fWink0H9LbZKPuxKbahuvR
/f3+93hzLP/4Got7NyQNGESJEh0QSc3b+Rl7SbXrVdLjvZ4uliXOMVOfJ1Z0GD1/61+Pz3WyLk1v
QqB+jZyQCw11na6LbdquktzNbFfcB5tLMr5v9nOGZPAGmF9ui35OTSxFQ29Eh8Ast31bZj8ltfSf
3x/M+UPOekqVnJo16WiYMKcLsylaVAllMzpE4s7XYi+VbsZW88Twr7TCSVbhzzjkzd780dBi8Si5
5PSiY0jtMfI0u3Czi028uUDJaZIf4x9UDxeHItCFmQwZxofbp+w63Sg3ytdgcLudtS5Xk6d5EKu8
1LPX7U2wwgHTbd3P/S68lm92/4c7hgc94Gqg3HybRWdnE3YjnLL4oMPDprB3NyiX0oCvxf3TmaOQ
h0wS5WXSm7xyTmfOFG00xVZSH4K8s57rSeoOSjw0QJQ0re49Q++H711pTC/F0KffxsloftaJlj4W
ehffmtqgPkRBEl1X2hiAoB4lDV/duPN/2UNZcjpOAuDRbANx2/qx/DIEcOI7M5NxJyzS8LaXDR/F
3ElBEqeyORfcsOokdFbUWj+mpL8SNyVP+RmAnHyrmj5/NsCBY46TDaJE4K+wEzzqRn3wHKceateJ
FOyjqgGf6Eab9IepzMJbu5ZMxZ0Ge9DWQ2MkiARDGWtcte98dIQrFRN7PcEwBiDrYKBOqPtT5oKV
EN9GWwYsNUOeZDfOpDF27aG2X97fPefhBlsGsAxHOhkRjFsXE93ViPMOQ+wcE2o1m7os63XZyqnm
SrNzR1tZ+j17VrrJwni6rTW+UVFnztf3v8V8Gp2shBnwBLaZvCVINSh9pyshy/Uij6K4O6iGfzcW
D0I3Xpx0dPvwjhvpozcZ9BlCkpmqM78IloX3KYqSsMeQksZkF4qYK1UXjqRXxMJJf4CSsndY3cQH
lP4WZ5Jc6GqQCT062qnGKhlRbP1u2r32W4x+U3tIfcsPklZJnWsMWqW4ZmpY11Ucxi8Z8oL7FtgN
OZsmUSuQc+BJHtugq6n4Drr1BRsE4l1y63hp2ipglmEoXprWlH+r9dT+GDO1dxAa6xC9b4wB87Ks
tYtyLWM1Vrh5bCQPZukYpasITRndWhmCm8BQs8924gyPdmhroWfFZZS7Rqjl6VrycxUBjgRge4Dk
XOqmmZIY2yEiGHdbnomXtKNeQ8LTwSP/SFEA9S8yS+QVTxeDBYsD+n0XHSW7GG9lu9BBXrcVarqp
EG7Up80PBK6la9sXcBV9NFyCPPgV9NjRhY4ptu8vzVd/reXXATw7h0eIFQNWWnwdQFdtWYrkmMhJ
sSkzJUCx1bd30igXa9HgGkIRLIEEYWmHqiiQdkCo+1GT4xJxSL2t13Vpd3eV4Q/Xfl3I3iRS6QDD
KdzgM52TDOytg++nGwmdgVvNV9uNPJTKJh2N8ZpzUazqHuZcl1rOKuzRCtfj5hJz7RVGfdpHZLrI
GSJvSaRJqH7ax76Rg8ppFPnoWOl8FAm9eensDqW/QijqTSQk/XtWdNOVpsDZcEXa6J97bYy7XSU3
+X1AyH3M7bH62ZrTuJ+SPPzC7aYcYb1oYKACBZXKUfTFvoHzqOEtb0Va5xWdUI5j3JefDYSA8F3J
2uTWlCvQvlPp+7LXOoH9TLVj+BZWdWW5JGGi5w6FlsIz7bCVPRg/ZXovmUlXepg9DKnLHgieC184
XyXwV/uwbs1kRveqGAZkVvJN7aLy1zhIMPSUopC/lORRD70UN7dq0ra622EyvfLTxNIvpTHPMsEs
aFLBRI8UYIHILDPbo2VGpd/1zrGtncBZNWYs6tva8aHv1GnbHaGljREOr3URu1NLltBry9rWt7Bb
khbR3g87qoPXQqYW2AvPI1DoS2XXKdELv9W75Fi3sbPjujJWTW5Z+/c30FlpimZABvOgIU/Iv5cx
mBxQKcd1NT/6fqHMGnfmJz+WulURyLuEq8bLnHU2BubWVylp2hOUpz7zcy+qRz9yw97Y1+zBzfvf
6uwxN1tYzs4W8IJJYC/JmqIBLZdpfX7Me9veVI0w1tOUXZIxOX/Pzfg58CXg72ZfkiVIIktqJTSV
QhzTrKpvQhPepo056c6eg/ZiTA6NKLNPSmDp6z6FEzNJkbbOAjBarT4k67FtAL9pU+4NKYXP3pez
nSJL2goC0gPod4qb/ZDtTNQSdy2IUKyyu+KmMUqMu+Ok9iZKE2teGpFXg6i5kAqZXwYnh8bcN25s
rKioGnFsnB4aKKoZpVWX4tiXQbCqTUvyal0mwZwY4YVDeD5jl00xeKT0WEVwTxZncDOxTPVyEkfb
bOIbB4/OtVXIjjvEGkntNLe8rEuTo6P4jldQMbz64GKZ8YlU/4EIAqanqHLaU9NMhT+aTXHkYSp5
A/rDd7AF2wtlqVcYxrKXlDfmlwlaaFTnTpuBxyfXhdOUR9Bzodc3IcDsZGqmdVKa4VbNoC/OJI+H
IPNNbnjlttJixesUXdqpaTpeZ+2YuTCdlOsULIk7JZH1EuFi4iVTObg5r2hcVLIMF3U5UDdDkQ+r
98fp7BlHZD1T3qnuA0oFW37aAUTGQV5HXXl0BrRHFaPSqdU7gWfUxgGBitBVpebCoJ3VOV6bhBE9
N4vA4GJqQs0Puben8phIhuaqkeLv7GbS1r0yMEZSa7mcr4S7SXpJxP2tzgKLRTgURB5puMVsNarT
qUE5VUcnycC5+I3tY5SJxaRe5cUqkfX2IGz1o2qNXEeMLUk/im/0dvlcl6tMl2tFq45xLRoP0VDf
0/Fgv5AUPt/ahNOEnxjEAidDCfB0IpU2QFCExXUMhjheWUP41DTzfdQn/oeXDER4+gQLgf1lLZ1+
2gAxcTM0tGOQs7UcJ/bX3PXTdpQyvGPA/aywb7qkCPQKlDzdaSxRrGOofgOrAdBz2j81sFvZ7IV0
jKNBrHXJuKqRBnQdv16ZTX/dOPYNegXHSi03jW+X7tAZD42vQ99OLjEjzi4icExzUhzYBlkpQLOn
X6XSaj3SzEE6hg2FLTQrXoaoFRdGeV6Li/5SbWTNoLAIBm1ZvkrRKq2bMA4eK6t01qYqWlfgsLnS
hJ2tu9gPtu8fBOdveN46r5AA4joAektRUXvUbUk2GutYR+YPUWrAb6rEjfXw8+AfjD5xa7JOed+6
UZ4obmiomyQpL9xP552Gdc8GxcwJhCBCPKcjS1qKkBPo2FHLHWOmZE7XI88TqgJi3MbCki/cEm8+
8EA+zxEfIIgzO9Es5/qaQcfHMJLxTQwnVf2eg6XY1+oE1giHifxBHyendaFLGpOHKVMfbvwo1X83
3PsfTqdyK6OSg1YtLggAQheLHOegobOMwjmaQ+S4ciBJ3pQqL+/PtDGvz9OlRTEbVA/pNyrA3M2n
ozxWcpVGvp49Rj6sehfvGNaVHTe7opqUyTNSMPzyGCo6qLlW770Eu6TEzepcUEudQUdVZndPcoFc
jKeH4RCsMIxwIP1GKrUuQtd7ORXGhmg5+TZlliVcoy3IcYeKEWCfZPr2nuAs/1qEVT9g82ZWzqpX
h3o1GkOyjwlK7tUpx8cDR9eWAHjWYFTbOKzdNPGlL4TQau7h3+Z8j3RJ612EhYocPrFZZCu0tKUH
vZrUR+FMGTkmZ7ZsqkMfofbWL9pglctYhmzqONJGt0ggOY5qOYPQHFMyvbAQD6lcyr/fH/I31hla
tjNhAfIAAiBLMlU4e4R1ZVM8Bo7RbkoHH1ln0qTURdtO83RoJ57hp2JnxfE1vOhuA2Q8eSz9D0M9
mW3SL2xx6pSvGsyncy/KIrMKGBSPspUGNyOSHS4ojurSYTLX7U6X2EzpInjgTQHMYPkuko1aVqrE
jx/7wIp3ZSTbN4FlZuRuEMI1dD/ZwY+r11ErhQ9K21suC63+8AmKzBWAVqC+ZCUQmVl0FT16fRJm
9Cg7lXM7u0M+Yg8m32XCOWrjUFUXbuDzw4tkGJT7mcLGxbB8chZoy8EfGKLHLFEkfEKDboenOTeR
IQ8bIwgvVePOARbcw6iGzhBFqsGERqcdJMSXhjpiLgeRNTuoDZ3X1nqwNjCEQI2iLEmV9mw+R5ju
YDrpRvi2hr1hp7q6LUJvsKL80A9NfYV2YbgCb65dqIOdP/Xmb/iqRwze6GxIcvSUWjJj8aOtMAVG
5QCnonmPp56+w8Z58IauLR/z6GJafp7cxQKkyopc4Rwsg5ybJ+sPsJNcGmWMl3H8SMoq3PU8Mjdk
Fi8V/N+4NG0cgciDEwHM5oCLVKwZyihA2iZgAos0lik3yoYq6bgxSBVsgzbSNkVnaW6SmNWn0WiT
a7gg1goeoLbqQW5cWPHzhC87jbobSo3khh14oqedLpWhrKQ8Tx6jzLnH4OkFd/ij6QfffSu+q0X3
9P6pdv7knOXVEG4wwPcglbso3tukn61IiOQRCbfiBnE+40Gyp2+kMJULHTsPJoE/Erra0B2JypfU
jyZAny6r1fzRmJwfSSA3e6e30ru4x0evUup+jX1Mf5U1Sr2K7OiSDfcb/SRimEkTDnR4e4kktxG2
jRIqnY8WvLfrrCIFWMhmubYySOHvDykI47M5RNsQmsuc7AAvsETJm4Uq4snxq0c8Q0PU8btIW8l2
qbuaiOtsXehSUngi1/ofE0JZ8hb2L++yEhnJn7lI4/bG8tM02/ZRp2arYioyVDQKYRwUlMf3I7L3
wRr2jrrRTJFSqoj66thjdbLu5DbU1pKep3dmxEys1MqUfypdr7/EKbmKTikq/doM2vAniohN4Uay
RUxrZdQg3Nxqc5+9zItgFaAE890R7dhurR7sX09U/GSrrU4xpI30PYoC+lMeJAgcjmzQdWZq2Fs2
qdV/wv/J6eeHxvjgh/w9tyPEf3DyWDumhBlYUKV++VgH8ujmbMdVOOPYrhFwwa/VoGu1W+oGflya
Afjc6/rUOtTCKG8tozXsTRjXYecOreprt2aZY21rkILYjQXT4M4lBjJX1E2urLZVrwMynUdRSv4L
AXDSk8dvZcvlcdF9m5SWmtNkJOm6Fa08gZ+zhsyLcsH/kYHM9G4hz9ACuZ1CeZsoRV94gWjC1pPH
ngfN1IwhD0zRW1tHotjELFAeiJVknJCzSKTvpd3IjZfrStcCICo1x6XQNNqrXsQqlRZDwzKKeluo
urwYdRm4eJSszdwvvuK9aqrrsSPA9AbmzdxLpaBeUtSxqmK8JLcdjJciyVe1Fpr+KkFSanD9rspR
+2kbsWrVAalju1OkZi3IRdlu05fjjZ8HzlNEQvcJU7nsdhyDUOaDKmGuDQnXCBeizDTrsqh+tGp1
I7qKnFYCZprp0SN3hJq5XWoL4jWr0+4cHpe5a6WC2JSFkX9PpzbewKOfruRhqKEBOsZ1gPb2cXKU
xguMaFipk24EHpJC07hS++GOzScX92adVHAwqQTkqwjiNVZwWRU9OJT0Dqocxs0qN6fgOpzy7Bao
0/gzJoVqeiqySvYuNtoJQybJ0mIXhTFlUyt59mwbmR+7A/n1Y+X40GdlOwg/N2y8723iW9+L1i73
UjOmz22bpp8q3YyACQe6uBnkUnVWklkHTyWiBl8pWUrmyi5yeT8BahZuXUePeq8nWyUtRbpCbIfM
DnFX9sUSentTmmO4tcsibF1d7UOb3IQcZaj0FOMXMRLNM0QJ1Jkq1OvERT7cvMY8mJrOwLvma1wX
5YNIVPlHWVdOxd0fVQ/ITVm1W9U80t0JV/Vbp4kqTIjsKdwUuinl67jR1xXSEo+jqnd3hRL1kot/
ZFPcR8qkIPkDtIwWzD76kUu2eQ/ZI3jKI7Nl70vIeV2nSTRPtHPf5bb5zacaXvHkkRSSENI0/KCK
Ssw+2UPh9magoXOepqZDKkvBvtqXks50g0GMv0sYQDfdEKs7u+4ZBhg5XlInwarvIvlT0svm77Cy
8xzYaKt9lbWpv2c6WHkBSTdjPUhdHboiENqXiJ/VaJIIx/Yi7HWOqDE5FEvxtOu9unGm34OSKPet
7aS/A9URkpuaRXFwgtQ6yn49PVnGoFNxQ4zBa/Iu3Y6BFawDXctJ0ZbF9NIZJvav0l0XO1eOnI27
RPfr3yZ1i5WeJVQBQQN8DfTELD0WtipcOIrarRQQ2YAf98vrDJEwmfAuqij42coo3CHotMZTsVR4
UbvS3/Na6w/Yb4xfMqUcr52c17or9b7Jc5L8HGmksByfY2xaGL6y1X2GnFO/EOqA3xOCDkyZn6KU
FOBcJLu8X+JgpU+sPc64CPoG52T8ObeT6JPcx0JZMXe57SK5rH+tFMMfP5zzc2ZT6NnACWVPMJin
L5MmbiSlTMby0Tfr7Dqojf/P3nk0t439a/qrTM0eHuSwBcAkUpGUHDYoOTRyzvj080DuvtcE9Rer
ZzWLu+iqdtnSAQ5O+IU3yE5umonLp/PsaJaJaftu3La+di0qf6vGnAdFwMPp4FDTIA+AUXc+dDXo
SuyPSfsck1xHjse1uw3UDN2rVtZ6V8wNM6U02ySxPYwjV1rRR2PvCEpaOElW1/e1J8a3shrJid1r
lJpETKBfuevq3WjURrfOeslXbWqrVb5JUq25tzimDZcJaYEV9FX4nPhNNjrwt1h/khEmNkXvBFKR
OegC67tOYkceqCLbjSf5j62e6N2VwsolII1ZpzxNRgSglwR0kSuoahzJVitVz7JceDZCO/pj36iv
qYXJgWaV4iqvchR4yizcRErfuGgODU6fGsmKeIR9oBsNva1GOah9x/WZjMkWsqRlwyOQ7+DAdJsC
4PymayN51auTucOyo3iibuPfqNSXr8SDlxHZXKuBmjqLzSMjs2guRNxyw2hp1XM3MZvxmFtOGAit
06b6NaGpy0Tiz6EuglxLzkUwm0b1PLaBv1LCXnOtabKuxH3vvBAkPhgTKNVQAHpryP2Rrgw4to+Z
qGXPnoBRY2e1975plo4iCNqV6s877wNACBYDPT6AyssWUAEsvvVDPX+umsGwB8q7tharV524L6NY
Itg5ISKYpea7yERCLzJLvfOL52DgimsSj9hJl/4tjWHW0tCAnlCh4ARjh59v7VEUYIQrXfkSc1M4
OQZMTtEAwPg4Jr9gDjMCk6Wi0zbzSekbnA8z5Y3WjNBxX3L7m1vatT3ZuWM4hf1XsMqcq2CK5VpY
DreYO10vsGzBMvJFdNDNcgjVnHAlrDjLGSta3Yh2uP74DZeVi3lECvrAsKGSck4vTmcCAXA1qt+/
6IV13yhE5koRfU/i9pdQ51dKrsv1txxLPp9MD73AWlaF7qVLD6r2I4xOH7/LW0/+z/N+OcCivSRL
PVXEgenbW3ZpW3bjtqvO3X1XncQ2bcl5CpwNR5srrwM7dkX7CkFjWRIge0MhblYen+dTvMAqQQXJ
9UxWhue4zETJ8eJ8pMw3mqaEtJlc30hxAaSsyKJGXMV5KBeAyUYjAFYkJuqKnEG7T8Qa3Y+P5+VN
k+GPeXl7Ls4XYmEalXC8lxWRKgw8AT2KZw+r8C+t1LR2rJHKGkIw7dpS9ZwsV7wnIw8VujhWs2ty
2bN9oe7vx6zQ161VVfdl2T32Up0cmrFCJ7UUfTdU4/jp42ddrJG3R0UTd+4wwTgGhnO+RibyS6I6
fXi2JkNw27EEXTKQWn48ymLVs5VB5HOJkNTD9kPy/3yUWu0UIe1a43kk1n4MU0F04qJunZiy2xa7
2uL3OfI3x/Th91wvSK2LP/5n5uoZ2/VDJuz/lxxXToz/8w+D9JLjGra/zqmt/PPf1FYB0N0nCkgQ
2CHXze7anHa/ua1vf8UNP6uMgECR2FRn5FaECTVYsfMXRDmDj/cPuVWyPlGMA7ZCcYVOHfidf0Nu
XcCyCVnJCyk7oWZJ7DSjlc+XyYSxip9YQvEsCnMxpQvEKlgNinKT4MBHe3HCCq0JgdzZqTxSimk7
+OhZJUsbegGYiY3hEAF1Sif/0FeW35EepP3PMYaCbgcRN6RY9hVw1qK+LbBy+Q6mJf4tSPs/Kw9q
NGfHf155L69Z+9q054uPn/iHVy3CnqaGgT4ExzUSGP+sPUnXP6E0g0TsXEql5czy+i9etfJpduaE
JUdFEF7h3Cj9Z+nJ/EL4ySqYvFmqhhbxv1l6b6Z9fxzZbArIXYRqIHZQaNSWPsRRLxtxkZrVsdMG
/bPpUe0sBVHdCCOcmMakCBeEinKo61jehVUb7assll8pycnOQGF2JQh1eatFxnTvq1bhKr4y3RN8
Ghswavlqiqbm+x+z+/cJ9yfefnGkvj0wWBtwAfSQIcwuAjKfegWYEeDhQN8mNxmmadXlBeQqubbW
UhJc4wq9Sb8vZwiomgYNjirdBZMgqrXWnLguj11oiS9qad3r6Szgm6KA3Q7m5zhR85smS6KtZYTw
JloajpnaJZQ9DNMuhO42bvzaiZLec1DobQ9d79erqklKanVmbedWZKzVUTXQKMfSTAnkcfvxlM3R
3PkbgI9CHYpLiFo6NYXF8SK1Ovd/2hwjjUqOlbacGJEfOpZSJ6uRCqYYVfVOqNvjx+NetCRpQ74l
G7S3gf3QKjkfWBgitLazoTkClGpvRkEON7JfhPu0bdobq1EruzeEdocJaL8tRkFwUeauXdOsrCu5
6XtPwvi0JYFqcRUsk58EVZrCS8r2qGVavY2SXDmYwdQdQhLO7aip9QMlNwmdULHaGVoEpKqOPfwg
KKhemZN3Psas0MehT/kYCudFIAwSS0QJ7UhK2dKqSkbH6tv+uWQFbYwxGU7VUBt2OIhwLomK7thN
8SoNSaI8yja7VuzMxz7uk8/gR+TbpG67FxNpRBjjlrK58rCXm41gHcgP6HsOm4sPqKQo1icAzo9m
2Ye3qLgVP4IiBbqVhfVtoPSQTxAT2bTemB2jQq9u9C5jiY1TJq3FPB7WiIlMa/463GTIU90LIRHQ
x884L97zxQ1VhH3JiQipWF9SwIXWL1Wf8v1RRdV/ExXjaE8y8WVkxddYyxfd0NkJl33EicxZCX5/
sZFoEAQW3Tj52JWqldlmGmaTDe0StkaTJqHsYGKWnrqs0USUxkXxierPYKzDdoySFQKGFYx0vJ9q
dCWkdlgbfqmhFh5a0udOKZWfH0/MHDScT8z8hJCsUVgmsliCbWqt0iY8e5Rjkk7hpuq8aR2oXbER
m7F0yi6S92UyjTsqq5lLyfAqEO5ioVMSIzV/a1NjIrTUOMN/GdcJPESOitRpX5MRfOQNMJBatmdr
+yMQ/REDhGyIkXPz1HiWc6Qa4xpRAmMnEmvtWwrZI3ObQrJ2klcgCD8Ig/esqInxwxKDxDaGWtsD
szNqR48RkbcD3cTSwRQD40dY6SpEqAA86qpGp/6W4RWIPVYf1bsKgEgBtaaEsdNPsYROxdD1k9u0
8oRFep6lqSN7g3rqrFIrbB9Ia2NXCM/9pNNh/TRkv/Zsb0xRTDbNuD4Z8CAnYGrS9CsGtZXbfq/L
pVuo4+xYoDaxuAHQPtEnL4qkW6O6bcmrpk+Ljd+ZdB/MbgJdkuCsBxc1Adm+krq5xj2WVYisQSsF
9dqfqmhPe1kATeFVSmKnQMfi2yiP6Ei0Rq3EbuiFgLWzujhFehXSCGn92FWlSqFjXMmyt+maKhrc
Mp4iYVdofbTrxaaaBdTT4L6oM7NxernXRCer++RaKnRBKWJNgwfh0Js9QjlUFgefn6l1H0WtcdTT
wVrRJBTttNXDdScU6rccrsmDWPHOU65pR1lWgp8DPhxXDouL82wWZzNmiB8iU+xm4qo/W/ZSngdp
kDfGUUjLeIPm0OBk9Gbszs/ybWrIvfvxHrw4nBiPoA9/vNk0GaTw+Xi4gk8IUgXmURDCfpsESexq
uW+sKapf4yG+82qozoHKVADZAl9fDMUZG2GXPVnHKg/gRASav44FqDxDLftrfCST9b9+Na4xAkfi
IsLGWfrnz6kEN9z63mBax3iiaTaVKurDYvwrExP53380ol1Yj0wlYgFLQmCJ2YKKXa537Gno7MTe
8l2/ELxtx4Xg9niYXCuvzGHJ2ck5Y/LVubhCwIeZx6I2kBaxaIRWJhzVRM63cV0pqy5MYvrb7NJM
50YLGyDE5ZBNqzIp1a0VR8WVlbOs8aDqLM1mp1xsM1UMxMX5/HqW1NVVLmhHTK9nLwwBvPEuLkux
ckHWmZ6roaDOUeap9KSB8Vu907AIfafKDOV5arQQDnhBW/3ag837dDE76EHPGGAuQg0JnvMHU5TU
jKPSs45a2OrOYHm7AtvknVTq0lGBXLzPu9CwLcXrXFEw6PrnY3/X6YF+ZQFeBubEc7PUAcueZIi8
/vxBOP1KPQ/N+JQ0qfDD8+vwi5Zb6n0ZKM3PlskYXWlsYKKVUTK8yjnHnCMiTim5mJQJ0hertuKX
oEkaDH40/yUSQpRTRyRjpdsYStazIvOCbhgYRuSQqlFfFkcE0p0iURXfCWEUZPbHe+pyD7PGUWiC
iIjXFTyc8zdqq6IZKA95RyFQArvQcQhqJ52mcYCcK5TAa3v4vfGYN9b57AwsLWHjrZLoYjrp3tGS
q22S154bUmibwvS+asxr5ozvfK8ZEjhbEaPWOjfLzt+OqmktB7UpHDNTTY650oT3sudDafD0wsna
0d8FZS3ADZBnO4+mdxUc07ZKK/+oOZlvfTwT8GXwuk2CLuvWinSMgwKLqnzq+VqN8H5t7gxQ4quk
KCdwh2H5BXjWNWj6e3PGcmPdU/cB5rg8HAgdxFYIfcI8P7ND3fvWRdPPupO/A5NYfbweLq8PZgyJ
SRDgZG3o4J7PWKRkctnXmnBUQHI5Wap8C/oCIqamfP14oMv8aLY6oaDMUqBJdGFR27d1k46a5Z9y
lJq/lWM+vSraiCBprg694IylFglOFnl1SKLddZPtS43+rZdSa7JTgBzFFTbuO9ECD0SQMAcKJJHq
YnOrWSOFaZH5p0SvjK0h5P0DnlWa01eAPcWoblZNKSYHkB3FysQa/J60pLjSUZ6jgfOTDjgiUDBC
fmIXsrXz6e+DKDLrJAhO9O37XQF8aKWF47+VQ+BuQ/OQUiNVIvKXJct5NsfQY/RiTyjeB25AAOaG
wA6uHNvvLFtt1uB+cyHm0FwspbTK0XGXaYXg7VWCd66PQLuov5edK7Xjr4+X0xtP7nzmyD25Qql6
IS8Or/F85sZMlwUTb5MTN7ab+WJGYXJo9cwByFJJmypotDs16Whhe4mXRo9g4oXIqQppfOgpVYqr
yWrG50QurIfOFPLvclaoO91zSqPcKKleKwTLYLYduATV9uNnn/fv4tEBWrLB33qX0CPOH12XOsEC
xRGdarG+iXR6v9DZnvNE3Yta8kOW6vTKoX+5yenH0l9mnYFivbjGtCiIp6BWohOCsVhuDIK/9pJW
XBVeZ11ZBO8NRc2RYjPsljmtP3+3BFOfVGml+NQXo2UHg6m7vYTn6Cgl1xhJ7w0FvfFNDlCHBLA4
Jis5wtah5nIm/sXOtMz9jV7Fwi6QpatWvJcRCaqhXJp8LM5jdNDPX2sIQHwrapPjnVe2j6ZeyV/8
yTS+6zTHvrbSqPxUula4jbIgl1C5jw2IwwIwlTRGbQXiQCg8dznTHkcVTbK+8vMfcTypseMLERAF
1GEqmRaRhjdoN/XNwcM/aHJZksq06uuwfshiLVfZR2oElSBpqq+6UOjfq8rToT4oQ5c5XdWAEYsw
O4hsQZT6e3xBjV0UjGly8PVuOIhIZcf25Os9md1Y6YproPnhw2UMeiedJllH2X2Qx71I195wuDzN
R6gNQAM72cuadRWJ0WSrelF+FVIVvrnsBcE3sRgUKA1RXiWr0pDzzkaZqP8LYz6Fa6tEjV+gYmp3
uaXXttAWie+k45jfVUJRQzuCNUFo73ddZad6LJRuGFn1QSkbYUK9YBjusE1/bgTPi1aJMY57FInF
bx9vR2U+mBb7EYAAXNzZdRQRiEVvRFYStYylqjilfhpg4MZa7R0EPaIBPJJmoKgvThHiRqOpQ6YZ
zPi7p1ej5JRJVT3mXdVzYiil8XkiZqdPmzXiGsR8FNidN9Q7WqYYJI5+8ZL4neaIAEnu4irIoZK3
SoMbaN8mq8ZUusdQj6wfNQoRtSOnfQ/KUzXiX6UmhqGdp4lsOn3QSMPK6JvoSzg0wrU06I1+tpgJ
0knmgi4RJUxx3nJ/ADgiaHANCLHqpMay9UPLGq7hCpJ2aktdUXQ8RRiwhAIUEexRLApxowt909gK
RX7LUaU0X6cpEDgnsVLUJZAR8X4IBq1IN69KWbdDRfzaDAliOWCBs1teqegctSCGt6Mp1BAnF2Jq
2E3iS4qtplp21/AB7BIy1zXh4stDGEoa+c8sRos43DK5LNo8MrzWKk7iIAtrycq8m0DqfjSCUqwC
czT2Rgzx5uOVdnliURrHS45GLaVOGiLn04vsTdVYmH2dJKrWbokX4FpOVWMlVv14/Hio+Zw9/5Jk
dXMVES4WDeglcbnqED7Jpag8+RLMQV2q2xVCzJPz8SiXBThGmcuV0jyJjHP+QhSQtUYLyvI0ICXj
1qJ5H7RCufI9IGpBMz7hdQwkoIuH1cfjvpO60pfC55UPN9e5l+fxKKlFCCerPtWEHa+iMWFGmYvB
7WggVJFPgvRQxE2y0jn83FiPzTtqpdavKAiMbVil3pUL/d3HYcvQqJ17aRc3eoO5Ii6ZenMCEDps
1DA9yVUFHk9r++9jEbDGRXN8NHMpW1d4wWyGaeweUy8Wb3BiuOae/M6nh/aPmBPiRrP+wSLF0yN4
wOog1tDjIakgox64YtZdw3q9c1bMoCVAByxkPAmWuVbpm1Cewq4/oZ8j3Yp+N/5AEZCg2UrUZhXl
+oiekuAjAJOr9U3Ks44rNJmC0CnFtoUQLiZcRDo2tNRThbYyd7D58Y8NvHD6gZlw3bqaDjHO0f0y
0N1plGuwycKYuiboadmVg66It1VaaT+8sJEcuRFSy5nGKrpGYl2CTgCZIcAC3U3Elxr2hr6IbFvJ
7FQ/HIcTeFZvI3c1t2ZcK+WuDKZ1Qx1nkyl1feCLPE9ZFz2nmVxschhPdkBXbJ360UjJosxvBi/r
1nlQSze97+UueOBr1qnviF6wgBDVoFwGCROHiPMtaY0S+vyFNpx80RhfcInoHGCj+FqFcWKtqjoS
3NgUt1MEXFNirTwBbxZ2tVnkN6XhW/dyYDVfwZQ364+37PLsm+dw3htsWbB05lLfuOjaoNb0bDyV
WeDbRRl2+1buADO1Y/D/MBTrEZ4LQDDi0MXn8oVe0RHNHU9tWCLLIGql0yteummVoLpyAC5vkfmt
6HugHciOm6XDz2dbbADvaZBHTvPN6HRGUJ/G3jMdPyq72yyJzVtJJ6j5eCqXidY8KCxMkYoQHnAA
O88HlayyDXWjY9BSTUDQD4pdqYOw6nzqUWIZXCsxXxxvDDjDWsjaUYgDjrLIUtEETZq6bcRTWlvj
WiE4GRzND4ND0VWqK8deuRHnZsI0aNRDOum5q/L2GQUe67bP/OpKzvzOnM8UplkNfp72Jae8LSyB
vaWKJ8qVsdOF7fCEtaRi930qrctKHlba0I9X5vy9M2AWrwc/CZYCnvViX5mVqsRyYU4nzROE/WRp
mR2rYeki99dsaphlK2S18lNRZclanGLxVNN6c6klFfu2b24F2h17rVLFx7YQmh1+zdOBSD93Sx27
yo/XxztbjcYYXQjwFmiNLeNZVJBoLRv5dKqCMH2J8laeoytrXXV1cWWrLQMAVgZRBrGzwtKgnLxY
Gbk0cACriXRSjXba0aUYd5goyGstgdDiY4ZBjpEPKyyIm93HLznP958BDoE6LRakWRDGovW3fEmg
JCK1Z2s66d0o3jSVPD4g7vP68SCXrwfHnHMLp8XZm+SthPRHPDwiqUeKm4inrIhTt+OPn7FHT21L
zeO1UhfDTVWm3V3qN92VCOcNrbp4v7dcfY4WkYtY6ouMnV96aYi8VTGpo9uYgvqUAhiHOWK1MhKQ
aoir8zRN4mtW+0TOTd4Ovdsg4IFkk5gaK3qYougUZgfxahqC4lmuA2070PqvnNyf+E0Qtu8UI4ei
PmXj9NcgwyRzCsiPR1MP2yMyFV81bUoezArkwppl4MOUh0z5lzpp+d4CS4Kwwax8bLdai5NwLuJk
7NVx+K3F33pXhcAcHJVu40szaoikh+SK94llwFVRQK+UV5b9W93kbMqQmJjplSDtVDpGSwCwmXRz
U06Pn6NaLPewuMTWjbR8OBhjmPhotCGueC/QwEih+qnpY2pkkejkXopEi4LoU+vgr55jHluClbe9
RsgaB/WfV6xCorl/C40MmZVQwPQ+w3w86wbLpjOf5nuhaUBQjIMfgZ9Ly+5pQknFX1tyo0Fu8vzG
ljShCR1KPzXONiq6bCoenldKrJeiT9D7pRksiPQCBcWlIH4upH3eK035bChBsC+KtN1KWpSHTuTr
mc9hlOehjflqeUeGE219FO16SJd6PjpqKQilncM8CRw8RZXYVqak2/qQjlZJV/J1kbqQNBcuw3hr
lsjk2oYV54VrCn3wXaVF1azMKo7W3UQZxfEyo7qPe4lyY6pParPGp0a9krfPafn556buR7cXWAZ3
IEfB+TVIK6PoYt/Mn7uurNZI8XHk8OWCG6wv1A2rJF+lmllvRT9QGxs8YnnlCLooacPbRIQd4jBF
ldlpY3ERqygS160Zds+Whh9gnOOenRtNvIX3qLmTr7U7oY/R+TVl7mVcb5w+16PHwEjHzcfn1KWu
DDJAv3tVoDFmJNb5XHTiEKJRlw/PY9o3Xw2pNwHPNYEWQ+s0o8TxC41W0iAX8pdJxBfe9o3Yv8+w
ueoQ/Euax1TpDEeMx+T3R/of0Ob/Bh3/x0e6gAs/vCav7Rlkc/73f0M2FfUT9zKYojfLZToQ/wXZ
VKRPc1N4NlfVMN+dsUZ/QzbNT0A7UWbgkCPBpHv3X4BN+ROlXSJBk1hoZpCQ7P+DYn74vWF+A7jf
98E5v/Mo0UtzX3o24rW485Rlz7ODPJzmuTEerDBtZl0g+l6qSZdfCnO7K+BJF8q4QjsovXLlMR1/
7Od5YBhDQAgR/50NjpcDi4U/WrHUVzNsDoSyHukwh+RsK1GvvhK2nwcPfw+FJSCgJWriXO+L7ZKU
wdj2WXXIobA5cdPp60HTwysv9AYU/e8T6m0YcBlz4ZhI5VKNNfRhdotAAg+mLtS2WJnBuqbE/2yM
endD27hfQ7+WwOlQVFxRxC5j2iYeu1MsTSiEw9jQ/iukDNk9uaw2wiR7DXcIRjG2DKv5vlRaMXJ6
VSy/wu1HsVRtWztrxvFZ6sb6M+KU/c8OStlXQwDNo02lpYH6i7q7jlAVj2XcYJ6iVJaf1bYvvza+
ZOz9YPiu1ZH4WGUZ7JIOCIY9osefAQBIh2/0Lf6l+vrbLBFUw+UANDNDIRZn19zvoHErNtBjjXaN
1HXqei1U9D9239/L/D+Den+PwvZhffGfSlnk/JPrEdSgujfrgzYFL13pKu1dUPbFBn+fa5ItbxnI
4rvPOaGOItPsGmPOK/2PsLFu/SHUCq8+gEpcl6PoIMrrlp6yjkYnaX/40bqQNdtCJ7GIoU5r1brt
SCJGyOhN65rVg9y+xmK0Q63hly+oq6A3cSe+V+rB7uU7rbacGExn0Cuulr7A9HZROAdlhiGgcpCq
hy68gXhf1E+eSPta/KaGn6Pups4hgjqAoiDjiys/lleRUqHW2K6FLiJB2EhBAUP6c+3dR/n4GMeN
Y3mHaJpoEDyO+i+veRmnaN+HT9hzrRPpxutSp5DuUmN0en2tgIKTu57/fTWU5N4s5G3WPlVR5X78
Hd/bVJTZwOjMRmGzsNj55LZhlnV5LdWHPAilDX9c6ziWrKM4+xXCUkLjVQoPuj+9pqj6b4zJotXf
dMFJiuO7MCvEteYFwIADT9/nVYpQgweSsmm/UFFbd+ovTOwqJ8FC2E27rHoklAwf4jCPHUtQj40h
AeELFMWR6gE5w176mRRas4sNrdtbaLTf6mo99z5Lya3KJDsqsV7s4iHs+VLZuKHJGFwJQhbijX8v
7LkJBtwM5PEyUYARKxZRqzcHemG0dLwwXHMgjTdTQS9bzZTuL6tHJDwwks6m7Kx88etM3mXKIIIh
tBCYmOnYoRRJrla1niMQ59iS2FlOpkWkEhw228Gr+c1tnK5g4F77oIs+/O8X0ObCgkiZgWtsLnf8
sVuENtACJrY5pGOvOlHjl07tW/qmKUZ1VZt9tknMMd7TuxzsQmo/G5F8LX565+ohx+Ks5taBsLW0
iekB04sxOrwHAXSn7VlCtBcAnW1MMq4r59C7Q3G3gvsC4EG6cv62mUq5vJ7a9mBRqqDDM0qrVI7F
r0HbXTPvXFA+f8+sgaIShcc5T15WSkSpMaEWFPUhKcTmLjVT00VRX3nsu6bfMxlI+gST6Rjo/B4C
CVXpUq7qtSbk4xYgtnY/trm+lpuovqtIhK+UcRZQ5/npUMzgapwx1UStbx3+P767T4Wir02pPPiV
J6/qQO9tYltAt2hAmA5FvNY16EQ6VqN88UoEZJQ+8rZa1vfrTJr0jZ700xY77t5Opk6887XxWj/s
MhSihDSDDCjxUbK8QIgAHdLlUSkO+dBgn5xV+SqIh+RGn6oMIH0Q76J60g+S0vw7TjBzAw+DGqk0
Bw2IIC3rKqUvSq0RZNl+jGtzhXBd4fotOp9XzlLW2tk9hUAw5SFQAXOpFOLJ+VosOqvoyiFS96lY
DWsxBYkQGVfNT87LlfO7zA1zuomkePORvTiwdV/Up2Tspn06wiYrqmqLYAnCpZJRukKv/a5I/U/C
QcLB9/nPLLHb16oOXpPkf+3q5DX7WZ/nHvzoP3Qx6dNsmUcQBN38d4bxtw2nLn4CH0IpDTgSxilz
feXv3ENSP72pTkC1h1lCGY+d8jdbTP002xlQzpjxS2Sh5DL/Ivk4XytsMbrwZNJkACJjYT18viJB
eyVpj1zMUzWIlSOVOFiI5rHrdQUsSWleSZvP9/fv0eiVwBcHHaUbl50yvx8S+JBPRljH6/RRnvz7
HhkdgIO3uQIUAInPcPvHR3knDn1nTE5+nW4hLCHoLvPf/3HqpZEXyG06xE/daNyjj8nt2gybog5X
Ypcbm1CO97A1rlw670wrsGauOEjJhKPLae10tBhyeDZP8qRN266ZhS2sz41g7pNQl66kPVwtZ+cK
8yrTdqY++4Y6AwS0qAoT62cUHUT9ybrXurWJzBPKnPFPcbAxfbDr6Geoa3aWfWl9fFfuo/bObO6V
bKvFduU5kLHlxpmkV3B/kee2wU/T/0mVZygRd3oQu13T/aWoOzS3AFs0wTqJTmp9rwf7xHRKbRV2
jkEJK92Y9dep8e0MbcihcuRTW+3qwFUP0WOOs5Lyc8xPancMsrskuJ8M8DSbqdiY5sbTnhTDLeRH
UX2asTQ13I1Slu2+eKTbs6HP3dJE3gzyVkBuUJiRMk+mt1M2xo1S+HaQ2rlxb71Mrzq1L61BQP0m
/Kp+jr8jyRwLD5P2IxHS2xBAKvr7Zf4AvMdREWwSv47mUTNfSwxhRuS/suJRLr+XUezWKE4V8q/O
+9agM5NZyDyta2XX5ZBYOLKV8os3PXooLARrZHBAG4EcqbBcHr/AdLEl5bMQ7qvhBlQ5NyWkFGkv
FjcFUrgPWQgJxdYFCsK+41tr1oJfuFW8Vz3X6L+2gqOrG19AlGp31b1zEff9XiUzRIEaA1kZAeD5
Tigjv/JTItCnPkxLyPqeaqso77sjMiIsBE9dm3WoHLIe4vwolKe8Ua8JylzsCzYDIRga3kggSxfG
46PRNHE86upTY742aFM5TV9Pjl5gZEJ1RL6Surw3GkKOHGukhWxC5fyFNUFu2nyq8PhqrWcvKPDY
1FtwyV10GMArXhnt4qChwknLbvaLZN/TvTgfzeuNTmiVITkNxL02TuCu2hjPRuHtoAXtdSt8Hqvs
muf4G3Hhv0MKPiqj0uPFCJE6NFzTReo7ej4NktiIT9WofW2MbZB25rPVkGMBoy9XEgGTXQX6sKqp
mMJcZi0XwSlMu0e9R7qJcqqCAmKcrwbkdvQhevr49DXmOT57Pmpo9FUQkADOP5d+zmcllDUhjWXf
OmbFrdFu+NqG4jTmVpNdi6wutFVxO8ZbaT1AAwEg6XaGHRQr4Re6egAaxdbuaBAcmy1g5Wid3lZ7
6abcaTfGBsJuS6pZOtat3vKODv8QdVZ+TurdsrMlR0dDK7GFG32NAgom6aIt/BQO9U2+hQGm39Xf
/WNwI++rb8mNvw423qpcyQbsIVs2bITIvCft68ez8XYQX84GYkqEZgh/Li9AvwDAM5axdTSf+9FR
fpB60cHI2QIVRT/H+wuqxTPsBfkh2TMRA5AW0S0qpH/tNrerl9LDrckpj8Vtv49+5d95D6OwKSd8
/JxvLN6PnnNRIqp8sae8EVjHaFccVBCPphPsqnW+z7fCNuMY/QtdOuVLfDetvcfui3SfHcabdoUG
v3cXyxsvcLzbYGdtfc+Rn5QdlXgKM2G+tdoVCnY06JPALQJ3ig+R6pjDM22LjIYyMmVIMmKbpLmd
acfUYWyA4ntv1z9Ij8PTKNiNYReUXkp3oLIWuGW7SXQ6J/fqsJ+0de3dWvnD6L2K+demAQ3lKJWt
fknuPDtfq9tiEz0Wt/k9psX5sbqNNtdsB99C6+W8USlGFYdC56yZcr7aY+hyqRd05jF8EW+ke2k3
3UeH+i69s2xtK3xWX2o7fWxLVivirijY2RqNktrprLUgkYk7/bd0WFE1MnOnHnZV/1BVmwSUPg6n
NUJadlJtWtKTcE2uHJQr7AdMRCZbd4xInR0IkG3mlOqKnlJ9iPZa7GbfuHcMcyUEN2XBplsn38qj
cNPuzM/RN/2zdEszdS08cPEoaEk+omiNQ2DP4XFsRVtTsSbeBZrLfijzraK6Qr4Wog20SqtbJfFK
bOhu2dFv3Yn/aL/3hlm+nEWiFlCiCmizxUU1RrAIUmKeo3fr3YYv7Y2yC549p3CTA/J+4rASRDvP
1wEc0cyxUju91XftOtln+3BTutZjvhtW8lpdixk+0dTPk9t8+/EGwXpoca5RvSDRImGkcYCO7f9l
7zyW49ayNf0qFXfcqIA3EXfScOmYZDKTpEhNEKIkwnuPp+8PqqooMXla7Br07J5QHDmKQMKsvfa/
fvPLOe23tpLc9alegnq+z8xNnG9KaZ9Yttn4Ou9jmMnU/0OKZVpL4k24C8N9Fe8y414f7pNiJ1p7
fTy01YtqPZrdvm09Izxqs4O97xys4aX198r08fzocCF4m++iwBUaW7kvUKziyifZ6o8Uj6Jv4al6
k3XsRB/D+dls7qCq8veAjASqJXgmj47Ze5rhjAQ5SX5TurF8WYiZqt153JfJLROFJnODeJNFfhxu
O6Ogt4kcidfOUu6ycj+Ij0YuOXNyu6THqt5EyVpk6f6wK7IXyKJYZ/XEVWGxq+PPiR977Q79T06+
7jaAngnRNXb/2kq2ol/S/pDIfpneD8JGn19nekW92BZL66IigJGvYK1HH6JZdqbyETkZtWy4pHSC
+O/ltkCNVDSHR7SAEws1Gi+L0NZcjDOJj5PsxrjJp7MRnYb+2JqIUM2n2HiQi4loQK7WZybO182F
RrwxDT6vOiwktlBXr3qQy62+4NR6LlSCDMcp2UENV7w6kEnjqY1PVo4PRwOwY+QEVRhVF1Osq+ZC
zBMVYVzanAFofrQoBG0lTRPmFrDbo+pTqGgFxX5/A5mfAIJg+r5uDzEtuQLNGJXoLd5f4SXR89ru
pZog2qL4zjhh7fP3UaKKTmzsimFQbsK6hli3+kSGzdaqiLfDEOqT/dQ1y44UP7RDzFM4KbST0Bbf
F1ZhTNRYjCbxLJnBl2aMNJ/GEYxVvwmVPsNINdh0CouqkN9bqXAb18a9ppfwDkLx3pg/Naq77vU4
nXWWiJCLxAU241edJbVpCnNRXs5BM27UBb9ddexsva79dWDjwmoIbC7xf0g04iowbDRoH5AD4/By
7T3FzLkzTMyDz31ctZ6YtqIzSLDXp4on788V7uMnhH1DcgqZN+um+RqhFcJMjcIy788d0gC7DDx8
/1pGWlHEzvKroiS6m0qq/+eD0ip/ePCY4RCtwdSVuv9BzT01cqXAM5DPabovTSdPdpH6w8oUhxit
JSPyYNtbt0b4rcgHW4Fjm8CCU8RbUzxq1pph96LVD2p3Dqon7HOn6VBMl7l6mtvXmkDDaLpE2c3Y
vcb6Qe1u6JbT4pAuW3PeFvVxXraVYEsqY5qITVxrx2ruPOcGPhCDk+yMeptiyqq27PDMu6Xx4mXb
4Phb3Rsxb/2p6I+avs3FF7K0WYOF23rZqvMxFd5K9hyLrDmtHBNU5BssveqzHp57C9u0p9pgJ7Q1
OBHzDsGKrHzPyidt9srptsXGVt+yxg3GfSbuLO3Q5K5UvFmoV5v2Ric92eBDE1+RbcR4wCt5T+Vf
BM8SvuBhLy+3cnRmh23obsBnwkEjFfay+jPoN9rwTSpvC+U+rh8ytrd6h5JlgxTRHeZdwrUSWGgb
vHhv0Fi4uAl5DbJLRTvOpd9/j0rBMYtvksQ11b62UIwxPK70Dbwe4jbK9r6Y2exsm5h4jV1lerK6
Y/+sGw9D/xDxpXGKHbFyaWdnMp96PH4UT1a2YBRxwMZ5rdVt5SnMvrRPkgU+rNq0ZcCjRKCu6Cvv
0/syQtglyRJaoJ6jOMzYsOtM1CoTJ/JSqexZExonlhDa/Pmp/tBNI5mAzwxXgELKYa97hWgJx34q
ROW86D+Kwc6bxSkXT6xD2ywPaf3WCrdiaqsMuPrwXun2obIPio0UHNX6qct9Cko7vQimnxnHfDrK
+W0si7jw3WP1WWv3s/Q1CB1VtSvwBJrGZj9mjBvtBp/n5NSqCTMIruy8r0sf+dmwl40bgqCVR7q6
5RTgYGTdW0PvieikGHCG/qD4coDQ22nN/TIU2JLvC3E/tT/Dwlc1D5o/gaT6RuTaiXvrfkiPtwuM
2PEuSp7LWbPhItp1jISlv1nU+wqtidE8Gco+HJy4ucsU38BNKf5E4Y8M4kPpWCU0CvGWTFJA/K72
LGZbQ2goFLKClT1TXrqF4SbbaafAy5zxbUCmcFyQEz2rBrIuUhbxALExtEU0dC8u+zXp18fX1pmM
YxXdZOrr+pswiW0onQyl8sHNCnupXFmxyzUI2Bcu82257BPjGBXHuxKsLUWLTpqqqu7wzbWV+ec0
dF6qPJMEYBslPzHX2OVS5SsDnvRfrfjbnBwtMB+Lsd+GOPQo9uRpK7xWJ6k94mFI5Gg44EX+FMyP
Qz84Zljb8vwtVO8VxEFae1SXjaDfVYqt0AeIUu7kJC5Vzd08fzOZeJUiG6azEPfso28Gt6ydoDuL
Aphd6Qj9vjBlxIluqNnD4uL5Eyl2Hj60WukF/SuW3m4irFHID+Iqu8fYiP1gn25FloGGnGQkROzh
yVgOnRqrF91w5yfpppePhEDJI0KDWzU+N99GN5ROIzE/S2+bwpF0Fayn70j/DZLRjYeN1vxQqG3R
Ue6nbUwYSTBqN0VzarUnKQy2KcxAubqrO++blkaO1r+Wk3bTd/EuwvvFnGpy8F6ZpebGT1GP7Dqv
8D+PfKncFA2Wq7VvdN+l2DHygLruw75ct0JBs5kX2dMbamY624L6kFf7YN5NqVv14Hp9fwrJ+cn1
1yr7oSkPst0MrjBttJT5Nz3zNpnd0GQtoM33S9N+5GZuiq9P8qtQ+dGyyQMfH4vkLDz2oiv9gH9g
snmpfWX0rNKxUq+ZjilBf7E93He3qITMCc8Ut3VZaLJNtJsTPzA2JQHWZe7V6X7O3OqxSw/Aqj7K
gsWbVBYeWwl3ontTZRsitEOHCN+wPca9Fxm+vrXc1qM+RC84i5dfw4Pll7fpN+FUR4i77eE8ef1u
3EI2ae96sFR9Z4C7nKOvCOAnwRa39QW3meF+VlnLnHhXHZIvpPMGznwPA139Unyy57saTuLFRiAI
Ly3YJDZ57KCvcKKSXj5PrUI+J01i4s1RifZUDw4bxMhmWkg8gGR5iVhAszPAtULi7K3SOmQoKuy4
1m8jVXpsBeOmFdNP1owPvTD4ISp6UoFhSjHbvWo9GRvnsQBB5pxEWU+qgIyOpBjizZ8XiQ/9Fh8d
mT5sHATDWClcrUyIP4PaTGbxnMR0FZXWP4mReFLFgU3+8q0Tl9OYWJ/UTPj71zUTrBLQElLWeuWZ
IbxfD2EJCXKSzNI5R6+yOKLh5iI2506MBUDo14UL/k2euS5tC/k2ETYRz+nylFFjQeGrHZm9sftK
+akwPCqdPjsY0jlMSmeCAkU06TTcxho14zBHP3v9tIw/pfzZaA9i9jr0pzo5lclTMbwtps9oHAkb
TBBjwRfFZtKQJm6vOfScEii8bdQ+z0AS+TiiN9irTV5JJ5Xs42ZXGC5EbLl3stjhjRljKq/N5CHK
9iawsg8pY0uy8aXf0ojctx6bSQe80AW62uCi5NTe4LdeeGveB1/Lt+AxfaueS09zywNzFL6OqZFf
e7o3vKRf8lfppT5IO/nrfC/ws3ZCPYkdiSkyRrFRF/CjCLeL5KfLeRC2c7FTjJtpvC82prKt8tch
/T7nx0k+iAM0oKOY3HUjNn2FLTH9iqvtoF2S+kYsn3O3qG94wclciWvcfw8WIE64y+JtofhWuoGb
wYJdkDMxOPx/OIsP9UsKT/1lBubGaBq8U6KyUQJtsjqMl/j1zw8sG92PDw/sFwb2KwLycTcyd7AZ
zaxfzpHkKvV20rdJcqOqvjT5geXRVPLnqu7K8Y4RnE12GQ+2+tWq3Ub1huqhMF77kjSEG3M5djTW
s63iBB/bVeSh8tJw2WL7RsRG5bTn7EV4rnKnvMXU2gEMpQjq2I15o+QmuQcJ/jI/6xALZ5/gcO1e
fR6epLfoXDzlPA334U215YT29THyU76B9TUb3Qm13E1w1/uGxznuiqfqm/Y0bEofM1ZBc9IL5f4N
UiBsK1BlCdcYye3Jr+EEt9Gdsc0w7UIK4BpbfVc1diM96He6X+2jrwXEL9XOvHbXvYEEsnBKdvui
HfFv1o7KUfMsR/DyTbrRXTzAbsgsdfHo9huPHYzwDTVdywuVOMi5NVu8BDfBgziCd4D6kPy+CzdI
o1dBb2LXx3I/3irbYav/aKnWXunLr/KX5DAjgb8vgD4favhWz7xTWGoki5um3jjvEfhWkrcUW5GZ
1fCjMu7nYTcrl6haNtp0Y0V+0jr8Xaza66JA5MpZfCm+kNj90o+EANjhMX+sa5sfRuXxowlcXdjq
pT9JDqkxLYF4qVPDvuZw49ZqD4NwMIdjOYqgdc/tvB/BMKnvr8PW2Ji50y2g9h7xHXBOhnt4cNLj
+EP7ORzJ8o5Nu+E7mXbOjDL1QJCEYdvoDrL2YPCrdNNqG7m7TTPYmL6hunwx3LFCtaOfkWoT9KEn
RNq4JoTw3g+0fWC5mK5hn6ZJfqDsJMk3y3003qdArOFW79/UmH7qojAiHrZxvWnVYxk4Sns3sjVJ
vK5z+cOerBsEh6XbjZQ6Qn2cNHAAthki4sNpMb5jEvnJLuIjBKKjrpNk0KZV0feBcq5q5CcaQb6c
897obWPkDQ9igtDTgXlHlBr7Lj1LzY0u96ei9GApyq7Af04uakC8yj/dgf+vKO0HRIrTYdlQVuUr
8zXrasFulGYqxz6SzrguFdbsiVrFhLVkrDGZn6xTjPo+lBqIM3QGlrU6zX1AI8QsUAYSkZbz5Obb
et/fTjfjE4RK3/LGE69GXNuL5OTRvp8eqtRpZE8CIn6UTyqx87Z5AiVPhhMhgph6mQL7EXbCPlmZ
beFgYGoitvi+PEIHdbRv+AQqmq0jqTfsrHTBMlue7ZNseHl3l7XOOJDgtS5QfeJNpduwLets8ZS8
rS/63fzSD1uMP0L1dh48hfJ8mk/VQX5ptuEuv+m8ZR9u4o11TjeC1x3mk+qmG7DVL3zdHeX9qfg2
3lS3sj9Sl5RbqIF1cmvwSAZum3jaYgfNHufNLj0u3WlKj7nKebjqaUocEF+1XsthoDD+8gTjXmLJ
QUGE3h2TnZPwuNbGo3ji9MOvJW34o3hiviY+K28CNTI7gBMboR28LIvLHIYNETVGPyln3dXd0pFs
zV9u6G991Wa9xQl/eWvwqLds4bF4JXy6ah3Ol1w33jvTrn9yoddSs132+nN0bks7fiDXu2QgV90j
Rop+YqLBqmn9sE74EakSFDSbP29fB4oWoyRiZGW7fyu94ljfxc/AJnvzFpPZrX5Ofoasz+O+ucke
tO/zXj6mr5YCcGwbJ0BhfhamffKoEBRtuWrPFtrukAMq66sKgSwb7tvgYLa3I8FLflruUd7M0800
3PfdKVaPoerHcIR1lwD2SvJjk6JDeXAzYWO1G4s0xH6LAWcc+aPhgGKoeEt8BbDWWwq3m7eORkBZ
Z6dfcBRdmQWCrXtzd6r6Iykyc+/L81lWcSRzIhIX+dzFjdAfsw4HkcBJSVuKn6pwH7S28QkF8C/e
2VVaarFmIziAAPq+3TN7xbCCqVvOuIVXd4ISF4chl9Ykr0n16k6bP+nqPx4PMjZ5ijAhmZXw8r4/
3qpJT8ZRSM8BgLKDvwkVs6n3pZj+mE1yU//ckVwbX69W12CqEAgJjBOpE1eQvJWQ6tFHZnpO2qBy
lzl/1eSiPylrwNfcfYcDF8Qzu6SoKz0L4oMRYS2aFQVLqs5y1eUy2FPLqH4WNh08fqeyYF5bYfv9
zyd6fVm48qBBK7qOLxwa3yt0vSYULumSPD5Xi1Uy2ul5THW9c9nsOMso97s/H+5aSotYE44tNnQ4
xkKDwDzg/W1IKytfqjaLz2a8jIesnm+mJDD9tI0IPkT8X2NW5c2JEnuzuTBoiUzDBxomHFfNmsPQ
sGfk8zS2kKjBVrdIzCm1yrip4vSTNe4X9fj3uQNJS/AnYFGwqnBttKsrQzxWHaSNslzkrz3Hk2w4
1NmDcKdutEuwMfe5V94zL40u4b78qXyh1DMUjb8irSdbj36lgYudnFRcUWjACqqJJ/W3OYBL7Asx
ydMuLYlGehzQjxSz/l969VYdttY5Tw6hdCCNUKsPdHl15iSNXcwMnHzywIbF08zBjrKd1Pl9QxPh
M/okdFBQ3To/FjLg7b0QnEfa/cSLUaX96lrmA79UBDt+Lb35HslAbSDoWasESMagAJE4Me0SvRzr
0RekgRkcK8OJ8fIg8IwmUHOq8ZNL/Iv0cn2J0X4w1uE/nISvagB5OgbwayZelqq5Kfo8dRVj0pws
YqGshAnpcql/GwrWzyqlu8rFO1UK3rBeLncMRU5/fjSvMTtUoxizQKLn0V7N6q8wO7bCkc4rW1zw
MSMdPMzuVHUcNkH8XZJ7utbHeSi3yTh9Zh5+jQP/Oi5qK4oTHtPWr63Nb9PbQqly7JHIsR0swceW
LgNFShYb6z/iGGIZMEtvvT9/1A8vPR8V1i+dG0iC/otb+jsPUVClrpWUOr9g7zt4jXGYUcKwyaOb
T/LU/48Ptr5IuKPANSb79KrwTuGEV6imcV2T+jmOsLTGE+hnKfWPcxZ/1pleN2d8e0AEqA20g+uy
ctUJKrVCbqUSjpdgSYHcipZeW2Zk8+eP9GuxeP/gEtkFjs5oSIQWe60NT1RlanEkHS7mEdAN6NWe
HjC6GnUbxywhp+lzTDa98dbMTlrrhqKn0e9AaC0e+3hXFockOgvWXTUdKs1Lgk1JVryW+ZnmrZGn
Hcb/7ljfKs1D1bpZ6ErtZhJcS93imtXFiFgOneQZbBStQ6h6KCWaZWsFnqUxonalN7aTTK0nWiUU
Y8TbPOQP0pMxOSI+BeRL3dJ78ffZU4rYrLTryJNqJ6T7JHy5c0pGhtltqXhdjFr5lvCA8dcmHu2Q
KTgD1Jvax6ksJE/g0OVbMdik4wa/i81nVvbXKBS3cuXLKZCP4YJ9EEuoooAhVyb2FzHF/Fof7pjx
2YslTw4+08+9Vt5FwPl/vrEfeImrpxyGRhKP0fqw/mr+f38ZjWgsMpQIF0QLCdvAyZ1zI/IUDR8R
3JtUl8gWIKFh2pLYGnp1WX02Xv74sVfrHgWKNtJiLA7Xd/e3MxDDhZxtbSoumaA+ZTGW3Y0aBU5S
F7XXJbLsJuVbb5TZJ5/8Y0mgBMPHlGnIIF9fe4G2/Zw28VA1l1lv2n1nbgS4eFqkObkUCp/gi39x
lU16APQAOg5FBjyz959R6MQ+GJuSg43mpRalbUs6ASOBt2g8lUJRsdr2mbNYjJCyqvykEfyLo8M8
xf+W9oPWDDPe90cvWe+jAqPIi1CIFjOLxcVr9aj0Wu1qcXycb8Y6SRgChk9M5p7//IB9vMz4VaF1
xBOEdB9K7/tjy2pc4cleNJc2bw91K7OvES3qRU++uYXv5J+P9nFJ42jAYhjlr6z+ayDbGsUGip/W
XqBWdFuArLHbTagA7V7Wn0jYjBxEaTMD5tT85HH6wAWFAs6n5BYD5K4eFvL7DxrxaQyhYgKW5zMk
t0Z8iOBDF/2l74RD0Si8xTIj6akzBMSQiunAEDVRFu90K4SCWWWi3y2ib4yqfmmZs//5wnxozzk9
EpsUVnsG+xhsXC32SZUJkHFD8TzXHY490/wWDXXr62XV2nLKdJ9mwIC6zijTQvXDvppNdB196WKZ
YZeaq35n9ngM6LR7lXLGMbj3mhzGW5V8cqofnhjoqhbNOcbNuKHje/b+Qg7FMupToVcXq4K/vbRM
TKyqJpVNTr+ToNp9cuM+LKArJxv7FB5QCSfPXy7Lv5Ufq+2JEEaedZmNSYFSDm8lC/rsk3dQWzu7
dwsoBvlQaMBtGATAxL1qrketUcpWzuJLDVkNXwpLflGk6dwS5BbVcXmjq7DVwnlhCKzWJLNrnIcl
ZMoRm9e7gCySE+rt1A8W6D0kQO4HPR1vKy1WDqkEpqAvz2QSM9ptEv3OinC36Jde8hf5uwmRV4iC
VyuMhB2nAVoKKCxn0y1ZDKDdhUXKXjPDNhBpVDpV2AtpUJ6tHNMPpeMGLIu6qQyxvSev3A06c7hf
DC8LZOsMrWDWuvJk1N1MntYn7enHnROXDBoi+hiWJxYn5f2D0Ma4k/VtllyWLk+cENNyZxDrEpMd
qXTEBcgvTrpg3/fpiWL+gL3AaHcY34mdeEzlwFMmdfhC5KWzNOAAjWw1PprpzyIQriSpJt+W0+QU
V1NWdnq//v63B6iWi7C3zCK+aKMQb5RxUO6krhS8cOhkXD15nPqghE1QsSUqAU4Vpotiw7uPNYng
VoqUukI7wAYMcn9Jl3i3WPFNbgwIbdV+E+MNd6MK4YGcWXn756LwYeXlQUQPgMPCavjDG/f+Ait9
0QiRNg4rr8vaKDwaN0zY7FCEwG4iTbczc/rMtfyvjkmZXLsOTDwole+POcoaPF1zaM5y0n1fsvZn
HmVfsiDd5WbAUsj0SxA/s0iTrr1LuEd0/RxsZdRZa115f9RUURpZz7rpXMSuUqBbvhAchT7niXDq
sOlx337W8iNqpI6kZx3mDgzNmBgVi51q6Ix17cVxaIeoemY871FmxOQqKezXWoKgjQD77gVChvxq
dJCAX9fEklI5NMB+KIDk4W6QU2CxbVLYc36Wp9sBjg92fsF86jLXmL0iZcfJduipJcRqqB5z6XWs
vZYhXq/tVMu3ojfIv1kEPqhv1gDtXH3Uy635pcBwuHhWlANx9alkw5VqT5rp4f1uj9B+GJbqnt47
VpLY/fQmVOcUjDyv3WJCxX1U9TujeQxA8fQvKkGWZnoXcsLNGfeUofQrsg8m8NjbuXJn0xZeqL2M
vWJtFxg+ckZeKjxg0gKJBYs6dMiN9M/8xf9nnHu9b+vLJaMOhYN5TYXMxHmce12mTioK/IkJiDOI
b0PIteU4pO6fX4d/uH28L9IcjjcBcxkMpPnl+8ck1vJcjGt1PPeqP8r3pU5U4B1RbXYm1o7WeloG
XKA9G+Y3qzoSPw017xJ1z1G/b5UXRf0pqT+nEaCrOoXVz0w4RoFdL56afln6Dcy3vjwEIpOYR8l8
nGcS44kcx7Sy6y3bCnQ/ZliGa3cXMNeAWoHXmz2mu6A/j9GxlDeh+YyDqz1XP2RMrRYFFIM71Pbx
6mxod+QaStMXK9jPUWNraHpGcpXnAnQdPGVqu90QCZ4yFg4GBtDo1LEHQBmB5oCXU3JBB0gSTNSs
ElVDUtrdDDIpqrCEeXTwhhWUn5L2IxYwZJZO1vPElqpB/SVA5y/ADMLnusw3A6c+g2o3/K2MkGkM
RFDWJ7gxthjPttiypqSMuYcX7SsCghFEvrGTpwHKUubIGDBX5yT9oTJCxpEXVGBnIpDGRN8K7+Pm
pdTPIryZ6BnbZUs/1Bb7XWRF0N3y5BxwMirZ7uWmr14gUUFmntxMgUPBE9tvBM01YaeDR9c7U7aX
p5KVzwlIb7Mc0Bamaf2j/CZdpshlDi6pULzSGxm9guoYnHDk9dW9cM9scHhVDth1gNLHG7w81cYb
qQidrULmALWBwya7JXw+lkoR78nXUX4SLK8M0b3zbdxhdPvUCxWnjly93+C9nxUbix1ysI8hM45f
rRZgcicbu3r2k8YfV00e3qKTgDnF+sfTfNc1UNFRybXTFzGamcq99OXLxDQXLi72p8bT+GMxXIZ6
vblBYsiYtpEfrHQfZE4h78PuOTR32fLVGL4tPJkmEhaTpmOdWPeRl1LHeE6YjVqbsvcwMzanA6x4
SiE/iuGmES4p/Kh0x85skvdpBn3gJu+9pLrVoYsU7Wu6TpUnPEN3hXSvcvJC9WOQ7ofsEkyXhJFj
q3lIRsxmp7Oul+ljER2L4FaRCLPbRPleDTdBcpP2+yTb1zj5amhMtnAki+VOKg46wfeqn2vnefyC
nE8ZHvvMz3d9eTebm0n1q/ihSREInqX+1DP+D77IvB7LtNMszzJvoLPn2hajHcwgIshQe52xZPkJ
3KSuzf5VIUFGTzweXDiJpu9DD1t2ZdzNWKMxBoxhmGZJZxuY1fizJF4Ssgt3S62Pd2pXq3abhzfF
JMduYAUkzItgKXUvgw6nWK6lMry5mlAu2xiUzjH0HDZDHjBIsXtreDCT4qEL1imuXOIZTn4PKXG8
tFC2ujyaNvUUgsMMGIEMLctUZompo0VfcBmQ7MrIazizA+oT09PrzokzHdbnUm7SAYLWn4vrx00o
nRG6w3U3iG+d9ouD9FubJFQY7UiRkF3kQBxPejS4tVK4shoMNiaaLMYDkhYzfJ36FvcgMew/24N/
uCecwKoSXBWQ6x78CnvVemkwsO/LLmzh1JuwOoEJzH7VqW9xC4Gw67ATyhog4maeRqdIlx9Ix5k8
VTzof74W691/93SsZ4JbjswQyDKg/rxfZsYlw50Pd5ILMZgvobawds/su0oa3o2O5Y1FXf/zEX+1
VR8OqROFA5FfYxN4tQ0n6iRrF1kFAG3HzjXLgnSj1PiuVJZ5ytUQ+UQv7/SmyGHFtoEXqM1dM8kP
CovhvjZneH16/hjKDf/MnBtaoGJwuia1LfmnMbFooYGePrlKv7hd7895jVagO6X1h5l23VjHSxCn
c1ynkOF4PgapiDbDJMrk2/SEbIxx5xH+tthyyKZJh7ObWHl46iBahAwd+4JgODW0pM0siv1G7lVb
q3EFSvtQ8sOg1X2tKK2NaaxKmDyBktF27aaVKn07l3Cvoij+PhdGezNL+WacZfGTT6d+eAZUCWEm
t0RTEXMYV61GO1dTUKpLepGRVthYNT3MYrL95K6v3+T6Cv5+kKu7ToxPKmNYC52mxR0zXozcj7H+
h03D/1QT3Z+BfamuZwCyGY5gems91/1dMWWVnxhi42fsuyV8Lkm2KOxxgPjF7MkRITS4SzLDdoXr
G0womHJ8ZGHwm9tKDREnVILhWy53V/H//JGkj2/xCqnLYFmkT0NcvHqLq9jUcdBZhLPeQW8qjYjI
MHEAIjDDcRdVbFp0+oI+vNGmFeQNwwZxralD0xrNT27hleMMOz+GCSJWCjK3kt7UuHqPO0sNyD8s
hXNfZxutU4ZN3XEVhUXdkb+HVEGuZn+Bm6emmiOTm3FnxR1NAmoJj4QlTMpy5i2J8Rmd8S9PjBji
1WcMdBOrivcFpqjGIiGuQTjX1rw4XTielaXe0R9kLrUNCXDRvQx94E4B9zCPhIMImuCQOAE5VZha
nOiiS5lPz3++d39RhNjLU/W4exrylmtvlKYf4oRoiPCSBWZxu7Cf1ZV+E2TmeFiKgDwa3Kuq1Ayd
CUd3R+WrHL2t9IOmSV4iHKbyRmFWqoqFsA3bLqdX0N8KK5r9ei5EZ0Id8euE/8dd5b8Au367dx/s
HL/grBK3f8NY5W9+3/XFt9/tVX79239FwRv639lXy+C6V/4qAqPuv5M5wYxTX5+/36K4ZRLjuf+A
/isVgpfmX1HcGK+s4Cn2KmBx6/xM+k/cVa7eAg0cGL8F5tkY9+PQwRv6/i0IMdiLY0nsHpM+YRfT
KHl2OxWxITraNPWbFSy2kykMUw+H/eG17hskkKbYssYp+OoGdVffZpOSn6VZXDatoTSf9ETvkc5f
J4gNC6ubjqcqk4+r13SkqoqNqXePdQI/haHrHpKUyQKW1+rut/t3+kfN/90Q8P1y889DMeldbZYA
Oa+hnm4wRlaDpXuchRmuMJk8XihGySds7V+F5d8LznoYPFcUEUeUNQ/pg1JwpKkVGhrPpwF62kbS
6W5zRhxTXYoOQFYNvtozVe+6IH2Qstm8XWrhmDbZoYkCeF9SSO5hny4e2k7tkptccUGyUjeZ59Q3
gnNqAI2mQ1Jtk7BS4DxFwQYUTUMRbYmf9Yvvu7R/fBYeGzyU0Q0BkV0hVXOgKs2ct9GTYQjRD6Mv
lNMYQbOyZB0Xvriy2FdK+0lFpNarc7UhYdYJ51R0cyjTRQOfMyOvgwnAg6YOiYd7b/yPm/o/9em/
QOp+e74/1KfLt7jo/rb9mf0svv2vv/3v9vvPoo3L4lfBemjitvtW/O3Ht785fRG9L13rt/1n6VL/
TiAOE3pKEURKDP/pNP5hDSVQh7B5Ap4E0yWZkwL27/pl/H2taAjPf8WNU/l4qf9Vv1Tx73j6kbID
0Ydxl/YfVa+1Ov37VYJxSRDHylUgzQZzKCin76vXMuVTnJfRXkyjIfNbAl/kzC1QvRfbppCG/JH6
WZWvYapOSN0jQWmAJqSebWAiGxFqot8u8F8UkKvGi5k06mfWbQZbSOlWtPv9+fC6z6lpoYLPolVC
ZlIuA4dXMW8UR1fmMv4uDK2JRVGJsTqkqnbRLOy/20URAOqNMigEb9LJ3YJFaX3GrbsCeEkpVy3g
QQo9rpAA2tdJ4qGVY7U+IEoqGRmj6cENvAac6Iwo28xsxAWIgBFzZfQHK12OpkjLzPqUFNlk+WSM
rITNMDTFTzh/VzMMSFSr/wq8WequuCKYazv7265Xhp9RCHq8bwotK2dvEXt1uhFSq4fiUo8ZhkpI
BeUFoK0X06J+ojtTh10qWbFBXP2QBLrpKKMwL3DBrQKjTVWf2+QhlzLjCzvmbBrctEliVCPNoPUw
IAMWq+wfu8f/D3WG5A9+/Pf6nb+X1dzE0Pl+GaT9+3fH+HtTtuVbd/1V7/4RHs7/PL315X/3m//D
3pntxo1sa/pVGueeBQ7B6aL7IudBqdkp2TeELMscgsF5fra+6xfrj65hW7K31T5AA32ABjY2quBy
MpNkRKzhX9+/zhpKJzftSzXevtRt+ucFwD3P/+X/6R/+t5dvn3I/Fi///T+e8zZr5k8L2URehTqz
z8+/h9Dd5/LlDfeaw++fHYZu+xwBkaf4cHE5UNh8/t5hXPMPYIQ2sisGjr7tFf9ESN4frDFCAhqg
1L7xhGbl/73D+H8QNbExUcKgTY7X1e9sMd96jv/aYpj5omVNCQJtAGR3RGBz0PD9y8m41Tg5hX5n
GjdWeQU0P9gk2c1oHnPz2Id7S78twgvGOhcBaBLnslDrOtlMB+EvqgdfLidGNf1Dm23z4hDyQgfD
IvyK+h4J7j2lS+w+DHaIa3e4ZEy+TVehuFLRcjCOjTNzIvx+G47rwboofbFgStmZ4CQm1EJwzgOG
9iGqPurxUhXLcsvQZ9N595pTrBomvI3kYGfXcfxJMz462dWgn/xpV5dXqXmVMQOtM4rjOSdDnkNB
jR602ih2IyLr8K4bFjAbFuVVXR7YxH9vk/zrjnJ48cjnKOvbmOx3d7TXzSb3IqXf1bH9aHdhvBpC
4R6tyf3kDi3tVR/Rh7bpH7ShsU+uNXarhIjova/xNtrj8EJNQ1COopPTy32zV2cZDkdWLaY7GZln
ozW8WzvU4yM9KTtOHnsvf3IK8UHpg0bVvdqaemEubSsd73IMk2ZLm+9WxU/OjtdlCO4KJS5eL/re
ELo4POc4+Lu7kmMJEI6W199VZqVv2gJ3lnoSj401blXiHEzL0PYIiv9C8/1f2LauipfsrqleXprT
U/FfYl/6ZXh0n2fh67hnZiH9k7JZf9BVh8dI+QSQxeyP+8+uxP5CURONOnsPzWwe5D95m/3H/F+z
kZHqca7NDml/70qmIAlE8oI48O8d6zeomG9mbdgnqaQAx5/F5LNE9q0AxJVxYkfxYH8YvNy/wIe0
3vuJ0lZZArfB5sjbgRDO7oHyA5/JJVBJkZnDfqwgCFALqlZtM4ExjIxqWv/6Rf4hYUO9QX4DfYi6
DyTINzGZGgo9DGOt+RDoUYUWgg5o6ZTGNcJIuak08Z6f+Nt1TNyHYGu+55YFi+ltyTrq0ONOY9h9
gGLdrtO+gF+Q1MZ728XrUJPP5TIoSImauBi4kTkT+m59RvivGkEWdR8KlyG1TPPxSa8iTwMl5ve3
Xgs1OUo8kNUmNqqNW3dLraza61/f2/nefX8YAdLDwglDUqxVAPu83bNimYg68L38rNnauKsxMH4c
S2av4Ti3D2OlN+i6VXttkkoyBc2Yza8v/6Y/wU1A+kMxntN1PpSpkr++CZqw68nA4umcNSAwgpxR
pNYcvGtLb4zL3Ha7VWsn5tEq6+EyGcRjS9z1zoP44XFDqqUuZgvKwS5qufnPv3sOWSO1qU7D5lyZ
ZsC0Hj2gpnKdd64y/5DXN5qrsH5nVjYrjDTl1VWGIelLIxqac+lY1d6MJfONUWtvqwQ/+Hdu6lwB
fX0tH4tVBlT5MZBR5wjo+180FV1v5GIcz6NR2wxRNfJSy5n800klDp1pR/goFRFDbI326PRQEFJU
prtYy+KHIAxMtYyt1HmnSPFDXk9CxWEEj1snq8GG/PV3EnS9EtVW/dmxtE8tykmUN9kuGewb8LiL
KKaw8Ou78OMNJ4NDZEuhn/2RKfPXFzQ9LGicIh3P+ZCgdIa/swrNnoBexe47b/EPlyIHImMkGaLE
xnn75g1qSnusSTS6c9rCYlAxuI3J7yKQBfXv4cJZL1zKEkS3XG/mar851LOiTIoo6Ntzq2VqM7i+
dghap1oGlW3f5qOjrw23chdart6jI/3sR9I5ILCZhe9IpV/fz6Rpo0LIajjjpCF2uBloYMjydCPs
MVr/+tH9sOHzIxFGQZAhvZyJeK8vNYToZv3JHM6BCC7cWj4aHWbAgxtDaK6tz7++2A8v5pzAkg6w
TjhquamvL+YWJq4FXdCe5VCA9iCuypYSR5pdMariYoo1dWwzprh++6pY0dDJYO/ljDHfPMdqmiR9
rkg/T1IFn2UPaCyu0LHFprbT2tkKYdSsr7++5nzbXm0LBBg0vajNYqVHrfDNiuBbiK7zS/3chXBp
/D4gl+ADdr99FXz6SKEwi0Dr/bb+m3U9xZ8mmM5OHfnryK6bhWcNwebXV/nWuH7zY7hvNsnYLN8n
cnn92IIxt7rC7pxzUngnzNMWRQiQoCmu0xjuS4UNLGhYDFCSXZSeBz0EpDGCwR5htxA+DOdff52f
LI45UqA9NsPaiOFefxssiAstzZVz9phhqhkSm/JhZU7Zf+ZXz7MgFFwojUIre32dUbowShEPnWGS
oSfF3NY6xifvrhdrC6XowtyXz0Biwy9MYQbvTRD97Ed+f/E3KyU33Nlyu3bOmX8S7YXrXobRO2PP
P15i7mpwTFg22DvmBF//vg6DMT3VkuYB65B0i9+n2mB0j6lIasvffk95SVn4xJVM8vFPry+l9UqI
SLb+ueydfi1NymtMRBbvnELf8Kev31PTpfXCNOI8YkI+9voyhptUMeoI/+x5XS6Zp8ubF0zxGLsL
EhRfqyBHV7Zw8qmEYZWqbdE00dcySxE3hcaQuEsMWMVHvVU+nc3AieQKuWb2Bd9y0N5ZYzC8GOD3
QffOk3GzjezUDQBgSOzlPasZj6Iou2t0/wz20fNYMY8gQHa0Wq7vwrjkXanFTE62IN9+9XJqn+9s
dD9uOvx+iyATXAbKi29px3fRlW3IEqVA756zOs3XhQostB11/86J8UMYi3aQvXuO20lkmGh5fZcz
miOV6dX+eZxtZGRgwBwLmtw1D6Yf06EuxdhctD1ImSSQMyO6TtVvCejnkxnF0VyoJbZh8uJtljJR
VMSvRwvPNj71e1pd9crUpdxpfZ6tZYRi69dbzo83FvQ1pVf8eBgcpUz8+iejYiiVUTXyrFehXLkT
eEpHMe7566v8eGO5ylwyoyI2t7XfLEhzMIIhMWt5jjip0eJahY3DVAmkqu/s6yzsqmOY0UW2ygHZ
dRgW72wIP73+nJbOraBZTfz6V0L4FunkZvKMS1N8WTTdR61k9jTOCXIcpYFfHQY4YFauPZaR8Z6A
502Be36o/HzaUA79fFikb2FBQ9p7WhQ5yTmFrNGD5ud4rY5uqJdU0MbiPolCaGAjwjnmzLOlU07p
rsQ5/p136yfPGkkbhUmqOdTcvwnfvltEZlAIu9B4CrR/p+0QN0yPtHm9/fWz/ulVUMYYxDjsVz+U
0abQL0u8Jc952VBzTIfhUOjJe6DVn16F/RbrUMufJ2FfP9G0xxLV9qQ8Ow3Dzj3NPQAObv3Ovmv+
7DI0TOjl6n+2KF5fpg26Jug6PTmPmvRApOf1SbMrqDRhbS/bWF1PyFbMhT8K/yHvy+iUKl99cHAG
edZ97BLyIBjWVgae3B26r67eMtwx9C5SYA0n26+G1MytGCxcBG2K3Os0lvanOgCpEnQGouBfP5mf
rAICU4bm5l8zp+uvf4w5hCg8gjY5qwnNS+uy1oeAYkutGchHR1MstSD/jCX8TdGN780OvOlBfVsE
DCsDfiVw5Km9Td1yxRx9Qd59ztLKXnPv0D1rhbGvdEbDZWEk29Ea3F1ftvqmtHv7Mu+C8XYI9HgT
yiD6T6wFqAezzobOGA3v1/fCofLj9ypLzn6qu3us03ImR0X2zlqYP+X1sc1xQmzw7TqU2N7Eyp3v
DlXTTfF58nq5DOQALtoP1T5WatpPuT28c72f3OTZpIJbzGQnrbC3YTOaoorXtarPft99LFwoTHlk
2ovecMb9NFjOo9F0j52Aj0qTP6Ffr0MT0rv6aFW5fOc0/aEqM6sVicAIM7FapjP35tdj6Y10dswa
KvmmUcLAa+oDiZJah34dbXnr6wduHP34UCBSL6J5hLHU33npf6hIzt+Cs5yeLNUZ8t03T7rUeM7S
cpu5ZODRySibB8LTcN/rSKR7HQyCyhgaFZXKNiMul5+b1hrvA818yXx1nY/NLbaH/jsFs2/ysu/e
DM4CilaUa79hVYk33gZ0ee9lTM10jy6n/UXYFsmjU9cMYwTM/UNNdD04vXXFeNuCMQr7FHpp+eiU
o8CgOZngNY6plV6WWRt8ioxmJku6qX1y3MiqF13P7C8MxtRhAizsjHslMOhcaGOUXzU4XDH1gpb4
EW+JdlhMTZ/dl36OkF6z7PS67mvjhnIb6u6YicJ7sy6sAZpDCda0ysPyUxin0TO0UnGfqjwBszPV
CHQG0jSGBIoJrbRpB+Vt12vZp0xVxnn0fDwH7BYXxIWwAtq4zDxET6beTExkRNI/5oOTnZiwDZ9x
/cs4lUAFfrYmfG9yI7K+MHUJjyaRyvxsdV4My9EZxGfDD8sbMekwxIuMFsmiKHSC2Yl3CfSuFT0X
vqsAofUE55bdzkps36/utTpnOkIlhT8hpp6g9eZRkXzUMxX8mRr8/xbGfzCLjEcfhwWDNgZlD076
706iHxQf8AOL4qVqEHn86fj1fZv2p5/1d7tD9/+A9zDLF/6SZfyr3cEfQZZExcnmioRz7oT8bQGm
/0GYRTJE3WBWLM7J1F/dDkP/g7oTFc1Z5UR6yJDQ7zQ7vsmIvlvFb2/D2/0dwE3cxq1I9q06RiJZ
uMaL6phlIU3SwL8Z4yUTM2a/GsvlOH0oQ4wV1ugkE3vtQWQNDizFCLyBu2zEOpc791k6CwHT1bkt
y2snuJz8LfoQke7c6QEsbeJ+mQG0GVLPuHkuxY0hLoLwvgv2UbgK3SUcXcN+iqM7j1Jte+kWh9I8
1s517l2I5JpdXvL/Ry04TvFVPWw9D4hPcJxtRM34EqNdkH3Tcmou3dlKCSyu/OxmuwA6i3+246sc
a5kqWwB+qeaEzwfzAkcuPSm4Md3eMTZdcISA62T3LHdpLU1M85KdWe2j/snssO7IoeEE9TJpb9V4
F1n3k77X5IMxferk3o1OQb1Tzd4Zj2G/xb/Q6TcOWjHEuf6FY5CNpmcfQw25bAYaR1fDuHViyoZX
kX9h9OskPdbFbogOVn8au2uIZHWADhwM88d5+g5OJNxIi362hj3wzoWENz2CbN5Bu5r/l28m8RAN
N628L3p2wuSooNPYl5W4K+u7ID0l0Q62YYKzireOsxmPJ/FXJWZxDpW2w7rChEVmbMxiW0ZX3xbL
b+0jP9dmzB/xjzjj/w3Vxdx2/Peii+0Lm3j89P36n//Cn8tdOFiNk5UQL1FHoV1JMP5ncxNtlm4g
5vqnRcmf/LXYhYVsy4ZIjvjUJr8z+bi/Frsw/oAZTnmbyomAeUGl8jcWO1/lVTDHjDnj7IioaIIT
OhM/z3/+XfpE58GfVUrVevKaUm7TMeGV6t3COcc25Y9N1AZ6vSzDznI2jqiGD2aXek9842EfeDlE
to5zG/uaqBWQmVFTtQcMR+cXV1r+ox20wHSaRqHN8GJf2tsslD3TgFPXXQ2mW5dgt03mkFVYe5+a
1EEvVfv6CFrOL4NT5vmUSKu+iWZzh1zLl1S84MtKvR8umsawAmwsW3MZuiiPrvouSHZxp/sXjZOO
lyGNuSdhJ+XXvMBLm16S/jRNI5k6VSf5Mfez1GJvSHuIlmmkX8ZMN31sys794Geqj7cRhzqO60mE
pYwzhpA+g1649aJP1QRvOVT1E6As40uUKQPA3BSrB7OhqLbQx9Ai5GkmBTzZ6Mpg5UU1xjgG4ymP
duRMxwzkkrPXiB+3sZFemaKCzdz2fnUwI6HkVtWZhuerzeyAnyfJlyiRGtVZIcZD5RQ+k61d4zr4
IY11Cj+aAHFpmw1UbVFpXbeiDlvHiybILGITjaYMG4llMUOTtQWBKbijU17EGMoUWmt+EnVm4Lno
pNUNB2Q4j9oBnE2aiXhalyK1F6XZeFeVtDCqS0Pc4ZelqgHcIDTVzbWmierBym3/M31wyeCiJQlb
atUbTx0pWLUMI0LClYz65tBFlefsAmZoqaoVCdIbw8wahpxKUXoLV7XTtVPjU098M/bFzktEUi9C
VzJep/WZuetgTJorR+/xGsyNyfugsj5WJHiJGy59KOsSB29jjJkiyWJt2w4+1HQhNLc8lHXBfGtq
6xiClVleMlSYQ1rAfrktzF1TguMehM/UFT0mr1tHftTAzI8r8IF+Upl3Xg86PRuaiBHCySODGyJv
EZuZNaI15B2jCz/W8Inr7sMgK7zAXTcBvWv4rXIOU5Ql7TLRXfGUhiMSogCV+LH02qBaj46XK0Qv
wTx94diuWtuqgBFEFOed3Cl35FL0rjcuTJR0TPKmmoMXlltP0y4p8XtbiJj+1i73YGkwXcvYE208
CTp+FMbwKcNo8mOhmdiEicZLuT+1qBE8+mPHP6f9uNHHyv9cTQ2fVLbM/UZjUZ0mKzMgvhqJvmtU
h7VTn+QsW8sZ5rqAE8Hj8TWIHXIw4o9uOzFZCx6gIZ5NwJ3sI+zt7KWvs0NgIFpWXw0ifWuZUJ6V
K4N5+zlTQ7S0SC0tTyk5BPaDq/JMLi0xMBnOHEvJzRSiOtdZnH5Nibs/qbopMQWriuClKQp486zA
/tLuzClZpQWp+bKtc+yJyMZhq0m/SltGs43owZO+iTG6VTrG0h0iPVxSR27bpYyNcIK8n4B3Qv2T
QD0zvEmHz5tBk5LzyzObcNfuAU+f0lyIJhLR0pIdlNVCkH9xiGvTtTeMPRRiO1JqpXuN0tFPFi2k
YE/LIHpFtavvHXy0k20DyxvfqpTm0CafcrPfjFrI1uSQ+1i70ZdM9JOasR1aoahSkFJVBn5AFCjO
pqLXKmDyidttgnJIQc51UjzmdgWQ3fOG+Ow1uf8lD/T2EaGh0Fa9Htfd1tFtBqqwjG/u/WF0Yojy
nXR2bdGY2doaQY1sAi1x8XQejbBg59Gt5JmvM7T72FExtsROLT4NvoD1yw9vbyNXhtFaFVrX76q8
naxtmE5GcyuqiDdE00bbuSbNE8HabiZQBRl1b7np+xozEZdyyRctcQiX3NLfJMoBtVWEN35i4fvt
lm2CY0juKgmHv9hlVDoWdgCttJpiniuFbJ6f7TMka2PS6dhqGw+5uJjy7JT0JvPCKtjbPHsPkKWX
j9cY6a79cAQCZvQLQ7WXMmQuj3Wsiu5KlPpzXcQ3ug2Dy0qMg6zardVGDL0G/SJyVLPrZL+yPAZ8
ycDQ++Dh4DN8XzCbGlPMrSv7EVegL2Od3Q1EhqIvNp1hPhnhddeUJyVHIOrjzqqjfd1gnBf665Ew
emLK24BsN8TjWpXRY9V52qqxy3LnVv19mwWYICbxsLMc8PJZdtspjb2ttGHAeKcsssxlis2qDgzf
bZ89FWMH09G18LlaqoOurMAp9IF38K3kwR6taNOkOk2iJF2Z4Dw0pnR7iXXbJFPA0uMhngp5ELWl
HdCy3KPdVgtb1CvIvfmulzszVyzVsdrLEIJDlHk7TEM3qdfd1ka77xz/4BsFm0+C5cjweep0AEO9
O+75+w9BFT7UiagXQSbuUhkfOjc6etK6kN0I9syb8HPUx21XDsSmOh9b4GQRpcOzrSXZWnVR7S97
2+jchU3tJ4MNmylWatWsNWFukCKxRqdjgutImhnH3sAzT2UMEdviqoXftazYcpAw7+fZSuSXXvlI
NrBSiXzJHZ8ZvXTXJuZOH71zUc8drimCC6o8eUb8vNSd4qo247URk6VPnjqxGYFoHFS8joYEI/KJ
2leUAXXLmwya7BzJpM1znJu3VakoybAalxhtr1wt3ZR5ed+ZySP76ZLaSbTXKEd287RP0+RsAjF4
c1HSj9sQ+9yVbn4sy/TJTKOHAbwN6mXDuB+yaNPagPkZHfCZYWEAVfOGU02xZ5X4EVyOfLjpmNWe
p6jlOm9L0PeaZuIu3lbPnmAkNnc749QbxrhohkdRQMT0E+eFy60ScqsormDnN53tQ6sOiNGUcUrw
P7KioNx6xBsrs9C+THALmOZbT+kUHMyiKu5q4RKbmNOyG2ZSz7VIoNVl1m2iM6Ob+i2uFaYDlETv
xMe26qaLSYYrWdKDS0sEqNl4Y4p+oxI4B5lJ+uXxDJNMXKus2FbVZRV24Z7q/2U2wXnSmn2VZj53
Pv48xdFpgqs70ay3hvBSc+x9MzrXbpNgdscpizhuxZzxnWljExD1UIqdcB0JF08MQE4z3zJcMEJA
Tlg25krkgblopNo1La56mjyNVXiUEtazoW4zOoe1Cy2ULTXU/WuTg8YmWZSGgZA4kDu/5GXzS/TD
K5CzGI1+iiRw8qr+QJTxGMPk96PnrCBnTW/ikUS24nXO79rROjgBjx8HJqJAbRkzK2qB9bfCqb9u
wzNjcUvXqDZBBWrU/6LlzcUIFq9tguBEyfmoN8lGS5GGeWMAU+ylNywYtsJYl5EEnhzhC8IhU+C0
agLQrNodBmHrJOv0VTdfCujlpwCTTIFEwNgGFmAy2jirUDr+pusl/tEc0r5DrhmwM5vTsyxH+IXS
nlaGKdrFWBGN6FPzJcP9OEcOuEomRP99JsAZqMvervHcqrKVTNlO6vhR9cgU+WngaHoJS8Aun4it
Qa7mT4OpFfgQ6yNKE4eJrU9uwwPah5PufrGgIRt9UEbkBU0DqEjTzZrynKdnWAi21QgDXslPsATA
syZO6iX4G+IKwWCOjvVD7vSM0AWtRsc84SyoizYG9NrXatnFscBu0FHiubIT9WQIBambbkNQrB03
wDYoKJQalgFz+sRaWRZXK8ZWjZ3tdECM/cHhSGyQPy9EEdTHwlNYoTKxah3IYNoX7q3s9qYTuPHK
iQNYD0PhOTdJqNTX1DYQggc6jBGEovApdK/sw8UwhNlZT92ou9AG4qsrJ4ibaxfRVETjqRN3hRka
Hio1X6SraMAZE9+iofjC0oKXNVQpimYFWAC1YAaFajF4/LBV4TbQNgyOhpu+N+saMn8zXuG+jicR
vVKKEEOjhh67yUH3mMkNKSH3IuELKsCA6UEvHMGx6JlzZOmnpnPIZaw99FOuXRKZjOVRjo5cq3p0
vxjUYx0qly2oKUbxp8+/Xzr4tzMb3xcP/sd/PRU1oo9/X2i4/1//s5Lx+PJ9pQEDgH9KDfMAGbMb
KDZ0lwLhrKP8s9Rg2n/QJKF4CE4TVxkEpf8qNZh/GAyKo5aj/owUUPyrrmjZ80AaSjOXJvNcuRC/
U2p43TWiPElPypk9bVydMTb9LWgYuhWnMBMfS0lhmvP5okv9o6IdyFtHbeWfu3L9Z6ny+9FSx3mt
H/7zYrAF59+D1B8h8euqhmxrs8lKGyJErqnpjsK4URzIc+MIVD8wBZKpwTROke0nX+co29uqCE4a
2ofW2+lwpxVJFIqVubwQwNlhtswmBAqTGrmv7eFTGucMltmTzLR9WStnOJpl0JQ7x+3dkxWnZX4l
o8a8sOu4CS+zKIlHYrRqKI+RPYYlhTlO91WnPM4Ls5nsGia9rjAWSZCIyxJ5FI4k6fyXbHMgOKCB
IrcNUfx13KCT33SWzKxDW6hSst2XSu1EL1jgBWyvMWz5pGbA2HzpkDt89KXnlJQXGXxblrVbAsbu
Im5FgpjuOslDRlwK2ds4K1UTTdySD1j2ZtqFGz+fdGNFq5gQsvH0SDuhKdD3uJLm7apq+jn7JlqS
5TZzckNddEVsZ2KVtuiJMWN0gmZv+hlJjxpbGwBUEbcUgmrDr7bRBI9mYfSaPizrkIfIoDO1KGzM
OPVgbE0ZvcROPCRgxheiC7XPIWYGhqHRx7WdFQ1hwgvVjEtZgwfq48BYmPXsbiM0TtB+/iQZZCtK
HHLZee427tu10LBOTo0at4YIrJjT2Jc4lN6GDo12I2jOPhgJbpwT4QpmAtFy7yHW3xZmfBIjIaRt
yi+2Ng/vtGzqk5kAxJmSDW88bCTP3vvETYs4xOujnvwQT4kWzwLsemIHm4I57e8GcwNDQi4Mq9nm
iiKEZpORudpVx9bbdRMWaL3YUditMGfpb4YyOU66ildRom1qlXOgD9mqjYdghejHAzaO1axi5kCv
X4zehJard+NimGvOkzJP5mDfMoggF6MZPkW1eRgxFi68tFjJ2oF2MwVqa2T1RpT2tdelq2RoERwY
2mVntFAiqltSwks5UQpODfOA7H8ReFiE6W5N3JZUQOuSncXM9mrIxq3bj7tpzK6MiasXuXORO921
bUYvhk+BLqqqe2gLd1YLhzkbL0crxXmsDT5YTXfU4chrIpnWrU+vsJ6C/WQlyd5L4ZCYHJwTg54L
3Znm74T6oCHdNlErVuH0QfniKpWYToTu4KH5mkBlYSWwEFJliKkAy6VZ9CAqbOM0v73qPGbN3Uar
FihfVz6FS2YLvhjMFyxCf8BZo0yQidUv9QAsQw9IPfoxukPXtKpSDKImzBEKWFOFoe4dSeXfLv1j
b04X2RRf54wULVB7gYfXL4eAiE+NNtbJ1NA29ORhexU5VkgWGE3YjWez8JlC9aj7+1O9xTiJ6k/z
yBe9oLbqLfxGf/Y1SZoS5ddEul+nsL1rmbukpNRtq9I5Zmn7SJ6+ayzsTkRGa4OK7eeoghAUjUG7
AaYolmMeaKuxsk6abx7dkR89FROjc5jRryOZJKemwMyXiPLaKnKx9YvietJqk/yi/NL2UltUCXby
HealyOK8hRW5LwzqbFSOVeUow9vCaIZlNKASpMg8kcTg0dxWFeW5bLoQIebTysTP3rLk1260gPiV
/mfkvfCjNX5rcJLDCLzP7+bi5JyxFS957BuL0NRcYKP2xhZYVg+JtuioRSwqz1+lMR3X2jWvuokW
btXExzrSi22sORtLYdIwugT0veo2UzLRiFWHaLRIAeVRT6jHSr9Z61g81hL8DioxmxdM3SRBAoQ0
tvtlZ6cNlQb7HHqG5M+6aNn0wgPuKcaVGpy7IHevIUZ61wEx35paDbYzuXsvCKF2EXAZVxvOddkz
HRiWuySq1l5f7seJq1mVMy5NiUe2FhnTreSYppFdn1oS4W0sCxRkg8K8r8m+jml2zh33C2XQLej9
aDXpkQUPt7WWtJq1FbsGpEpjVcyWjcIfCuBQbbMOS2zO+dcLvS5tLEC7BEtm7TB4I980agj6wlLq
5whP+h2mQZsgLNbCQtAjkuAmdcNLR1XPpc2LnndMKcYR3lReSUxHfuJ6kPP0Mb5XOgbfNcMCDmX5
ZUVqzr4bXtZURcaxwj0LyNeaQyK75KXPMd7pK+M0pBNUu77WrnRLgfRrAUdaaVJSBcberWNWKXWQ
UVBTZPQB7kLid8e8BLbG0OCS4eyvVi/ZGgwpORdDM13HntF43BbYeZl2KJNMP9oUwDB9IBdr8yEC
qBbfhGn1EbXwibLgfWMpXuvc3VYkOP1ymtyHjKTtpWaQ6zJjxmwx9enJTXOKLG0BLRNvmNQeNxiJ
fvaL6N7sc/EyqlRf2U555TrteEMulKL4iDccfp8nN//YFGzRvirxzNX0XWCmA455+IO1GTE6yd+6
6vN95uBXH7jBZ4JshEH21y7n4Zpd4e0SERXXnUr6o+EUGKAz68ARman7EBDNrG0SSD1SixvFQ8r0
4UPmJoicGKfw635YII24Nan5rERsnKDRflXYqW/8tigWw2hdxpJFpQRFbzvOyqU2585xZnPMVu1V
69choNWRXC1UGRjPQiyLovYuq0QSL/jtGRYcKj7ppsyt2xq1mGA8uFVxbEO/2usErswHxXi61/1s
s63TsEk+Zk3W7gvdfgTY5a/1fPoUFupGY58KhDEXc/0KA1vbBPMsxYVugZk3ByoGnQBEqzhepkge
kN7e2Hl18tzszvZia22MEJ04APu1HZnidsK8ZWEphszJFYGpOdNHe2iRXHZiG+Sp4lnq8U4LtXIF
paC9oRWQHIWpnYq68Feo5D6GrIhFbOCK6vhz1d523DUCG+1Lb6XP7QDJ0BjiWzumJUAip5a+pxln
xqI3WW/HW1HkGg6+zscpw1sE2Y67aSK8oQ1EZ4tSA7JkVQ0JOCZK1DD6dacHe9lYa09Fe2G2V4gF
nnqBBSg7zYXTYS3rBOmmTUNglrZ/2aqRdTICbZINp4SaqaqD61KqoD0upqOBT+Yiz7ovuZ6ufcs4
YulAqd6XtKcsnKn9q6SJ74tOrAw9PVUR/lhhkT5Lv1xoAbMjYe7oq3jSsTCyrx3TuqFxtUU39zhM
KT+XEGOW5iwbjxbNkOpPjReTvbf2mV+bw/LEt603P+gukpXY7Y+IY+59XkRl6tVBtA42tWmvrah3
xFdKMQM0+FW3zOvyY5FoA1DowLxkZLIc9kk1s15FMabt1quGIrqJvYTUm7k/nBM6p89e4t6E8xhF
JZBS6qvqNtRNOWCD7PTGEpkhPMsKot6xiJXubDVmCDErTyzX3c0Q/OyJzox86JM2p3M/osHslgDZ
rFPdCp2QEM9DfF5o1a2Ey8TylV5ZECZ/nZvM8rB/iSvmzMQXusmgiY572azaeJ2ZhJnJ7aPduMzV
/ybszJYbR64w/UQZgX25JQiukkjtUt0gVKoq7DuQSOTTz8eam+n2hH3jsDvaEgUCiXP+Fe3yppD0
h7bcdHeNzOhtXvNVDVHhJuP/5dtZd8kZ+P/sRH9NdP/8xUiiyaymxeGmGrP/pc3qkOzNvk30rmO2
ImcBEg5xqMXUd1EVgMpuRH8rEqcC2bSAUGq+94bh0eA6hyQLG375jCtB7kVf2R9lYlF25ZiNAWs3
paDJkEvbYEU6z2So3XNm8Lqu7dIvUGjRwrwxBtd4mdFadVEqpPpfyrP/uKpstnhGMRAjxP4Po1KP
XQinkj9HUz1Ub6MbVm8SfFfUFm9hsQoflVkZGPF//y7/JYH++2XaIRYb+Hgsbsjf/vllYo6c7NSg
x9ArZJVvnaazX+3edMbdoFSdbAZLUqPTujlPEiASW4ai6ArZmOfTThn2ofgfd9dtr/3nl4zU4Law
/21fMc1/fSCZhq4U1mBEM3fzGTVxcFblKBB6FPlVdJ2471s/wS27iP9lFf2P/f4v6IDJ/xajddNJ
//NaEKQZzKFN82vlL+lPmQYdx0WjhzSyLbKRosHX3v/KuwPQ+Mefi24Bay7mUZigW7/Cv37nYqnB
9xMn3c6VPtX+oUnmeG4//vu3/PeT/78X1fWQSATo3QnHsKjM+teT4y5oOmsfIsR8DnfVVh8vtbfd
j5ufP+QJ+PHD2ZiPvDTMnp6bKAoOHPq7//4RLO7mf/+pgBzYgLFt+pzBeCn+eXlL+sESP6V7csr6
M+1LL1nC+NWVBE/SYp0QE7wMFNK5J5WVl652j93E0VsH+XhYq05vGPNu72X0W/3EMdf64XjCHfDH
E/MxSWc6FOqpYIBq7fLRGjRgPDn3zKz0LeDB5ph3ur3jkQ0O1aDJqhwBDdy1fW4r9+Tn3rWjvtsz
B5o/24dpgFGvqHEgeuvY9nZLDd4UJU0N8SAD3tc2woSCEfEu8Eor1kLdJnbgbjv5GIxbiU79TGDL
t7ZrikIJhWSLeai85X1w1cmtuMruKt+Tefm0RvVpyO49sa1TYTdnwem6pUwt9jv2S/IWj9BniNNF
+JKiHKhTvqPE2JW5t28ddTTM/hJK4jDGIPguLLHT00A7fAoqRfgmYwhR/2ZWP3SOt1vzhcS14FQT
QAwNTnKz8QNE+jmbvK+8T+6WMj2si/2U33gfmcOfeONnTa1YYw/vXJWXVhLnSqz4DovOvljzUy3c
Dya0+1GkD1m9bleLf1mkCF66+V3SHwhWDbXU9bvUEXs3E99Y3M6WmaPF6+Tv1mlfOKcB0Se9X/KF
GjKoUp7OLYbm1yZIbVpJybPORphu/wnm8ONWmb7M9Rs9c6e5JonEM1BsdGrc+bdy8M4j5KQ8toO1
lV342SgX9J1jpOgfrLV4X9L8NhsfSrns8kR+1UsoN7PdPtn58lzByPYYa43R/CE8/4DhiPmVL5YQ
MgLLq5csNU+101cwTGOE/xia0g7adpfqhl2maD69XKgoLYAgPMa0yDeyZwbK12Ua+y2IXB9V1ORF
5GOZj7MAXlimy2Q3L+m8Lru+V+MmT4bqu2ltf4f6/i4p2r22IG9Jgm4NRD61bdTbROR3jvZPKkQ6
m9R8x6TaENgJaKEzGncGiKqmnPZdpe9Wuiyi2R4fxWxPD40STL5T8WAH45mF+CL6kVsewnAnMudU
eN2Z9fQUap6zefWLXYd0Z2NK7e9nmEjamq38gDJjvZRtdyeLcp8kMzC5U0hC7Bdit2W28+eRoQ+R
8BElz6sDOnZ0+lk8gtL8gbiHY5vE+1RN9HVOfqRJYYqMGn3hzNMW523+OYXTi1cTvwzXryB4/Z3h
6z3nwRSta+tuMg6Npm7vREMBY1JeuK7bpm1HCG8zjDyt5MZaSTPvUS9H+cDcZ1jIDvt1iJ0qv/fH
5FC12npbFTJnEuNfwo43HDoUOEPZvgfoDKMemO1uWEI6cBkTN25HpUA1LYGNAmo+j6r/k1juqZnT
HvSlzeLexCniD859mIVPyzi/i3EhYR7lEF0kkZ/QbuzTlAa2OSKSTJwPZzD6k+izgw4oD7BpSLLq
8L4r1hj75AsCnrjC17j1Wy2ihE/vSfdiePLBVennWFIiiu5qsNTBrF2UqEzSo9tReum863Z9IELv
koTuzuJOGdr8q+2mUzWI2BIzJUVUJPdq1wUmetXyMq85zhIzznAM5hW1q1T4DYE+j2vqbsyq2hmk
v/eB+TnrLzMz32dYx1NYTM6wd+pKZO/jYMj9tKAq823WAwqZtuRqiBixza0+10r5cJQGzn64N2vv
tyeWkKD8kPDsylz9TV7k+pi4jT3SqdCJL7+xCsLM0iXyhoL6Kj93n+alGICEueghZyNiu7MpZPPY
T3n3YIhc7dcQYrXHQEWlzsjNv5ZvIR1cm25Uinh2q3gh8LC/AiL/wpV01FIkwCjm1l3EHzF7LqCg
VO7Ws3O6y3WZUMM9TFe/a4kLU7bxR2lAklM2UQtQJBVAnAqM+7ZkU0CYA8rgphs3lcEG3bq+73Lj
1bWk+WQYtHaSF+DT1ibIcke2FFXVYl2bwqzCyOKPPAfoT+iY9adb5lx/KopuvReJ4eebCnNN1Pir
tU2D6bKAp+z7aqTYKD9DfWIJmhIabQONMDhhu1oX7z6Xso/JP7sLluA6LfiGEtajLeZ4CiYT3u/p
XJyaFKkfs4AJ+sFom5XD2zTaH71CEoS6D8OTT6zB4PXiZAf9w6iWx1VOd87aECDl+1P7ba3TL7ue
lj2GVbKoegEaXPcJCJeZJ9NnaCCFVn5TiZ/Y6oKauhZAUKnpxCYE+tNYuu4kc4dcqixgPX+qTZ0D
ddRVfgGrou8B1mE3okbI4qJ3TNwWXuMCLZZZr8/4LAobqdM6t1tMhdWblSeXgaVBHDlaM2QwXWjW
27EK3Gojm0TlUZo46gdhbt9zSm/0IfQX82EK63mngqxB21Anu1QAWGwLSX3oLjfUSJ1l2WX34Cce
+i7tbnRuP67dMuzwjd0U00vXjjHPch63UgOiVoFFVL6GJk+R4T3Us5km2z4Q47awAgPQvA1+jnPt
x6WsuieFT/aY5sWdmzDM2IZ6CDKZi6N0bdlTD6LCJ8l88TKJdDgNVqUpG5ny+rGcV27kwtwqcKtt
0CUl6Vti2nSD2jljdl2lon1ctG8SZFsFttgE2qIb1GjyuACljCSJmkEmyqjNxfKeucMT4r4WXQEH
YC4X77Hv6yoapR9+iClDZmrnifOnAWl90fXgrPFqa0QyxaW+RakUfoz92IhpR+In9sEb/moTFWmy
Rv7QkDA2qOIQWg3SbjwI1TOjSIVCSgcIz93qVoaUvRrrvK4vYesg5QxQSbi+oe6XvHfemzmjLM8x
kp1FlnpMIzcMDaWdSEMJTA+sRF3hwd19qcPl4IRzOR1cZ7X3rA99ARwoOdBNB8mrzfN8kLRdxckE
RqpSeUeu+vIBL+ZtlZ6fkS3r8zAJIAgjoaM5gYF/4dy/DP7Sn4i6pA+jZcCLBiQfzo4Ru9gHLXif
bZxLt/vi0nyqLHwoZot2CX0cdLcvtNojU/C3vb8Uu36+CUptc/APOezmb+lmDQYBTR44NXU3o5Q6
DkQ/7olcnG9vT6mdnY1M+awsDtFGlOlGw4id4YiomR4Tvq4CyZRDktGR0JLHpPRGrnzlRb3vdtfW
X/dBko+PjUuVhq5NhPX0ZeRVd4QbMWDFq/Y8L/qeJ2SNQhPttOgXiluH8ou3f32YjSVesz7Y5W35
NZEngZ6xcre9tVzHukMegjux5vROl/l36rlPniVGVhfEv01xt1hIFUC9r+TRfCPOpq6hQGYBNrOV
Lsnw0DErHJOJ+PNWCgv0K0puQJEu90ZD/3axhKdCACaLbLrvg+CalohK9FgeHPItIiUVlRS5jFUK
pQepwdswp4y8yTFvzlq/BmbySmC6FUHbUZvSLC8V9T6x7ba8dxuEVvAPzBC3dqzNOCIfXhjCyHRg
orSXQh9aL4UgLFDcxV3vaK516ObXeYFzJXgTiWtHMEPpBteBEvd7fxbOXkjX+ACunOi4RsLcUPbd
WWEVTz3zK/2zKSt0XzUzhIDqI18Prn/kKqBecvo1GhvslSrQUYXa6nsYskxSrhdOv/JirPYCuOIy
NfZjVTnqoWwC+9mggZqUi+DaYXTfubXT/PCW8V4qvGlrmO0XW+hHqh5JB3TL1z4s3iY3XxEiIuEl
SP3io9iIGrNfsIOsp3QA/02X4QcJAmNcGxPqFYXd/dLOq/zTlD1NRVJ9FoX0T0WA9X405EdTJiwL
uqRVK+U5Sox+PbjgAbt+WLsoGRlZlxTiCwEabe5JG+xqm/7bWqbXNcHiBSD20Bpt9WvsavVIoL6/
Nf0utv+iDUl71G6/LznzmLKhoetp1xTiTTf+YysHLndHlcpMLenNcUMwX1QsZveUjzpqpioeDYQg
myTJpr0Sc/BzIqESFJPEjLa9DSXp6h2zShb51uWtl0eV56TPtk2Xyuq4RBjJCd1WCg4/X6XXEuvQ
TY1AXFIlsW4Y5+cVrNCj4Q0knYMewpSXpbUkD+aCrEnS+hXgedF2/giPiZFovHi6v6ihiEvRPWFL
QgRWW3ujtecdUVRrNIzhn6EMunlDiPy7s9DNvih62OvMOA8qERSc5B3a405EtFARXFsQMGHhCdhk
dIp06VLv00nkB1S4eOeaL2mOBQ4Di4Yj52zO7Qlk6Rsqw4k5EFF++tRSebyvF8DJjed3ciOWHn+C
Gq6kaJ7nkTuglcVz1bR3NrRnHaC8CpE7bQaXhtcOPs1PhwckZ8MVyfk59IfyyamQf1sNs0PiV0fZ
L9fKS0ccff1DDxVBGVCpZpInjfd8nTglU/uopGFlaCtvZTrWV19Zr65I3CeYdwYqZ1o+fXO1Nn4+
0CTSlCnfcv2e1Dff7Dp9trR6byAonCON3y9iDdtH6vgY9B07iBcX3fa0NsmOx+fojmFLh1BKbXYB
JOAlWQ8Zq4wtOKP5gCtDRUWWfRgt42IoG6git7iz16SOZ5cZe5nvefFRcOTSG+41iXe2PNqQLEjx
TZhbj+kYPiWCy977fwYLNZ1fhI++QqmX9y6zUDsjLRWs6G7zEDarta+CqYwrg16nZrpmOjy7Xov5
mNmGQFoWogLp3KnqkNcWMiWWM+ek8IYp/G3n4orF4GvW7hC5ZvNlj3Q21cVwLVuwAem/TbyCWSls
7NtOcqwQcZkN9JJppwEP7/DWr1aHr4LcbycoriU8071MEXs66dJG9kK4jiC2LC3prVuAUa1oDjU6
/2UA78660+rxgiSYW/NWxiwwDk11SGdrPSQyfYbdEEjMweEZQnZJ500Y6wpBzZR7nIWsPwhMTbGj
tDJaKYZFtZZsySh/HDt0npMhn6d+QFuRjg9VNQYv0qUiiRrNdIsuI6eXxEBViVqLb3h8U+OsDnMw
e6ewzNipxpUIZ1e6yCoTJL/5T0c36le7OC1KPjc8qVL/NAgROYXtSjV48dn3DjCQ333W9nDVRtfE
U+qJo18vVVwu2bity+4F1c1vClOyjeaMjRFifrl5ST0nFo1IwZGP2eLHQYGiQY09Avf8lI3I7HH0
E1TU4KIt+ZomIfAdeQ/+qmR0Qx4sRz5TAnjhCuVb6dUHJefDOMP3ZK53plF1xYOIk6nnOAZ4vhQy
aZmwu/ACUPvDWPWAmzZ4XWfzD3wjItq2PRqWc81M6RDjmH9U4IB79l8R5/PQw4Z5TaRcy9svS3Vd
0wLWpdLBIawz3lM5RKht9D+7EdR8Ii5vw6j/MDrOFaS6j5quJNe1qzcFPY8bV7g/Xb/gV/hOdtQe
fc59RwOepHsVyVC1xbl+bmq5L6ts3mRMgKdsMZtfVdVY+4n/i/SKj9ni4UwX/67lUb2vOkWkKlh7
H7C1z2P3YCmHT6Jztc2s7rXvjdc19K8pTZwqJ0WxcCy1TVyCKYkYejFxQM4dD7Qwqkdo7x/uxCwU
usW5sxW1bHaPzGLOz6aaFOrnshp4YCxcnsq8uF35K3V4cnJXbLPS7rh7GBHr/iZrzm1AZhmqm0CU
NSdwBZJcSSa0SuIVwT7/PJy2Dv8MXft6R/nMa9ZXz9pHJ9EX4mWU1XvrZAeuorsxXP7LWl1V13ww
/B7Dng2X3QM4cVDldkXPwT0Sqm1vz3UEjAbHMYnY7btnuQyv1QrMI8b+sciRPLfdcC56yoaNBf23
HA5Jhc0rM+ZrkphnYuzuMZ090VZC7dLovjlojKJBZDX2nfq9MVyQ1upS6OzVd6CvupxOn3Y9qqT6
cgL1WhTG3gsRZeV2/eENVfFmEI2zWaSxy7gwd7AFI5BeTSkMb+1NOhV3asZYawIz8o1jujVc57tX
XRFlKHvtiVDh2ef3yg+XAXUsSlaMmpL4tGzxonpthMIbDA1ESbn0DcmLl6KBmEe0NGmKGEp9yaE9
rNjCNmPRkQdRhZL/CTjbErMsu+ytz/RvHm7n7LQ0QMNCVXGa0KI4tgkIWfBYVvLZ584NTbjmBafd
LpDTwZyLi6eYKEkOSTauEuyBcArMX/D5LPa7bMivLIY5G5G2mViC6+rU6Htx6u9gTON68sqPsLAW
HGMVBgaOoEzBwgeDsGPbo8dxFQG3U1PgmRrvEO/JPWvurrPQQ+D7oipISXJO8XtUo/sAhPC00ITY
h2j5KqdEzp9upybcag+/ggLfa6k1QikPRIeNmtHZCw9tVTI8OsPww1XDNx1Y7p4NS3MqkkPs6BRI
prKtxNpmjTudFo7irWWrklHfwONigqonNMqLJLmsbnW3GvIOyus+7YGn7OHWUWio4Ml319dFLUNs
V/NnXRolPJm9N7zkhKavQDzNixCB/6FIZryDdZA9ZFqGiPO8r2A2V14d/No66ZI4mJdH03VRqfvI
sFxCHyL0CqcyXN6MNn1pcXFswr6+I7En3+ZG+eKsTsIN0Ryq2iOEtkjcCPYVWHS5J6bnoVuChy6x
z0Yr7G1W5RWiPPk9jRwB2Vw9Z42xrxx4QC0DBqZeHhdHn/pyZIbK4IBlQiBD1VKhqFvjbXJuHYeB
xcRu5VO0rD1QOQUBcsnJXAxKsU07Ngpkhlhl4HkVCA1pMgcl0JqgAnm0yIWLKxike8Nuntd+cXlZ
psEhNVkI7LzRXCrLjZNAvQnR4FpWX2GuUYiNibqg4Gcxw0iHtf6ahpmzwZZjPI24KsAjrFycVpX8
kgMKCKvX9U9Vm+IegTnmMyOMkZaf0eURoUgW2JOZaLDscD63Q+ihWCL4jLaq8Jy1lb1vOtFFy4DV
vDDAyJCFYzPnsFn9+WVMwBOqivRHM8E2LQYRQfJ2l4RbFpue523X0ZfMnbSPb8dMdG/IZccXL2nH
61oZyXURJjlgQzOru8RDR2Ga5WwzbM3LRk1+mZ1Tgzcmx+d+AhVlOZckr+AXR5mVtP1P15udiKyl
4M7OwhAFvO1s4F11vfXlMNytQ/aEuvtm38SHWATrQeogOTD3sesbH41KvkfResfedV91j+oUWVa/
MYPqV1mnGBIHUKfSWz51ifxDZ961VMaKDWB+Q9vwnoceNiOmCERNt+em6/IY3uxXnXZmbM79pfOY
SGwNN2RTybU3hcJtMirwwNX6UaWm4JHlz/em6bBkCkl8TiorTGfs2dbvsDSLSFoma3ZWnYXUHOIB
2isDuQgBBf07dgcmP7+NjTQ4r7alT5gHXh0W+R0ixLgvdRNDF1KLaTK2z5Yq9v1fnQvg2JigQk58
0tegShtdLTvtSTZRiUCmCs1jnfFNlT4npF3QYQmsg2aPoW4gOng7G/R5Nr77c86SB8dZ0ghU1t8i
nHIfJnPq7g03XLgw67AZ3YxrZp66oM8eBFjY1k4HYG5C19Folk2Jv80deEFQ/oD1Kx2RbHT9pV8a
unVdalxJwRPFls9WEe6s+xHQNe3byPNySB5zMq1678q8buJhRKy8MYcbm+Sxm2M7c1zvNLq+GaVm
j/TrBmNn5sjaitOutzrsNRjc3MRrY90PKPkqyI/Js699B23FqXOUjb/rMqZwWyZ6F9K3EdII69Y7
u2MQMoFVKMSTG5+tcDuLNbbq5QQH+S6F97PuCGDk2+lvrttXqx+5rcJnAYRepa+AEBdsstXDitp2
O68hHZBkRiHYdA4K+RvCLMEsmznt7Y8ps2Fj4a+FHKMuTAtrU9EkNoUdkEb96VIbDR4O5uRWRB3g
xq5y3934+IZqjVQtTBSq71sUQ/gy2CwrpbY+xSKJFmrupcdm4bErgVqscxKtXC+iBtf0PckIGFo0
uxz4u6oDY2fq8NW3x2dsZxu/m9ct+DsQbhirhqczY6ZMxx91Jg24rsaJk8VvthNCwsIJ1qhP2jcU
K/Ekm+NaJPezNL6VbT0Nyrzr7MQCZyDoIVynNKps+dAgMgp9vV0cO567gfrMtnyq6nGIywmpJZ/4
D/LZB6PIxn2VyMcSh0fUeBT/6FpV/Moq7kP7kOrgnAwo1NyCEa0s5Zdda04jaVIc3RyT3oZ1o2jS
7eTVzn7Udp9FADQn0YRxQGUKn+wd0vklGX8vGPgEi1Mmajzn32kx8eoKrTUSeXZofedjabOn1u9h
3m6Wy74+pyCoozWe2CoPsxp+mFrH7ajjTuP4HyeY14DSuiLb+NN0X3o4yP3sooAHuGuO7C17t8t/
+HokkwJBybEiVGtyb6ZQdcxM51hTMLMPM/9ZK8RPo9Wep2Rtdj0aLFZIjTYjL35XSfqnc+s/otfX
BJcgQ/l7mVdns0tvWLb9lhoVAlM/mZGSOYzuWqBc8UtzuSOkGymvy8TnWMtrUa+PDGGEAmWkY2Tr
mbKXrdMDdRp+23q7YvEolXWAfqPS0Pj78/nenFYwtlrKz97y2ArmuacDoUueOaOgqMslLyMs26ey
G6DnJyz5ud3VW6cQYP14eLaN8OcqrsTk/RkrK30N0yHdlRoP3WBN2C5no16OCe5S7bZ2bK3Nq5Vr
jXDWRCsH5zvMiCMWw++2xCDJbUOgGcEjWbMnCtrY3lb4PMiI3kz87yRd+ue2ASWlgNdLIpsoAlAn
E+ec1G6MeYA/tyCW2sv0cRokdi7X9bGiIpFRkZ+Cytyi4fe2Y/wALSWviwmewsb1on2bI6LDa8Zg
9z1WfngJ7O5DO1A6BkXaU0aoCa/REX0aJi5jmuM0c4ynPLXcrb16hA57V6QQ8Qr1Mzk4D+0OD2Le
e8UtaIAnD5eSUSKGtjErWl0ebBsvga0f0aop6okess70mEfCPULpvaG0jH1LY+tO3O+BjelBps6L
n2SPic8kN+hvkEw3NttexNrJfP7iFPTvtgPZfvprRti+FaOfHtfMunhF+uavzrEKcUV27mnpMJm7
7e2YNOqvhriDmXNa55YNiQrFMqRzeaqH7oNVfN0pNYIEgMvu7WIWPwviIwDurX7X9TaOwr4XOVo6
rx43CKkB+4Lx0alWfn06NeelzA6VIcotTNUd7gfcqIiiRYvElsae8pBNWExatsFoLoIPIcSr9rqL
sfo0e1vQfDWhWctAPzcuUpML5cf+zQ6LAYwGn6Uctq7FiqHDRyaELdTKvMkz+5mKIyTTNP6konlP
m/GbWmDmtRZu0L+7pWTQ8EYwFh7cypmucztbsV/5WBkqugM0b3SQd6ruC1x2gQvXySCKnxebh52u
PpkINa9zZzhpseC3bXbmRO4gvnXmLh3q3djPxzWwayydy4ngzf44tCDkRUJ2hixOwrHfCUHztqMI
jV0+pldtz/JerMXnkE+v7c2mPI0Bhvybe5m8+XXTudMTaRO7sMpa2uEyhYWu5CkxnN3QlX5MTSZd
LTePtE4QHMyyPxvm/IHSnNuMH9MSz0DiRGBWQ7Q4NYZLkinOxSR23dx4G3SrybMZ+PPNaPOBmmYm
ZKq6FpW5W0ovQdbjqF/GLN7XceYT4+hlApy9zZrYZLMPebbnapDxHwTFh3KM39lgT8+ObLA0NCMH
Ms3McPLIQ1bFcE+qR2R09dkt2Kps8kCjtdTXPEvtJws3wEQdtsubBv46GhDvR1m20vruitdlyO5c
fZtARgbvNnijNG6GJ2NfLcMSGp0gzE0PhAHpRKIieOexIpAPtRfd1RjMj2vOlKKM+oW197G8mfxz
HIP7cYWw8xsXnzbiormIBipx2e7pzBtAfjsKYT2a0PgXZ8eSmM1HmZ757nW4yzsfSXOCfLP5NCsY
wM3Sm+t6lo6fAqzS1uueq+wGdBlzOW9txO4Yg8p6sC5WhcP/fvVafkmjFa4ZkToy6khkzF+UBTYZ
qxIXygmiP/Rj022onSZExuZxsaHHS5xQ2ZYhaP3yLX9t46k1Oy82PRam2F0kCSXz6s2xDlICnGQp
6t9yZqIRfceh3U/80Lvc9dcx9l1GOsw2JY/iGDJcsEEVxW8vV0Xz1iieb2wXyIq2k5nP8++6GnnV
m4jBDqSm6uF9AGmt4ALfwEW57uk83f4zndBcEkNSrkDPRIqS4mQK+6DqkLgcYL9fzmxbEDgF83g7
wvwmsq3rO+JL5HCCE7qZ19M1/EwpBBt3ypOaH4rM/WdvTsX6vVhSBt8K3clbthBbGTs8A3wssssO
OmU0fZK3QoWtpevy3sasv9KFVLV78heT9d6Yw8rZBgzpzd5bUruPEQNjA0GIhVojYEsi3GvAwPOM
z3/aW4k/Dzs5Z0Fx4J2puO7aWJJdOXirf6UuJAzPpTaC+ZNZL2+jEWlnGyVVbQQbotUX8VGMeUf4
owetyIM6kflfTxn4mxh1azMzQwfTNezhe0AyViLW6BJmssHWGLcr1PzJuJgvjp+EeYy3w9R0KNL/
0G/kOOf3nUfv4jGcMTIDE+dt/Qs4hkrzDFgGgVHhzQy2Ge1JNkBs2cjkBKteYvmtln64uHin6udR
eB4jFVSxemxrSOnT6CC43xKBYzmn1Ely6564FypVehuuI+kKZNflYAsjEquh3FiZi/wGwGoWBq2g
M+4z6TPLG0ZZAFkbpWU8md7qfkzpsKyx3c+IFewR7vfRGkTVoKMrll2QegNcaDaaKCl609rON9no
yZjHbEAKU60Ji93ctfMmcCQxTRuLDcO6mIjZ5ZNXac85jGnONwNTzMM4d0Hr3/kscUeNEHeIuJQ4
ooXqqJMSiN8C6K2qEJe8YWK/Ky3f42cN/npujUZbR1d4rf+gvYrXBwc6uujQbMkXKckg6iJDjuCq
IkMIsMlbol4jFITZs1NqEBij9LrXZkgzyjwg+9v73uiCc4G055dYu5k3ppu2BziF5Q6x/n1hwT0S
iyAQnEghp8e6o1AzalXTQSW66/SqReswJJRo2UD5aI2e0lHjwgC2PsmulpjjkrTYEdFUwYDeGEvC
V3gdVoDOG5VN0LJIIxrGIDctcsm9aNY/EYuYP/OCVwpp4n+VmExURBPZk+u8dS7hpjv2s7C7t0oM
2PhsZDWg0ufqXGuOshsC2f0hRFI3+yZH4h0thkKlVqDltY/B6FnvwsXEsMm1j70jWxQanXQM5uKI
oJS1vbDqClFfQbrDoQtyTA2zJ9ST62UvZa7Q5SoLa9mysZLF6k4NUb9/Un5v+dAAloC0ZRXbCuno
hPLVGUwVxkznZQTloNB6LN0ptrpVaHwROSEZIJjZt6/6wNs0RR5u5sYMvuqy6q5KhuPVdQSATmYV
EHLAV8BLKl1f/ULxKIdjOVkXVfBxIjiu6ugWS+Bti8KZvlvLQm4+qLmy7iUqv4NDEJcbac/zMcG5
9XRiYCghY0aDw9NQaXmas4EWadu30W4xMguqUo0Q6tXJLa4v2hGOThNJFRaHv4J3L0eHv9ak9gZj
k0B7DDc9+5qombDDpf8/3J3LcttKkoZfhdGb7o4YunEjSCz6RFgUJdmWZFmUfS4bBiTCBEgQIHHh
bWIiZjMPMetZ9WJ2s5yd32SeZL4CBTcLpCVZqG4rDjui40iiC4WqrKysv/7885K0Zlwktyofsywl
4cU0UruXxvPJ/CxY60yLM1sF0Gw7WfMG8S6IyWPTNM8G5tQ/z8B7r2KN7CeLwwGyhvAP5idZe6rf
GGsnX9BZLSBDpRm+SQfLdT/3Y/0KIAOsfDYHqOwmqHked1ClHL2JdZOluQAAtMCnQNhO7TzCs82n
o8V7OFnxL/BscSHgSekErMIisjS1jZ8db5Yj/COnp8GsO52uTY/EE9M/NpPA6mbBREe/YbBGOtwc
weTOA27yQHui5GSm2fF5EiASd+Q46/jNVLcXv9iLDgx29GnZh5IVuHIcx2y4cYd5WqG58Ftix+Np
17am1AihHmFreWSlenrhr23tFooTMf+sGYNcWP7oPdQa/pmFlyDRZaXF8DCd0KEw3mChfZ5COe46
AVnl3QEKF+z446BjHY02wJk93MsqOQkiMseO1qRWjo/C3FnYvRkaYOO3WmfahD3CakCkLm264Wa8
+DUdr2DxdparK7KcO51j4vuQ0h/jcN1b6ilET60JU5Qr3pF1OcltfLiurazB8SyNO5+1dJZdLhyy
xQh9Z9ChUjZOU1+jA7McTzu/LuLV7Ab2U34RIKd2m8wxhC7JCdjS1AhJXA1Gqd1PIxuuJ9w/Mvis
dccdbALrF8h1fDcyiCCuOpyy/GOqJU64dBk0/WsnmcXwENJ2eDPwU8qQhWnW4wROnJ5mq5soW/u/
OOkcjEtrTy1IJhM/jNxUM6IPq6am3bbQ4DkPF/n0NrD1OWBdi4zt5kTnEJVtZmA+lOi55uIEop3W
nJnHkJq0+GgyQwczzRP7czCbEUitNaKSbLo0TsDewk+wUn1SkFr+iJnZwMqZagvNPF7qq1YfWeK0
eWZxy3IJ9oKqxnI2541Mf3nNKfcmC1sGzgolLecoa63HN2vKHnn5ggKXSBb2bPA36i4vrgn4R1cG
u9GHDleGk3fjdgIvfIXm9JHtOyTjJhT5mXMpCrlkMO6Z7bl/Nffj/NyMYwflkfaYkqZZM7vcBCH1
tJe+7t8FI2cAZcRK449BGHCs3EDrQUTPnpAEvOiwr+ib5AMMic6Q1x59QOIXblE2ipvnrVmqfUzy
dnAXQzZpklGXO52TBTfC3PC1W5l1TI5v/ibogJgTDTSDE38EoguTUMO0x6HFlmaYIi83TNb2FALL
Jrkcc6BAgxEK9Oo0BNRgQRX5EptOvkCWyiQ0t/SpfmXYG+ySaA+711fryIYbiqix2Qm5bVinzsh4
28yi1mfu5pvvkZkag+drpDFv/x2SL9zbkgsyP4ZIsXkHscv5LQ8y/U7bkI12DCg3u/b9HGEbOzMT
oBPoRm8mTQ2fEaymeJgwMjHjAQTRU3NgwrShCDnpuGOktxDlXqygG7X4mibWUziKYqiYBhm+hsbF
/jIl+/cIqiOUqznHmNEAibWen47Q2wlACCC8x3oLFsp4PLlFKDA7bunj1jttbuN1F1aIFLMPHPY2
mjc7RK2Qte5W64WZnmR5K4y6U9IFPA4Wg4uY5OPjdrBC3A7xQMSN5nmXsIFbwPYGoBFt8EmHhJzm
iqGcETPPQUej8enUMRYo4pCXG/VIyQxvlxFn9mNuE0gponhG+0SP182s5wB1f4ajbNjotOn2pyUL
GVemh/Ml2bpta9bloOCv+qnRNri9MyNKUDXnpIc4S21hDLNisLJs428o0AMLkwXcgofIUWSEEmW2
AnIdkI8VbfScvZP42U46EfmJISOS6UBa/GdncAFNvHmsLTtBN3Kc1VWiBWuk86BEk4BA35AamExj
Usqm41HkfLQ7o9EpmeZW34i5M13lq9Yn3zYJLqdEXdrRmLPcL5a+ishptDqQluzM/+Cnq80l5Crj
w3Jjj5JjLYsEWZ3E0eCDDUUWFd+WNrfQAhwRIiVr3//Qzim/9tbMppuTfA60EXJd9Ml32mQUBMnH
JIagjNjlZKhvqMuC2lVwC65rX4D8E7EHGnRVEsYSg39tk6U7J6c+PInQVQAh01Ce70XrkPWD5BNf
j2MuA49Q0suv9ek6eTtLrOCSC847HdGPvKuNqMvcGy0Q3PgUG8jT9MjXYELD6YR9ZJJkhnWmOX4z
6W13/2WQQ7MmG5OlFcBtP55Z69XVJvf9WbczSLDwBQjL4p01wkqPkP/mRNkuUt4csdVcRGkzNU+m
WEpyhOoA4HLRAPg3KyImMRe2wThOV1f2fETIZTri5GbnqJ29XRoxv7FWlEZB+MHBLsmd16lkYMd+
M+tCydJuJ8JWINiT3djStPUJIjtjA3F0dC8vsnWHMlIb3Wq9a+WZY5Mls2CAJoM5jZDxyQa1zNar
yZmZhHOnh3hIC0bGJudkbGTLxeRs5q/4/tYLcBUzsN92UBMYcUCazJELSKwJqZ6FAyPDoL1ugUEt
gk53kC0hy+W+NQAcCQODh8GOhQsTxzySKmaTzZJFx8VN3u1EeWxpZ9A3odJDVWhm8M+W4GmTt5vW
hLPEAmadRjKiPV1bVPKdgOl3O0VAmOJ8tI/TbDNBdi+3zOkV1DRn3M1yyIhdUmONyckIXRznzPHt
LDnVbUGFXLJQTzeDCOe13rAuIDmHk0/NaYC2JIivzT0uxB6sGoqm5yTspyhK6QbiIIvMbqPgRiB1
RD2XjdaNEPPSuoEdMJNrDeW089l6pY/P8pBnHyXNSeQfN5tx8jM2ZANnxqvWqLcKVzmY1CCBgGLa
gEhdw3JG/SxNBgQzWTZ6Owsi6rbpdqqRYh1MSOSYGwZCfimV9FDO3ICVnPp6QBr6EZxAI/vY4gTS
6REWkT+Yz21IUugNYDnj9iL8tJ3DBPg9Ra9rNMnPFtFEQ76Vb6OvTWLSHXeTC/MUDIjrYM1M0ysj
aIU5XqWToXHgaxr8lXxFTlDoD1qdk7GJLtRSI3X9A+eFQfvUXgUaeQnL6fTOtIE28fnrNeqlmzVA
a2uZaTejKLHm/RXEnMFbTvaYn5WsuH2BDzX5lJoOJh+AvETH0/Zk8Ia9a2m8h2IxCDkn+ohzACuG
FJlMqSpx5uSryDlLV7r5G1F+55fJfNAbd5rQpwIyawSRtzkaXTdn2N4SzaxRYKzYQsLLxZLi5brJ
sQcogjIm09H1aMwFNklmGUSl7LOROL+SOYhHbLXYrE8ybfVzkbEntKn/nm+LOPWu3FTlx58Oy1vv
/oufniZjhcD0pTv1UoV1gO9fRKja96rVy7fvwWuKv17FQZTdxM/7UqlMfbihJ1Y8t0iR/qr+9LWl
otr6Qy2ELkXZ8yHF1E3nVUszWf5mm2iZD7mTIQWJ7//cdByEuLmZIDPbKT7bB+4M0bcG4eH3268F
v9/OQ2/gFRPzZijeoOYQ2BR3p0QVHpqtQXyMyhDYr7ir1kXm9Ne/M+YvaAhEBZRaVmC10VRvI4yG
Yvru9OuUirZQRuuY90ODANrLenWn7qu30Ix3iHU4YWwNvDIC2ivILR2IwSBH4vPiRsAwtl3aet/n
+ICWgwKe5XBuJDNefMic3/EBGAGWT4HaNsU/is9LMwKTFVvL/puUCQFs4lNd/C3z1XbVYx/FZ/uo
F7T4iYtqvn3nFWZNcV79fgU48hIAdH8l/mbqFF4pPtjHy/IConBELQOgEoVtoP+BMI5k+8YrqkBT
nKKDIMn289JeXRc1K2u9e8t4RdkAUabt4P6nU5HHtCipam4XwAv0gFbd9c8qF0XGSUG5n2XZAzaJ
ECjCbltlhCC8xMtaAeRs1zQDCxdIoWfN5hBffCpjQNmVltApxRVsPy9uJ7S3fqnGRmi86tgIC9ul
rTPNOxths/3KATFooTLyUodAqPDUcgZN03rlOCQEEPBuzUB2iE2bv9ttAxWb+0HgwPDSlkLNMWhp
r1jqQtHm3uvLQ2C9YhEwAGVEKI5ML2wEjG2Xnr8S2A8pPY07xCEUH/lY2KESG6rIll1GhFvn84Ki
IrvuQmi1XjkGwIm+c+rb8QUdVgmVJR3nxU2+EHqq5QJsQl7LbrdtCl8VH9kLopftGByZWi/XCQoJ
71pDYBAPQItyzDaqWjuzzjmBUADLF/97aaueSqc1X1uUVuOmuaV1rO3Ms4h23l43Xm2d/r1dvLxI
UL9fjs93fOBhCJlRTLIlO32x9/MHdoQyRPwOl/cEv/gVV+xycz0sEMXASwsgbwuVPfqFEm/bb+Ae
RxNgGYS4jv5Vqb746s165m0b32Jq4uef7uI8ypL1tTcig72Aunb+KIDdnR+l725x2J2/ljjZ7rPu
x2O/pwffofzlWeAlbnLnr3sF9nf/VgL8/esfum7kDt1d7X8BC/69G3/9g9TLnXXyUKuniedFoRsN
y6bEEAoTq9vwhbfiBrxsR7SqC59Vt9m+Cx7duGKcEq9BtxsXAWU0WMFl04UJiMKpdZ/0MQoyb9jo
Z27mpWVzResCka7bepcGEjdsvJ56SXAnTavR1jrsR998Ap356vkfmtqumwS3t54rDQ2xDjhwh4IJ
j7R/yIC/IsL7Zi2D3d//9/vuiPHlgp0Yv1wSu4vqgUW5t4B3+3+//nd/1RMLrHQ/0rPKv5S/fGiI
j1w/wSDLwSysHKf5zaF96sxRYy+XbK6lYqm7GxdzToJZ2cOiv+KgX7fDb5KKlQnl0dqNponrhWU7
RV8FAlC72cSdl60UjQpwuW6jb+NkWBkCQ8EQoCPkBlnZvaK3poJmz71bN5JdJsBn+RixWp63mbwn
i6VspeisrcBTfuAWMpFaFeBt3Qnru/kwaLxO3Fu5cq+hEQ7XbnydVFo1FCyy+w1J9LnRmwbJ3r4k
xKTrdv1nL80aR240KZsS80jAXP74fOP41Zt6knUY4gBbt7+XcQOj+2PaqMYwLRV+7TSm2UY/vx1S
KYx9WlqKFraiYNFQ0/H2voS85PIFTKm3BfRdd4xe3+aNizx1y5aKpbltXYFZ/ut1r9+7/tQ7/reG
MB4vYcCq9s+9m2a1TIEpGTZ5GlShKDvzLYM6tFn/c+IPEKG29qT4gxgiYnL2Yg85TonviMEe+Y4U
uv+gA8brz9VItC1uHWTru3/lJwYyryN8911WCXB1MKWa7aYV/0qNr3ot9tCen3llG9sV0hLF0Oq8
/mWcZP7BEL84o9Zq+3WOR3LDyjhwdKg5EH1qAR/ss7gb3Ys9vs8c3ouVIPfYNjso5xsdi4uXNtrq
9v7m/n3PuCJcGMXVp9gWNzsgA5YB4q23NQF9yDOb/x0MeOoBC5txK4Zod5DsMDqOYekGYJVtPhhO
PPVBR27IGjpwFBVl/vCnUGp5P27J0QBT8F4XXhrP4sydylOFE285MA9BRfV22+TuYG95PGMQL1xy
pL3bstti5bVNk2qFmEMba3AogyFQuNqz9fU43Lj0Mt9LRMAgbbgdi5OxySia3DRqAGRCZP+Rx/64
XcoQLq88oz73kCxvVC9jExr5+Ig0k08SD83EU/eijZfcusFYbvih9fLUhhMC28pSecBwntgqMfgo
dIde6pdtFZG4goG4WKM1IB+pBCXkm5b+1A77eXXSFJxHkJejrE/ZOzEEpoK+dt3pbTyU58x6CBN7
4hj0k6BxzuFJCrX3g6gdN/nEhlngkdyoAsM9gwTbeCf+r//6eneIyWMsf/xWeI7ngCH8EDb2JhrG
kVfZH3Vxe1/X0mhZnjpdV7As3roz2TXoKg7t76gSjnZ5ZWXopgJj20aXqJB5kmVAbK8/xNso8EDb
CgzjHTgkqZZ7Q6JgXZ+7cVq+fBHDm9wX1jW3C/fOjfeWSEvBKF+w9uJKCK+3FAzxhRsOg4V8baHb
ClwGDbvr6pq2FczcpTdzZay3rWDqrtzEvfPCg/BKR0n7k71QRXcUrO0rrkhJLAVekOz54Uj4iXtJ
P4hG7gy3US6NIrDQFVjHje8GVRzOUBFb3LjjYH+kDUPBFN64wVL2+4aKCINadhMRFlbdHAXEymF/
/tb6cXPrHRgOkdlQ19l9CrwscqdlQ4VpqHB170Er4kXjTZYn+azxlwYyOagx5fcrc/dxgo2k4EXu
H/guJ8XdDxIeWf5ncOihbctWEEP0Z6Dy4fqQv+GgriL2uQiGw9Br9Nw02x207Z3pt2cfL/KkO+P7
Uev7wQQAIGLUvv7nm7S6tIHxwAH28Kbvj26LXcVlgpIg/L9//8904q7dxmmyhu9AD87c23jqlrMm
+UPgLtu09lCp7+/BTTCNk+a5wK93h7VNtogpyI91l1Xf41AwKc09/csxhaPWnJeCxoc8GroST0IQ
c4y2gocex5NhzADeuBOOkcFUChNh+IIZPTp5Pw7gKFDi3yHAcRASp4TlY0b242ZiS0ipOxW7/Rdb
H4Ss3V/1gHkVEDK8MNhIS1jFpSga25nbuK5cY6gI1Htho++GC3cYJ+X8iy23vXfv8v0u7TTngnhK
vL7b8P7Fy/c3DGwwFMj3brtcVpY/Pj+suWSAE3eUSz3WH+RCPXFbu4I7J7s/3Xl0iA9Z5wM2q5AB
pSORVZ8B9QLB3RDeiQzdKDCb1wBNSSIZjYIYu7hfk/sqcpDrBgJHXjgKcjm+1hU0i8x+4BaEyDMv
2XijeFEBDEVBcAWddyvEtP171+93KEfUsoerKM2gqaC7x57AuSUmiwrKyZvE24uEFRhcL82q15bQ
EGrPWXfj3fny2ArGf11TQE+tOggiK6N2s24Se4eOTw/eNT5xFzhJ3OhOCg5EUm3dLp8Gt9zDVzhq
KjCg0xwuTeqtyy6KwODxXetxYP7US6BMyc2qGAeY5PLoiiT7uqPbTWKEPCTXgExF/XbPckCwRBoE
sgHrt/sGuJGL5bIhMWdkk5Y/Pj82epO5odxbkQpTd3TfeknFwEiIU9AsyMGFu5bpfrqKHejczRYV
a1Bxb3ceZH5eDU30ffpP/neSyBN9Tj+MF+6k2mUFY3we4NczLwKxqBDQLQXu/TxfeVyR5smotIbC
klUgjBfUpWRMpHZbjwbjj7s1LlPcSsJJS8ESAZvK5M6qAAq/QUHR2wriYe4Fl67sK1RszVeCCys7
NhXk1Cs4cvmocvejIgHpGtCwcthA5qQ0u+d7YrGiq3wPyDgKGi68ZhJEEhpoqDh19GeVLJVCS6Hu
7tFfuBzoEskmDEPFEC+9obx5FApAtfu7DDJIQFUzRvaj/uR9nIhEICm4hAOooN1tFto77uyGsXxs
VMEr+URwdYfddYNM8hjGg9y3J+59eGQ2KG+UyAat4lTTh8slb6pGW8Foc8fhNeLPBC9SpgIS1iqy
ebaEDegEHswYufcIcqiI597FabyQRpsUfvTEFQS2X/5DrJtDRzOE9ZDPQ1JLN6nnbpjW44/7cdCa
oLTXRbJfIrA2Io1UClMUnOheC3aK1KgCOzqKs5QLd6lZXUW77MnSolVBDjjithqyWenGRQys4v6+
67vSpqlio7j2ZvltCEsc9wW9udEV3KLdjlsKdrljbxrfccXNYx5/ngILhKfpJch1S++hwFi6Mde9
MlWspSBu+ZrUXWTSRF/HaLf7DzL0n7ixdt2Z1/jkJUMp3ngwp+GJLR+PA059mWTxtoLYtjdaz7Ld
YVDBGevNueKK8Xth4zQn+JJ8iq3ATHoUAquwK1VEGb2M8rgz2V2ruO+/YdmfwmyWW+4oOFKeQsGQ
FmFHAdZ7CtFfmrLH44bHUYB9Q0DxoDS85x/6ul/+J/Mawz++WcSBTJxDEL5+8++8aC0NxYF8tu/H
ns6D22pUQPm0+r2FJhNTwrRsaIsMKbAy+lsZBUsJgDN0R27K1bLcYQXTBsYZZzJjSFdycOLWfin5
YKSoyt4/34iBsiqNKljFF2ykd1XcTcnYwgbLgjwt37swM1vBWr5wRctVbEhXsc1dxBvhf1GkkXut
wIwvA0J8qVUVW0bRqrxf6CquB7duuHkUpKmbS73ezyH9fsd2/eVvOfUKpB0JfevyOc9fIdecTGSN
Jcoy1G+2763vfC8MPcmYEZxW0PQ2XXcvdRv5OgWNC/RGhmYNFZdZfSHf5DbOPRKEyl6K5W2oyOPp
g/tWcioMFXI0/Xwoo0JkiJadf77F3cTyKc0QQt+1gc4v/xU3KD/x5W8FI+Qq+fLf0V0gp7cbpoLz
INoVQSUbBPyn/gvcuNGm6qBR6qzf8MfR3gJXcX8ITjCBb9M4cVMpLDJU3MUh/xZUYnpDCfcQHAYB
i6Ac1WIFqthgf9s7gxgq7sx+C6a37u1S9hgqFIa2yW7761vFZdwRqQc3BHNSbhMyB+WgP99zvL5d
y4mxbfJhSCx0LBQcUVqBJvHogvlxOOxXHbq6YOzuK4jB/IfQil8n+a18PlMwfxCe4boWHvrITW7Z
XspGi5VY/lDDQqJRHoQygqsizUv0FsayFMyouL0Q+AWKejB1paZVpOF23TW3wYduL1RQGroV61Bx
WDuOp/hmWRlShRct2z2MTqrIEUVStKpUqoIoAJ99iNBnLocxKo4TZ2jsSbugriLl5y12XJk/XUUy
woWbiF27esZUgV+LC9tUhOYSVKurgKyvIDNmscihkAMkFSptW03YdwFFlwtveuktAtmDqEgo3D7l
PL+Tj8uGEs8H6yMYusOi+zfxLQpGpfsv9gIV1DmRkbodny52GaeHnKGhgs69HahPAVxbpHrFpbG4
j9p6hb2EZhUIH7URsyD1G5+CZBQcdPLIz5Xj+fzt9GP/wScoOLcdQWGrwMvUiK3f8y7pOmgYlA0V
JqUCPeq7clRktBWc/UhPzxo91M04nMjon6ECmdpaJyFM5n/5W+hN17uj0lKDbvACFy5PkDlMopyE
AsB1+wLbXaDxpy2n/c+7L2GiXvXo+WI3bO7dp979c5KbRDbh71K56pAgnwpeILShz3E4uffXuzNN
IR8DMW/HtmH5iAqGj1/L/bh53+oH1j3uvUDuTTISeJ18laki1f8IaZgK2V0FC+0ocSl0v2tGKiDH
LoIlEjKjIiu/G4dx9TpbhRhF746zhJxxq6I2wQkHnztfcBEqF9sqgKQTN5x8k4H3KNDzlItzZOEk
BEJ/UHbxiYSSPndt5N5KpqGrSOYS0j7AJ9L2rXdapV0/P8y78pK8bEVESpSNLH98fqMfk7zaWQoQ
1W/3Ezc0G+pfSBNXlMt8+A7hx20DhwRff4ebwrasB1LY7jSWJkdFhHlEBl8VLlRwwOkLdxsfPECp
0KvrxuLU+ad3HhoN0ejPh86fKk6DBctaqJATIgtHfOg5KvKNunFcxmQS2KAi6egkGAelcxA+SIUW
2gk5FaJmQFnSpuC5B3fJvkjjg9Vhnuj37/dCkobWeyKQKhQd7tsvrm7EZAuY4avauNDgHEqTomJj
AICUEjD2larz704PPPPIn7m30OIdLu6OAQHC8nfSSyALURrF83eidwFVgThaly0VW5yKu+Cun6B2
BnZ/4KCiq0jnv/SWja4bHkieUJFRchlUSDsqmJ6f3AiKqhxOqMBILqEwya2qWLNigH/z4J5V0vw6
Zmkszze7qyC7A9s6uLmgk67gAe6MyzTxCgcooI4CXOqKgZHH3FGwHNmkUt8ND0tUqlDr2cJFZ17I
pcy/NF6ngLIp1Kkt0ixWLNdiyKx188iX4hTk6+tPyk08ITaVRo2qqiraJXu/bKaAM1WI3t7kJDRW
OqvAMn9meoMt8n6SZ+gRSh1XcVe4F2Qajwu7PX4i7AoFUnFrUy7a3X63ABnbbfTyKY+L+JPVUpFi
/HG35B6V/aI4abzPEVQkXjwYxlHB1aKiOwXsQcFE6e5HD8I/8OBzoAZF3YPP7tsI3/ww+WH32yXm
u1N+U+rMd/39nrAmFuKhAhhSw/fdfADH2yuVs9vvx99ya9gCj/paY7TswENy5adezO2RtDZVKARf
52mVIKficvnmy//COFt7u0uS8iblj9/ap3dHspzhfw7qf6hSSTktxVz9w+3i0Lurtv5DJVJ+h295
oD7L7+8tD5WDeWFv+YhJ3+8GdyGHzJ/+HwAA//8=</cx:binary>
              </cx:geoCache>
            </cx:geography>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5/20/2025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5/20/2025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5/20/2025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5/20/2025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5/20/2025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5/20/2025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5/20/2025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5/20/2025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5/20/2025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5/20/2025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hart" Target="../charts/chart1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000" dirty="0">
                <a:solidFill>
                  <a:schemeClr val="tx1"/>
                </a:solidFill>
              </a:rPr>
              <a:t>SALES </a:t>
            </a:r>
            <a:br>
              <a:rPr lang="en-US" sz="4000" dirty="0">
                <a:solidFill>
                  <a:schemeClr val="tx1"/>
                </a:solidFill>
              </a:rPr>
            </a:br>
            <a:r>
              <a:rPr lang="en-US" sz="4000" dirty="0">
                <a:solidFill>
                  <a:schemeClr val="tx1"/>
                </a:solidFill>
              </a:rPr>
              <a:t>ANALYTICS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2800" dirty="0"/>
              <a:t>shiva charan</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6E948-30D2-4B07-2BCE-48749DBA8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50DC6-9257-02CC-8DAD-177BD2FB55DA}"/>
              </a:ext>
            </a:extLst>
          </p:cNvPr>
          <p:cNvSpPr>
            <a:spLocks noGrp="1"/>
          </p:cNvSpPr>
          <p:nvPr>
            <p:ph type="title"/>
          </p:nvPr>
        </p:nvSpPr>
        <p:spPr>
          <a:xfrm>
            <a:off x="1097279" y="88491"/>
            <a:ext cx="10137059" cy="796412"/>
          </a:xfrm>
          <a:solidFill>
            <a:schemeClr val="accent6">
              <a:lumMod val="20000"/>
              <a:lumOff val="80000"/>
            </a:schemeClr>
          </a:solidFill>
          <a:effectLst>
            <a:glow rad="228600">
              <a:schemeClr val="accent6">
                <a:satMod val="175000"/>
                <a:alpha val="40000"/>
              </a:schemeClr>
            </a:glow>
          </a:effectLst>
        </p:spPr>
        <p:txBody>
          <a:bodyPr>
            <a:normAutofit fontScale="90000"/>
          </a:bodyPr>
          <a:lstStyle/>
          <a:p>
            <a:pPr>
              <a:lnSpc>
                <a:spcPct val="107000"/>
              </a:lnSpc>
              <a:spcAft>
                <a:spcPts val="800"/>
              </a:spcAft>
              <a:buNone/>
            </a:pP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4. How does order volume change over time? Can we create a time series chart or stacked bar chart to visualize it?</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 b="0" i="0" dirty="0">
                <a:solidFill>
                  <a:srgbClr val="24292E"/>
                </a:solidFill>
                <a:effectLst/>
                <a:latin typeface="Plus Jakarta Sans"/>
              </a:rPr>
            </a:br>
            <a:endParaRPr lang="en-IN" sz="1800" dirty="0"/>
          </a:p>
        </p:txBody>
      </p:sp>
      <p:sp>
        <p:nvSpPr>
          <p:cNvPr id="3" name="Content Placeholder 2">
            <a:extLst>
              <a:ext uri="{FF2B5EF4-FFF2-40B4-BE49-F238E27FC236}">
                <a16:creationId xmlns:a16="http://schemas.microsoft.com/office/drawing/2014/main" id="{8317B318-24FF-09BB-8459-65BD9430D5C2}"/>
              </a:ext>
            </a:extLst>
          </p:cNvPr>
          <p:cNvSpPr>
            <a:spLocks noGrp="1"/>
          </p:cNvSpPr>
          <p:nvPr>
            <p:ph sz="half" idx="1"/>
          </p:nvPr>
        </p:nvSpPr>
        <p:spPr>
          <a:xfrm>
            <a:off x="1097279" y="1199535"/>
            <a:ext cx="5498067" cy="4669559"/>
          </a:xfrm>
          <a:solidFill>
            <a:schemeClr val="accent6">
              <a:lumMod val="20000"/>
              <a:lumOff val="80000"/>
            </a:schemeClr>
          </a:solidFill>
        </p:spPr>
        <p:txBody>
          <a:bodyPr>
            <a:normAutofit/>
          </a:bodyPr>
          <a:lstStyle/>
          <a:p>
            <a:pPr>
              <a:lnSpc>
                <a:spcPct val="107000"/>
              </a:lnSpc>
              <a:spcAft>
                <a:spcPts val="800"/>
              </a:spcAft>
              <a:buNone/>
              <a:tabLst>
                <a:tab pos="2165985" algn="l"/>
              </a:tabLst>
            </a:pPr>
            <a:r>
              <a:rPr lang="en-IN" sz="18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rPr>
              <a:t>.</a:t>
            </a: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Orders by Year</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:The horizontal bar chart shows order counts from 1994 to 1996. The highest number of orders was recorded in 1995 with 230 orders, followed by 1996 with 198 orders. The year 1994 had the fewest orders, totalling only 79. This indicates significant growth in orders between 1994 and 1995, followed by a slight decline in 1996.</a:t>
            </a:r>
          </a:p>
          <a:p>
            <a:pPr>
              <a:lnSpc>
                <a:spcPct val="107000"/>
              </a:lnSpc>
              <a:spcAft>
                <a:spcPts val="800"/>
              </a:spcAft>
              <a:buNone/>
              <a:tabLst>
                <a:tab pos="2165985" algn="l"/>
              </a:tabLst>
            </a:pP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Orders by Quarter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:The line chart depicts total orders by quarter. Q2 had the highest order volume at 163, followed closely by Q1 with 154 orders. Q3 saw a sharp decline to 82 orders, while Q4 slightly recovered with 108 orders. This pattern suggests stronger business performance in the first half of the year.</a:t>
            </a:r>
          </a:p>
          <a:p>
            <a:pPr>
              <a:lnSpc>
                <a:spcPct val="107000"/>
              </a:lnSpc>
              <a:spcAft>
                <a:spcPts val="800"/>
              </a:spcAft>
              <a:buNone/>
              <a:tabLst>
                <a:tab pos="2165985" algn="l"/>
              </a:tabLst>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Conclusions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:Order volume peaked in 1995, and quarterly trends highlight a mid-year slump in Q3. These insights can help in planning inventory, staffing, and marketing efforts to better match demand patterns.</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49378F6A-9274-D340-98C4-4613F4EA00D1}"/>
              </a:ext>
            </a:extLst>
          </p:cNvPr>
          <p:cNvPicPr>
            <a:picLocks noGrp="1" noChangeAspect="1"/>
          </p:cNvPicPr>
          <p:nvPr>
            <p:ph sz="half" idx="2"/>
          </p:nvPr>
        </p:nvPicPr>
        <p:blipFill>
          <a:blip r:embed="rId2"/>
          <a:stretch>
            <a:fillRect/>
          </a:stretch>
        </p:blipFill>
        <p:spPr>
          <a:xfrm>
            <a:off x="6595346" y="1199467"/>
            <a:ext cx="4844814" cy="4669559"/>
          </a:xfrm>
          <a:prstGeom prst="rect">
            <a:avLst/>
          </a:prstGeom>
        </p:spPr>
      </p:pic>
    </p:spTree>
    <p:extLst>
      <p:ext uri="{BB962C8B-B14F-4D97-AF65-F5344CB8AC3E}">
        <p14:creationId xmlns:p14="http://schemas.microsoft.com/office/powerpoint/2010/main" val="1149964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FD1E2-721F-977E-5699-BC99AD5858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DCE6C-E3EF-4E6E-DC3D-A52158C8BAE2}"/>
              </a:ext>
            </a:extLst>
          </p:cNvPr>
          <p:cNvSpPr>
            <a:spLocks noGrp="1"/>
          </p:cNvSpPr>
          <p:nvPr>
            <p:ph type="title"/>
          </p:nvPr>
        </p:nvSpPr>
        <p:spPr>
          <a:xfrm>
            <a:off x="955041" y="121920"/>
            <a:ext cx="10279298" cy="76298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pPr>
              <a:lnSpc>
                <a:spcPct val="107000"/>
              </a:lnSpc>
              <a:spcAft>
                <a:spcPts val="800"/>
              </a:spcAft>
            </a:pP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5. What is the distribution of order values? Can we create a histogram or box plot to display it?</a:t>
            </a:r>
            <a:br>
              <a:rPr lang="en-US" sz="800" b="0" i="0" dirty="0">
                <a:solidFill>
                  <a:srgbClr val="24292E"/>
                </a:solidFill>
                <a:effectLst/>
                <a:latin typeface="Plus Jakarta Sans"/>
              </a:rPr>
            </a:br>
            <a:endParaRPr lang="en-IN" sz="1800" dirty="0"/>
          </a:p>
        </p:txBody>
      </p:sp>
      <p:sp>
        <p:nvSpPr>
          <p:cNvPr id="3" name="Content Placeholder 2">
            <a:extLst>
              <a:ext uri="{FF2B5EF4-FFF2-40B4-BE49-F238E27FC236}">
                <a16:creationId xmlns:a16="http://schemas.microsoft.com/office/drawing/2014/main" id="{92BE4632-8FFD-F8E5-ABD7-827F059B8A7E}"/>
              </a:ext>
            </a:extLst>
          </p:cNvPr>
          <p:cNvSpPr>
            <a:spLocks noGrp="1"/>
          </p:cNvSpPr>
          <p:nvPr>
            <p:ph sz="half" idx="1"/>
          </p:nvPr>
        </p:nvSpPr>
        <p:spPr>
          <a:xfrm>
            <a:off x="955041" y="1199535"/>
            <a:ext cx="10279298" cy="2854305"/>
          </a:xfrm>
          <a:solidFill>
            <a:schemeClr val="accent6">
              <a:lumMod val="20000"/>
              <a:lumOff val="80000"/>
            </a:schemeClr>
          </a:solidFill>
        </p:spPr>
        <p:txBody>
          <a:bodyPr>
            <a:normAutofit/>
          </a:bodyPr>
          <a:lstStyle/>
          <a:p>
            <a:pPr>
              <a:lnSpc>
                <a:spcPct val="107000"/>
              </a:lnSpc>
              <a:spcAft>
                <a:spcPts val="800"/>
              </a:spcAft>
              <a:buNone/>
              <a:tabLst>
                <a:tab pos="2165985" algn="l"/>
              </a:tabLst>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Insights</a:t>
            </a:r>
          </a:p>
          <a:p>
            <a:pPr marL="0" lvl="0" indent="0">
              <a:lnSpc>
                <a:spcPct val="107000"/>
              </a:lnSpc>
              <a:spcAft>
                <a:spcPts val="800"/>
              </a:spcAft>
              <a:buSzPts val="1000"/>
              <a:buNone/>
              <a:tabLst>
                <a:tab pos="457200" algn="l"/>
                <a:tab pos="2165985" algn="l"/>
              </a:tabLst>
            </a:pP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High Volume of Low-Value Orders: Over 60% of orders fall under ₹1000, suggesting price-sensitive customers or frequent small transactions.</a:t>
            </a:r>
          </a:p>
          <a:p>
            <a:pPr marL="0" lvl="0" indent="0">
              <a:lnSpc>
                <a:spcPct val="107000"/>
              </a:lnSpc>
              <a:spcAft>
                <a:spcPts val="800"/>
              </a:spcAft>
              <a:buSzPts val="1000"/>
              <a:buNone/>
              <a:tabLst>
                <a:tab pos="457200" algn="l"/>
                <a:tab pos="2165985" algn="l"/>
              </a:tabLst>
            </a:pP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Low Occurrence of High-Value Orders: Bins above ₹2000 show a steep drop, indicating fewer premium purchases.</a:t>
            </a:r>
          </a:p>
          <a:p>
            <a:pPr marL="0" lvl="0" indent="0">
              <a:lnSpc>
                <a:spcPct val="107000"/>
              </a:lnSpc>
              <a:spcAft>
                <a:spcPts val="800"/>
              </a:spcAft>
              <a:buSzPts val="1000"/>
              <a:buNone/>
              <a:tabLst>
                <a:tab pos="457200" algn="l"/>
                <a:tab pos="2165985" algn="l"/>
              </a:tabLst>
            </a:pP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Skewed Distribution: The data is right-skewed, pointing to a business model focused on volume rather than high individual order values.</a:t>
            </a:r>
          </a:p>
          <a:p>
            <a:pPr marL="0" lvl="0" indent="0">
              <a:lnSpc>
                <a:spcPct val="107000"/>
              </a:lnSpc>
              <a:spcAft>
                <a:spcPts val="800"/>
              </a:spcAft>
              <a:buSzPts val="1000"/>
              <a:buNone/>
              <a:tabLst>
                <a:tab pos="457200" algn="l"/>
                <a:tab pos="2165985" algn="l"/>
              </a:tabLst>
            </a:pP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Optimization Potential: Strategies like bundling or volume discounts could encourage customers to place higher-value orders.</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D378B87-2943-E6E9-2BDB-04C7A890B0A0}"/>
              </a:ext>
            </a:extLst>
          </p:cNvPr>
          <p:cNvPicPr>
            <a:picLocks noChangeAspect="1"/>
          </p:cNvPicPr>
          <p:nvPr/>
        </p:nvPicPr>
        <p:blipFill>
          <a:blip r:embed="rId2"/>
          <a:stretch>
            <a:fillRect/>
          </a:stretch>
        </p:blipFill>
        <p:spPr>
          <a:xfrm>
            <a:off x="955040" y="3961032"/>
            <a:ext cx="10279297" cy="2248095"/>
          </a:xfrm>
          <a:prstGeom prst="rect">
            <a:avLst/>
          </a:prstGeom>
        </p:spPr>
      </p:pic>
    </p:spTree>
    <p:extLst>
      <p:ext uri="{BB962C8B-B14F-4D97-AF65-F5344CB8AC3E}">
        <p14:creationId xmlns:p14="http://schemas.microsoft.com/office/powerpoint/2010/main" val="1520640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CBCAB-3498-F832-AC42-F52977C9F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1F8F12-20F1-6440-3DA7-7FA85BBDD147}"/>
              </a:ext>
            </a:extLst>
          </p:cNvPr>
          <p:cNvSpPr>
            <a:spLocks noGrp="1"/>
          </p:cNvSpPr>
          <p:nvPr>
            <p:ph type="title"/>
          </p:nvPr>
        </p:nvSpPr>
        <p:spPr>
          <a:xfrm>
            <a:off x="859361" y="222087"/>
            <a:ext cx="10374978" cy="471948"/>
          </a:xfrm>
          <a:solidFill>
            <a:schemeClr val="accent6">
              <a:lumMod val="20000"/>
              <a:lumOff val="80000"/>
            </a:schemeClr>
          </a:solidFill>
          <a:effectLst>
            <a:glow rad="228600">
              <a:schemeClr val="accent6">
                <a:satMod val="175000"/>
                <a:alpha val="40000"/>
              </a:schemeClr>
            </a:glow>
          </a:effectLst>
        </p:spPr>
        <p:txBody>
          <a:bodyPr>
            <a:normAutofit fontScale="90000"/>
          </a:bodyPr>
          <a:lstStyle/>
          <a:p>
            <a:pPr>
              <a:lnSpc>
                <a:spcPct val="107000"/>
              </a:lnSpc>
              <a:spcAft>
                <a:spcPts val="800"/>
              </a:spcAft>
            </a:pP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6. Can we visualize the average order processing time or shipping duration using a bar chart or box plot?</a:t>
            </a:r>
            <a:endParaRPr lang="en-IN" sz="1800" dirty="0"/>
          </a:p>
        </p:txBody>
      </p:sp>
      <p:sp>
        <p:nvSpPr>
          <p:cNvPr id="3" name="Content Placeholder 2">
            <a:extLst>
              <a:ext uri="{FF2B5EF4-FFF2-40B4-BE49-F238E27FC236}">
                <a16:creationId xmlns:a16="http://schemas.microsoft.com/office/drawing/2014/main" id="{662E22C1-8833-6911-695D-538B5411E89C}"/>
              </a:ext>
            </a:extLst>
          </p:cNvPr>
          <p:cNvSpPr>
            <a:spLocks noGrp="1"/>
          </p:cNvSpPr>
          <p:nvPr>
            <p:ph sz="half" idx="1"/>
          </p:nvPr>
        </p:nvSpPr>
        <p:spPr>
          <a:xfrm>
            <a:off x="860671" y="816077"/>
            <a:ext cx="10374978" cy="2251588"/>
          </a:xfrm>
          <a:solidFill>
            <a:schemeClr val="accent6">
              <a:lumMod val="20000"/>
              <a:lumOff val="80000"/>
            </a:schemeClr>
          </a:solidFill>
        </p:spPr>
        <p:txBody>
          <a:bodyPr>
            <a:normAutofit fontScale="92500" lnSpcReduction="10000"/>
          </a:bodyPr>
          <a:lstStyle/>
          <a:p>
            <a:pPr>
              <a:lnSpc>
                <a:spcPct val="107000"/>
              </a:lnSpc>
              <a:spcAft>
                <a:spcPts val="800"/>
              </a:spcAft>
              <a:buNone/>
              <a:tabLst>
                <a:tab pos="2165985" algn="l"/>
              </a:tabLst>
            </a:pPr>
            <a:r>
              <a:rPr lang="en-IN" sz="15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Conclusions</a:t>
            </a:r>
            <a:endPar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buNone/>
              <a:tabLst>
                <a:tab pos="2165985" algn="l"/>
              </a:tabLst>
            </a:pPr>
            <a:r>
              <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 conclusion, the analysis of average order processing times uncovers critical insights into operational performance across countries and cities. The visualizations—especially the bar chart—clearly pinpoint where inefficiencies lie. It is recommended that Northwind Traders: Conduct root-cause analysis in Sweden and Switzerland to resolve delay factors.Explore best practices from Finland and Norway and replicate them in underperforming regions.</a:t>
            </a:r>
            <a:r>
              <a:rPr lang="en-IN" sz="17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ncorporate</a:t>
            </a:r>
            <a:r>
              <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box plots into the dashboard for richer statistical analysis.Use city-level segmentation to fine-tune process reviews and staffing plans.Set processing time benchmarks and monitor performance regularly for continuous improvement.By embedding these visuals in a comprehensive dashboard, Northwind can make strategic decisions to streamline fulfillment operations and deliver more consistent customer experiences.</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4247DEC-8E48-0EFD-8C26-1C06B5A88AE2}"/>
              </a:ext>
            </a:extLst>
          </p:cNvPr>
          <p:cNvPicPr>
            <a:picLocks noChangeAspect="1"/>
          </p:cNvPicPr>
          <p:nvPr/>
        </p:nvPicPr>
        <p:blipFill>
          <a:blip r:embed="rId2"/>
          <a:stretch>
            <a:fillRect/>
          </a:stretch>
        </p:blipFill>
        <p:spPr>
          <a:xfrm>
            <a:off x="860671" y="3067665"/>
            <a:ext cx="10373668" cy="3096300"/>
          </a:xfrm>
          <a:prstGeom prst="rect">
            <a:avLst/>
          </a:prstGeom>
        </p:spPr>
      </p:pic>
    </p:spTree>
    <p:extLst>
      <p:ext uri="{BB962C8B-B14F-4D97-AF65-F5344CB8AC3E}">
        <p14:creationId xmlns:p14="http://schemas.microsoft.com/office/powerpoint/2010/main" val="9264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CC2C6-8CF0-CE1C-2F33-01CFBAC2B4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027E67-0495-162B-9C06-07DAF44228AC}"/>
              </a:ext>
            </a:extLst>
          </p:cNvPr>
          <p:cNvSpPr>
            <a:spLocks noGrp="1"/>
          </p:cNvSpPr>
          <p:nvPr>
            <p:ph type="title"/>
          </p:nvPr>
        </p:nvSpPr>
        <p:spPr>
          <a:xfrm>
            <a:off x="859361" y="0"/>
            <a:ext cx="10374978" cy="694035"/>
          </a:xfrm>
          <a:solidFill>
            <a:schemeClr val="accent6">
              <a:lumMod val="20000"/>
              <a:lumOff val="80000"/>
            </a:schemeClr>
          </a:solidFill>
        </p:spPr>
        <p:txBody>
          <a:bodyPr>
            <a:normAutofit fontScale="90000"/>
          </a:bodyPr>
          <a:lstStyle/>
          <a:p>
            <a:pPr>
              <a:lnSpc>
                <a:spcPct val="107000"/>
              </a:lnSpc>
              <a:spcAft>
                <a:spcPts val="800"/>
              </a:spcAft>
            </a:pP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7. How does employee productivity vary across different departments or job roles? Can we create a stacked bar chart or grouped column chart to visualize it?</a:t>
            </a:r>
            <a:endParaRPr lang="en-IN" sz="1800" dirty="0">
              <a:solidFill>
                <a:schemeClr val="accent6">
                  <a:lumMod val="5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1C341F-0747-65FB-1780-EE65E57F49FB}"/>
              </a:ext>
            </a:extLst>
          </p:cNvPr>
          <p:cNvSpPr>
            <a:spLocks noGrp="1"/>
          </p:cNvSpPr>
          <p:nvPr>
            <p:ph sz="half" idx="1"/>
          </p:nvPr>
        </p:nvSpPr>
        <p:spPr>
          <a:xfrm>
            <a:off x="860671" y="816076"/>
            <a:ext cx="10374978" cy="2831691"/>
          </a:xfrm>
          <a:solidFill>
            <a:schemeClr val="accent6">
              <a:lumMod val="20000"/>
              <a:lumOff val="80000"/>
            </a:schemeClr>
          </a:solidFill>
        </p:spPr>
        <p:txBody>
          <a:bodyPr>
            <a:normAutofit fontScale="77500" lnSpcReduction="20000"/>
          </a:bodyPr>
          <a:lstStyle/>
          <a:p>
            <a:pPr>
              <a:lnSpc>
                <a:spcPct val="107000"/>
              </a:lnSpc>
              <a:spcAft>
                <a:spcPts val="800"/>
              </a:spcAft>
              <a:buNone/>
              <a:tabLst>
                <a:tab pos="2165985" algn="l"/>
              </a:tabLst>
            </a:pPr>
            <a:r>
              <a:rPr lang="en-IN" sz="18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Insights</a:t>
            </a:r>
            <a:endPar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buNone/>
              <a:tabLst>
                <a:tab pos="2165985" algn="l"/>
              </a:tabLst>
            </a:pP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The analysis reveals that Sales Representatives are the most productive group in terms of the number of orders processed. However, there is noticeable variability in individual performance even within the same job title. Employees like Michael and Janet stand out in terms of order value. Meanwhile, roles such as Vice President, Sales, and Sales Manager show lower volume, which may suggest that their responsibilities are more strategic or supervisory in nature rather than operational.</a:t>
            </a:r>
          </a:p>
          <a:p>
            <a:pPr>
              <a:lnSpc>
                <a:spcPct val="107000"/>
              </a:lnSpc>
              <a:spcAft>
                <a:spcPts val="800"/>
              </a:spcAft>
              <a:buNone/>
              <a:tabLst>
                <a:tab pos="2165985" algn="l"/>
              </a:tabLst>
            </a:pPr>
            <a:r>
              <a:rPr lang="en-IN" sz="18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Conclusions</a:t>
            </a:r>
            <a:endPar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tabLst>
                <a:tab pos="2165985" algn="l"/>
              </a:tabLst>
            </a:pP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The use of grouped or stacked bar charts is recommended to better visualize the comparison of employee productivity across roles. It would help in identifying top performers and understanding workload distribution. Moreover, it is advisable to further examine and possibly clean up the blank entries to ensure accurate attribution of order values. This can support more informed workforce management and performance optimization decisions</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798B1F5-E1DF-5C70-FDAF-E0419C270839}"/>
              </a:ext>
            </a:extLst>
          </p:cNvPr>
          <p:cNvPicPr>
            <a:picLocks noChangeAspect="1"/>
          </p:cNvPicPr>
          <p:nvPr/>
        </p:nvPicPr>
        <p:blipFill>
          <a:blip r:embed="rId2"/>
          <a:stretch>
            <a:fillRect/>
          </a:stretch>
        </p:blipFill>
        <p:spPr>
          <a:xfrm>
            <a:off x="859362" y="3647767"/>
            <a:ext cx="10374978" cy="2320413"/>
          </a:xfrm>
          <a:prstGeom prst="rect">
            <a:avLst/>
          </a:prstGeom>
        </p:spPr>
      </p:pic>
    </p:spTree>
    <p:extLst>
      <p:ext uri="{BB962C8B-B14F-4D97-AF65-F5344CB8AC3E}">
        <p14:creationId xmlns:p14="http://schemas.microsoft.com/office/powerpoint/2010/main" val="3482686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D1218-517A-34BF-F355-CC2A6823D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B7219-9FE9-3A3E-7A97-23539A8368FA}"/>
              </a:ext>
            </a:extLst>
          </p:cNvPr>
          <p:cNvSpPr>
            <a:spLocks noGrp="1"/>
          </p:cNvSpPr>
          <p:nvPr>
            <p:ph type="title"/>
          </p:nvPr>
        </p:nvSpPr>
        <p:spPr>
          <a:xfrm>
            <a:off x="859361" y="0"/>
            <a:ext cx="10374978" cy="694035"/>
          </a:xfrm>
          <a:solidFill>
            <a:schemeClr val="accent6">
              <a:lumMod val="20000"/>
              <a:lumOff val="80000"/>
            </a:schemeClr>
          </a:solidFill>
          <a:effectLst>
            <a:glow rad="228600">
              <a:schemeClr val="accent6">
                <a:satMod val="175000"/>
                <a:alpha val="40000"/>
              </a:schemeClr>
            </a:glow>
          </a:effectLst>
        </p:spPr>
        <p:txBody>
          <a:bodyPr>
            <a:normAutofit fontScale="90000"/>
          </a:bodyPr>
          <a:lstStyle/>
          <a:p>
            <a:pPr>
              <a:lnSpc>
                <a:spcPct val="107000"/>
              </a:lnSpc>
              <a:spcAft>
                <a:spcPts val="800"/>
              </a:spcAft>
            </a:pP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8. What is the distribution of employee tenure? Can we create a histogram or box plot to display it?</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sz="1800" dirty="0">
              <a:solidFill>
                <a:schemeClr val="accent6">
                  <a:lumMod val="5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8EA984B-6802-9D8D-D1BF-5C7D561C6186}"/>
              </a:ext>
            </a:extLst>
          </p:cNvPr>
          <p:cNvSpPr>
            <a:spLocks noGrp="1"/>
          </p:cNvSpPr>
          <p:nvPr>
            <p:ph sz="half" idx="1"/>
          </p:nvPr>
        </p:nvSpPr>
        <p:spPr>
          <a:xfrm>
            <a:off x="860671" y="816076"/>
            <a:ext cx="10373668" cy="2831691"/>
          </a:xfrm>
          <a:solidFill>
            <a:schemeClr val="accent6">
              <a:lumMod val="20000"/>
              <a:lumOff val="80000"/>
            </a:schemeClr>
          </a:solidFill>
        </p:spPr>
        <p:txBody>
          <a:bodyPr>
            <a:normAutofit fontScale="92500" lnSpcReduction="10000"/>
          </a:bodyPr>
          <a:lstStyle/>
          <a:p>
            <a:pPr>
              <a:lnSpc>
                <a:spcPct val="107000"/>
              </a:lnSpc>
              <a:spcAft>
                <a:spcPts val="800"/>
              </a:spcAft>
              <a:buNone/>
              <a:tabLst>
                <a:tab pos="2165985" algn="l"/>
              </a:tabLst>
            </a:pPr>
            <a:r>
              <a:rPr lang="en-IN" sz="15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Key Insights</a:t>
            </a:r>
            <a:endPar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buNone/>
              <a:tabLst>
                <a:tab pos="2165985" algn="l"/>
              </a:tabLst>
            </a:pPr>
            <a:r>
              <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Most employees appear to have tenure clustered closely between 7–10 years, implying either long-term retention or a batch of employees hired around the same time. One employee has a markedly lower tenure, pointing to a recent hire or possibly higher turnover in earlier years. The narrow spread suggests limited new hiring or low staff turnover.</a:t>
            </a:r>
          </a:p>
          <a:p>
            <a:pPr>
              <a:lnSpc>
                <a:spcPct val="107000"/>
              </a:lnSpc>
              <a:spcAft>
                <a:spcPts val="800"/>
              </a:spcAft>
              <a:buNone/>
              <a:tabLst>
                <a:tab pos="2165985" algn="l"/>
              </a:tabLst>
            </a:pPr>
            <a:r>
              <a:rPr lang="en-IN" sz="15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Conclusions</a:t>
            </a:r>
            <a:endPar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tabLst>
                <a:tab pos="2165985" algn="l"/>
              </a:tabLst>
            </a:pPr>
            <a:r>
              <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To better understand tenure distribution, a histogram would help in viewing the frequency and grouping of tenure ranges. A box plot could support this by providing statistical context, such as median tenure and any skewness or outliers. Given the tenure concentration in the mid-to-high range, HR strategies may benefit from </a:t>
            </a:r>
            <a:r>
              <a:rPr lang="en-IN" sz="15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analyzing</a:t>
            </a:r>
            <a:r>
              <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retention patterns and planning future recruitment accordingly.</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F9523D6-7212-7A03-AD14-0611FE5D185E}"/>
              </a:ext>
            </a:extLst>
          </p:cNvPr>
          <p:cNvPicPr>
            <a:picLocks noChangeAspect="1"/>
          </p:cNvPicPr>
          <p:nvPr/>
        </p:nvPicPr>
        <p:blipFill>
          <a:blip r:embed="rId2"/>
          <a:stretch>
            <a:fillRect/>
          </a:stretch>
        </p:blipFill>
        <p:spPr>
          <a:xfrm>
            <a:off x="4001729" y="3647767"/>
            <a:ext cx="3850313" cy="2497508"/>
          </a:xfrm>
          <a:prstGeom prst="rect">
            <a:avLst/>
          </a:prstGeom>
        </p:spPr>
      </p:pic>
    </p:spTree>
    <p:extLst>
      <p:ext uri="{BB962C8B-B14F-4D97-AF65-F5344CB8AC3E}">
        <p14:creationId xmlns:p14="http://schemas.microsoft.com/office/powerpoint/2010/main" val="3347790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B230-E1EB-BBD3-3DB5-C76D63D460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5FC03B-DA7C-E779-BF85-F9469015E993}"/>
              </a:ext>
            </a:extLst>
          </p:cNvPr>
          <p:cNvSpPr>
            <a:spLocks noGrp="1"/>
          </p:cNvSpPr>
          <p:nvPr>
            <p:ph type="title"/>
          </p:nvPr>
        </p:nvSpPr>
        <p:spPr>
          <a:xfrm>
            <a:off x="859361" y="0"/>
            <a:ext cx="10374978" cy="694035"/>
          </a:xfrm>
          <a:solidFill>
            <a:schemeClr val="accent6">
              <a:lumMod val="20000"/>
              <a:lumOff val="80000"/>
            </a:schemeClr>
          </a:solidFill>
          <a:effectLst>
            <a:glow rad="228600">
              <a:schemeClr val="accent6">
                <a:satMod val="175000"/>
                <a:alpha val="40000"/>
              </a:schemeClr>
            </a:glow>
          </a:effectLst>
        </p:spPr>
        <p:txBody>
          <a:bodyPr>
            <a:normAutofit fontScale="90000"/>
          </a:bodyPr>
          <a:lstStyle/>
          <a:p>
            <a:pPr>
              <a:lnSpc>
                <a:spcPct val="107000"/>
              </a:lnSpc>
              <a:spcAft>
                <a:spcPts val="800"/>
              </a:spcAft>
            </a:pP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9. Can we visualize employee performance ratings or KPIs using a radar chart or bullet graph?</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sz="1800" dirty="0">
              <a:solidFill>
                <a:schemeClr val="accent6">
                  <a:lumMod val="5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85DA125-56F2-AA32-3C4B-A2EED4FDD93F}"/>
              </a:ext>
            </a:extLst>
          </p:cNvPr>
          <p:cNvSpPr>
            <a:spLocks noGrp="1"/>
          </p:cNvSpPr>
          <p:nvPr>
            <p:ph sz="half" idx="1"/>
          </p:nvPr>
        </p:nvSpPr>
        <p:spPr>
          <a:xfrm>
            <a:off x="860671" y="816077"/>
            <a:ext cx="10373668" cy="2841524"/>
          </a:xfrm>
          <a:solidFill>
            <a:schemeClr val="accent6">
              <a:lumMod val="20000"/>
              <a:lumOff val="80000"/>
            </a:schemeClr>
          </a:solidFill>
        </p:spPr>
        <p:txBody>
          <a:bodyPr>
            <a:normAutofit/>
          </a:bodyPr>
          <a:lstStyle/>
          <a:p>
            <a:pPr>
              <a:lnSpc>
                <a:spcPct val="107000"/>
              </a:lnSpc>
              <a:spcAft>
                <a:spcPts val="800"/>
              </a:spcAft>
              <a:buNone/>
              <a:tabLst>
                <a:tab pos="2165985" algn="l"/>
              </a:tabLst>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Key Insights</a:t>
            </a:r>
            <a:endPar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buNone/>
              <a:tabLst>
                <a:tab pos="2165985" algn="l"/>
              </a:tabLst>
            </a:pP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Employee 4 is consistently high-performing. Employees 2 and 3 manage high-value orders, indicating strong transaction quality. Underperformers may need support or reassessment. Reward high performers (e.g., Employee 4).Investigate causes of underperformance for Employees 5, 6, and 9.Use bullet graphs and additional KPIs like customer ratings or goal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completion.Add</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performance targets, filters (by time/product), trend indicators, and color-coded performance markers for quicker analysis.</a:t>
            </a:r>
          </a:p>
          <a:p>
            <a:pPr>
              <a:lnSpc>
                <a:spcPct val="107000"/>
              </a:lnSpc>
              <a:spcAft>
                <a:spcPts val="800"/>
              </a:spcAft>
              <a:buNone/>
              <a:tabLst>
                <a:tab pos="2165985" algn="l"/>
              </a:tabLst>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a:t>
            </a:r>
            <a:endPar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tabLst>
                <a:tab pos="2165985" algn="l"/>
              </a:tabLst>
            </a:pP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These charts provide a clear overview of employee efficiency. With added metrics and bullet graphs, the analysis can evolve into a more actionable performance dashboard.</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79C5996-29AE-40A2-0034-DC996E4F9F27}"/>
              </a:ext>
            </a:extLst>
          </p:cNvPr>
          <p:cNvPicPr>
            <a:picLocks noChangeAspect="1"/>
          </p:cNvPicPr>
          <p:nvPr/>
        </p:nvPicPr>
        <p:blipFill>
          <a:blip r:embed="rId2"/>
          <a:stretch>
            <a:fillRect/>
          </a:stretch>
        </p:blipFill>
        <p:spPr>
          <a:xfrm>
            <a:off x="268114" y="3779643"/>
            <a:ext cx="11304453" cy="2384322"/>
          </a:xfrm>
          <a:prstGeom prst="rect">
            <a:avLst/>
          </a:prstGeom>
        </p:spPr>
      </p:pic>
    </p:spTree>
    <p:extLst>
      <p:ext uri="{BB962C8B-B14F-4D97-AF65-F5344CB8AC3E}">
        <p14:creationId xmlns:p14="http://schemas.microsoft.com/office/powerpoint/2010/main" val="2297567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9619-1AF5-2525-00A1-E08000C17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C3251-F54D-B38E-FD38-3FB2C133B89F}"/>
              </a:ext>
            </a:extLst>
          </p:cNvPr>
          <p:cNvSpPr>
            <a:spLocks noGrp="1"/>
          </p:cNvSpPr>
          <p:nvPr>
            <p:ph type="title"/>
          </p:nvPr>
        </p:nvSpPr>
        <p:spPr>
          <a:xfrm>
            <a:off x="859361" y="0"/>
            <a:ext cx="10374978" cy="694035"/>
          </a:xfrm>
          <a:solidFill>
            <a:schemeClr val="accent6">
              <a:lumMod val="20000"/>
              <a:lumOff val="80000"/>
            </a:schemeClr>
          </a:solidFill>
          <a:effectLst>
            <a:glow rad="228600">
              <a:schemeClr val="accent6">
                <a:satMod val="175000"/>
                <a:alpha val="40000"/>
              </a:schemeClr>
            </a:glow>
          </a:effectLst>
        </p:spPr>
        <p:txBody>
          <a:bodyPr>
            <a:normAutofit fontScale="90000"/>
          </a:bodyPr>
          <a:lstStyle/>
          <a:p>
            <a:pPr>
              <a:lnSpc>
                <a:spcPct val="107000"/>
              </a:lnSpc>
              <a:spcAft>
                <a:spcPts val="800"/>
              </a:spcAft>
            </a:pP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10. What is the distribution of product ratings or reviews? Can we create a histogram or stacked bar chart to visualize it?</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endParaRPr lang="en-IN" sz="1800" dirty="0">
              <a:solidFill>
                <a:schemeClr val="accent6">
                  <a:lumMod val="5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D9F083A-1256-948A-8A03-73121D9AA173}"/>
              </a:ext>
            </a:extLst>
          </p:cNvPr>
          <p:cNvSpPr>
            <a:spLocks noGrp="1"/>
          </p:cNvSpPr>
          <p:nvPr>
            <p:ph sz="half" idx="1"/>
          </p:nvPr>
        </p:nvSpPr>
        <p:spPr>
          <a:xfrm>
            <a:off x="860671" y="911942"/>
            <a:ext cx="10373668" cy="2047568"/>
          </a:xfrm>
          <a:solidFill>
            <a:schemeClr val="accent6">
              <a:lumMod val="20000"/>
              <a:lumOff val="80000"/>
            </a:schemeClr>
          </a:solidFill>
        </p:spPr>
        <p:txBody>
          <a:bodyPr>
            <a:normAutofit/>
          </a:bodyPr>
          <a:lstStyle/>
          <a:p>
            <a:pPr>
              <a:lnSpc>
                <a:spcPct val="107000"/>
              </a:lnSpc>
              <a:spcAft>
                <a:spcPts val="800"/>
              </a:spcAft>
              <a:buNone/>
              <a:tabLst>
                <a:tab pos="2165985" algn="l"/>
              </a:tabLst>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Key Insights</a:t>
            </a:r>
            <a:r>
              <a:rPr lang="en-IN" sz="14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 :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Sales concentration is high among a few SKUs. Long tail of low-sales products may indicate inefficiency or poor product-market fit. Potential to optimize inventory and marketing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spend.Boost</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top performers with greater visibility and availability. Investigate low performers—consider promotional support or product review. Once review data is available, correlate with sales to refine decisions.</a:t>
            </a:r>
          </a:p>
          <a:p>
            <a:pPr>
              <a:lnSpc>
                <a:spcPct val="107000"/>
              </a:lnSpc>
              <a:spcAft>
                <a:spcPts val="800"/>
              </a:spcAft>
              <a:buNone/>
              <a:tabLst>
                <a:tab pos="2165985" algn="l"/>
              </a:tabLst>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a:t>
            </a:r>
            <a:r>
              <a:rPr lang="en-IN" sz="14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 :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With no review data currently available, this sales-only analysis provides valuable direction. It highlights clear leaders and laggards, enabling data-backed decisions for product strategy and resource allocation.</a:t>
            </a:r>
          </a:p>
        </p:txBody>
      </p:sp>
      <p:pic>
        <p:nvPicPr>
          <p:cNvPr id="4" name="Picture 3">
            <a:extLst>
              <a:ext uri="{FF2B5EF4-FFF2-40B4-BE49-F238E27FC236}">
                <a16:creationId xmlns:a16="http://schemas.microsoft.com/office/drawing/2014/main" id="{1B5DE75C-B445-F2B8-E131-FC4632DDD55C}"/>
              </a:ext>
            </a:extLst>
          </p:cNvPr>
          <p:cNvPicPr>
            <a:picLocks noChangeAspect="1"/>
          </p:cNvPicPr>
          <p:nvPr/>
        </p:nvPicPr>
        <p:blipFill>
          <a:blip r:embed="rId2"/>
          <a:stretch>
            <a:fillRect/>
          </a:stretch>
        </p:blipFill>
        <p:spPr>
          <a:xfrm>
            <a:off x="872132" y="3085607"/>
            <a:ext cx="10447736" cy="2449953"/>
          </a:xfrm>
          <a:prstGeom prst="rect">
            <a:avLst/>
          </a:prstGeom>
        </p:spPr>
      </p:pic>
    </p:spTree>
    <p:extLst>
      <p:ext uri="{BB962C8B-B14F-4D97-AF65-F5344CB8AC3E}">
        <p14:creationId xmlns:p14="http://schemas.microsoft.com/office/powerpoint/2010/main" val="209613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3ED-DBFF-1607-F53E-509072656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7B9095-BD83-630D-A700-8905D47293A7}"/>
              </a:ext>
            </a:extLst>
          </p:cNvPr>
          <p:cNvSpPr>
            <a:spLocks noGrp="1"/>
          </p:cNvSpPr>
          <p:nvPr>
            <p:ph type="title"/>
          </p:nvPr>
        </p:nvSpPr>
        <p:spPr>
          <a:xfrm>
            <a:off x="859361" y="0"/>
            <a:ext cx="10374978" cy="694035"/>
          </a:xfrm>
          <a:solidFill>
            <a:schemeClr val="accent6">
              <a:lumMod val="20000"/>
              <a:lumOff val="80000"/>
            </a:schemeClr>
          </a:solidFill>
          <a:effectLst>
            <a:glow rad="228600">
              <a:schemeClr val="accent6">
                <a:satMod val="175000"/>
                <a:alpha val="40000"/>
              </a:schemeClr>
            </a:glow>
          </a:effectLst>
        </p:spPr>
        <p:txBody>
          <a:bodyPr>
            <a:normAutofit fontScale="90000"/>
          </a:bodyPr>
          <a:lstStyle/>
          <a:p>
            <a:pPr>
              <a:lnSpc>
                <a:spcPct val="107000"/>
              </a:lnSpc>
              <a:spcAft>
                <a:spcPts val="800"/>
              </a:spcAft>
            </a:pPr>
            <a:r>
              <a:rPr lang="en-IN" sz="18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11.</a:t>
            </a:r>
            <a:r>
              <a:rPr lang="en-IN" sz="1800" dirty="0">
                <a:solidFill>
                  <a:schemeClr val="accent6">
                    <a:lumMod val="50000"/>
                  </a:schemeClr>
                </a:solidFill>
                <a:effectLst/>
                <a:latin typeface="Plus Jakarta Sans"/>
                <a:ea typeface="Times New Roman" panose="02020603050405020304" pitchFamily="18" charset="0"/>
                <a:cs typeface="Times New Roman" panose="02020603050405020304" pitchFamily="18" charset="0"/>
              </a:rPr>
              <a:t> </a:t>
            </a:r>
            <a:r>
              <a:rPr lang="en-IN" sz="18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How does the sales volume vary across different product categories? Can we create a bar chart or </a:t>
            </a:r>
            <a:r>
              <a:rPr lang="en-IN" sz="1800" dirty="0" err="1">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treemap</a:t>
            </a:r>
            <a:r>
              <a:rPr lang="en-IN" sz="18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 to display it?</a:t>
            </a:r>
            <a:br>
              <a:rPr lang="en-IN" sz="18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br>
            <a:endParaRPr lang="en-IN" sz="1800" dirty="0">
              <a:solidFill>
                <a:schemeClr val="accent6">
                  <a:lumMod val="5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089FAB-FF03-88FB-BCE1-CACA30882D72}"/>
              </a:ext>
            </a:extLst>
          </p:cNvPr>
          <p:cNvSpPr>
            <a:spLocks noGrp="1"/>
          </p:cNvSpPr>
          <p:nvPr>
            <p:ph sz="half" idx="1"/>
          </p:nvPr>
        </p:nvSpPr>
        <p:spPr>
          <a:xfrm>
            <a:off x="860671" y="816077"/>
            <a:ext cx="10373668" cy="2261420"/>
          </a:xfrm>
          <a:solidFill>
            <a:schemeClr val="accent6">
              <a:lumMod val="20000"/>
              <a:lumOff val="80000"/>
            </a:schemeClr>
          </a:solidFill>
        </p:spPr>
        <p:txBody>
          <a:bodyPr>
            <a:normAutofit/>
          </a:bodyPr>
          <a:lstStyle/>
          <a:p>
            <a:pPr>
              <a:lnSpc>
                <a:spcPct val="107000"/>
              </a:lnSpc>
              <a:spcAft>
                <a:spcPts val="800"/>
              </a:spcAft>
              <a:buNone/>
              <a:tabLst>
                <a:tab pos="2165985" algn="l"/>
              </a:tabLst>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Insights</a:t>
            </a:r>
            <a:b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High sales in Beverages and Dairy Products suggest strong customer demand. Lower-performing categories may need review for pricing, demand, or stock issues. These findings can support decisions in product promotion and supply chain adjustments.</a:t>
            </a:r>
          </a:p>
          <a:p>
            <a:pPr>
              <a:lnSpc>
                <a:spcPct val="107000"/>
              </a:lnSpc>
              <a:spcAft>
                <a:spcPts val="800"/>
              </a:spcAft>
              <a:buNone/>
              <a:tabLst>
                <a:tab pos="2165985" algn="l"/>
              </a:tabLst>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a:t>
            </a:r>
            <a:b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The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treemap</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highlights sales concentration in a few key categories. It is recommended to: Prioritize top-selling categories for promotion and inventory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planning.Investigate</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underperformers for improvement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opportunities.Combine</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this with margin analysis for better profitability insights.</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2A931B0-0A59-73EC-8207-5AF71DCE8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361" y="3134032"/>
            <a:ext cx="10373668" cy="3030794"/>
          </a:xfrm>
          <a:prstGeom prst="rect">
            <a:avLst/>
          </a:prstGeom>
        </p:spPr>
      </p:pic>
    </p:spTree>
    <p:extLst>
      <p:ext uri="{BB962C8B-B14F-4D97-AF65-F5344CB8AC3E}">
        <p14:creationId xmlns:p14="http://schemas.microsoft.com/office/powerpoint/2010/main" val="135020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966F8-11BF-31AC-5349-40B4FBE84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2804D-DA4F-1A2F-6CF1-011BBB5B37AC}"/>
              </a:ext>
            </a:extLst>
          </p:cNvPr>
          <p:cNvSpPr>
            <a:spLocks noGrp="1"/>
          </p:cNvSpPr>
          <p:nvPr>
            <p:ph type="title"/>
          </p:nvPr>
        </p:nvSpPr>
        <p:spPr>
          <a:xfrm>
            <a:off x="859361" y="0"/>
            <a:ext cx="10374978" cy="694035"/>
          </a:xfrm>
          <a:solidFill>
            <a:schemeClr val="accent6">
              <a:lumMod val="20000"/>
              <a:lumOff val="80000"/>
            </a:schemeClr>
          </a:solidFill>
          <a:effectLst>
            <a:glow rad="228600">
              <a:schemeClr val="accent6">
                <a:satMod val="175000"/>
                <a:alpha val="40000"/>
              </a:schemeClr>
            </a:glow>
          </a:effectLst>
        </p:spPr>
        <p:txBody>
          <a:bodyPr>
            <a:normAutofit/>
          </a:bodyPr>
          <a:lstStyle/>
          <a:p>
            <a:pPr>
              <a:lnSpc>
                <a:spcPct val="107000"/>
              </a:lnSpc>
              <a:spcAft>
                <a:spcPts val="800"/>
              </a:spcAft>
            </a:pPr>
            <a:r>
              <a:rPr lang="en-IN" sz="16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12.Can we visualize the pricing distribution of products using a box plot or violin plot?</a:t>
            </a:r>
            <a:br>
              <a:rPr lang="en-IN" sz="16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endParaRPr lang="en-IN" sz="1600" dirty="0">
              <a:solidFill>
                <a:schemeClr val="accent6">
                  <a:lumMod val="5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06D5B2A-A071-0E59-07EA-8F1E0B3518DF}"/>
              </a:ext>
            </a:extLst>
          </p:cNvPr>
          <p:cNvSpPr>
            <a:spLocks noGrp="1"/>
          </p:cNvSpPr>
          <p:nvPr>
            <p:ph sz="half" idx="1"/>
          </p:nvPr>
        </p:nvSpPr>
        <p:spPr>
          <a:xfrm>
            <a:off x="859361" y="924231"/>
            <a:ext cx="10373668" cy="1533833"/>
          </a:xfrm>
          <a:solidFill>
            <a:schemeClr val="accent6">
              <a:lumMod val="20000"/>
              <a:lumOff val="80000"/>
            </a:schemeClr>
          </a:solidFill>
        </p:spPr>
        <p:txBody>
          <a:bodyPr>
            <a:normAutofit/>
          </a:bodyPr>
          <a:lstStyle/>
          <a:p>
            <a:pPr>
              <a:lnSpc>
                <a:spcPct val="107000"/>
              </a:lnSpc>
              <a:spcAft>
                <a:spcPts val="800"/>
              </a:spcAft>
              <a:buNone/>
              <a:tabLst>
                <a:tab pos="2165985" algn="l"/>
              </a:tabLst>
            </a:pPr>
            <a:r>
              <a:rPr lang="en-IN" sz="15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Insights : </a:t>
            </a:r>
            <a:r>
              <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Wider price ranges may require dynamic pricing strategies, while uniform ranges indicate stability and limited product variation.</a:t>
            </a:r>
          </a:p>
          <a:p>
            <a:pPr marL="0" indent="0">
              <a:lnSpc>
                <a:spcPct val="107000"/>
              </a:lnSpc>
              <a:spcAft>
                <a:spcPts val="800"/>
              </a:spcAft>
              <a:buNone/>
              <a:tabLst>
                <a:tab pos="2165985" algn="l"/>
              </a:tabLst>
            </a:pPr>
            <a:r>
              <a:rPr lang="en-IN" sz="15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 : </a:t>
            </a:r>
            <a:r>
              <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Pricing analysis can support better product positioning, help in spotting outliers, and guide pricing decisions for different product categories.</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298EBC3-2339-EA42-1C2E-42EBA26E9AB5}"/>
              </a:ext>
            </a:extLst>
          </p:cNvPr>
          <p:cNvPicPr>
            <a:picLocks noChangeAspect="1"/>
          </p:cNvPicPr>
          <p:nvPr/>
        </p:nvPicPr>
        <p:blipFill>
          <a:blip r:embed="rId2"/>
          <a:stretch>
            <a:fillRect/>
          </a:stretch>
        </p:blipFill>
        <p:spPr>
          <a:xfrm>
            <a:off x="570271" y="2585024"/>
            <a:ext cx="11218605" cy="3456899"/>
          </a:xfrm>
          <a:prstGeom prst="rect">
            <a:avLst/>
          </a:prstGeom>
        </p:spPr>
      </p:pic>
    </p:spTree>
    <p:extLst>
      <p:ext uri="{BB962C8B-B14F-4D97-AF65-F5344CB8AC3E}">
        <p14:creationId xmlns:p14="http://schemas.microsoft.com/office/powerpoint/2010/main" val="3928107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89130-936E-54B0-358F-0CB709884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31667-60A4-9A86-82BF-FCF6E2F5B1E6}"/>
              </a:ext>
            </a:extLst>
          </p:cNvPr>
          <p:cNvSpPr>
            <a:spLocks noGrp="1"/>
          </p:cNvSpPr>
          <p:nvPr>
            <p:ph type="title"/>
          </p:nvPr>
        </p:nvSpPr>
        <p:spPr>
          <a:xfrm>
            <a:off x="859361" y="0"/>
            <a:ext cx="10374978" cy="694035"/>
          </a:xfrm>
          <a:solidFill>
            <a:schemeClr val="accent6">
              <a:lumMod val="20000"/>
              <a:lumOff val="80000"/>
            </a:schemeClr>
          </a:solidFill>
          <a:effectLst>
            <a:glow rad="228600">
              <a:schemeClr val="accent6">
                <a:satMod val="175000"/>
                <a:alpha val="40000"/>
              </a:schemeClr>
            </a:glow>
          </a:effectLst>
        </p:spPr>
        <p:txBody>
          <a:bodyPr>
            <a:normAutofit/>
          </a:bodyPr>
          <a:lstStyle/>
          <a:p>
            <a:pPr>
              <a:lnSpc>
                <a:spcPct val="107000"/>
              </a:lnSpc>
              <a:spcAft>
                <a:spcPts val="800"/>
              </a:spcAf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13</a:t>
            </a:r>
            <a:r>
              <a:rPr lang="en-IN" sz="16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What is the distribution of supplier ratings or performance metrics? Can we create a bar chart or radar chart to visualize it?</a:t>
            </a:r>
            <a:endParaRPr lang="en-IN" sz="1400" dirty="0">
              <a:solidFill>
                <a:schemeClr val="accent6">
                  <a:lumMod val="5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4BD221D-7D9F-67C6-A379-D90AE249C411}"/>
              </a:ext>
            </a:extLst>
          </p:cNvPr>
          <p:cNvSpPr>
            <a:spLocks noGrp="1"/>
          </p:cNvSpPr>
          <p:nvPr>
            <p:ph sz="half" idx="1"/>
          </p:nvPr>
        </p:nvSpPr>
        <p:spPr>
          <a:xfrm>
            <a:off x="859361" y="816077"/>
            <a:ext cx="10373668" cy="2399072"/>
          </a:xfrm>
          <a:solidFill>
            <a:schemeClr val="accent6">
              <a:lumMod val="20000"/>
              <a:lumOff val="80000"/>
            </a:schemeClr>
          </a:solidFill>
        </p:spPr>
        <p:txBody>
          <a:bodyPr>
            <a:normAutofit fontScale="77500" lnSpcReduction="20000"/>
          </a:bodyPr>
          <a:lstStyle/>
          <a:p>
            <a:pPr>
              <a:lnSpc>
                <a:spcPct val="107000"/>
              </a:lnSpc>
              <a:spcAft>
                <a:spcPts val="800"/>
              </a:spcAft>
              <a:buNone/>
              <a:tabLst>
                <a:tab pos="2165985" algn="l"/>
              </a:tabLst>
            </a:pPr>
            <a:r>
              <a:rPr lang="en-IN" sz="18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Insights</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Suppliers with more products may have better operational capacity or stronger relationships. However, low product counts could also indicate specialization.</a:t>
            </a:r>
          </a:p>
          <a:p>
            <a:pPr>
              <a:lnSpc>
                <a:spcPct val="107000"/>
              </a:lnSpc>
              <a:spcAft>
                <a:spcPts val="800"/>
              </a:spcAft>
              <a:buNone/>
              <a:tabLst>
                <a:tab pos="2165985" algn="l"/>
              </a:tabLst>
            </a:pPr>
            <a:r>
              <a:rPr lang="en-IN" sz="18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Future Visualization Options</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To analyse supplier performance more accurately, a radar chart could be used to include dimensions like delivery time, quality rating, and consistency.</a:t>
            </a:r>
          </a:p>
          <a:p>
            <a:pPr marL="0" indent="0">
              <a:lnSpc>
                <a:spcPct val="107000"/>
              </a:lnSpc>
              <a:spcAft>
                <a:spcPts val="800"/>
              </a:spcAft>
              <a:buNone/>
              <a:tabLst>
                <a:tab pos="2165985" algn="l"/>
              </a:tabLst>
            </a:pPr>
            <a:r>
              <a:rPr lang="en-IN" sz="18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This distribution helps in identifying key suppliers. Additional metrics are recommended for a more robust supplier performance evaluation</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A1C752-5996-A382-22B7-E20FF9A2603E}"/>
              </a:ext>
            </a:extLst>
          </p:cNvPr>
          <p:cNvPicPr>
            <a:picLocks noChangeAspect="1"/>
          </p:cNvPicPr>
          <p:nvPr/>
        </p:nvPicPr>
        <p:blipFill>
          <a:blip r:embed="rId2"/>
          <a:stretch>
            <a:fillRect/>
          </a:stretch>
        </p:blipFill>
        <p:spPr>
          <a:xfrm>
            <a:off x="514258" y="3429000"/>
            <a:ext cx="11163484" cy="2399072"/>
          </a:xfrm>
          <a:prstGeom prst="rect">
            <a:avLst/>
          </a:prstGeom>
        </p:spPr>
      </p:pic>
    </p:spTree>
    <p:extLst>
      <p:ext uri="{BB962C8B-B14F-4D97-AF65-F5344CB8AC3E}">
        <p14:creationId xmlns:p14="http://schemas.microsoft.com/office/powerpoint/2010/main" val="34469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38B0D38-4497-8DC0-31BC-6404CA2D2538}"/>
              </a:ext>
            </a:extLst>
          </p:cNvPr>
          <p:cNvSpPr/>
          <p:nvPr/>
        </p:nvSpPr>
        <p:spPr>
          <a:xfrm>
            <a:off x="270385" y="757082"/>
            <a:ext cx="1907458" cy="855406"/>
          </a:xfrm>
          <a:prstGeom prst="roundRect">
            <a:avLst/>
          </a:prstGeom>
          <a:solidFill>
            <a:schemeClr val="accent6">
              <a:lumMod val="40000"/>
              <a:lumOff val="60000"/>
            </a:schemeClr>
          </a:solidFill>
          <a:ln>
            <a:solidFill>
              <a:schemeClr val="bg1"/>
            </a:solid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Customer analysis</a:t>
            </a:r>
          </a:p>
        </p:txBody>
      </p:sp>
      <p:sp>
        <p:nvSpPr>
          <p:cNvPr id="9" name="Rectangle: Rounded Corners 8">
            <a:extLst>
              <a:ext uri="{FF2B5EF4-FFF2-40B4-BE49-F238E27FC236}">
                <a16:creationId xmlns:a16="http://schemas.microsoft.com/office/drawing/2014/main" id="{622C2215-ED6C-FDD1-166D-B334647C5CB4}"/>
              </a:ext>
            </a:extLst>
          </p:cNvPr>
          <p:cNvSpPr/>
          <p:nvPr/>
        </p:nvSpPr>
        <p:spPr>
          <a:xfrm>
            <a:off x="270385" y="2986548"/>
            <a:ext cx="1907458" cy="855406"/>
          </a:xfrm>
          <a:prstGeom prst="roundRect">
            <a:avLst/>
          </a:prstGeom>
          <a:solidFill>
            <a:schemeClr val="accent6">
              <a:lumMod val="40000"/>
              <a:lumOff val="60000"/>
            </a:schemeClr>
          </a:solidFill>
          <a:ln>
            <a:solidFill>
              <a:schemeClr val="bg1"/>
            </a:solid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Employee</a:t>
            </a:r>
          </a:p>
          <a:p>
            <a:pPr algn="ctr"/>
            <a:r>
              <a:rPr lang="en-IN" dirty="0">
                <a:solidFill>
                  <a:schemeClr val="tx1"/>
                </a:solidFill>
                <a:latin typeface="Arial" panose="020B0604020202020204" pitchFamily="34" charset="0"/>
                <a:cs typeface="Arial" panose="020B0604020202020204" pitchFamily="34" charset="0"/>
              </a:rPr>
              <a:t>analysis</a:t>
            </a:r>
          </a:p>
        </p:txBody>
      </p:sp>
      <p:sp>
        <p:nvSpPr>
          <p:cNvPr id="10" name="Rectangle: Rounded Corners 9">
            <a:extLst>
              <a:ext uri="{FF2B5EF4-FFF2-40B4-BE49-F238E27FC236}">
                <a16:creationId xmlns:a16="http://schemas.microsoft.com/office/drawing/2014/main" id="{B106E517-E594-EEF0-230D-26F071F2130A}"/>
              </a:ext>
            </a:extLst>
          </p:cNvPr>
          <p:cNvSpPr/>
          <p:nvPr/>
        </p:nvSpPr>
        <p:spPr>
          <a:xfrm>
            <a:off x="270385" y="1871815"/>
            <a:ext cx="1907458" cy="855406"/>
          </a:xfrm>
          <a:prstGeom prst="roundRect">
            <a:avLst/>
          </a:prstGeom>
          <a:solidFill>
            <a:schemeClr val="accent6">
              <a:lumMod val="40000"/>
              <a:lumOff val="60000"/>
            </a:schemeClr>
          </a:solidFill>
          <a:ln>
            <a:solidFill>
              <a:schemeClr val="bg1"/>
            </a:solid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Sales</a:t>
            </a:r>
          </a:p>
          <a:p>
            <a:pPr algn="ctr"/>
            <a:r>
              <a:rPr lang="en-IN" dirty="0">
                <a:solidFill>
                  <a:schemeClr val="tx1"/>
                </a:solidFill>
                <a:latin typeface="Arial" panose="020B0604020202020204" pitchFamily="34" charset="0"/>
                <a:cs typeface="Arial" panose="020B0604020202020204" pitchFamily="34" charset="0"/>
              </a:rPr>
              <a:t>analysis</a:t>
            </a:r>
          </a:p>
        </p:txBody>
      </p:sp>
      <p:sp>
        <p:nvSpPr>
          <p:cNvPr id="11" name="Rectangle: Rounded Corners 10">
            <a:extLst>
              <a:ext uri="{FF2B5EF4-FFF2-40B4-BE49-F238E27FC236}">
                <a16:creationId xmlns:a16="http://schemas.microsoft.com/office/drawing/2014/main" id="{742F95A8-6599-93A1-9BC0-3C27F2DB3F07}"/>
              </a:ext>
            </a:extLst>
          </p:cNvPr>
          <p:cNvSpPr/>
          <p:nvPr/>
        </p:nvSpPr>
        <p:spPr>
          <a:xfrm>
            <a:off x="285134" y="4101280"/>
            <a:ext cx="1907458" cy="855406"/>
          </a:xfrm>
          <a:prstGeom prst="roundRect">
            <a:avLst/>
          </a:prstGeom>
          <a:solidFill>
            <a:schemeClr val="accent6">
              <a:lumMod val="40000"/>
              <a:lumOff val="60000"/>
            </a:schemeClr>
          </a:solidFill>
          <a:ln>
            <a:solidFill>
              <a:schemeClr val="bg1"/>
            </a:solid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 Product</a:t>
            </a:r>
          </a:p>
          <a:p>
            <a:pPr algn="ctr"/>
            <a:r>
              <a:rPr lang="en-IN" dirty="0">
                <a:solidFill>
                  <a:schemeClr val="tx1"/>
                </a:solidFill>
                <a:latin typeface="Arial" panose="020B0604020202020204" pitchFamily="34" charset="0"/>
                <a:cs typeface="Arial" panose="020B0604020202020204" pitchFamily="34" charset="0"/>
              </a:rPr>
              <a:t>analysis</a:t>
            </a:r>
          </a:p>
        </p:txBody>
      </p:sp>
      <p:sp>
        <p:nvSpPr>
          <p:cNvPr id="12" name="Rectangle: Rounded Corners 11">
            <a:extLst>
              <a:ext uri="{FF2B5EF4-FFF2-40B4-BE49-F238E27FC236}">
                <a16:creationId xmlns:a16="http://schemas.microsoft.com/office/drawing/2014/main" id="{BBD3F65B-EA57-69CD-67A0-0958B37AFB52}"/>
              </a:ext>
            </a:extLst>
          </p:cNvPr>
          <p:cNvSpPr/>
          <p:nvPr/>
        </p:nvSpPr>
        <p:spPr>
          <a:xfrm>
            <a:off x="285134" y="5245512"/>
            <a:ext cx="1907458" cy="855406"/>
          </a:xfrm>
          <a:prstGeom prst="roundRect">
            <a:avLst/>
          </a:prstGeom>
          <a:solidFill>
            <a:schemeClr val="accent6">
              <a:lumMod val="40000"/>
              <a:lumOff val="60000"/>
            </a:schemeClr>
          </a:solidFill>
          <a:ln>
            <a:solidFill>
              <a:schemeClr val="bg1"/>
            </a:solid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Supplier </a:t>
            </a:r>
          </a:p>
          <a:p>
            <a:pPr algn="ctr"/>
            <a:r>
              <a:rPr lang="en-IN" dirty="0">
                <a:solidFill>
                  <a:schemeClr val="tx1"/>
                </a:solidFill>
                <a:latin typeface="Arial" panose="020B0604020202020204" pitchFamily="34" charset="0"/>
                <a:cs typeface="Arial" panose="020B0604020202020204" pitchFamily="34" charset="0"/>
              </a:rPr>
              <a:t>analysis</a:t>
            </a:r>
          </a:p>
        </p:txBody>
      </p:sp>
      <p:sp>
        <p:nvSpPr>
          <p:cNvPr id="13" name="Rectangle 12">
            <a:extLst>
              <a:ext uri="{FF2B5EF4-FFF2-40B4-BE49-F238E27FC236}">
                <a16:creationId xmlns:a16="http://schemas.microsoft.com/office/drawing/2014/main" id="{EF864967-A956-6332-4074-8CCFF866022A}"/>
              </a:ext>
            </a:extLst>
          </p:cNvPr>
          <p:cNvSpPr/>
          <p:nvPr/>
        </p:nvSpPr>
        <p:spPr>
          <a:xfrm>
            <a:off x="2271252" y="108155"/>
            <a:ext cx="9920747" cy="6213987"/>
          </a:xfrm>
          <a:prstGeom prst="rect">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buNone/>
            </a:pPr>
            <a:r>
              <a:rPr lang="en-US" sz="1400" b="1" dirty="0">
                <a:solidFill>
                  <a:schemeClr val="accent6">
                    <a:lumMod val="50000"/>
                  </a:schemeClr>
                </a:solidFill>
                <a:latin typeface="Arial" panose="020B0604020202020204" pitchFamily="34" charset="0"/>
                <a:cs typeface="Arial" panose="020B0604020202020204" pitchFamily="34" charset="0"/>
              </a:rPr>
              <a:t>Northwind Traders</a:t>
            </a:r>
          </a:p>
          <a:p>
            <a:pPr>
              <a:buNone/>
            </a:pPr>
            <a:endParaRPr lang="en-US" sz="1400" dirty="0">
              <a:solidFill>
                <a:schemeClr val="accent6">
                  <a:lumMod val="50000"/>
                </a:schemeClr>
              </a:solidFill>
              <a:latin typeface="Arial" panose="020B0604020202020204" pitchFamily="34" charset="0"/>
              <a:cs typeface="Arial" panose="020B0604020202020204" pitchFamily="34" charset="0"/>
            </a:endParaRPr>
          </a:p>
          <a:p>
            <a:pPr>
              <a:buNone/>
            </a:pPr>
            <a:r>
              <a:rPr lang="en-US" sz="1400" b="1" dirty="0">
                <a:solidFill>
                  <a:schemeClr val="accent6">
                    <a:lumMod val="50000"/>
                  </a:schemeClr>
                </a:solidFill>
                <a:latin typeface="Arial" panose="020B0604020202020204" pitchFamily="34" charset="0"/>
                <a:cs typeface="Arial" panose="020B0604020202020204" pitchFamily="34" charset="0"/>
              </a:rPr>
              <a:t>Valuable Insights: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 Power BI dashboard using the Northwind Traders dataset delivers critical insights into the company's operations. It showcases data-driven analytics on customer behavior, sales patterns, inventory movement, and employee performance. Stakeholders gain a comprehensive understanding of business health, key drivers, and growth opportunities.</a:t>
            </a:r>
          </a:p>
          <a:p>
            <a:pPr>
              <a:buNone/>
            </a:pPr>
            <a:endParaRPr lang="en-US" sz="1400" dirty="0">
              <a:solidFill>
                <a:schemeClr val="accent6">
                  <a:lumMod val="50000"/>
                </a:schemeClr>
              </a:solidFill>
              <a:latin typeface="Arial" panose="020B0604020202020204" pitchFamily="34" charset="0"/>
              <a:cs typeface="Arial" panose="020B0604020202020204" pitchFamily="34" charset="0"/>
            </a:endParaRPr>
          </a:p>
          <a:p>
            <a:pPr>
              <a:buNone/>
            </a:pPr>
            <a:r>
              <a:rPr lang="en-US" sz="1400" b="1" dirty="0">
                <a:solidFill>
                  <a:schemeClr val="accent6">
                    <a:lumMod val="50000"/>
                  </a:schemeClr>
                </a:solidFill>
                <a:latin typeface="Arial" panose="020B0604020202020204" pitchFamily="34" charset="0"/>
                <a:cs typeface="Arial" panose="020B0604020202020204" pitchFamily="34" charset="0"/>
              </a:rPr>
              <a:t>Improvement Focus: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By analyzing customer segments, sales data, and product trends, the dashboard highlights areas requiring attention. It identifies low-performing regions, understocked inventory, and top-performing employees, helping management optimize supply chain operations, customer service, and workforce deployment.</a:t>
            </a:r>
          </a:p>
          <a:p>
            <a:pPr>
              <a:buNone/>
            </a:pPr>
            <a:endParaRPr lang="en-US" sz="1400" dirty="0">
              <a:solidFill>
                <a:schemeClr val="accent6">
                  <a:lumMod val="50000"/>
                </a:schemeClr>
              </a:solidFill>
              <a:latin typeface="Arial" panose="020B0604020202020204" pitchFamily="34" charset="0"/>
              <a:cs typeface="Arial" panose="020B0604020202020204" pitchFamily="34" charset="0"/>
            </a:endParaRPr>
          </a:p>
          <a:p>
            <a:pPr>
              <a:buNone/>
            </a:pPr>
            <a:r>
              <a:rPr lang="en-US" sz="1400" b="1" dirty="0">
                <a:solidFill>
                  <a:schemeClr val="accent6">
                    <a:lumMod val="50000"/>
                  </a:schemeClr>
                </a:solidFill>
                <a:latin typeface="Arial" panose="020B0604020202020204" pitchFamily="34" charset="0"/>
                <a:cs typeface="Arial" panose="020B0604020202020204" pitchFamily="34" charset="0"/>
              </a:rPr>
              <a:t>Evaluation of Effectiveness: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 dashboard enables performance assessment across various dimensions — including employee contribution to sales, customer order frequency, and product category performance. This insight supports informed decisions on training, inventory restocking, and customer engagement strategies.</a:t>
            </a:r>
          </a:p>
          <a:p>
            <a:pPr>
              <a:buNone/>
            </a:pPr>
            <a:endParaRPr lang="en-US" sz="1400" dirty="0">
              <a:solidFill>
                <a:schemeClr val="accent6">
                  <a:lumMod val="50000"/>
                </a:schemeClr>
              </a:solidFill>
              <a:latin typeface="Arial" panose="020B0604020202020204" pitchFamily="34" charset="0"/>
              <a:cs typeface="Arial" panose="020B0604020202020204" pitchFamily="34" charset="0"/>
            </a:endParaRPr>
          </a:p>
          <a:p>
            <a:pPr>
              <a:buNone/>
            </a:pPr>
            <a:r>
              <a:rPr lang="en-US" sz="1400" b="1" dirty="0">
                <a:solidFill>
                  <a:schemeClr val="accent6">
                    <a:lumMod val="50000"/>
                  </a:schemeClr>
                </a:solidFill>
                <a:latin typeface="Arial" panose="020B0604020202020204" pitchFamily="34" charset="0"/>
                <a:cs typeface="Arial" panose="020B0604020202020204" pitchFamily="34" charset="0"/>
              </a:rPr>
              <a:t>Trend Identification:</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Using historical order data, product movement, and customer acquisition, the dashboard uncovers seasonal demand, high-velocity products, and emerging customer segments. It helps anticipate future demand and align strategies with evolving market trends.</a:t>
            </a:r>
          </a:p>
          <a:p>
            <a:pPr>
              <a:buNone/>
            </a:pPr>
            <a:endParaRPr lang="en-US" sz="1400" dirty="0">
              <a:solidFill>
                <a:schemeClr val="accent6">
                  <a:lumMod val="50000"/>
                </a:schemeClr>
              </a:solidFill>
              <a:latin typeface="Arial" panose="020B0604020202020204" pitchFamily="34" charset="0"/>
              <a:cs typeface="Arial" panose="020B0604020202020204" pitchFamily="34" charset="0"/>
            </a:endParaRPr>
          </a:p>
          <a:p>
            <a:r>
              <a:rPr lang="en-US" sz="1400" b="1" dirty="0">
                <a:solidFill>
                  <a:schemeClr val="accent6">
                    <a:lumMod val="50000"/>
                  </a:schemeClr>
                </a:solidFill>
                <a:latin typeface="Arial" panose="020B0604020202020204" pitchFamily="34" charset="0"/>
                <a:cs typeface="Arial" panose="020B0604020202020204" pitchFamily="34" charset="0"/>
              </a:rPr>
              <a:t>Comprehensive Understanding:</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 Power BI dashboard provides a holistic view of the company by consolidating information from multiple tables — customers, orders, products, employees, and suppliers. Interactive visuals and filters support dynamic data exploration, empowering decision-makers with actionable intelligence across the value chain.</a:t>
            </a:r>
          </a:p>
          <a:p>
            <a:pPr algn="ctr"/>
            <a:endParaRPr lang="en-IN" sz="1600"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B7A503C4-A015-818D-D1DA-EC409EFA7AE8}"/>
              </a:ext>
            </a:extLst>
          </p:cNvPr>
          <p:cNvSpPr/>
          <p:nvPr/>
        </p:nvSpPr>
        <p:spPr>
          <a:xfrm>
            <a:off x="127819" y="108155"/>
            <a:ext cx="2050024" cy="363793"/>
          </a:xfrm>
          <a:prstGeom prst="roundRect">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n>
                  <a:solidFill>
                    <a:schemeClr val="tx1"/>
                  </a:solidFill>
                </a:ln>
                <a:solidFill>
                  <a:schemeClr val="accent6">
                    <a:lumMod val="50000"/>
                  </a:schemeClr>
                </a:solidFill>
                <a:latin typeface="Arial" panose="020B0604020202020204" pitchFamily="34" charset="0"/>
                <a:cs typeface="Arial" panose="020B0604020202020204" pitchFamily="34" charset="0"/>
              </a:rPr>
              <a:t>Publications</a:t>
            </a:r>
            <a:endParaRPr lang="en-IN" sz="2000" dirty="0">
              <a:ln>
                <a:solidFill>
                  <a:schemeClr val="tx1"/>
                </a:solidFill>
              </a:ln>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231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066E5-31A1-67C9-B700-C048B2F8C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58487-D408-BB0B-E62E-AE86EDE9A64C}"/>
              </a:ext>
            </a:extLst>
          </p:cNvPr>
          <p:cNvSpPr>
            <a:spLocks noGrp="1"/>
          </p:cNvSpPr>
          <p:nvPr>
            <p:ph type="title"/>
          </p:nvPr>
        </p:nvSpPr>
        <p:spPr>
          <a:xfrm>
            <a:off x="859361" y="0"/>
            <a:ext cx="10374978" cy="694035"/>
          </a:xfrm>
          <a:solidFill>
            <a:schemeClr val="accent6">
              <a:lumMod val="20000"/>
              <a:lumOff val="80000"/>
            </a:schemeClr>
          </a:solidFill>
          <a:effectLst>
            <a:glow rad="228600">
              <a:schemeClr val="accent6">
                <a:satMod val="175000"/>
                <a:alpha val="40000"/>
              </a:schemeClr>
            </a:glow>
          </a:effectLst>
        </p:spPr>
        <p:txBody>
          <a:bodyPr>
            <a:normAutofit fontScale="90000"/>
          </a:bodyPr>
          <a:lstStyle/>
          <a:p>
            <a:pPr>
              <a:lnSpc>
                <a:spcPct val="107000"/>
              </a:lnSpc>
              <a:spcAft>
                <a:spcPts val="800"/>
              </a:spcAft>
              <a:tabLst>
                <a:tab pos="2165985" algn="l"/>
              </a:tabLst>
            </a:pP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14. How does the cost or pricing structure vary across different suppliers? Can we create a box plot or stacked bar chart to display it?</a:t>
            </a:r>
            <a:endParaRPr lang="en-IN" sz="1400" dirty="0">
              <a:solidFill>
                <a:schemeClr val="accent6">
                  <a:lumMod val="5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2BF644D-1C70-C7BE-5657-06E03F9E97C4}"/>
              </a:ext>
            </a:extLst>
          </p:cNvPr>
          <p:cNvSpPr>
            <a:spLocks noGrp="1"/>
          </p:cNvSpPr>
          <p:nvPr>
            <p:ph sz="half" idx="1"/>
          </p:nvPr>
        </p:nvSpPr>
        <p:spPr>
          <a:xfrm>
            <a:off x="859361" y="816076"/>
            <a:ext cx="10373668" cy="1809137"/>
          </a:xfrm>
          <a:solidFill>
            <a:schemeClr val="accent6">
              <a:lumMod val="20000"/>
              <a:lumOff val="80000"/>
            </a:schemeClr>
          </a:solidFill>
        </p:spPr>
        <p:txBody>
          <a:bodyPr>
            <a:normAutofit lnSpcReduction="10000"/>
          </a:bodyPr>
          <a:lstStyle/>
          <a:p>
            <a:pPr>
              <a:lnSpc>
                <a:spcPct val="107000"/>
              </a:lnSpc>
              <a:spcAft>
                <a:spcPts val="800"/>
              </a:spcAft>
              <a:buNone/>
              <a:tabLst>
                <a:tab pos="2165985" algn="l"/>
              </a:tabLst>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Insights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Aux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joyeux</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ecclésiastiques</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supplies the most expensive product at $282, followed by Plutzer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Lebensmittelgroßmärkte</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AG at $223.Most other suppliers offer products in the $60–$140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range.Pricing</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varies significantly, revealing cost disparities among suppliers.</a:t>
            </a:r>
            <a:r>
              <a:rPr lang="en-IN" sz="14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Unit prices reflect current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costs.Each</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supplier's highest-priced product was used for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comparison.Data</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is assumed to be accurate and complete.</a:t>
            </a:r>
          </a:p>
          <a:p>
            <a:pPr>
              <a:lnSpc>
                <a:spcPct val="107000"/>
              </a:lnSpc>
              <a:spcAft>
                <a:spcPts val="800"/>
              </a:spcAft>
              <a:buNone/>
              <a:tabLst>
                <a:tab pos="2165985" algn="l"/>
              </a:tabLst>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Conclusions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There is a wide variation in pricing across suppliers. Northwind should review high-cost vendors, consider better terms with low-cost suppliers, and explore deeper cost analysis by incorporating volume and discount data.</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F00E199-ABF0-3DB5-8E58-31DE038D32FF}"/>
              </a:ext>
            </a:extLst>
          </p:cNvPr>
          <p:cNvPicPr>
            <a:picLocks noChangeAspect="1"/>
          </p:cNvPicPr>
          <p:nvPr/>
        </p:nvPicPr>
        <p:blipFill>
          <a:blip r:embed="rId2"/>
          <a:stretch>
            <a:fillRect/>
          </a:stretch>
        </p:blipFill>
        <p:spPr>
          <a:xfrm>
            <a:off x="530942" y="2625213"/>
            <a:ext cx="11257935" cy="3549445"/>
          </a:xfrm>
          <a:prstGeom prst="rect">
            <a:avLst/>
          </a:prstGeom>
        </p:spPr>
      </p:pic>
    </p:spTree>
    <p:extLst>
      <p:ext uri="{BB962C8B-B14F-4D97-AF65-F5344CB8AC3E}">
        <p14:creationId xmlns:p14="http://schemas.microsoft.com/office/powerpoint/2010/main" val="2912117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56FD6-6753-3BBE-47E7-3A1DD11DA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574DD-19B2-D636-BCB1-492443BA3CE1}"/>
              </a:ext>
            </a:extLst>
          </p:cNvPr>
          <p:cNvSpPr>
            <a:spLocks noGrp="1"/>
          </p:cNvSpPr>
          <p:nvPr>
            <p:ph type="title"/>
          </p:nvPr>
        </p:nvSpPr>
        <p:spPr>
          <a:xfrm>
            <a:off x="859361" y="0"/>
            <a:ext cx="10374978" cy="694035"/>
          </a:xfrm>
          <a:solidFill>
            <a:schemeClr val="accent6">
              <a:lumMod val="20000"/>
              <a:lumOff val="80000"/>
            </a:schemeClr>
          </a:solidFill>
          <a:effectLst>
            <a:glow rad="228600">
              <a:schemeClr val="accent6">
                <a:satMod val="175000"/>
                <a:alpha val="40000"/>
              </a:schemeClr>
            </a:glow>
          </a:effectLst>
        </p:spPr>
        <p:txBody>
          <a:bodyPr>
            <a:normAutofit fontScale="90000"/>
          </a:bodyPr>
          <a:lstStyle/>
          <a:p>
            <a:pPr>
              <a:lnSpc>
                <a:spcPct val="107000"/>
              </a:lnSpc>
              <a:spcAft>
                <a:spcPts val="800"/>
              </a:spcAft>
              <a:tabLst>
                <a:tab pos="2165985" algn="l"/>
              </a:tabLst>
            </a:pP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15. Can we visualize the geographical distribution of suppliers using a map or bubble chart?</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endParaRPr lang="en-IN" sz="1400" dirty="0">
              <a:solidFill>
                <a:schemeClr val="accent6">
                  <a:lumMod val="5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80F1610-E7A1-27CC-E9F0-DB4D546B7ACB}"/>
              </a:ext>
            </a:extLst>
          </p:cNvPr>
          <p:cNvSpPr>
            <a:spLocks noGrp="1"/>
          </p:cNvSpPr>
          <p:nvPr>
            <p:ph sz="half" idx="1"/>
          </p:nvPr>
        </p:nvSpPr>
        <p:spPr>
          <a:xfrm>
            <a:off x="859361" y="894735"/>
            <a:ext cx="10373668" cy="1877962"/>
          </a:xfrm>
          <a:solidFill>
            <a:schemeClr val="accent6">
              <a:lumMod val="20000"/>
              <a:lumOff val="80000"/>
            </a:schemeClr>
          </a:solidFill>
        </p:spPr>
        <p:txBody>
          <a:bodyPr>
            <a:normAutofit/>
          </a:bodyPr>
          <a:lstStyle/>
          <a:p>
            <a:pPr>
              <a:lnSpc>
                <a:spcPct val="107000"/>
              </a:lnSpc>
              <a:spcAft>
                <a:spcPts val="800"/>
              </a:spcAft>
              <a:buNone/>
              <a:tabLst>
                <a:tab pos="2165985" algn="l"/>
              </a:tabLst>
            </a:pPr>
            <a:r>
              <a:rPr lang="en-IN" sz="1800" b="1"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rPr>
              <a:t>. </a:t>
            </a: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Key Findings</a:t>
            </a:r>
            <a:r>
              <a:rPr lang="en-IN" sz="14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 :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Highest supplier concentration in Europe and North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America.Moderate</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presence in Asia, South America, and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Australia.No</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suppliers recorded in Africa.</a:t>
            </a:r>
            <a:r>
              <a:rPr lang="en-IN" sz="14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Assumptions Made Supplier regions are derived from their listed </a:t>
            </a:r>
            <a:r>
              <a:rPr lang="en-IN" sz="14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addresses.The</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geographic data is current and correctly mapped.</a:t>
            </a:r>
          </a:p>
          <a:p>
            <a:pPr>
              <a:lnSpc>
                <a:spcPct val="107000"/>
              </a:lnSpc>
              <a:spcAft>
                <a:spcPts val="800"/>
              </a:spcAft>
              <a:tabLst>
                <a:tab pos="2165985" algn="l"/>
              </a:tabLst>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Conclusions</a:t>
            </a:r>
            <a:r>
              <a:rPr lang="en-IN" sz="14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 :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Northwind maintains a globally distributed supply chain. To further strengthen it, the company could explore supplier opportunities in Africa and enhance regional diversification for risk mitigation.</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F5D5010-66CE-7284-DBC1-D7E1F1B5CB3D}"/>
              </a:ext>
            </a:extLst>
          </p:cNvPr>
          <p:cNvPicPr>
            <a:picLocks noChangeAspect="1"/>
          </p:cNvPicPr>
          <p:nvPr/>
        </p:nvPicPr>
        <p:blipFill>
          <a:blip r:embed="rId2"/>
          <a:stretch>
            <a:fillRect/>
          </a:stretch>
        </p:blipFill>
        <p:spPr>
          <a:xfrm>
            <a:off x="3323303" y="2869211"/>
            <a:ext cx="4483510" cy="3094054"/>
          </a:xfrm>
          <a:prstGeom prst="rect">
            <a:avLst/>
          </a:prstGeom>
        </p:spPr>
      </p:pic>
    </p:spTree>
    <p:extLst>
      <p:ext uri="{BB962C8B-B14F-4D97-AF65-F5344CB8AC3E}">
        <p14:creationId xmlns:p14="http://schemas.microsoft.com/office/powerpoint/2010/main" val="2751729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4EA5DF-1306-4AB3-F81F-84E29A410787}"/>
              </a:ext>
            </a:extLst>
          </p:cNvPr>
          <p:cNvPicPr>
            <a:picLocks noChangeAspect="1"/>
          </p:cNvPicPr>
          <p:nvPr/>
        </p:nvPicPr>
        <p:blipFill>
          <a:blip r:embed="rId2"/>
          <a:stretch>
            <a:fillRect/>
          </a:stretch>
        </p:blipFill>
        <p:spPr>
          <a:xfrm>
            <a:off x="558317" y="245806"/>
            <a:ext cx="10758611" cy="5682274"/>
          </a:xfrm>
          <a:prstGeom prst="rect">
            <a:avLst/>
          </a:prstGeom>
        </p:spPr>
      </p:pic>
    </p:spTree>
    <p:extLst>
      <p:ext uri="{BB962C8B-B14F-4D97-AF65-F5344CB8AC3E}">
        <p14:creationId xmlns:p14="http://schemas.microsoft.com/office/powerpoint/2010/main" val="749799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DAD547-3086-22AF-9E1B-B430756418E1}"/>
              </a:ext>
            </a:extLst>
          </p:cNvPr>
          <p:cNvPicPr>
            <a:picLocks noChangeAspect="1"/>
          </p:cNvPicPr>
          <p:nvPr/>
        </p:nvPicPr>
        <p:blipFill>
          <a:blip r:embed="rId2"/>
          <a:stretch>
            <a:fillRect/>
          </a:stretch>
        </p:blipFill>
        <p:spPr>
          <a:xfrm>
            <a:off x="678426" y="164057"/>
            <a:ext cx="10609006" cy="6016031"/>
          </a:xfrm>
          <a:prstGeom prst="rect">
            <a:avLst/>
          </a:prstGeom>
        </p:spPr>
      </p:pic>
    </p:spTree>
    <p:extLst>
      <p:ext uri="{BB962C8B-B14F-4D97-AF65-F5344CB8AC3E}">
        <p14:creationId xmlns:p14="http://schemas.microsoft.com/office/powerpoint/2010/main" val="520045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2D0E08-7E28-2402-D45B-31FCA5208BDF}"/>
              </a:ext>
            </a:extLst>
          </p:cNvPr>
          <p:cNvPicPr>
            <a:picLocks noChangeAspect="1"/>
          </p:cNvPicPr>
          <p:nvPr/>
        </p:nvPicPr>
        <p:blipFill>
          <a:blip r:embed="rId2"/>
          <a:stretch>
            <a:fillRect/>
          </a:stretch>
        </p:blipFill>
        <p:spPr>
          <a:xfrm>
            <a:off x="414705" y="164725"/>
            <a:ext cx="11207023" cy="5888360"/>
          </a:xfrm>
          <a:prstGeom prst="rect">
            <a:avLst/>
          </a:prstGeom>
        </p:spPr>
      </p:pic>
    </p:spTree>
    <p:extLst>
      <p:ext uri="{BB962C8B-B14F-4D97-AF65-F5344CB8AC3E}">
        <p14:creationId xmlns:p14="http://schemas.microsoft.com/office/powerpoint/2010/main" val="2791827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112E42-C1AF-20CD-3364-CE044BD6A2D5}"/>
              </a:ext>
            </a:extLst>
          </p:cNvPr>
          <p:cNvPicPr>
            <a:picLocks noChangeAspect="1"/>
          </p:cNvPicPr>
          <p:nvPr/>
        </p:nvPicPr>
        <p:blipFill>
          <a:blip r:embed="rId2"/>
          <a:stretch>
            <a:fillRect/>
          </a:stretch>
        </p:blipFill>
        <p:spPr>
          <a:xfrm>
            <a:off x="609600" y="101528"/>
            <a:ext cx="10471355" cy="6082579"/>
          </a:xfrm>
          <a:prstGeom prst="rect">
            <a:avLst/>
          </a:prstGeom>
        </p:spPr>
      </p:pic>
    </p:spTree>
    <p:extLst>
      <p:ext uri="{BB962C8B-B14F-4D97-AF65-F5344CB8AC3E}">
        <p14:creationId xmlns:p14="http://schemas.microsoft.com/office/powerpoint/2010/main" val="3913670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4EE1-88CF-0D56-C8C3-C0C4CEDAAD4D}"/>
              </a:ext>
            </a:extLst>
          </p:cNvPr>
          <p:cNvPicPr>
            <a:picLocks noChangeAspect="1"/>
          </p:cNvPicPr>
          <p:nvPr/>
        </p:nvPicPr>
        <p:blipFill>
          <a:blip r:embed="rId2"/>
          <a:stretch>
            <a:fillRect/>
          </a:stretch>
        </p:blipFill>
        <p:spPr>
          <a:xfrm>
            <a:off x="511276" y="110105"/>
            <a:ext cx="10697497" cy="6086507"/>
          </a:xfrm>
          <a:prstGeom prst="rect">
            <a:avLst/>
          </a:prstGeom>
        </p:spPr>
      </p:pic>
    </p:spTree>
    <p:extLst>
      <p:ext uri="{BB962C8B-B14F-4D97-AF65-F5344CB8AC3E}">
        <p14:creationId xmlns:p14="http://schemas.microsoft.com/office/powerpoint/2010/main" val="1805551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C9882A3-89B4-2454-EC71-1EF90E6727B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C7028C83-7AD3-3199-CB47-B5FE089B4D33}"/>
              </a:ext>
            </a:extLst>
          </p:cNvPr>
          <p:cNvSpPr/>
          <p:nvPr/>
        </p:nvSpPr>
        <p:spPr>
          <a:xfrm>
            <a:off x="5063613" y="1641987"/>
            <a:ext cx="4945626" cy="3736258"/>
          </a:xfrm>
          <a:prstGeom prst="ellipse">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accent6">
                    <a:lumMod val="50000"/>
                  </a:schemeClr>
                </a:solidFill>
                <a:latin typeface="Arial" panose="020B0604020202020204" pitchFamily="34" charset="0"/>
                <a:cs typeface="Arial" panose="020B0604020202020204" pitchFamily="34" charset="0"/>
              </a:rPr>
              <a:t>EDA  PROBLEM STATEMENTS</a:t>
            </a:r>
          </a:p>
        </p:txBody>
      </p:sp>
    </p:spTree>
    <p:extLst>
      <p:ext uri="{BB962C8B-B14F-4D97-AF65-F5344CB8AC3E}">
        <p14:creationId xmlns:p14="http://schemas.microsoft.com/office/powerpoint/2010/main" val="541159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A1813-86C4-6FAC-9859-140E146A0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DDC24-DA23-C9C9-3CD4-1E848DC4C662}"/>
              </a:ext>
            </a:extLst>
          </p:cNvPr>
          <p:cNvSpPr>
            <a:spLocks noGrp="1"/>
          </p:cNvSpPr>
          <p:nvPr>
            <p:ph type="title"/>
          </p:nvPr>
        </p:nvSpPr>
        <p:spPr>
          <a:xfrm>
            <a:off x="1097280" y="162996"/>
            <a:ext cx="10058400" cy="707923"/>
          </a:xfrm>
          <a:solidFill>
            <a:schemeClr val="accent6">
              <a:lumMod val="20000"/>
              <a:lumOff val="80000"/>
            </a:schemeClr>
          </a:solidFill>
          <a:effectLst>
            <a:glow rad="228600">
              <a:schemeClr val="accent6">
                <a:satMod val="175000"/>
                <a:alpha val="40000"/>
              </a:schemeClr>
            </a:glow>
          </a:effectLst>
        </p:spPr>
        <p:txBody>
          <a:bodyPr>
            <a:normAutofit/>
          </a:bodyPr>
          <a:lstStyle/>
          <a:p>
            <a:r>
              <a:rPr lang="en-IN" sz="16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1.What are the key factors influencing customer retention or loyalty based on the dataset?</a:t>
            </a:r>
            <a:br>
              <a:rPr lang="en-IN" sz="1600" dirty="0">
                <a:effectLst/>
                <a:latin typeface="Arial" panose="020B0604020202020204" pitchFamily="34" charset="0"/>
                <a:ea typeface="Times New Roman" panose="02020603050405020304" pitchFamily="18" charset="0"/>
                <a:cs typeface="Arial" panose="020B0604020202020204" pitchFamily="34" charset="0"/>
              </a:rPr>
            </a:br>
            <a:endParaRPr lang="en-IN" sz="1600" dirty="0">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0D96CA02-1838-1E67-70BE-60B97B49C636}"/>
              </a:ext>
            </a:extLst>
          </p:cNvPr>
          <p:cNvSpPr>
            <a:spLocks noGrp="1"/>
          </p:cNvSpPr>
          <p:nvPr>
            <p:ph sz="half" idx="2"/>
          </p:nvPr>
        </p:nvSpPr>
        <p:spPr>
          <a:xfrm>
            <a:off x="6096000" y="998739"/>
            <a:ext cx="5059680" cy="4849744"/>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 Summary on Customer Retention:</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Customers who place more orders tend to stay longer, as seen with SAVEA, ERNSH, and QUICK, who each placed over 28 orders and stayed for more than 600 days. High-spending customers like QUICK and ERNSH also show stronger loyalty and frequent orders. Additionally, long-term customers such as HANAR, RICSU, and ERNSH (with over 650 days of tenure) consistently place more orders. In short, encouraging repeat purchases, focusing on high-revenue customers, and retaining customers longer all contribute to better retention and sustained revenue.</a:t>
            </a:r>
            <a:endParaRPr lang="en-IN" sz="1400" dirty="0">
              <a:solidFill>
                <a:schemeClr val="accent6">
                  <a:lumMod val="50000"/>
                </a:schemeClr>
              </a:solidFill>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F8D96E63-CB17-950E-14EC-40D09B0FB200}"/>
              </a:ext>
            </a:extLst>
          </p:cNvPr>
          <p:cNvPicPr>
            <a:picLocks noGrp="1" noChangeAspect="1"/>
          </p:cNvPicPr>
          <p:nvPr>
            <p:ph sz="half" idx="1"/>
          </p:nvPr>
        </p:nvPicPr>
        <p:blipFill>
          <a:blip r:embed="rId2"/>
          <a:stretch>
            <a:fillRect/>
          </a:stretch>
        </p:blipFill>
        <p:spPr>
          <a:xfrm>
            <a:off x="1152384" y="1004128"/>
            <a:ext cx="4974096" cy="4849744"/>
          </a:xfrm>
          <a:prstGeom prst="rect">
            <a:avLst/>
          </a:prstGeom>
        </p:spPr>
      </p:pic>
      <p:sp>
        <p:nvSpPr>
          <p:cNvPr id="8" name="Rectangle 7">
            <a:extLst>
              <a:ext uri="{FF2B5EF4-FFF2-40B4-BE49-F238E27FC236}">
                <a16:creationId xmlns:a16="http://schemas.microsoft.com/office/drawing/2014/main" id="{EEE5FF9B-2263-3DA1-405C-D4DC9A9CA92F}"/>
              </a:ext>
            </a:extLst>
          </p:cNvPr>
          <p:cNvSpPr/>
          <p:nvPr/>
        </p:nvSpPr>
        <p:spPr>
          <a:xfrm>
            <a:off x="1189703" y="998738"/>
            <a:ext cx="4906297" cy="279456"/>
          </a:xfrm>
          <a:prstGeom prst="rect">
            <a:avLst/>
          </a:prstGeom>
          <a:solidFill>
            <a:schemeClr val="accent2">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0872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19C5B-2DD2-4C8A-0C58-BD127BAD03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574B8C-9A91-82F6-2425-B9EA115C0C3A}"/>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a:bodyPr>
          <a:lstStyle/>
          <a:p>
            <a:r>
              <a:rPr lang="en-IN" sz="16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2. How do customer preferences vary based on their location or demographics? Can we explore this through interactive visualizations?</a:t>
            </a:r>
            <a:endParaRPr lang="en-IN" sz="14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93A6D3B1-F01A-C542-2716-D2DF7A6659FD}"/>
              </a:ext>
            </a:extLst>
          </p:cNvPr>
          <p:cNvPicPr>
            <a:picLocks noGrp="1" noChangeAspect="1"/>
          </p:cNvPicPr>
          <p:nvPr>
            <p:ph sz="half" idx="1"/>
          </p:nvPr>
        </p:nvPicPr>
        <p:blipFill>
          <a:blip r:embed="rId2"/>
          <a:stretch>
            <a:fillRect/>
          </a:stretch>
        </p:blipFill>
        <p:spPr>
          <a:xfrm>
            <a:off x="196645" y="973394"/>
            <a:ext cx="5059680" cy="4912087"/>
          </a:xfrm>
          <a:prstGeom prst="rect">
            <a:avLst/>
          </a:prstGeom>
        </p:spPr>
      </p:pic>
      <mc:AlternateContent xmlns:mc="http://schemas.openxmlformats.org/markup-compatibility/2006" xmlns:cx4="http://schemas.microsoft.com/office/drawing/2016/5/10/chartex">
        <mc:Choice Requires="cx4">
          <p:graphicFrame>
            <p:nvGraphicFramePr>
              <p:cNvPr id="9" name="Content Placeholder 8">
                <a:extLst>
                  <a:ext uri="{FF2B5EF4-FFF2-40B4-BE49-F238E27FC236}">
                    <a16:creationId xmlns:a16="http://schemas.microsoft.com/office/drawing/2014/main" id="{8A393A82-1A04-09C0-58CD-3B30E0EC8AD0}"/>
                  </a:ext>
                </a:extLst>
              </p:cNvPr>
              <p:cNvGraphicFramePr>
                <a:graphicFrameLocks noGrp="1"/>
              </p:cNvGraphicFramePr>
              <p:nvPr>
                <p:ph sz="half" idx="2"/>
                <p:extLst>
                  <p:ext uri="{D42A27DB-BD31-4B8C-83A1-F6EECF244321}">
                    <p14:modId xmlns:p14="http://schemas.microsoft.com/office/powerpoint/2010/main" val="4192288274"/>
                  </p:ext>
                </p:extLst>
              </p:nvPr>
            </p:nvGraphicFramePr>
            <p:xfrm>
              <a:off x="5256211" y="973139"/>
              <a:ext cx="5899151" cy="254681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9" name="Content Placeholder 8">
                <a:extLst>
                  <a:ext uri="{FF2B5EF4-FFF2-40B4-BE49-F238E27FC236}">
                    <a16:creationId xmlns:a16="http://schemas.microsoft.com/office/drawing/2014/main" id="{8A393A82-1A04-09C0-58CD-3B30E0EC8AD0}"/>
                  </a:ext>
                </a:extLst>
              </p:cNvPr>
              <p:cNvPicPr>
                <a:picLocks noGrp="1" noRot="1" noChangeAspect="1" noMove="1" noResize="1" noEditPoints="1" noAdjustHandles="1" noChangeArrowheads="1" noChangeShapeType="1"/>
              </p:cNvPicPr>
              <p:nvPr/>
            </p:nvPicPr>
            <p:blipFill>
              <a:blip r:embed="rId4"/>
              <a:stretch>
                <a:fillRect/>
              </a:stretch>
            </p:blipFill>
            <p:spPr>
              <a:xfrm>
                <a:off x="5256211" y="973139"/>
                <a:ext cx="5899151" cy="2546810"/>
              </a:xfrm>
              <a:prstGeom prst="rect">
                <a:avLst/>
              </a:prstGeom>
            </p:spPr>
          </p:pic>
        </mc:Fallback>
      </mc:AlternateContent>
      <p:graphicFrame>
        <p:nvGraphicFramePr>
          <p:cNvPr id="10" name="Chart 9">
            <a:extLst>
              <a:ext uri="{FF2B5EF4-FFF2-40B4-BE49-F238E27FC236}">
                <a16:creationId xmlns:a16="http://schemas.microsoft.com/office/drawing/2014/main" id="{0036B029-585F-4DAA-D81B-AA1C981344AC}"/>
              </a:ext>
            </a:extLst>
          </p:cNvPr>
          <p:cNvGraphicFramePr/>
          <p:nvPr>
            <p:extLst>
              <p:ext uri="{D42A27DB-BD31-4B8C-83A1-F6EECF244321}">
                <p14:modId xmlns:p14="http://schemas.microsoft.com/office/powerpoint/2010/main" val="1018329981"/>
              </p:ext>
            </p:extLst>
          </p:nvPr>
        </p:nvGraphicFramePr>
        <p:xfrm>
          <a:off x="5256213" y="3519949"/>
          <a:ext cx="5899150" cy="246800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2417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805088AB-0028-3532-DADA-C2B575E73C63}"/>
              </a:ext>
            </a:extLst>
          </p:cNvPr>
          <p:cNvSpPr/>
          <p:nvPr/>
        </p:nvSpPr>
        <p:spPr>
          <a:xfrm>
            <a:off x="255639" y="717752"/>
            <a:ext cx="11720052" cy="1474839"/>
          </a:xfrm>
          <a:prstGeom prst="roundRect">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1400" b="1" dirty="0">
                <a:solidFill>
                  <a:schemeClr val="accent6">
                    <a:lumMod val="50000"/>
                  </a:schemeClr>
                </a:solidFill>
                <a:latin typeface="Arial" panose="020B0604020202020204" pitchFamily="34" charset="0"/>
                <a:cs typeface="Arial" panose="020B0604020202020204" pitchFamily="34" charset="0"/>
              </a:rPr>
              <a:t>Objective:</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 objective of this project is to create a comprehensive Power BI dashboard utilizing the Northwind Traders database. The dashboard is designed to deliver valuable insights into key areas such as customer behavior, sales performance, inventory trends, and employee effectiveness. By consolidating data from multiple sources into an interactive and visually engaging platform, the dashboard will support data-driven decision-making and strategic planning across the organization.</a:t>
            </a:r>
            <a:endParaRPr lang="en-IN" sz="1400" dirty="0">
              <a:solidFill>
                <a:schemeClr val="accent6">
                  <a:lumMod val="50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9FF46796-01F7-0F80-AF77-01E956B9C2F7}"/>
              </a:ext>
            </a:extLst>
          </p:cNvPr>
          <p:cNvSpPr/>
          <p:nvPr/>
        </p:nvSpPr>
        <p:spPr>
          <a:xfrm>
            <a:off x="235974" y="2423651"/>
            <a:ext cx="11720052" cy="1474839"/>
          </a:xfrm>
          <a:prstGeom prst="roundRect">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1400" b="1" dirty="0">
                <a:solidFill>
                  <a:schemeClr val="accent6">
                    <a:lumMod val="50000"/>
                  </a:schemeClr>
                </a:solidFill>
                <a:latin typeface="Arial" panose="020B0604020202020204" pitchFamily="34" charset="0"/>
                <a:cs typeface="Arial" panose="020B0604020202020204" pitchFamily="34" charset="0"/>
              </a:rPr>
              <a:t>Analysis Scope:</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 scope of the analysis covers a wide range of operational dimensions within Northwind Traders. This includes customer segmentation to understand buyer profiles, sales trend analysis to identify high-performing products and periods, inventory tracking to optimize stock levels, and employee performance evaluation to recognize top contributors. Data will be sourced from interconnected tables such as Customers, Orders, Order Details, Products, Employees, and Suppliers, offering a unified view of business operations over time.</a:t>
            </a:r>
            <a:endParaRPr lang="en-IN" sz="1400" dirty="0">
              <a:solidFill>
                <a:schemeClr val="accent6">
                  <a:lumMod val="50000"/>
                </a:schemeClr>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1CD2F9A5-CCA2-F6EA-C6C1-D93C4024C9A5}"/>
              </a:ext>
            </a:extLst>
          </p:cNvPr>
          <p:cNvSpPr/>
          <p:nvPr/>
        </p:nvSpPr>
        <p:spPr>
          <a:xfrm>
            <a:off x="255639" y="4129550"/>
            <a:ext cx="11720052" cy="1474839"/>
          </a:xfrm>
          <a:prstGeom prst="roundRect">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1400" b="1" dirty="0">
                <a:solidFill>
                  <a:schemeClr val="accent6">
                    <a:lumMod val="50000"/>
                  </a:schemeClr>
                </a:solidFill>
                <a:latin typeface="Arial" panose="020B0604020202020204" pitchFamily="34" charset="0"/>
                <a:cs typeface="Arial" panose="020B0604020202020204" pitchFamily="34" charset="0"/>
              </a:rPr>
              <a:t>Goal:</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 primary goal of the Power BI dashboard is to provide a holistic and actionable view of Northwind Traders' overall operations. It aims to empower stakeholders to make informed decisions by highlighting opportunities for growth, efficiency, and improvement. Specifically, the dashboard will help optimize sales strategies, enhance workforce productivity, improve inventory turnover, and maintain competitiveness in the dynamic wholesale market.</a:t>
            </a:r>
            <a:endParaRPr lang="en-IN" sz="1400"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3544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49B14-C984-25AC-FAE7-FB0C165E0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776C3C-4941-6149-7CA3-BF27011657E8}"/>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a:bodyPr>
          <a:lstStyle/>
          <a:p>
            <a:r>
              <a:rPr lang="en-IN" sz="16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3. Are there any interesting patterns or clusters in customer behaviour that can be visualized to identify potential market segments?</a:t>
            </a:r>
            <a:endParaRPr lang="en-IN" sz="120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BE919CCE-AEC1-FCD5-0ADE-E3A24F14EC81}"/>
              </a:ext>
            </a:extLst>
          </p:cNvPr>
          <p:cNvSpPr>
            <a:spLocks noGrp="1"/>
          </p:cNvSpPr>
          <p:nvPr>
            <p:ph sz="half" idx="2"/>
          </p:nvPr>
        </p:nvSpPr>
        <p:spPr>
          <a:xfrm>
            <a:off x="4975123" y="3628103"/>
            <a:ext cx="6180557" cy="2330245"/>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 Summary on Customer Segments (Bubble Chart Analysis):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There are very few customers with both recent purchases and high frequency, indicating a small but valuable loyal segment that should be prioritized for rewards. Most low-value customers are in the bottom-left area, showing older last purchases, low frequency, and low spending—these are potential targets for reactivation or </a:t>
            </a:r>
            <a:r>
              <a:rPr lang="en-US" sz="1400" dirty="0" err="1">
                <a:solidFill>
                  <a:schemeClr val="accent6">
                    <a:lumMod val="50000"/>
                  </a:schemeClr>
                </a:solidFill>
                <a:latin typeface="Arial" panose="020B0604020202020204" pitchFamily="34" charset="0"/>
                <a:cs typeface="Arial" panose="020B0604020202020204" pitchFamily="34" charset="0"/>
              </a:rPr>
              <a:t>deprioritization</a:t>
            </a:r>
            <a:r>
              <a:rPr lang="en-US" sz="1400" dirty="0">
                <a:solidFill>
                  <a:schemeClr val="accent6">
                    <a:lumMod val="50000"/>
                  </a:schemeClr>
                </a:solidFill>
                <a:latin typeface="Arial" panose="020B0604020202020204" pitchFamily="34" charset="0"/>
                <a:cs typeface="Arial" panose="020B0604020202020204" pitchFamily="34" charset="0"/>
              </a:rPr>
              <a:t>. Larger bubbles appear in the middle-left, showing customers with high total spend but no recent activity—these high-value lapsed customers are good candidates for re-engagement using personalized offers.</a:t>
            </a:r>
            <a:endParaRPr lang="en-IN" sz="1400" dirty="0">
              <a:solidFill>
                <a:schemeClr val="accent6">
                  <a:lumMod val="50000"/>
                </a:schemeClr>
              </a:solidFill>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A4A7B21B-E1CA-99AC-20E0-0B8B46D88BCF}"/>
              </a:ext>
            </a:extLst>
          </p:cNvPr>
          <p:cNvPicPr>
            <a:picLocks noGrp="1" noChangeAspect="1"/>
          </p:cNvPicPr>
          <p:nvPr>
            <p:ph sz="half" idx="1"/>
          </p:nvPr>
        </p:nvPicPr>
        <p:blipFill>
          <a:blip r:embed="rId2"/>
          <a:stretch>
            <a:fillRect/>
          </a:stretch>
        </p:blipFill>
        <p:spPr>
          <a:xfrm>
            <a:off x="227232" y="870919"/>
            <a:ext cx="4639736" cy="5087429"/>
          </a:xfrm>
          <a:prstGeom prst="rect">
            <a:avLst/>
          </a:prstGeom>
        </p:spPr>
      </p:pic>
      <p:graphicFrame>
        <p:nvGraphicFramePr>
          <p:cNvPr id="11" name="Chart 10">
            <a:extLst>
              <a:ext uri="{FF2B5EF4-FFF2-40B4-BE49-F238E27FC236}">
                <a16:creationId xmlns:a16="http://schemas.microsoft.com/office/drawing/2014/main" id="{BB166CFE-2B85-E3E3-C604-9236A9EFB65B}"/>
              </a:ext>
            </a:extLst>
          </p:cNvPr>
          <p:cNvGraphicFramePr/>
          <p:nvPr>
            <p:extLst>
              <p:ext uri="{D42A27DB-BD31-4B8C-83A1-F6EECF244321}">
                <p14:modId xmlns:p14="http://schemas.microsoft.com/office/powerpoint/2010/main" val="1097962063"/>
              </p:ext>
            </p:extLst>
          </p:nvPr>
        </p:nvGraphicFramePr>
        <p:xfrm>
          <a:off x="4975122" y="899653"/>
          <a:ext cx="6180557" cy="27284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6020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AB870-8221-48B9-D038-57BDA0BA48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0E4D7-531F-637F-D3FF-2EEDB62A7E16}"/>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a:bodyPr>
          <a:lstStyle/>
          <a:p>
            <a:r>
              <a:rPr lang="en-IN" sz="16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4. Are there any specific product categories or SKUs that contribute significantly to order revenue? Can we identify them through visualizations?</a:t>
            </a:r>
            <a:br>
              <a:rPr lang="en-IN" sz="16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7671CCCC-AD1C-4616-B6FD-903A9ED355F4}"/>
              </a:ext>
            </a:extLst>
          </p:cNvPr>
          <p:cNvSpPr>
            <a:spLocks noGrp="1"/>
          </p:cNvSpPr>
          <p:nvPr>
            <p:ph sz="half" idx="2"/>
          </p:nvPr>
        </p:nvSpPr>
        <p:spPr>
          <a:xfrm>
            <a:off x="5024284" y="3332795"/>
            <a:ext cx="6642104" cy="2536192"/>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 Summary on Product and Category Revenue Analysis: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Côte de </a:t>
            </a:r>
            <a:r>
              <a:rPr lang="en-US" sz="1400" dirty="0" err="1">
                <a:solidFill>
                  <a:schemeClr val="accent6">
                    <a:lumMod val="50000"/>
                  </a:schemeClr>
                </a:solidFill>
                <a:latin typeface="Arial" panose="020B0604020202020204" pitchFamily="34" charset="0"/>
                <a:cs typeface="Arial" panose="020B0604020202020204" pitchFamily="34" charset="0"/>
              </a:rPr>
              <a:t>Blaye</a:t>
            </a:r>
            <a:r>
              <a:rPr lang="en-US" sz="1400" dirty="0">
                <a:solidFill>
                  <a:schemeClr val="accent6">
                    <a:lumMod val="50000"/>
                  </a:schemeClr>
                </a:solidFill>
                <a:latin typeface="Arial" panose="020B0604020202020204" pitchFamily="34" charset="0"/>
                <a:cs typeface="Arial" panose="020B0604020202020204" pitchFamily="34" charset="0"/>
              </a:rPr>
              <a:t> is the top revenue-generating product, followed by Thüringer </a:t>
            </a:r>
            <a:r>
              <a:rPr lang="en-US" sz="1400" dirty="0" err="1">
                <a:solidFill>
                  <a:schemeClr val="accent6">
                    <a:lumMod val="50000"/>
                  </a:schemeClr>
                </a:solidFill>
                <a:latin typeface="Arial" panose="020B0604020202020204" pitchFamily="34" charset="0"/>
                <a:cs typeface="Arial" panose="020B0604020202020204" pitchFamily="34" charset="0"/>
              </a:rPr>
              <a:t>Rostbratwurst</a:t>
            </a:r>
            <a:r>
              <a:rPr lang="en-US" sz="1400" dirty="0">
                <a:solidFill>
                  <a:schemeClr val="accent6">
                    <a:lumMod val="50000"/>
                  </a:schemeClr>
                </a:solidFill>
                <a:latin typeface="Arial" panose="020B0604020202020204" pitchFamily="34" charset="0"/>
                <a:cs typeface="Arial" panose="020B0604020202020204" pitchFamily="34" charset="0"/>
              </a:rPr>
              <a:t> and Raclette </a:t>
            </a:r>
            <a:r>
              <a:rPr lang="en-US" sz="1400" dirty="0" err="1">
                <a:solidFill>
                  <a:schemeClr val="accent6">
                    <a:lumMod val="50000"/>
                  </a:schemeClr>
                </a:solidFill>
                <a:latin typeface="Arial" panose="020B0604020202020204" pitchFamily="34" charset="0"/>
                <a:cs typeface="Arial" panose="020B0604020202020204" pitchFamily="34" charset="0"/>
              </a:rPr>
              <a:t>Courdavault</a:t>
            </a:r>
            <a:r>
              <a:rPr lang="en-US" sz="1400" dirty="0">
                <a:solidFill>
                  <a:schemeClr val="accent6">
                    <a:lumMod val="50000"/>
                  </a:schemeClr>
                </a:solidFill>
                <a:latin typeface="Arial" panose="020B0604020202020204" pitchFamily="34" charset="0"/>
                <a:cs typeface="Arial" panose="020B0604020202020204" pitchFamily="34" charset="0"/>
              </a:rPr>
              <a:t>, confirming that a few products drive most sales—typical of the 80/20 rule. Marketing and supply efforts should focus on these top performers. At the category level, Beverages and Dairy lead in revenue, while Grains/Cereals, Produce, and Condiments underperform, indicating possible demand or availability issues. In summary, revenue is concentrated in a few products and categories, so efforts should support high performers and reassess strategies for low-performing ones to guide efficient product planning and sales optimization.</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C4A61C9-8C94-5397-F24A-5B2AA79FF5A7}"/>
              </a:ext>
            </a:extLst>
          </p:cNvPr>
          <p:cNvPicPr>
            <a:picLocks noChangeAspect="1"/>
          </p:cNvPicPr>
          <p:nvPr/>
        </p:nvPicPr>
        <p:blipFill>
          <a:blip r:embed="rId2"/>
          <a:stretch>
            <a:fillRect/>
          </a:stretch>
        </p:blipFill>
        <p:spPr>
          <a:xfrm>
            <a:off x="196645" y="900075"/>
            <a:ext cx="5515896" cy="2403564"/>
          </a:xfrm>
          <a:prstGeom prst="rect">
            <a:avLst/>
          </a:prstGeom>
        </p:spPr>
      </p:pic>
      <p:graphicFrame>
        <p:nvGraphicFramePr>
          <p:cNvPr id="7" name="Chart 6">
            <a:extLst>
              <a:ext uri="{FF2B5EF4-FFF2-40B4-BE49-F238E27FC236}">
                <a16:creationId xmlns:a16="http://schemas.microsoft.com/office/drawing/2014/main" id="{E5EB7898-91F3-37DC-D840-E157FB0FB2D1}"/>
              </a:ext>
            </a:extLst>
          </p:cNvPr>
          <p:cNvGraphicFramePr/>
          <p:nvPr>
            <p:extLst>
              <p:ext uri="{D42A27DB-BD31-4B8C-83A1-F6EECF244321}">
                <p14:modId xmlns:p14="http://schemas.microsoft.com/office/powerpoint/2010/main" val="3104227933"/>
              </p:ext>
            </p:extLst>
          </p:nvPr>
        </p:nvGraphicFramePr>
        <p:xfrm>
          <a:off x="5712541" y="900430"/>
          <a:ext cx="5953847" cy="24409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8">
            <a:extLst>
              <a:ext uri="{FF2B5EF4-FFF2-40B4-BE49-F238E27FC236}">
                <a16:creationId xmlns:a16="http://schemas.microsoft.com/office/drawing/2014/main" id="{198A3B36-F83C-89B7-1E6D-B92695D14ABD}"/>
              </a:ext>
            </a:extLst>
          </p:cNvPr>
          <p:cNvGraphicFramePr>
            <a:graphicFrameLocks noGrp="1"/>
          </p:cNvGraphicFramePr>
          <p:nvPr>
            <p:ph sz="half" idx="1"/>
            <p:extLst>
              <p:ext uri="{D42A27DB-BD31-4B8C-83A1-F6EECF244321}">
                <p14:modId xmlns:p14="http://schemas.microsoft.com/office/powerpoint/2010/main" val="1121357120"/>
              </p:ext>
            </p:extLst>
          </p:nvPr>
        </p:nvGraphicFramePr>
        <p:xfrm>
          <a:off x="304800" y="3303638"/>
          <a:ext cx="4611329" cy="256534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68865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7BB7F-926A-F80E-3295-AFCC2E45BC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7C1344-952A-F4E3-0DB4-75BAFFB7276A}"/>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5. Are there any correlations between order size and customer demographics or product categories? Can we explore this visually using scatter plots or heatmaps?</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3CDB292A-0DB4-AB78-76A0-FBDC410E688E}"/>
              </a:ext>
            </a:extLst>
          </p:cNvPr>
          <p:cNvSpPr>
            <a:spLocks noGrp="1"/>
          </p:cNvSpPr>
          <p:nvPr>
            <p:ph sz="half" idx="2"/>
          </p:nvPr>
        </p:nvSpPr>
        <p:spPr>
          <a:xfrm>
            <a:off x="196645" y="4581492"/>
            <a:ext cx="11027861" cy="1219541"/>
          </a:xfrm>
          <a:solidFill>
            <a:schemeClr val="accent6">
              <a:lumMod val="20000"/>
              <a:lumOff val="80000"/>
            </a:schemeClr>
          </a:solidFill>
        </p:spPr>
        <p:txBody>
          <a:bodyPr>
            <a:normAutofit/>
          </a:bodyPr>
          <a:lstStyle/>
          <a:p>
            <a:r>
              <a:rPr lang="en-US" sz="1400" b="1" dirty="0">
                <a:latin typeface="Arial" panose="020B0604020202020204" pitchFamily="34" charset="0"/>
                <a:cs typeface="Arial" panose="020B0604020202020204" pitchFamily="34" charset="0"/>
              </a:rPr>
              <a:t>Conclusion Summary on Average Order Value (AOV):</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Top customers and categories show much higher AOVs, but there’s a sharp decline after the first few, following the Pareto principle. Most orders are small and frequent, reflecting low AOVs. High-AOV customers should be targeted for retention and campaigns, while lower-tier customers offer upselling potential using strategies that work with top performers.</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4E7B96F-10AB-C8F9-1BA6-5F738DF520D5}"/>
              </a:ext>
            </a:extLst>
          </p:cNvPr>
          <p:cNvPicPr>
            <a:picLocks noChangeAspect="1"/>
          </p:cNvPicPr>
          <p:nvPr/>
        </p:nvPicPr>
        <p:blipFill>
          <a:blip r:embed="rId2"/>
          <a:stretch>
            <a:fillRect/>
          </a:stretch>
        </p:blipFill>
        <p:spPr>
          <a:xfrm>
            <a:off x="196645" y="870918"/>
            <a:ext cx="5731510" cy="3710573"/>
          </a:xfrm>
          <a:prstGeom prst="rect">
            <a:avLst/>
          </a:prstGeom>
        </p:spPr>
      </p:pic>
      <p:graphicFrame>
        <p:nvGraphicFramePr>
          <p:cNvPr id="10" name="Content Placeholder 9">
            <a:extLst>
              <a:ext uri="{FF2B5EF4-FFF2-40B4-BE49-F238E27FC236}">
                <a16:creationId xmlns:a16="http://schemas.microsoft.com/office/drawing/2014/main" id="{0E39B729-7712-07CA-B68B-CA5B3E9A7028}"/>
              </a:ext>
            </a:extLst>
          </p:cNvPr>
          <p:cNvGraphicFramePr>
            <a:graphicFrameLocks noGrp="1"/>
          </p:cNvGraphicFramePr>
          <p:nvPr>
            <p:ph sz="half" idx="1"/>
            <p:extLst>
              <p:ext uri="{D42A27DB-BD31-4B8C-83A1-F6EECF244321}">
                <p14:modId xmlns:p14="http://schemas.microsoft.com/office/powerpoint/2010/main" val="97442701"/>
              </p:ext>
            </p:extLst>
          </p:nvPr>
        </p:nvGraphicFramePr>
        <p:xfrm>
          <a:off x="5928155" y="870918"/>
          <a:ext cx="5227525" cy="36125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8334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AF59F-0B45-34B1-3487-F810DADAE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68154-0C1E-2152-7264-904897736D13}"/>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6. How does order frequency vary across different customer segments? Can we visualize this using bar charts or </a:t>
            </a:r>
            <a:r>
              <a:rPr lang="en-IN"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treemaps</a:t>
            </a: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55981AF3-A003-7D6F-6E7B-D57C17A76C30}"/>
              </a:ext>
            </a:extLst>
          </p:cNvPr>
          <p:cNvSpPr>
            <a:spLocks noGrp="1"/>
          </p:cNvSpPr>
          <p:nvPr>
            <p:ph sz="half" idx="2"/>
          </p:nvPr>
        </p:nvSpPr>
        <p:spPr>
          <a:xfrm>
            <a:off x="300355" y="3982065"/>
            <a:ext cx="11591290" cy="1337187"/>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 Summary on Order Frequency by Job Role:</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Sales Representatives, Owners, and Accounting Managers place the most orders, making them prime targets for promotions and loyalty programs. Roles like Sales and Marketing Managers show moderate activity, suitable for regular engagement. Assistants and Sales Agents have low activity, likely due to limited decision-making power. Marketing efforts should focus on high-frequency roles, tailor offers to key decision-makers, and provide support or training to lower-activity roles to boost involvement.</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117EC35-BAC4-CB6E-8B86-7E13A1E30A09}"/>
              </a:ext>
            </a:extLst>
          </p:cNvPr>
          <p:cNvPicPr>
            <a:picLocks noChangeAspect="1"/>
          </p:cNvPicPr>
          <p:nvPr/>
        </p:nvPicPr>
        <p:blipFill>
          <a:blip r:embed="rId2"/>
          <a:stretch>
            <a:fillRect/>
          </a:stretch>
        </p:blipFill>
        <p:spPr>
          <a:xfrm>
            <a:off x="192332" y="870919"/>
            <a:ext cx="5790258" cy="2914500"/>
          </a:xfrm>
          <a:prstGeom prst="rect">
            <a:avLst/>
          </a:prstGeom>
        </p:spPr>
      </p:pic>
      <p:graphicFrame>
        <p:nvGraphicFramePr>
          <p:cNvPr id="7" name="Chart 6">
            <a:extLst>
              <a:ext uri="{FF2B5EF4-FFF2-40B4-BE49-F238E27FC236}">
                <a16:creationId xmlns:a16="http://schemas.microsoft.com/office/drawing/2014/main" id="{448C281F-E3F6-592E-FA5B-932F88106542}"/>
              </a:ext>
            </a:extLst>
          </p:cNvPr>
          <p:cNvGraphicFramePr/>
          <p:nvPr>
            <p:extLst>
              <p:ext uri="{D42A27DB-BD31-4B8C-83A1-F6EECF244321}">
                <p14:modId xmlns:p14="http://schemas.microsoft.com/office/powerpoint/2010/main" val="556231925"/>
              </p:ext>
            </p:extLst>
          </p:nvPr>
        </p:nvGraphicFramePr>
        <p:xfrm>
          <a:off x="5997677" y="870919"/>
          <a:ext cx="5790258" cy="2914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57132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0261F-8FE0-FFFD-5493-9D5CA0DDB2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1793C-4820-EB62-642E-EC1BC937FE37}"/>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7. Are there any correlations between employee satisfaction levels and key performance indicators? Can we explore this visually through scatter plots or line charts?</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F106AA13-C8FA-B907-D67D-19AB6C05D95A}"/>
              </a:ext>
            </a:extLst>
          </p:cNvPr>
          <p:cNvSpPr>
            <a:spLocks noGrp="1"/>
          </p:cNvSpPr>
          <p:nvPr>
            <p:ph sz="half" idx="2"/>
          </p:nvPr>
        </p:nvSpPr>
        <p:spPr>
          <a:xfrm>
            <a:off x="196645" y="4100052"/>
            <a:ext cx="11695000" cy="1406014"/>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 Summary on Employee Satisfaction vs. KPIs: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There is no clear link between employee satisfaction and the number of orders handled—some low-satisfaction employees process high volumes. However, higher satisfaction tends to align with higher average order values, pointing to a quality-over-quantity trend. This suggests a possible positive relationship between satisfaction and strategic or valuable orders. The organization should explore job roles and adjust engagement or incentive strategies based on these insights.</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F7A321B-D59D-7D7F-3BB0-0C015072F740}"/>
              </a:ext>
            </a:extLst>
          </p:cNvPr>
          <p:cNvPicPr>
            <a:picLocks noChangeAspect="1"/>
          </p:cNvPicPr>
          <p:nvPr/>
        </p:nvPicPr>
        <p:blipFill>
          <a:blip r:embed="rId2"/>
          <a:stretch>
            <a:fillRect/>
          </a:stretch>
        </p:blipFill>
        <p:spPr>
          <a:xfrm>
            <a:off x="196645" y="906309"/>
            <a:ext cx="5731510" cy="3075756"/>
          </a:xfrm>
          <a:prstGeom prst="rect">
            <a:avLst/>
          </a:prstGeom>
        </p:spPr>
      </p:pic>
      <p:graphicFrame>
        <p:nvGraphicFramePr>
          <p:cNvPr id="5" name="Chart 4">
            <a:extLst>
              <a:ext uri="{FF2B5EF4-FFF2-40B4-BE49-F238E27FC236}">
                <a16:creationId xmlns:a16="http://schemas.microsoft.com/office/drawing/2014/main" id="{183DB554-AD68-E8CE-5F1D-4CC07319ED9E}"/>
              </a:ext>
            </a:extLst>
          </p:cNvPr>
          <p:cNvGraphicFramePr/>
          <p:nvPr>
            <p:extLst>
              <p:ext uri="{D42A27DB-BD31-4B8C-83A1-F6EECF244321}">
                <p14:modId xmlns:p14="http://schemas.microsoft.com/office/powerpoint/2010/main" val="2663999328"/>
              </p:ext>
            </p:extLst>
          </p:nvPr>
        </p:nvGraphicFramePr>
        <p:xfrm>
          <a:off x="5928155" y="906308"/>
          <a:ext cx="5791200" cy="31111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98382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39615-10A0-EF17-D89A-BEA79408A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2F2712-4FEF-3CF5-33AB-06DB3DAAF6EB}"/>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8. How does employee turnover vary across different departments or job roles? Can we visualize this using bar charts or heatmaps?</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4F268F43-414D-D472-3BE4-CC1F4E413070}"/>
              </a:ext>
            </a:extLst>
          </p:cNvPr>
          <p:cNvSpPr>
            <a:spLocks noGrp="1"/>
          </p:cNvSpPr>
          <p:nvPr>
            <p:ph sz="half" idx="2"/>
          </p:nvPr>
        </p:nvSpPr>
        <p:spPr>
          <a:xfrm>
            <a:off x="196645" y="4100052"/>
            <a:ext cx="11316929" cy="1406014"/>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 Summary on Sales Performance by Employee:</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Employees 1–3 are top performers, generating over $190,000 in sales and driving most revenue. Employees 4–6 show moderate performance ($120,000–$170,000), with room for growth. Employees 7–9 are low performers with sales below $100,000, possibly due to limited experience or market demand. To improve overall sales, Northwind Traders should analyze and replicate the successful strategies of top performers while providing support to underperformers.</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7A99A45-4076-50FC-52CD-1005F81BCF49}"/>
              </a:ext>
            </a:extLst>
          </p:cNvPr>
          <p:cNvPicPr>
            <a:picLocks noChangeAspect="1"/>
          </p:cNvPicPr>
          <p:nvPr/>
        </p:nvPicPr>
        <p:blipFill>
          <a:blip r:embed="rId2"/>
          <a:stretch>
            <a:fillRect/>
          </a:stretch>
        </p:blipFill>
        <p:spPr>
          <a:xfrm>
            <a:off x="294968" y="1553497"/>
            <a:ext cx="5801032" cy="1406015"/>
          </a:xfrm>
          <a:prstGeom prst="rect">
            <a:avLst/>
          </a:prstGeom>
        </p:spPr>
      </p:pic>
      <p:graphicFrame>
        <p:nvGraphicFramePr>
          <p:cNvPr id="9" name="Chart 8">
            <a:extLst>
              <a:ext uri="{FF2B5EF4-FFF2-40B4-BE49-F238E27FC236}">
                <a16:creationId xmlns:a16="http://schemas.microsoft.com/office/drawing/2014/main" id="{35B61E50-8A48-1C9B-08C3-B2B04450E8D4}"/>
              </a:ext>
            </a:extLst>
          </p:cNvPr>
          <p:cNvGraphicFramePr/>
          <p:nvPr>
            <p:extLst>
              <p:ext uri="{D42A27DB-BD31-4B8C-83A1-F6EECF244321}">
                <p14:modId xmlns:p14="http://schemas.microsoft.com/office/powerpoint/2010/main" val="486329086"/>
              </p:ext>
            </p:extLst>
          </p:nvPr>
        </p:nvGraphicFramePr>
        <p:xfrm>
          <a:off x="6096000" y="870919"/>
          <a:ext cx="5289755" cy="30873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21207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6887B-CA2E-8BD4-ED9A-E974878CB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F94A2-B142-1DF7-0DAC-B222F8EF727B}"/>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9. Can we identify any patterns or clusters in employee skill sets or qualifications through visualizations? How can this information be used for talent management?</a:t>
            </a:r>
            <a:br>
              <a:rPr lang="en-IN" sz="18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0865AF2C-DA96-6134-2F47-5C37D49AABF9}"/>
              </a:ext>
            </a:extLst>
          </p:cNvPr>
          <p:cNvSpPr>
            <a:spLocks noGrp="1"/>
          </p:cNvSpPr>
          <p:nvPr>
            <p:ph sz="half" idx="2"/>
          </p:nvPr>
        </p:nvSpPr>
        <p:spPr>
          <a:xfrm>
            <a:off x="196645" y="3755923"/>
            <a:ext cx="11316929" cy="1750143"/>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 analysis highlights the importance of differentiating employee performance levels to optimize talent management. High Potential employees should be fast-tracked for growth and retention, while Key Talent in leadership roles require involvement in strategic planning. Those in the "Develop Further" group need targeted coaching, and "Monitor Performance" employees may benefit from support or role reassignment. Shared qualifications among top performers suggest recruitment and training strategies should align with these traits. Overall, tailored development and strategic alignment can boost performance and organizational effectiveness.</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FDB1DFB-BAB8-0B88-5EB1-90D25A64FFEC}"/>
              </a:ext>
            </a:extLst>
          </p:cNvPr>
          <p:cNvPicPr>
            <a:picLocks noChangeAspect="1"/>
          </p:cNvPicPr>
          <p:nvPr/>
        </p:nvPicPr>
        <p:blipFill>
          <a:blip r:embed="rId2"/>
          <a:stretch>
            <a:fillRect/>
          </a:stretch>
        </p:blipFill>
        <p:spPr>
          <a:xfrm>
            <a:off x="196644" y="996213"/>
            <a:ext cx="6980904" cy="2634416"/>
          </a:xfrm>
          <a:prstGeom prst="rect">
            <a:avLst/>
          </a:prstGeom>
        </p:spPr>
      </p:pic>
      <p:pic>
        <p:nvPicPr>
          <p:cNvPr id="7" name="Picture 6">
            <a:extLst>
              <a:ext uri="{FF2B5EF4-FFF2-40B4-BE49-F238E27FC236}">
                <a16:creationId xmlns:a16="http://schemas.microsoft.com/office/drawing/2014/main" id="{053E9AB6-F4D4-3EFA-DC22-74C5B2C9CBD7}"/>
              </a:ext>
            </a:extLst>
          </p:cNvPr>
          <p:cNvPicPr>
            <a:picLocks noChangeAspect="1"/>
          </p:cNvPicPr>
          <p:nvPr/>
        </p:nvPicPr>
        <p:blipFill>
          <a:blip r:embed="rId3"/>
          <a:stretch>
            <a:fillRect/>
          </a:stretch>
        </p:blipFill>
        <p:spPr>
          <a:xfrm>
            <a:off x="7177548" y="924715"/>
            <a:ext cx="3978132" cy="2705914"/>
          </a:xfrm>
          <a:prstGeom prst="rect">
            <a:avLst/>
          </a:prstGeom>
        </p:spPr>
      </p:pic>
    </p:spTree>
    <p:extLst>
      <p:ext uri="{BB962C8B-B14F-4D97-AF65-F5344CB8AC3E}">
        <p14:creationId xmlns:p14="http://schemas.microsoft.com/office/powerpoint/2010/main" val="3364216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1849E-D1A1-BFDF-4191-9834D3CD0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F99064-87CD-649F-9944-70D821D489A4}"/>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10. Are there any correlations between product attributes (e.g., size, </a:t>
            </a:r>
            <a:r>
              <a:rPr lang="en-IN"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color</a:t>
            </a:r>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features) and sales performance? Can we explore this visually using scatter plots or heatmaps?</a:t>
            </a:r>
            <a:br>
              <a:rPr lang="en-IN" sz="18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A36CC300-7EC0-0DAF-F44F-12AD5E89D2DA}"/>
              </a:ext>
            </a:extLst>
          </p:cNvPr>
          <p:cNvSpPr>
            <a:spLocks noGrp="1"/>
          </p:cNvSpPr>
          <p:nvPr>
            <p:ph sz="half" idx="2"/>
          </p:nvPr>
        </p:nvSpPr>
        <p:spPr>
          <a:xfrm>
            <a:off x="5493526" y="3122506"/>
            <a:ext cx="5852159" cy="2255739"/>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 analysis reveals that there is no clear link between higher prices and higher revenue. Mid-priced products (priced between 30–60) tend to perform well, indicating a pricing sweet spot. High-priced outliers contribute significantly to revenue and warrant further analysis. Meanwhile, low-priced products typically underperform, suggesting a need for strategy reassessment. Prioritizing mid-range pricing and evaluating both outliers and low performers can enhance revenue outcomes.</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618090F2-BBEA-5CBB-820A-5A29B975627D}"/>
              </a:ext>
            </a:extLst>
          </p:cNvPr>
          <p:cNvGraphicFramePr/>
          <p:nvPr>
            <p:extLst>
              <p:ext uri="{D42A27DB-BD31-4B8C-83A1-F6EECF244321}">
                <p14:modId xmlns:p14="http://schemas.microsoft.com/office/powerpoint/2010/main" val="767735095"/>
              </p:ext>
            </p:extLst>
          </p:nvPr>
        </p:nvGraphicFramePr>
        <p:xfrm>
          <a:off x="5493527" y="993058"/>
          <a:ext cx="5662153" cy="2054942"/>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78CA3CCD-FD3B-499F-966D-F8FBDB359018}"/>
              </a:ext>
            </a:extLst>
          </p:cNvPr>
          <p:cNvPicPr>
            <a:picLocks noChangeAspect="1"/>
          </p:cNvPicPr>
          <p:nvPr/>
        </p:nvPicPr>
        <p:blipFill>
          <a:blip r:embed="rId3"/>
          <a:stretch>
            <a:fillRect/>
          </a:stretch>
        </p:blipFill>
        <p:spPr>
          <a:xfrm>
            <a:off x="265471" y="870919"/>
            <a:ext cx="5159230" cy="4635147"/>
          </a:xfrm>
          <a:prstGeom prst="rect">
            <a:avLst/>
          </a:prstGeom>
        </p:spPr>
      </p:pic>
    </p:spTree>
    <p:extLst>
      <p:ext uri="{BB962C8B-B14F-4D97-AF65-F5344CB8AC3E}">
        <p14:creationId xmlns:p14="http://schemas.microsoft.com/office/powerpoint/2010/main" val="84316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43AC7-1C91-4375-1B7B-6B697BE8E4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8721E-CB72-054B-78AD-2D5A80D72EF0}"/>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11. How does product demand fluctuate over different seasons or months? Can we visualize this through line charts or area charts?</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A372D2CB-8BDA-2771-D7A8-C9050F222EBB}"/>
              </a:ext>
            </a:extLst>
          </p:cNvPr>
          <p:cNvSpPr>
            <a:spLocks noGrp="1"/>
          </p:cNvSpPr>
          <p:nvPr>
            <p:ph sz="half" idx="2"/>
          </p:nvPr>
        </p:nvSpPr>
        <p:spPr>
          <a:xfrm>
            <a:off x="196645" y="3764989"/>
            <a:ext cx="10989020" cy="1308456"/>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Product demand shows monthly fluctuations with notable peaks during mid-to-late 1996, suggesting seasonal buying patterns or a growing customer base. Smaller recurring spikes hint at possible quarterly or holiday-related trends. These insights can guide inventory planning, marketing campaign timing, and demand forecasting by using visual tools like line or area charts to better anticipate customer needs and market behavior.</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3DA9D00-F3AF-3F34-388C-B1AA3F789DC4}"/>
              </a:ext>
            </a:extLst>
          </p:cNvPr>
          <p:cNvPicPr>
            <a:picLocks noChangeAspect="1"/>
          </p:cNvPicPr>
          <p:nvPr/>
        </p:nvPicPr>
        <p:blipFill>
          <a:blip r:embed="rId2"/>
          <a:stretch>
            <a:fillRect/>
          </a:stretch>
        </p:blipFill>
        <p:spPr>
          <a:xfrm>
            <a:off x="196645" y="1307690"/>
            <a:ext cx="5456900" cy="1868128"/>
          </a:xfrm>
          <a:prstGeom prst="rect">
            <a:avLst/>
          </a:prstGeom>
        </p:spPr>
      </p:pic>
      <p:graphicFrame>
        <p:nvGraphicFramePr>
          <p:cNvPr id="7" name="Chart 6">
            <a:extLst>
              <a:ext uri="{FF2B5EF4-FFF2-40B4-BE49-F238E27FC236}">
                <a16:creationId xmlns:a16="http://schemas.microsoft.com/office/drawing/2014/main" id="{D3239214-B09D-4E8A-94AC-7C28A8CAE810}"/>
              </a:ext>
            </a:extLst>
          </p:cNvPr>
          <p:cNvGraphicFramePr/>
          <p:nvPr>
            <p:extLst>
              <p:ext uri="{D42A27DB-BD31-4B8C-83A1-F6EECF244321}">
                <p14:modId xmlns:p14="http://schemas.microsoft.com/office/powerpoint/2010/main" val="3976047133"/>
              </p:ext>
            </p:extLst>
          </p:nvPr>
        </p:nvGraphicFramePr>
        <p:xfrm>
          <a:off x="5653545" y="940639"/>
          <a:ext cx="5532120" cy="2754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5566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BED4B-AF87-AC39-C156-684612732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5523A-D29E-C6E7-1DFD-A404052B45A4}"/>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12. Can we identify any outliers or anomalies in product performance or sales using visualizations? How can this information be used for product optimization?</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86D0A820-A209-E503-21C8-9667D4F47B0D}"/>
              </a:ext>
            </a:extLst>
          </p:cNvPr>
          <p:cNvSpPr>
            <a:spLocks noGrp="1"/>
          </p:cNvSpPr>
          <p:nvPr>
            <p:ph sz="half" idx="2"/>
          </p:nvPr>
        </p:nvSpPr>
        <p:spPr>
          <a:xfrm>
            <a:off x="5555227" y="973394"/>
            <a:ext cx="5630438" cy="4550861"/>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Côte de </a:t>
            </a:r>
            <a:r>
              <a:rPr lang="en-US" sz="1400" dirty="0" err="1">
                <a:solidFill>
                  <a:schemeClr val="accent6">
                    <a:lumMod val="50000"/>
                  </a:schemeClr>
                </a:solidFill>
                <a:latin typeface="Arial" panose="020B0604020202020204" pitchFamily="34" charset="0"/>
                <a:cs typeface="Arial" panose="020B0604020202020204" pitchFamily="34" charset="0"/>
              </a:rPr>
              <a:t>Blaye</a:t>
            </a:r>
            <a:r>
              <a:rPr lang="en-US" sz="1400" dirty="0">
                <a:solidFill>
                  <a:schemeClr val="accent6">
                    <a:lumMod val="50000"/>
                  </a:schemeClr>
                </a:solidFill>
                <a:latin typeface="Arial" panose="020B0604020202020204" pitchFamily="34" charset="0"/>
                <a:cs typeface="Arial" panose="020B0604020202020204" pitchFamily="34" charset="0"/>
              </a:rPr>
              <a:t> stands out as a high-revenue outlier and should be prioritized for promotion and benchmarking due to its exceptional performance. Other Q4 high-performing products also contribute significantly to overall revenue and should receive continued investment and support. In contrast, low-performing items like </a:t>
            </a:r>
            <a:r>
              <a:rPr lang="en-US" sz="1400" dirty="0" err="1">
                <a:solidFill>
                  <a:schemeClr val="accent6">
                    <a:lumMod val="50000"/>
                  </a:schemeClr>
                </a:solidFill>
                <a:latin typeface="Arial" panose="020B0604020202020204" pitchFamily="34" charset="0"/>
                <a:cs typeface="Arial" panose="020B0604020202020204" pitchFamily="34" charset="0"/>
              </a:rPr>
              <a:t>Chocolade</a:t>
            </a:r>
            <a:r>
              <a:rPr lang="en-US" sz="1400" dirty="0">
                <a:solidFill>
                  <a:schemeClr val="accent6">
                    <a:lumMod val="50000"/>
                  </a:schemeClr>
                </a:solidFill>
                <a:latin typeface="Arial" panose="020B0604020202020204" pitchFamily="34" charset="0"/>
                <a:cs typeface="Arial" panose="020B0604020202020204" pitchFamily="34" charset="0"/>
              </a:rPr>
              <a:t> and </a:t>
            </a:r>
            <a:r>
              <a:rPr lang="en-US" sz="1400" dirty="0" err="1">
                <a:solidFill>
                  <a:schemeClr val="accent6">
                    <a:lumMod val="50000"/>
                  </a:schemeClr>
                </a:solidFill>
                <a:latin typeface="Arial" panose="020B0604020202020204" pitchFamily="34" charset="0"/>
                <a:cs typeface="Arial" panose="020B0604020202020204" pitchFamily="34" charset="0"/>
              </a:rPr>
              <a:t>Geitost</a:t>
            </a:r>
            <a:r>
              <a:rPr lang="en-US" sz="1400" dirty="0">
                <a:solidFill>
                  <a:schemeClr val="accent6">
                    <a:lumMod val="50000"/>
                  </a:schemeClr>
                </a:solidFill>
                <a:latin typeface="Arial" panose="020B0604020202020204" pitchFamily="34" charset="0"/>
                <a:cs typeface="Arial" panose="020B0604020202020204" pitchFamily="34" charset="0"/>
              </a:rPr>
              <a:t> (Q1) show minimal sales and may require product improvement, repositioning, or discontinuation to reduce costs and improve efficiency. Mid-range products (Q2/Q3) offer solid potential and can be optimized through strategic marketing, bundling, or pricing adjustments. Leveraging these insights enables smarter inventory decisions, targeted growth strategies, and improved forecasting. A data-driven approach will ensure resources are allocated to the most impactful products, ultimately boosting profitability and operational effectiveness.</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88F8DB4-C25E-42C7-6E84-2C99DAC16291}"/>
              </a:ext>
            </a:extLst>
          </p:cNvPr>
          <p:cNvPicPr>
            <a:picLocks noChangeAspect="1"/>
          </p:cNvPicPr>
          <p:nvPr/>
        </p:nvPicPr>
        <p:blipFill>
          <a:blip r:embed="rId2"/>
          <a:stretch>
            <a:fillRect/>
          </a:stretch>
        </p:blipFill>
        <p:spPr>
          <a:xfrm>
            <a:off x="196644" y="935538"/>
            <a:ext cx="5279923" cy="4550861"/>
          </a:xfrm>
          <a:prstGeom prst="rect">
            <a:avLst/>
          </a:prstGeom>
        </p:spPr>
      </p:pic>
    </p:spTree>
    <p:extLst>
      <p:ext uri="{BB962C8B-B14F-4D97-AF65-F5344CB8AC3E}">
        <p14:creationId xmlns:p14="http://schemas.microsoft.com/office/powerpoint/2010/main" val="2904884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80964C3-DFA0-379B-09AE-3C5E7522F5DC}"/>
              </a:ext>
            </a:extLst>
          </p:cNvPr>
          <p:cNvSpPr/>
          <p:nvPr/>
        </p:nvSpPr>
        <p:spPr>
          <a:xfrm>
            <a:off x="334297" y="589933"/>
            <a:ext cx="11720052" cy="1474839"/>
          </a:xfrm>
          <a:prstGeom prst="roundRect">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1400" b="1" dirty="0">
                <a:solidFill>
                  <a:schemeClr val="accent6">
                    <a:lumMod val="50000"/>
                  </a:schemeClr>
                </a:solidFill>
                <a:latin typeface="Arial" panose="020B0604020202020204" pitchFamily="34" charset="0"/>
                <a:cs typeface="Arial" panose="020B0604020202020204" pitchFamily="34" charset="0"/>
              </a:rPr>
              <a:t>Insights &amp; Recommendations: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 Power BI dashboard will deliver actionable insights into various dimensions of Northwind Traders’ operations. It will uncover key patterns in customer purchasing behavior, identify top-performing products and categories, and highlight sales trends over time. Additionally, it will evaluate employee performance, pinpoint inventory inefficiencies, and suggest strategies for optimizing stock levels and order fulfillment. These insights will drive effective decision-making and improve operational efficiency across departments.</a:t>
            </a:r>
            <a:endParaRPr lang="en-IN" sz="1400"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4A552D37-C061-CDAE-3376-09325A6C0D9F}"/>
              </a:ext>
            </a:extLst>
          </p:cNvPr>
          <p:cNvSpPr/>
          <p:nvPr/>
        </p:nvSpPr>
        <p:spPr>
          <a:xfrm>
            <a:off x="334297" y="2315494"/>
            <a:ext cx="11720052" cy="1474839"/>
          </a:xfrm>
          <a:prstGeom prst="roundRect">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1400" b="1" dirty="0">
                <a:solidFill>
                  <a:schemeClr val="accent6">
                    <a:lumMod val="50000"/>
                  </a:schemeClr>
                </a:solidFill>
                <a:latin typeface="Arial" panose="020B0604020202020204" pitchFamily="34" charset="0"/>
                <a:cs typeface="Arial" panose="020B0604020202020204" pitchFamily="34" charset="0"/>
              </a:rPr>
              <a:t>Report &amp; Presentation:</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The final deliverable will include a detailed report outlining the data sources used, the methodology for data modeling, and the steps taken to cleanse and prepare the data for analysis. This report will also provide a comprehensive walkthrough of the Power BI dashboard, explaining how to interpret each visual and utilize the findings in a business context. A presentation will accompany the report, summarizing key discoveries, showcasing the most impactful visualizations, and delivering targeted recommendations based on the dashboard analysis.</a:t>
            </a:r>
            <a:endParaRPr lang="en-IN" sz="1400" dirty="0">
              <a:solidFill>
                <a:schemeClr val="accent6">
                  <a:lumMod val="50000"/>
                </a:schemeClr>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A0345E6E-69EB-E900-957E-3EA53F523389}"/>
              </a:ext>
            </a:extLst>
          </p:cNvPr>
          <p:cNvSpPr/>
          <p:nvPr/>
        </p:nvSpPr>
        <p:spPr>
          <a:xfrm>
            <a:off x="334297" y="4041055"/>
            <a:ext cx="11720052" cy="1474839"/>
          </a:xfrm>
          <a:prstGeom prst="roundRect">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1400" b="1" dirty="0">
                <a:solidFill>
                  <a:schemeClr val="accent6">
                    <a:lumMod val="50000"/>
                  </a:schemeClr>
                </a:solidFill>
                <a:latin typeface="Arial" panose="020B0604020202020204" pitchFamily="34" charset="0"/>
                <a:cs typeface="Arial" panose="020B0604020202020204" pitchFamily="34" charset="0"/>
              </a:rPr>
              <a:t>Business Impact:</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Together, the Power BI dashboard, report, and presentation will serve as a strategic tool for Northwind Traders’ stakeholders. They will enable informed decision-making, support the optimization of sales strategies, enhance workforce productivity, and streamline inventory management. Ultimately, this solution aims to boost overall business performance and help Northwind Traders maintain a competitive edge in the marketplace.</a:t>
            </a:r>
            <a:endParaRPr lang="en-IN" sz="1400"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747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EDB89-A9DB-CE68-D4F1-05E9A7F332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A4113-DE0C-28A3-FE90-055E59B988E9}"/>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13. Are there any correlations between supplier attributes (e.g., location, size, industry) and performance metrics (e.g., on-time delivery, product quality)? Can we explore this visually through scatter plots or heatmaps?</a:t>
            </a:r>
            <a:b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60DA6DD9-2F12-1BC9-753C-B6138EBB6257}"/>
              </a:ext>
            </a:extLst>
          </p:cNvPr>
          <p:cNvSpPr>
            <a:spLocks noGrp="1"/>
          </p:cNvSpPr>
          <p:nvPr>
            <p:ph sz="half" idx="2"/>
          </p:nvPr>
        </p:nvSpPr>
        <p:spPr>
          <a:xfrm>
            <a:off x="108155" y="4050890"/>
            <a:ext cx="11297264" cy="1473365"/>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Conclusions:</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Suppliers offering higher discounts may face slightly longer delivery times, likely due to cost-cutting impacts on logistics. Those with a broader product range tend to offer lower discounts, possibly leveraging variety over price competition. Additionally, suppliers with more products often deliver faster, indicating stronger infrastructure or operational efficiency. These correlations can guide supplier evaluation and help optimize procurement strategies.</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2E1C90-56A0-B218-2157-D916A5210C39}"/>
              </a:ext>
            </a:extLst>
          </p:cNvPr>
          <p:cNvPicPr>
            <a:picLocks noChangeAspect="1"/>
          </p:cNvPicPr>
          <p:nvPr/>
        </p:nvPicPr>
        <p:blipFill>
          <a:blip r:embed="rId2"/>
          <a:stretch>
            <a:fillRect/>
          </a:stretch>
        </p:blipFill>
        <p:spPr>
          <a:xfrm>
            <a:off x="196645" y="1333745"/>
            <a:ext cx="5978013" cy="1795780"/>
          </a:xfrm>
          <a:prstGeom prst="rect">
            <a:avLst/>
          </a:prstGeom>
        </p:spPr>
      </p:pic>
      <p:pic>
        <p:nvPicPr>
          <p:cNvPr id="6" name="Picture 5" descr="Output image">
            <a:extLst>
              <a:ext uri="{FF2B5EF4-FFF2-40B4-BE49-F238E27FC236}">
                <a16:creationId xmlns:a16="http://schemas.microsoft.com/office/drawing/2014/main" id="{D996D849-68B6-7443-297E-982681250C5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7975" y="802093"/>
            <a:ext cx="5117444" cy="3248797"/>
          </a:xfrm>
          <a:prstGeom prst="rect">
            <a:avLst/>
          </a:prstGeom>
          <a:noFill/>
        </p:spPr>
      </p:pic>
    </p:spTree>
    <p:extLst>
      <p:ext uri="{BB962C8B-B14F-4D97-AF65-F5344CB8AC3E}">
        <p14:creationId xmlns:p14="http://schemas.microsoft.com/office/powerpoint/2010/main" val="1891425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86DCD-DC07-71DC-9FFB-3AC25C319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01634-76F4-7A44-A9FC-8CC09A6273ED}"/>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14. How does supplier performance vary across different product categories or departments? Can we visualize this using stacked bar charts or grouped column charts?</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C6327C22-6F10-D15E-8E8A-A20475C3563D}"/>
              </a:ext>
            </a:extLst>
          </p:cNvPr>
          <p:cNvSpPr>
            <a:spLocks noGrp="1"/>
          </p:cNvSpPr>
          <p:nvPr>
            <p:ph sz="half" idx="2"/>
          </p:nvPr>
        </p:nvSpPr>
        <p:spPr>
          <a:xfrm>
            <a:off x="108155" y="3497828"/>
            <a:ext cx="5568007" cy="2026428"/>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Supplier performance is uneven, with a small group generating the majority of revenue. Top suppliers often achieve high revenue despite lower quantities, hinting at premium pricing or high-value products. Meanwhile, many low performers contribute little in both revenue and volume, signaling the need for review. Strategic efforts should prioritize top performers while reassessing underperformers to enhance portfolio efficiency and sales impact.</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672DE9-1781-DB2C-FBF6-BD705E39893C}"/>
              </a:ext>
            </a:extLst>
          </p:cNvPr>
          <p:cNvPicPr>
            <a:picLocks noChangeAspect="1"/>
          </p:cNvPicPr>
          <p:nvPr/>
        </p:nvPicPr>
        <p:blipFill>
          <a:blip r:embed="rId2"/>
          <a:stretch>
            <a:fillRect/>
          </a:stretch>
        </p:blipFill>
        <p:spPr>
          <a:xfrm>
            <a:off x="196645" y="915918"/>
            <a:ext cx="5731510" cy="2581910"/>
          </a:xfrm>
          <a:prstGeom prst="rect">
            <a:avLst/>
          </a:prstGeom>
        </p:spPr>
      </p:pic>
      <p:graphicFrame>
        <p:nvGraphicFramePr>
          <p:cNvPr id="7" name="Chart 6">
            <a:extLst>
              <a:ext uri="{FF2B5EF4-FFF2-40B4-BE49-F238E27FC236}">
                <a16:creationId xmlns:a16="http://schemas.microsoft.com/office/drawing/2014/main" id="{59CCF509-C60F-469F-6CF7-74E4A7B73D13}"/>
              </a:ext>
            </a:extLst>
          </p:cNvPr>
          <p:cNvGraphicFramePr/>
          <p:nvPr>
            <p:extLst>
              <p:ext uri="{D42A27DB-BD31-4B8C-83A1-F6EECF244321}">
                <p14:modId xmlns:p14="http://schemas.microsoft.com/office/powerpoint/2010/main" val="2426710081"/>
              </p:ext>
            </p:extLst>
          </p:nvPr>
        </p:nvGraphicFramePr>
        <p:xfrm>
          <a:off x="5676162" y="896345"/>
          <a:ext cx="5631180" cy="46279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5539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BF805-B4D6-42E5-F67C-8F6521AF6A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1F5FD-F8CB-3C76-7F15-5C1D7F0D96DC}"/>
              </a:ext>
            </a:extLst>
          </p:cNvPr>
          <p:cNvSpPr>
            <a:spLocks noGrp="1"/>
          </p:cNvSpPr>
          <p:nvPr>
            <p:ph type="title"/>
          </p:nvPr>
        </p:nvSpPr>
        <p:spPr>
          <a:xfrm>
            <a:off x="196645" y="162996"/>
            <a:ext cx="10959035"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15. Can we identify any trends or patterns in supplier costs or pricing structures through visualizations? How can this information be used for procurement optimization?</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sz="1050" dirty="0">
              <a:solidFill>
                <a:schemeClr val="accent6">
                  <a:lumMod val="50000"/>
                </a:schemeClr>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FCFE3D9E-0C43-F5B5-38D1-A6362391285C}"/>
              </a:ext>
            </a:extLst>
          </p:cNvPr>
          <p:cNvSpPr>
            <a:spLocks noGrp="1"/>
          </p:cNvSpPr>
          <p:nvPr>
            <p:ph sz="half" idx="2"/>
          </p:nvPr>
        </p:nvSpPr>
        <p:spPr>
          <a:xfrm>
            <a:off x="290319" y="4247535"/>
            <a:ext cx="11299517" cy="1316050"/>
          </a:xfrm>
          <a:solidFill>
            <a:schemeClr val="accent6">
              <a:lumMod val="20000"/>
              <a:lumOff val="80000"/>
            </a:schemeClr>
          </a:solidFill>
        </p:spPr>
        <p:txBody>
          <a:bodyPr>
            <a:normAutofit/>
          </a:bodyPr>
          <a:lstStyle/>
          <a:p>
            <a:r>
              <a:rPr lang="en-US" sz="1400" b="1" dirty="0">
                <a:solidFill>
                  <a:schemeClr val="accent6">
                    <a:lumMod val="50000"/>
                  </a:schemeClr>
                </a:solidFill>
                <a:latin typeface="Arial" panose="020B0604020202020204" pitchFamily="34" charset="0"/>
                <a:cs typeface="Arial" panose="020B0604020202020204" pitchFamily="34" charset="0"/>
              </a:rPr>
              <a:t>Conclusion:</a:t>
            </a:r>
            <a:br>
              <a:rPr lang="en-US" sz="1400" dirty="0">
                <a:solidFill>
                  <a:schemeClr val="accent6">
                    <a:lumMod val="50000"/>
                  </a:schemeClr>
                </a:solidFill>
                <a:latin typeface="Arial" panose="020B0604020202020204" pitchFamily="34" charset="0"/>
                <a:cs typeface="Arial" panose="020B0604020202020204" pitchFamily="34" charset="0"/>
              </a:rPr>
            </a:br>
            <a:r>
              <a:rPr lang="en-US" sz="1400" dirty="0">
                <a:solidFill>
                  <a:schemeClr val="accent6">
                    <a:lumMod val="50000"/>
                  </a:schemeClr>
                </a:solidFill>
                <a:latin typeface="Arial" panose="020B0604020202020204" pitchFamily="34" charset="0"/>
                <a:cs typeface="Arial" panose="020B0604020202020204" pitchFamily="34" charset="0"/>
              </a:rPr>
              <a:t>Most suppliers offer products within a low to mid-range price band, ensuring stable cost profiles. However, a few suppliers with extremely high unit prices may distort overall analysis and should be reviewed. To optimize costs, it's essential to focus on suppliers with consistent low-price offerings, examine high-priced outliers for justification, and correct any duplicate or inconsistent supplier entries to maintain data accuracy.</a:t>
            </a:r>
            <a:endParaRPr lang="en-IN" sz="1600" dirty="0">
              <a:solidFill>
                <a:schemeClr val="accent6">
                  <a:lumMod val="50000"/>
                </a:schemeClr>
              </a:solidFill>
              <a:latin typeface="Arial" panose="020B0604020202020204" pitchFamily="34" charset="0"/>
              <a:cs typeface="Arial" panose="020B0604020202020204" pitchFamily="34" charset="0"/>
            </a:endParaRPr>
          </a:p>
        </p:txBody>
      </p:sp>
      <p:graphicFrame>
        <p:nvGraphicFramePr>
          <p:cNvPr id="3" name="Chart 2">
            <a:extLst>
              <a:ext uri="{FF2B5EF4-FFF2-40B4-BE49-F238E27FC236}">
                <a16:creationId xmlns:a16="http://schemas.microsoft.com/office/drawing/2014/main" id="{2788A65B-79C2-61E1-4BFB-D81FB7A0641C}"/>
              </a:ext>
            </a:extLst>
          </p:cNvPr>
          <p:cNvGraphicFramePr/>
          <p:nvPr>
            <p:extLst>
              <p:ext uri="{D42A27DB-BD31-4B8C-83A1-F6EECF244321}">
                <p14:modId xmlns:p14="http://schemas.microsoft.com/office/powerpoint/2010/main" val="3842990047"/>
              </p:ext>
            </p:extLst>
          </p:nvPr>
        </p:nvGraphicFramePr>
        <p:xfrm>
          <a:off x="5940076" y="993796"/>
          <a:ext cx="5297354" cy="3253739"/>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DF86E31C-DE1E-4A1A-D7A4-7E3F55AEC2CD}"/>
              </a:ext>
            </a:extLst>
          </p:cNvPr>
          <p:cNvPicPr>
            <a:picLocks noChangeAspect="1"/>
          </p:cNvPicPr>
          <p:nvPr/>
        </p:nvPicPr>
        <p:blipFill>
          <a:blip r:embed="rId3"/>
          <a:stretch>
            <a:fillRect/>
          </a:stretch>
        </p:blipFill>
        <p:spPr>
          <a:xfrm>
            <a:off x="114893" y="983595"/>
            <a:ext cx="5825183" cy="3253740"/>
          </a:xfrm>
          <a:prstGeom prst="rect">
            <a:avLst/>
          </a:prstGeom>
        </p:spPr>
      </p:pic>
    </p:spTree>
    <p:extLst>
      <p:ext uri="{BB962C8B-B14F-4D97-AF65-F5344CB8AC3E}">
        <p14:creationId xmlns:p14="http://schemas.microsoft.com/office/powerpoint/2010/main" val="133768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071C78-BF91-6821-53D5-1782B100C9DE}"/>
              </a:ext>
            </a:extLst>
          </p:cNvPr>
          <p:cNvSpPr/>
          <p:nvPr/>
        </p:nvSpPr>
        <p:spPr>
          <a:xfrm>
            <a:off x="147484" y="235974"/>
            <a:ext cx="11847871" cy="597801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buNone/>
            </a:pP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Aft>
                <a:spcPts val="800"/>
              </a:spcAft>
              <a:buNone/>
            </a:pPr>
            <a:r>
              <a:rPr lang="en-IN" sz="2000" b="1"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Project Conclusions (Power BI + EDA)</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600" b="1"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Customer Distribution &amp; </a:t>
            </a:r>
            <a:r>
              <a:rPr lang="en-IN" sz="1600" b="1" dirty="0" err="1">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Behavior</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EDA revealed that most customers are located in North America and Western Europe, with the USA and Germany leading in customer count and sales.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Power BI visualizations showed that repeat customers contribute over 70% of total revenue, indicating strong customer retention.</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Acquisition trends show steady customer growth with occasional spikes, especially around certain time periods (e.g., holiday seasons).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600" b="1"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Sales Performance Insights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Sales heatmaps and trend lines in Power BI identified Q3 as the peak sales period, likely driven by seasonality.</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EDA highlighted a positive correlation between order frequency and total sales per customer segment.</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Sales performance dashboards revealed that top 3 sales representatives contribute to over 40% of company sales.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600" b="1"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Employee and Regional Analysis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EDA showed that employees handling fewer orders still maintain high revenue per order, suggesting a potential for mentoring or best-practice sharing.</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Regional breakdowns in Power BI maps highlighted underperforming areas that could benefit from focused sales efforts or promotions.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858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FBBE6-654D-CCC6-ECB3-73EE2F59F1D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C2414FD-930B-0D90-AA4B-141FDFADD85A}"/>
              </a:ext>
            </a:extLst>
          </p:cNvPr>
          <p:cNvSpPr/>
          <p:nvPr/>
        </p:nvSpPr>
        <p:spPr>
          <a:xfrm>
            <a:off x="147484" y="235974"/>
            <a:ext cx="11847871" cy="597801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spcAft>
                <a:spcPts val="800"/>
              </a:spcAft>
              <a:buSzPts val="1000"/>
              <a:buFont typeface="Symbol" panose="05050102010706020507" pitchFamily="18" charset="2"/>
              <a:buChar char=""/>
              <a:tabLst>
                <a:tab pos="457200" algn="l"/>
              </a:tabLst>
            </a:pPr>
            <a:r>
              <a:rPr lang="en-IN" sz="1600" b="1"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Product and Inventory Trends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EDA helped detect low-performing products with high stock levels, indicating excess inventory and potential deadstock.</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Power BI inventory dashboards showed that some high-demand products frequently go out of stock, affecting sales opportunities.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Product category analysis revealed that "Beverages" and "Condiments" consistently rank highest in revenue generation.</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600" b="1"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Supplier and Shipping Insights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Supplier performance metrics in Power BI showed that a few suppliers consistently deliver on time, while others have higher delays and variability.</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EDA uncovered patterns of late shipments affecting high-value orders, suggesting the need for better supplier contracts or backups.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600" b="1"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Strategic Recommendations</a:t>
            </a:r>
            <a:endParaRPr lang="en-IN" sz="1100" b="1"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Use targeted marketing to convert one-time customers into repeat buyers.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Optimize inventory using predictive analytics to reduce overstock and prevent stockouts.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Focus on underperforming regions and employees with training, incentives, or support to improve overall performance.</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solidFill>
                  <a:schemeClr val="accent6">
                    <a:lumMod val="50000"/>
                  </a:schemeClr>
                </a:solidFill>
                <a:effectLst/>
                <a:latin typeface="Calibri" panose="020F0502020204030204" pitchFamily="34" charset="0"/>
                <a:ea typeface="Times New Roman" panose="02020603050405020304" pitchFamily="18" charset="0"/>
                <a:cs typeface="Calibri" panose="020F0502020204030204" pitchFamily="34" charset="0"/>
              </a:rPr>
              <a:t>Strengthen relationships with reliable suppliers and reevaluate contracts with those causing frequent delays.</a:t>
            </a:r>
            <a:endParaRPr lang="en-IN" sz="1100" dirty="0">
              <a:solidFill>
                <a:schemeClr val="accent6">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buNone/>
            </a:pP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4525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05D0E-6D34-A20A-40AD-F790422130C9}"/>
              </a:ext>
            </a:extLst>
          </p:cNvPr>
          <p:cNvPicPr>
            <a:picLocks noChangeAspect="1"/>
          </p:cNvPicPr>
          <p:nvPr/>
        </p:nvPicPr>
        <p:blipFill>
          <a:blip r:embed="rId2"/>
          <a:stretch>
            <a:fillRect/>
          </a:stretch>
        </p:blipFill>
        <p:spPr>
          <a:xfrm>
            <a:off x="0" y="0"/>
            <a:ext cx="12198542" cy="6361471"/>
          </a:xfrm>
          <a:prstGeom prst="rect">
            <a:avLst/>
          </a:prstGeom>
        </p:spPr>
      </p:pic>
      <p:sp>
        <p:nvSpPr>
          <p:cNvPr id="4" name="Oval 3">
            <a:extLst>
              <a:ext uri="{FF2B5EF4-FFF2-40B4-BE49-F238E27FC236}">
                <a16:creationId xmlns:a16="http://schemas.microsoft.com/office/drawing/2014/main" id="{3F2FF1C8-30EC-2291-8312-4B1D38E37AF2}"/>
              </a:ext>
            </a:extLst>
          </p:cNvPr>
          <p:cNvSpPr/>
          <p:nvPr/>
        </p:nvSpPr>
        <p:spPr>
          <a:xfrm>
            <a:off x="6312310" y="3746091"/>
            <a:ext cx="4247535" cy="2290916"/>
          </a:xfrm>
          <a:prstGeom prst="ellipse">
            <a:avLst/>
          </a:prstGeom>
          <a:solidFill>
            <a:schemeClr val="bg2"/>
          </a:solidFill>
          <a:ln>
            <a:solidFill>
              <a:schemeClr val="bg1"/>
            </a:solid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6">
                    <a:lumMod val="50000"/>
                  </a:schemeClr>
                </a:solidFill>
                <a:effectLst>
                  <a:glow rad="228600">
                    <a:schemeClr val="accent6">
                      <a:satMod val="175000"/>
                      <a:alpha val="40000"/>
                    </a:schemeClr>
                  </a:glow>
                </a:effectLst>
                <a:latin typeface="Arial" panose="020B0604020202020204" pitchFamily="34" charset="0"/>
                <a:cs typeface="Arial" panose="020B0604020202020204" pitchFamily="34" charset="0"/>
              </a:rPr>
              <a:t> BY </a:t>
            </a:r>
          </a:p>
          <a:p>
            <a:pPr algn="ctr"/>
            <a:r>
              <a:rPr lang="en-IN" sz="2800" b="1" dirty="0">
                <a:solidFill>
                  <a:schemeClr val="accent6">
                    <a:lumMod val="50000"/>
                  </a:schemeClr>
                </a:solidFill>
                <a:effectLst>
                  <a:glow rad="228600">
                    <a:schemeClr val="accent6">
                      <a:satMod val="175000"/>
                      <a:alpha val="40000"/>
                    </a:schemeClr>
                  </a:glow>
                </a:effectLst>
                <a:latin typeface="Arial" panose="020B0604020202020204" pitchFamily="34" charset="0"/>
                <a:cs typeface="Arial" panose="020B0604020202020204" pitchFamily="34" charset="0"/>
              </a:rPr>
              <a:t>SHIVA CHARAN</a:t>
            </a:r>
          </a:p>
        </p:txBody>
      </p:sp>
    </p:spTree>
    <p:extLst>
      <p:ext uri="{BB962C8B-B14F-4D97-AF65-F5344CB8AC3E}">
        <p14:creationId xmlns:p14="http://schemas.microsoft.com/office/powerpoint/2010/main" val="1191577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8D55422-7DD9-CD00-FBD6-86DC4FC78BD7}"/>
              </a:ext>
            </a:extLst>
          </p:cNvPr>
          <p:cNvSpPr/>
          <p:nvPr/>
        </p:nvSpPr>
        <p:spPr>
          <a:xfrm>
            <a:off x="0" y="127819"/>
            <a:ext cx="12192000" cy="6243484"/>
          </a:xfrm>
          <a:prstGeom prst="roundRect">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endParaRPr lang="en-IN" sz="1400" dirty="0">
              <a:solidFill>
                <a:schemeClr val="accent6">
                  <a:lumMod val="50000"/>
                </a:schemeClr>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17962252-19D2-BF05-8FC9-6665CCB1B613}"/>
              </a:ext>
            </a:extLst>
          </p:cNvPr>
          <p:cNvSpPr/>
          <p:nvPr/>
        </p:nvSpPr>
        <p:spPr>
          <a:xfrm>
            <a:off x="4748981" y="206477"/>
            <a:ext cx="2310580" cy="560439"/>
          </a:xfrm>
          <a:prstGeom prst="roundRect">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sz="2400" dirty="0">
                <a:solidFill>
                  <a:schemeClr val="accent6">
                    <a:lumMod val="50000"/>
                  </a:schemeClr>
                </a:solidFill>
                <a:latin typeface="Arial" panose="020B0604020202020204" pitchFamily="34" charset="0"/>
                <a:cs typeface="Arial" panose="020B0604020202020204" pitchFamily="34" charset="0"/>
              </a:rPr>
              <a:t>ER DIAGRAM</a:t>
            </a:r>
          </a:p>
        </p:txBody>
      </p:sp>
      <p:pic>
        <p:nvPicPr>
          <p:cNvPr id="6" name="Picture 5">
            <a:extLst>
              <a:ext uri="{FF2B5EF4-FFF2-40B4-BE49-F238E27FC236}">
                <a16:creationId xmlns:a16="http://schemas.microsoft.com/office/drawing/2014/main" id="{A80039DC-0475-DA55-F7FD-B22677A7D0B1}"/>
              </a:ext>
            </a:extLst>
          </p:cNvPr>
          <p:cNvPicPr>
            <a:picLocks noChangeAspect="1"/>
          </p:cNvPicPr>
          <p:nvPr/>
        </p:nvPicPr>
        <p:blipFill>
          <a:blip r:embed="rId2"/>
          <a:stretch>
            <a:fillRect/>
          </a:stretch>
        </p:blipFill>
        <p:spPr>
          <a:xfrm>
            <a:off x="418608" y="855405"/>
            <a:ext cx="11354784" cy="5161937"/>
          </a:xfrm>
          <a:prstGeom prst="rect">
            <a:avLst/>
          </a:prstGeom>
        </p:spPr>
      </p:pic>
    </p:spTree>
    <p:extLst>
      <p:ext uri="{BB962C8B-B14F-4D97-AF65-F5344CB8AC3E}">
        <p14:creationId xmlns:p14="http://schemas.microsoft.com/office/powerpoint/2010/main" val="2748113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F73E5D6-1A66-02A9-26C1-9E5CE0F3FD22}"/>
              </a:ext>
            </a:extLst>
          </p:cNvPr>
          <p:cNvSpPr/>
          <p:nvPr/>
        </p:nvSpPr>
        <p:spPr>
          <a:xfrm>
            <a:off x="5063613" y="1641987"/>
            <a:ext cx="4945626" cy="3736258"/>
          </a:xfrm>
          <a:prstGeom prst="ellipse">
            <a:avLst/>
          </a:prstGeom>
          <a:solidFill>
            <a:schemeClr val="accent6">
              <a:lumMod val="20000"/>
              <a:lumOff val="80000"/>
            </a:schemeClr>
          </a:solidFill>
          <a:ln>
            <a:solidFill>
              <a:schemeClr val="bg1"/>
            </a:solid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accent6">
                    <a:lumMod val="50000"/>
                  </a:schemeClr>
                </a:solidFill>
                <a:latin typeface="Arial" panose="020B0604020202020204" pitchFamily="34" charset="0"/>
                <a:cs typeface="Arial" panose="020B0604020202020204" pitchFamily="34" charset="0"/>
              </a:rPr>
              <a:t>POWER BI PROBLEM STATEMENTS</a:t>
            </a:r>
          </a:p>
        </p:txBody>
      </p:sp>
    </p:spTree>
    <p:extLst>
      <p:ext uri="{BB962C8B-B14F-4D97-AF65-F5344CB8AC3E}">
        <p14:creationId xmlns:p14="http://schemas.microsoft.com/office/powerpoint/2010/main" val="42314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86D79-ED11-9508-57B7-E07D6258D995}"/>
              </a:ext>
            </a:extLst>
          </p:cNvPr>
          <p:cNvSpPr>
            <a:spLocks noGrp="1"/>
          </p:cNvSpPr>
          <p:nvPr>
            <p:ph type="title"/>
          </p:nvPr>
        </p:nvSpPr>
        <p:spPr>
          <a:xfrm>
            <a:off x="1097280" y="280983"/>
            <a:ext cx="10058400" cy="707923"/>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US" sz="1600" b="0" i="0" dirty="0">
                <a:solidFill>
                  <a:srgbClr val="24292E"/>
                </a:solidFill>
                <a:effectLst/>
                <a:latin typeface="Arial" panose="020B0604020202020204" pitchFamily="34" charset="0"/>
                <a:cs typeface="Arial" panose="020B0604020202020204" pitchFamily="34" charset="0"/>
              </a:rPr>
              <a:t>1. How does customer distribution vary across different regions or customer segments? Can we visualize it on a map or bar chart?</a:t>
            </a:r>
            <a:br>
              <a:rPr lang="en-US" sz="1800" b="0" i="0" dirty="0">
                <a:solidFill>
                  <a:srgbClr val="24292E"/>
                </a:solidFill>
                <a:effectLst/>
                <a:latin typeface="Plus Jakarta Sans"/>
              </a:rPr>
            </a:br>
            <a:endParaRPr lang="en-IN" sz="1800" dirty="0"/>
          </a:p>
        </p:txBody>
      </p:sp>
      <p:sp>
        <p:nvSpPr>
          <p:cNvPr id="3" name="Content Placeholder 2">
            <a:extLst>
              <a:ext uri="{FF2B5EF4-FFF2-40B4-BE49-F238E27FC236}">
                <a16:creationId xmlns:a16="http://schemas.microsoft.com/office/drawing/2014/main" id="{38EEE9A7-C085-ABBD-51A4-66A3CB67E0AC}"/>
              </a:ext>
            </a:extLst>
          </p:cNvPr>
          <p:cNvSpPr>
            <a:spLocks noGrp="1"/>
          </p:cNvSpPr>
          <p:nvPr>
            <p:ph sz="half" idx="1"/>
          </p:nvPr>
        </p:nvSpPr>
        <p:spPr>
          <a:xfrm>
            <a:off x="1097279" y="1199535"/>
            <a:ext cx="4870901" cy="4669559"/>
          </a:xfrm>
          <a:solidFill>
            <a:schemeClr val="accent6">
              <a:lumMod val="20000"/>
              <a:lumOff val="80000"/>
            </a:schemeClr>
          </a:solidFill>
        </p:spPr>
        <p:txBody>
          <a:bodyPr>
            <a:normAutofit fontScale="92500" lnSpcReduction="10000"/>
          </a:bodyPr>
          <a:lstStyle/>
          <a:p>
            <a:pPr>
              <a:spcBef>
                <a:spcPts val="200"/>
              </a:spcBef>
              <a:buNone/>
            </a:pPr>
            <a:r>
              <a:rPr lang="en-IN" sz="1800" b="1" dirty="0">
                <a:solidFill>
                  <a:schemeClr val="accent6">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Insights </a:t>
            </a:r>
          </a:p>
          <a:p>
            <a:pPr>
              <a:lnSpc>
                <a:spcPct val="107000"/>
              </a:lnSpc>
              <a:spcAft>
                <a:spcPts val="800"/>
              </a:spcAft>
              <a:buNone/>
            </a:pPr>
            <a:r>
              <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From the analysis, several insights emerge. The strong presence in North America and Europe implies that these are established markets with significant engagement. The dominance of high-level job titles like "Owner" and "Sales Representative" shows that Northwind maintains direct relationships with key business decision-makers. Additionally, the presence in 21 countries reflects a globally diversified customer base, though with room for improvement in certain regions.</a:t>
            </a:r>
          </a:p>
          <a:p>
            <a:pPr>
              <a:spcBef>
                <a:spcPts val="200"/>
              </a:spcBef>
              <a:buNone/>
            </a:pPr>
            <a:r>
              <a:rPr lang="en-IN" sz="1800" b="1" dirty="0">
                <a:solidFill>
                  <a:schemeClr val="accent6">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Conclusions</a:t>
            </a:r>
          </a:p>
          <a:p>
            <a:pPr>
              <a:buNone/>
            </a:pPr>
            <a:r>
              <a:rPr lang="en-IN" sz="15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 conclusion, the Power BI report provides a clear picture of customer distribution by geography and role. Northwind Traders appears to have a strong footprint in the Western Hemisphere, especially among decision-makers. This insight can guide sales and marketing teams to focus on current strongholds while identifying growth opportunities in underrepresented areas. </a:t>
            </a:r>
            <a:endParaRPr lang="en-IN" sz="1500" dirty="0">
              <a:solidFill>
                <a:schemeClr val="accent6">
                  <a:lumMod val="50000"/>
                </a:schemeClr>
              </a:solidFill>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F5C58E05-D357-0FD7-67E8-3097C0397970}"/>
              </a:ext>
            </a:extLst>
          </p:cNvPr>
          <p:cNvPicPr>
            <a:picLocks noGrp="1" noChangeAspect="1"/>
          </p:cNvPicPr>
          <p:nvPr>
            <p:ph sz="half" idx="2"/>
          </p:nvPr>
        </p:nvPicPr>
        <p:blipFill>
          <a:blip r:embed="rId2"/>
          <a:stretch>
            <a:fillRect/>
          </a:stretch>
        </p:blipFill>
        <p:spPr>
          <a:xfrm>
            <a:off x="5968180" y="1199534"/>
            <a:ext cx="6008279" cy="4669559"/>
          </a:xfrm>
          <a:prstGeom prst="rect">
            <a:avLst/>
          </a:prstGeom>
        </p:spPr>
      </p:pic>
    </p:spTree>
    <p:extLst>
      <p:ext uri="{BB962C8B-B14F-4D97-AF65-F5344CB8AC3E}">
        <p14:creationId xmlns:p14="http://schemas.microsoft.com/office/powerpoint/2010/main" val="226888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6947C-7834-8DD9-D81B-8F88039438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B0B127-CD0D-C1BF-3837-CBB584E216EB}"/>
              </a:ext>
            </a:extLst>
          </p:cNvPr>
          <p:cNvSpPr>
            <a:spLocks noGrp="1"/>
          </p:cNvSpPr>
          <p:nvPr>
            <p:ph type="title"/>
          </p:nvPr>
        </p:nvSpPr>
        <p:spPr>
          <a:xfrm>
            <a:off x="1097280" y="78659"/>
            <a:ext cx="10058400" cy="910248"/>
          </a:xfrm>
          <a:solidFill>
            <a:schemeClr val="accent6">
              <a:lumMod val="20000"/>
              <a:lumOff val="80000"/>
            </a:schemeClr>
          </a:solidFill>
          <a:effectLst>
            <a:glow rad="228600">
              <a:schemeClr val="accent6">
                <a:satMod val="175000"/>
                <a:alpha val="40000"/>
              </a:schemeClr>
            </a:glow>
          </a:effectLst>
        </p:spPr>
        <p:txBody>
          <a:bodyPr>
            <a:normAutofit fontScale="90000"/>
          </a:bodyPr>
          <a:lstStyle/>
          <a:p>
            <a:r>
              <a:rPr lang="en-IN"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2. What is the trend in customer acquisition over time? Can we create a line chart or area chart to display it?</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1800" b="0" i="0" dirty="0">
                <a:solidFill>
                  <a:srgbClr val="24292E"/>
                </a:solidFill>
                <a:effectLst/>
                <a:latin typeface="Plus Jakarta Sans"/>
              </a:rPr>
            </a:br>
            <a:endParaRPr lang="en-IN" sz="1800" dirty="0"/>
          </a:p>
        </p:txBody>
      </p:sp>
      <p:sp>
        <p:nvSpPr>
          <p:cNvPr id="3" name="Content Placeholder 2">
            <a:extLst>
              <a:ext uri="{FF2B5EF4-FFF2-40B4-BE49-F238E27FC236}">
                <a16:creationId xmlns:a16="http://schemas.microsoft.com/office/drawing/2014/main" id="{6C80266E-2927-BB95-A802-81E115302BF2}"/>
              </a:ext>
            </a:extLst>
          </p:cNvPr>
          <p:cNvSpPr>
            <a:spLocks noGrp="1"/>
          </p:cNvSpPr>
          <p:nvPr>
            <p:ph sz="half" idx="1"/>
          </p:nvPr>
        </p:nvSpPr>
        <p:spPr>
          <a:xfrm>
            <a:off x="1097279" y="1199535"/>
            <a:ext cx="5598489" cy="4669559"/>
          </a:xfrm>
          <a:solidFill>
            <a:schemeClr val="accent6">
              <a:lumMod val="20000"/>
              <a:lumOff val="80000"/>
            </a:schemeClr>
          </a:solidFill>
        </p:spPr>
        <p:txBody>
          <a:bodyPr>
            <a:normAutofit fontScale="92500" lnSpcReduction="10000"/>
          </a:bodyPr>
          <a:lstStyle/>
          <a:p>
            <a:pPr>
              <a:spcBef>
                <a:spcPts val="200"/>
              </a:spcBef>
              <a:buNone/>
            </a:pPr>
            <a:r>
              <a:rPr lang="en-IN"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Insights</a:t>
            </a:r>
          </a:p>
          <a:p>
            <a:pPr>
              <a:lnSpc>
                <a:spcPct val="107000"/>
              </a:lnSpc>
              <a:spcAft>
                <a:spcPts val="800"/>
              </a:spcAft>
              <a:buNone/>
            </a:pPr>
            <a:r>
              <a:rPr lang="en-IN" sz="16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Several important insights emerge from this visualization. The spike in 1994 could indicate an aggressive marketing push, a product launch, or entry into new markets that attracted many customers. Conversely, the decline in subsequent years may suggest either a shift in focus from acquisition to retention or potential market limitations. The dramatic reduction in 1996 signals a need for closer investigation into external and internal business dynamics during that period.</a:t>
            </a:r>
          </a:p>
          <a:p>
            <a:pPr>
              <a:spcBef>
                <a:spcPts val="200"/>
              </a:spcBef>
              <a:buNone/>
            </a:pPr>
            <a:r>
              <a:rPr lang="en-IN"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Conclusions</a:t>
            </a:r>
          </a:p>
          <a:p>
            <a:pPr>
              <a:lnSpc>
                <a:spcPct val="107000"/>
              </a:lnSpc>
              <a:spcAft>
                <a:spcPts val="800"/>
              </a:spcAft>
            </a:pPr>
            <a:r>
              <a:rPr lang="en-IN" sz="16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 conclusion, this Power BI analysis highlights a strong initial customer acquisition phase, followed by a downward trajectory in growth. Northwind Traders may need to revitalize its customer acquisition strategy or explore new markets to reignite growth. Further analysis, such as examining marketing spend or competitive activity by year, would provide more context to these patterns</a:t>
            </a:r>
          </a:p>
          <a:p>
            <a:pPr>
              <a:spcBef>
                <a:spcPts val="200"/>
              </a:spcBef>
              <a:buNone/>
            </a:pPr>
            <a:endParaRPr lang="en-IN" sz="1500" dirty="0">
              <a:solidFill>
                <a:schemeClr val="accent6">
                  <a:lumMod val="50000"/>
                </a:schemeClr>
              </a:solidFill>
              <a:latin typeface="Arial" panose="020B0604020202020204" pitchFamily="34" charset="0"/>
              <a:cs typeface="Arial" panose="020B0604020202020204" pitchFamily="34" charset="0"/>
            </a:endParaRPr>
          </a:p>
        </p:txBody>
      </p:sp>
      <p:pic>
        <p:nvPicPr>
          <p:cNvPr id="10" name="Content Placeholder 9">
            <a:extLst>
              <a:ext uri="{FF2B5EF4-FFF2-40B4-BE49-F238E27FC236}">
                <a16:creationId xmlns:a16="http://schemas.microsoft.com/office/drawing/2014/main" id="{8A340103-84D9-E228-5559-452E3C6FAA45}"/>
              </a:ext>
            </a:extLst>
          </p:cNvPr>
          <p:cNvPicPr>
            <a:picLocks noGrp="1" noChangeAspect="1"/>
          </p:cNvPicPr>
          <p:nvPr>
            <p:ph sz="half" idx="2"/>
          </p:nvPr>
        </p:nvPicPr>
        <p:blipFill>
          <a:blip r:embed="rId2"/>
          <a:stretch>
            <a:fillRect/>
          </a:stretch>
        </p:blipFill>
        <p:spPr>
          <a:xfrm>
            <a:off x="6695768" y="1199429"/>
            <a:ext cx="4459912" cy="4669559"/>
          </a:xfrm>
        </p:spPr>
      </p:pic>
    </p:spTree>
    <p:extLst>
      <p:ext uri="{BB962C8B-B14F-4D97-AF65-F5344CB8AC3E}">
        <p14:creationId xmlns:p14="http://schemas.microsoft.com/office/powerpoint/2010/main" val="288543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0E07-BBA5-2DA3-B2AD-4A994D6E61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71613-F62F-335E-8FCD-66877467999C}"/>
              </a:ext>
            </a:extLst>
          </p:cNvPr>
          <p:cNvSpPr>
            <a:spLocks noGrp="1"/>
          </p:cNvSpPr>
          <p:nvPr>
            <p:ph type="title"/>
          </p:nvPr>
        </p:nvSpPr>
        <p:spPr>
          <a:xfrm>
            <a:off x="1097279" y="88491"/>
            <a:ext cx="10137059" cy="796412"/>
          </a:xfrm>
          <a:solidFill>
            <a:schemeClr val="accent6">
              <a:lumMod val="20000"/>
              <a:lumOff val="80000"/>
            </a:schemeClr>
          </a:solidFill>
          <a:effectLst>
            <a:glow rad="228600">
              <a:schemeClr val="accent6">
                <a:satMod val="175000"/>
                <a:alpha val="40000"/>
              </a:schemeClr>
            </a:glow>
          </a:effectLst>
        </p:spPr>
        <p:txBody>
          <a:bodyPr>
            <a:normAutofit fontScale="90000"/>
          </a:bodyPr>
          <a:lstStyle/>
          <a:p>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b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br>
            <a:r>
              <a:rPr lang="en-IN" sz="18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3.</a:t>
            </a:r>
            <a:r>
              <a:rPr lang="en-US" sz="800" b="0" i="0" dirty="0">
                <a:solidFill>
                  <a:srgbClr val="24292E"/>
                </a:solidFill>
                <a:effectLst/>
                <a:latin typeface="Plus Jakarta Sans"/>
              </a:rPr>
              <a:t> </a:t>
            </a:r>
            <a:r>
              <a:rPr lang="en-US" sz="1800" b="0" i="0" dirty="0">
                <a:solidFill>
                  <a:srgbClr val="24292E"/>
                </a:solidFill>
                <a:effectLst/>
                <a:latin typeface="Arial" panose="020B0604020202020204" pitchFamily="34" charset="0"/>
                <a:cs typeface="Arial" panose="020B0604020202020204" pitchFamily="34" charset="0"/>
              </a:rPr>
              <a:t>Can we visualize the distribution of customer demographics such as age, gender, or income using histograms or pie charts?</a:t>
            </a:r>
            <a:br>
              <a:rPr lang="en-US" sz="800" b="0" i="0" dirty="0">
                <a:solidFill>
                  <a:srgbClr val="24292E"/>
                </a:solidFill>
                <a:effectLst/>
                <a:latin typeface="Plus Jakarta Sans"/>
              </a:rPr>
            </a:br>
            <a:endParaRPr lang="en-IN" sz="1800" dirty="0"/>
          </a:p>
        </p:txBody>
      </p:sp>
      <p:sp>
        <p:nvSpPr>
          <p:cNvPr id="3" name="Content Placeholder 2">
            <a:extLst>
              <a:ext uri="{FF2B5EF4-FFF2-40B4-BE49-F238E27FC236}">
                <a16:creationId xmlns:a16="http://schemas.microsoft.com/office/drawing/2014/main" id="{69927084-B045-979C-4C21-C41240F1B17B}"/>
              </a:ext>
            </a:extLst>
          </p:cNvPr>
          <p:cNvSpPr>
            <a:spLocks noGrp="1"/>
          </p:cNvSpPr>
          <p:nvPr>
            <p:ph sz="half" idx="1"/>
          </p:nvPr>
        </p:nvSpPr>
        <p:spPr>
          <a:xfrm>
            <a:off x="1097279" y="1199535"/>
            <a:ext cx="5498067" cy="4669559"/>
          </a:xfrm>
          <a:solidFill>
            <a:schemeClr val="accent6">
              <a:lumMod val="20000"/>
              <a:lumOff val="80000"/>
            </a:schemeClr>
          </a:solidFill>
        </p:spPr>
        <p:txBody>
          <a:bodyPr>
            <a:normAutofit/>
          </a:bodyPr>
          <a:lstStyle/>
          <a:p>
            <a:pPr>
              <a:spcBef>
                <a:spcPts val="200"/>
              </a:spcBef>
              <a:buNone/>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Insights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The analysis highlights that sales performance varies significantly by contact title, with higher-ranking or decision-making roles such as "Sales Manager" and "Owner" being associated with larger sales volumes. This suggests that Northwind Traders benefits from relationships with influential stakeholders. However, the presence of a large blank category suggests the need for data quality improvements to enable more granular insights. Furthermore, the lack of traditional demographic data limits broader customer profiling.</a:t>
            </a:r>
          </a:p>
          <a:p>
            <a:pPr>
              <a:spcBef>
                <a:spcPts val="200"/>
              </a:spcBef>
              <a:buNone/>
            </a:pPr>
            <a:r>
              <a:rPr lang="en-IN" sz="1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Conclusions : </a:t>
            </a:r>
            <a:r>
              <a:rPr lang="en-IN" sz="14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In conclusion, although Northwind’s dataset does not support traditional demographic analysis, this Power BI report demonstrates that contact role-based segmentation can offer meaningful insights into sales distribution. To enable true demographic analysis using visual tools like histograms or pie charts, Northwind Traders would need to enrich its dataset with attributes such as customer age, gender, income level, or business type. In the meantime, enhancing the quality and completeness of existing fields—especially Contact Title—will allow for more effective targeting, segmentation, and strategic planning.</a:t>
            </a:r>
          </a:p>
          <a:p>
            <a:pPr>
              <a:spcBef>
                <a:spcPts val="200"/>
              </a:spcBef>
              <a:buNone/>
            </a:pPr>
            <a:endParaRPr lang="en-IN" sz="1050" dirty="0">
              <a:solidFill>
                <a:schemeClr val="accent6">
                  <a:lumMod val="50000"/>
                </a:schemeClr>
              </a:solidFill>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003400C0-AC8F-7253-6EF4-7B4A1E609B35}"/>
              </a:ext>
            </a:extLst>
          </p:cNvPr>
          <p:cNvPicPr>
            <a:picLocks noGrp="1" noChangeAspect="1"/>
          </p:cNvPicPr>
          <p:nvPr>
            <p:ph sz="half" idx="2"/>
          </p:nvPr>
        </p:nvPicPr>
        <p:blipFill>
          <a:blip r:embed="rId2"/>
          <a:stretch>
            <a:fillRect/>
          </a:stretch>
        </p:blipFill>
        <p:spPr>
          <a:xfrm>
            <a:off x="6595346" y="1199535"/>
            <a:ext cx="4987054" cy="4669559"/>
          </a:xfrm>
          <a:prstGeom prst="rect">
            <a:avLst/>
          </a:prstGeom>
        </p:spPr>
      </p:pic>
    </p:spTree>
    <p:extLst>
      <p:ext uri="{BB962C8B-B14F-4D97-AF65-F5344CB8AC3E}">
        <p14:creationId xmlns:p14="http://schemas.microsoft.com/office/powerpoint/2010/main" val="446808313"/>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{9BFE1DD7-C30C-4DDC-8367-BA05F026A786}tf22712842_win32</Template>
  <TotalTime>224</TotalTime>
  <Words>5001</Words>
  <Application>Microsoft Office PowerPoint</Application>
  <PresentationFormat>Widescreen</PresentationFormat>
  <Paragraphs>160</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Bookman Old Style</vt:lpstr>
      <vt:lpstr>Calibri</vt:lpstr>
      <vt:lpstr>Calibri Light</vt:lpstr>
      <vt:lpstr>Courier New</vt:lpstr>
      <vt:lpstr>Franklin Gothic Book</vt:lpstr>
      <vt:lpstr>Plus Jakarta Sans</vt:lpstr>
      <vt:lpstr>Symbol</vt:lpstr>
      <vt:lpstr>Custom</vt:lpstr>
      <vt:lpstr>SALES  ANALYTICS</vt:lpstr>
      <vt:lpstr>PowerPoint Presentation</vt:lpstr>
      <vt:lpstr>PowerPoint Presentation</vt:lpstr>
      <vt:lpstr>PowerPoint Presentation</vt:lpstr>
      <vt:lpstr>PowerPoint Presentation</vt:lpstr>
      <vt:lpstr>PowerPoint Presentation</vt:lpstr>
      <vt:lpstr>1. How does customer distribution vary across different regions or customer segments? Can we visualize it on a map or bar chart? </vt:lpstr>
      <vt:lpstr>2. What is the trend in customer acquisition over time? Can we create a line chart or area chart to display it?  </vt:lpstr>
      <vt:lpstr>               3. Can we visualize the distribution of customer demographics such as age, gender, or income using histograms or pie charts? </vt:lpstr>
      <vt:lpstr>                 4. How does order volume change over time? Can we create a time series chart or stacked bar chart to visualize it?  </vt:lpstr>
      <vt:lpstr>                5. What is the distribution of order values? Can we create a histogram or box plot to display it? </vt:lpstr>
      <vt:lpstr>                6. Can we visualize the average order processing time or shipping duration using a bar chart or box plot?</vt:lpstr>
      <vt:lpstr>              7. How does employee productivity vary across different departments or job roles? Can we create a stacked bar chart or grouped column chart to visualize it?</vt:lpstr>
      <vt:lpstr>              8. What is the distribution of employee tenure? Can we create a histogram or box plot to display it? </vt:lpstr>
      <vt:lpstr>              9. Can we visualize employee performance ratings or KPIs using a radar chart or bullet graph? </vt:lpstr>
      <vt:lpstr>              10. What is the distribution of product ratings or reviews? Can we create a histogram or stacked bar chart to visualize it? </vt:lpstr>
      <vt:lpstr>11. How does the sales volume vary across different product categories? Can we create a bar chart or treemap to display it? </vt:lpstr>
      <vt:lpstr>12.Can we visualize the pricing distribution of products using a box plot or violin plot? </vt:lpstr>
      <vt:lpstr>13. What is the distribution of supplier ratings or performance metrics? Can we create a bar chart or radar chart to visualize it?</vt:lpstr>
      <vt:lpstr>  14. How does the cost or pricing structure vary across different suppliers? Can we create a box plot or stacked bar chart to display it?</vt:lpstr>
      <vt:lpstr>  15. Can we visualize the geographical distribution of suppliers using a map or bubble chart? </vt:lpstr>
      <vt:lpstr>PowerPoint Presentation</vt:lpstr>
      <vt:lpstr>PowerPoint Presentation</vt:lpstr>
      <vt:lpstr>PowerPoint Presentation</vt:lpstr>
      <vt:lpstr>PowerPoint Presentation</vt:lpstr>
      <vt:lpstr>PowerPoint Presentation</vt:lpstr>
      <vt:lpstr>PowerPoint Presentation</vt:lpstr>
      <vt:lpstr>1.What are the key factors influencing customer retention or loyalty based on the dataset? </vt:lpstr>
      <vt:lpstr>2. How do customer preferences vary based on their location or demographics? Can we explore this through interactive visualizations?</vt:lpstr>
      <vt:lpstr>3. Are there any interesting patterns or clusters in customer behaviour that can be visualized to identify potential market segments?</vt:lpstr>
      <vt:lpstr>4. Are there any specific product categories or SKUs that contribute significantly to order revenue? Can we identify them through visualizations? </vt:lpstr>
      <vt:lpstr>5. Are there any correlations between order size and customer demographics or product categories? Can we explore this visually using scatter plots or heatmaps? </vt:lpstr>
      <vt:lpstr>6. How does order frequency vary across different customer segments? Can we visualize this using bar charts or treemaps?  </vt:lpstr>
      <vt:lpstr>7. Are there any correlations between employee satisfaction levels and key performance indicators? Can we explore this visually through scatter plots or line charts? </vt:lpstr>
      <vt:lpstr>8. How does employee turnover vary across different departments or job roles? Can we visualize this using bar charts or heatmaps? </vt:lpstr>
      <vt:lpstr>9. Can we identify any patterns or clusters in employee skill sets or qualifications through visualizations? How can this information be used for talent management? </vt:lpstr>
      <vt:lpstr>10. Are there any correlations between product attributes (e.g., size, color, features) and sales performance? Can we explore this visually using scatter plots or heatmaps? </vt:lpstr>
      <vt:lpstr>11. How does product demand fluctuate over different seasons or months? Can we visualize this through line charts or area charts? </vt:lpstr>
      <vt:lpstr>12. Can we identify any outliers or anomalies in product performance or sales using visualizations? How can this information be used for product optimization? </vt:lpstr>
      <vt:lpstr>13. Are there any correlations between supplier attributes (e.g., location, size, industry) and performance metrics (e.g., on-time delivery, product quality)? Can we explore this visually through scatter plots or heatmaps? </vt:lpstr>
      <vt:lpstr>14. How does supplier performance vary across different product categories or departments? Can we visualize this using stacked bar charts or grouped column charts? </vt:lpstr>
      <vt:lpstr>15. Can we identify any trends or patterns in supplier costs or pricing structures through visualizations? How can this information be used for procurement optimization?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SHIVACHARAN JANJIRALA</dc:creator>
  <cp:lastModifiedBy>SHIVACHARAN JANJIRALA</cp:lastModifiedBy>
  <cp:revision>1</cp:revision>
  <dcterms:created xsi:type="dcterms:W3CDTF">2025-05-20T09:34:16Z</dcterms:created>
  <dcterms:modified xsi:type="dcterms:W3CDTF">2025-05-20T14:58:20Z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